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3.jp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15.jpg" ContentType="image/jpeg"/>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0" r:id="rId2"/>
    <p:sldId id="257" r:id="rId3"/>
    <p:sldId id="259" r:id="rId4"/>
    <p:sldId id="264" r:id="rId5"/>
    <p:sldId id="266" r:id="rId6"/>
    <p:sldId id="267" r:id="rId7"/>
    <p:sldId id="265" r:id="rId8"/>
    <p:sldId id="260" r:id="rId9"/>
    <p:sldId id="268" r:id="rId10"/>
    <p:sldId id="270" r:id="rId11"/>
    <p:sldId id="271" r:id="rId12"/>
    <p:sldId id="272" r:id="rId13"/>
    <p:sldId id="261" r:id="rId14"/>
    <p:sldId id="269" r:id="rId15"/>
    <p:sldId id="273" r:id="rId16"/>
    <p:sldId id="274" r:id="rId17"/>
    <p:sldId id="275" r:id="rId18"/>
    <p:sldId id="262" r:id="rId19"/>
    <p:sldId id="276" r:id="rId20"/>
    <p:sldId id="277" r:id="rId21"/>
    <p:sldId id="278" r:id="rId22"/>
    <p:sldId id="279" r:id="rId23"/>
    <p:sldId id="258" r:id="rId24"/>
    <p:sldId id="263"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8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8D9A"/>
    <a:srgbClr val="46B69F"/>
    <a:srgbClr val="E9E9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94" d="100"/>
          <a:sy n="94" d="100"/>
        </p:scale>
        <p:origin x="-126" y="-678"/>
      </p:cViewPr>
      <p:guideLst>
        <p:guide orient="horz" pos="98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image" Target="../media/image6.png"/><Relationship Id="rId6" Type="http://schemas.microsoft.com/office/2011/relationships/chartStyle" Target="style1.xml"/><Relationship Id="rId5" Type="http://schemas.microsoft.com/office/2011/relationships/chartColorStyle" Target="colors1.xml"/><Relationship Id="rId4"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8" Type="http://schemas.microsoft.com/office/2011/relationships/chartStyle" Target="style2.xml"/><Relationship Id="rId3" Type="http://schemas.openxmlformats.org/officeDocument/2006/relationships/image" Target="../media/image4.png"/><Relationship Id="rId7" Type="http://schemas.microsoft.com/office/2011/relationships/chartColorStyle" Target="colors2.xml"/><Relationship Id="rId2" Type="http://schemas.openxmlformats.org/officeDocument/2006/relationships/image" Target="../media/image5.png"/><Relationship Id="rId1" Type="http://schemas.openxmlformats.org/officeDocument/2006/relationships/image" Target="../media/image3.jpg"/><Relationship Id="rId6" Type="http://schemas.openxmlformats.org/officeDocument/2006/relationships/package" Target="../embeddings/Microsoft_Excel_Worksheet2.xlsx"/><Relationship Id="rId5" Type="http://schemas.openxmlformats.org/officeDocument/2006/relationships/image" Target="../media/image6.png"/><Relationship Id="rId4" Type="http://schemas.openxmlformats.org/officeDocument/2006/relationships/image" Target="../media/image7.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325-49C5-B5CC-DB4ECAF12B96}"/>
            </c:ext>
          </c:extLst>
        </c:ser>
        <c:ser>
          <c:idx val="1"/>
          <c:order val="1"/>
          <c:tx>
            <c:strRef>
              <c:f>Sheet1!$C$1</c:f>
              <c:strCache>
                <c:ptCount val="1"/>
                <c:pt idx="0">
                  <c:v>系列 2</c:v>
                </c:pt>
              </c:strCache>
            </c:strRef>
          </c:tx>
          <c: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325-49C5-B5CC-DB4ECAF12B96}"/>
            </c:ext>
          </c:extLst>
        </c:ser>
        <c:ser>
          <c:idx val="2"/>
          <c:order val="2"/>
          <c:tx>
            <c:strRef>
              <c:f>Sheet1!$D$1</c:f>
              <c:strCache>
                <c:ptCount val="1"/>
                <c:pt idx="0">
                  <c:v>系列 3</c:v>
                </c:pt>
              </c:strCache>
            </c:strRef>
          </c:tx>
          <c: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2325-49C5-B5CC-DB4ECAF12B96}"/>
            </c:ext>
          </c:extLst>
        </c:ser>
        <c:dLbls>
          <c:showLegendKey val="0"/>
          <c:showVal val="0"/>
          <c:showCatName val="0"/>
          <c:showSerName val="0"/>
          <c:showPercent val="0"/>
          <c:showBubbleSize val="0"/>
        </c:dLbls>
        <c:gapWidth val="219"/>
        <c:overlap val="-27"/>
        <c:axId val="139454720"/>
        <c:axId val="166866944"/>
      </c:barChart>
      <c:catAx>
        <c:axId val="139454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幼圆" panose="02010509060101010101" pitchFamily="49" charset="-122"/>
                <a:ea typeface="幼圆" panose="02010509060101010101" pitchFamily="49" charset="-122"/>
                <a:cs typeface="+mn-cs"/>
              </a:defRPr>
            </a:pPr>
            <a:endParaRPr lang="zh-CN"/>
          </a:p>
        </c:txPr>
        <c:crossAx val="166866944"/>
        <c:crosses val="autoZero"/>
        <c:auto val="1"/>
        <c:lblAlgn val="ctr"/>
        <c:lblOffset val="100"/>
        <c:noMultiLvlLbl val="0"/>
      </c:catAx>
      <c:valAx>
        <c:axId val="1668669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454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tx>
            <c:strRef>
              <c:f>Sheet1!$B$1</c:f>
              <c:strCache>
                <c:ptCount val="1"/>
                <c:pt idx="0">
                  <c:v>销售额</c:v>
                </c:pt>
              </c:strCache>
            </c:strRef>
          </c:tx>
          <c:dPt>
            <c:idx val="0"/>
            <c:bubble3D val="0"/>
            <c: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1-B58D-4C78-ADB2-41B2F3265A83}"/>
              </c:ext>
            </c:extLst>
          </c:dPt>
          <c:dPt>
            <c:idx val="1"/>
            <c:bubble3D val="0"/>
            <c: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3-B58D-4C78-ADB2-41B2F3265A83}"/>
              </c:ext>
            </c:extLst>
          </c:dPt>
          <c:dPt>
            <c:idx val="2"/>
            <c:bubble3D val="0"/>
            <c: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5-B58D-4C78-ADB2-41B2F3265A83}"/>
              </c:ext>
            </c:extLst>
          </c:dPt>
          <c:dPt>
            <c:idx val="3"/>
            <c:bubble3D val="0"/>
            <c:spPr>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7-B58D-4C78-ADB2-41B2F3265A83}"/>
              </c:ext>
            </c:extLst>
          </c:dPt>
          <c:dPt>
            <c:idx val="4"/>
            <c:bubble3D val="0"/>
            <c:spPr>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9-B58D-4C78-ADB2-41B2F3265A83}"/>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A-B58D-4C78-ADB2-41B2F3265A83}"/>
            </c:ext>
          </c:extLst>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幼圆" panose="02010509060101010101" pitchFamily="49" charset="-122"/>
              <a:ea typeface="幼圆" panose="02010509060101010101" pitchFamily="49"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7A189F-1BA7-4FE1-BF15-04477FB245D1}" type="datetimeFigureOut">
              <a:rPr lang="zh-CN" altLang="en-US" smtClean="0"/>
              <a:t>2016/8/10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AADCA-B920-4620-B2A2-90ECECF47111}" type="slidenum">
              <a:rPr lang="zh-CN" altLang="en-US" smtClean="0"/>
              <a:t>‹#›</a:t>
            </a:fld>
            <a:endParaRPr lang="zh-CN" altLang="en-US"/>
          </a:p>
        </p:txBody>
      </p:sp>
    </p:spTree>
    <p:extLst>
      <p:ext uri="{BB962C8B-B14F-4D97-AF65-F5344CB8AC3E}">
        <p14:creationId xmlns:p14="http://schemas.microsoft.com/office/powerpoint/2010/main" val="2975681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a:t>
            </a:fld>
            <a:endParaRPr lang="zh-CN" altLang="en-US"/>
          </a:p>
        </p:txBody>
      </p:sp>
    </p:spTree>
    <p:extLst>
      <p:ext uri="{BB962C8B-B14F-4D97-AF65-F5344CB8AC3E}">
        <p14:creationId xmlns:p14="http://schemas.microsoft.com/office/powerpoint/2010/main" val="3657736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10</a:t>
            </a:fld>
            <a:endParaRPr lang="zh-CN" altLang="en-US"/>
          </a:p>
        </p:txBody>
      </p:sp>
    </p:spTree>
    <p:extLst>
      <p:ext uri="{BB962C8B-B14F-4D97-AF65-F5344CB8AC3E}">
        <p14:creationId xmlns:p14="http://schemas.microsoft.com/office/powerpoint/2010/main" val="3753733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11</a:t>
            </a:fld>
            <a:endParaRPr lang="zh-CN" altLang="en-US"/>
          </a:p>
        </p:txBody>
      </p:sp>
    </p:spTree>
    <p:extLst>
      <p:ext uri="{BB962C8B-B14F-4D97-AF65-F5344CB8AC3E}">
        <p14:creationId xmlns:p14="http://schemas.microsoft.com/office/powerpoint/2010/main" val="1728898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12</a:t>
            </a:fld>
            <a:endParaRPr lang="zh-CN" altLang="en-US"/>
          </a:p>
        </p:txBody>
      </p:sp>
    </p:spTree>
    <p:extLst>
      <p:ext uri="{BB962C8B-B14F-4D97-AF65-F5344CB8AC3E}">
        <p14:creationId xmlns:p14="http://schemas.microsoft.com/office/powerpoint/2010/main" val="2103252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13</a:t>
            </a:fld>
            <a:endParaRPr lang="zh-CN" altLang="en-US"/>
          </a:p>
        </p:txBody>
      </p:sp>
    </p:spTree>
    <p:extLst>
      <p:ext uri="{BB962C8B-B14F-4D97-AF65-F5344CB8AC3E}">
        <p14:creationId xmlns:p14="http://schemas.microsoft.com/office/powerpoint/2010/main" val="79904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14</a:t>
            </a:fld>
            <a:endParaRPr lang="zh-CN" altLang="en-US"/>
          </a:p>
        </p:txBody>
      </p:sp>
    </p:spTree>
    <p:extLst>
      <p:ext uri="{BB962C8B-B14F-4D97-AF65-F5344CB8AC3E}">
        <p14:creationId xmlns:p14="http://schemas.microsoft.com/office/powerpoint/2010/main" val="3610259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15</a:t>
            </a:fld>
            <a:endParaRPr lang="zh-CN" altLang="en-US"/>
          </a:p>
        </p:txBody>
      </p:sp>
    </p:spTree>
    <p:extLst>
      <p:ext uri="{BB962C8B-B14F-4D97-AF65-F5344CB8AC3E}">
        <p14:creationId xmlns:p14="http://schemas.microsoft.com/office/powerpoint/2010/main" val="1236715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16</a:t>
            </a:fld>
            <a:endParaRPr lang="zh-CN" altLang="en-US"/>
          </a:p>
        </p:txBody>
      </p:sp>
    </p:spTree>
    <p:extLst>
      <p:ext uri="{BB962C8B-B14F-4D97-AF65-F5344CB8AC3E}">
        <p14:creationId xmlns:p14="http://schemas.microsoft.com/office/powerpoint/2010/main" val="2857571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17</a:t>
            </a:fld>
            <a:endParaRPr lang="zh-CN" altLang="en-US"/>
          </a:p>
        </p:txBody>
      </p:sp>
    </p:spTree>
    <p:extLst>
      <p:ext uri="{BB962C8B-B14F-4D97-AF65-F5344CB8AC3E}">
        <p14:creationId xmlns:p14="http://schemas.microsoft.com/office/powerpoint/2010/main" val="1011218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18</a:t>
            </a:fld>
            <a:endParaRPr lang="zh-CN" altLang="en-US"/>
          </a:p>
        </p:txBody>
      </p:sp>
    </p:spTree>
    <p:extLst>
      <p:ext uri="{BB962C8B-B14F-4D97-AF65-F5344CB8AC3E}">
        <p14:creationId xmlns:p14="http://schemas.microsoft.com/office/powerpoint/2010/main" val="3078633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19</a:t>
            </a:fld>
            <a:endParaRPr lang="zh-CN" altLang="en-US"/>
          </a:p>
        </p:txBody>
      </p:sp>
    </p:spTree>
    <p:extLst>
      <p:ext uri="{BB962C8B-B14F-4D97-AF65-F5344CB8AC3E}">
        <p14:creationId xmlns:p14="http://schemas.microsoft.com/office/powerpoint/2010/main" val="4147579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a:t>
            </a:fld>
            <a:endParaRPr lang="zh-CN" altLang="en-US"/>
          </a:p>
        </p:txBody>
      </p:sp>
    </p:spTree>
    <p:extLst>
      <p:ext uri="{BB962C8B-B14F-4D97-AF65-F5344CB8AC3E}">
        <p14:creationId xmlns:p14="http://schemas.microsoft.com/office/powerpoint/2010/main" val="2215375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20</a:t>
            </a:fld>
            <a:endParaRPr lang="zh-CN" altLang="en-US"/>
          </a:p>
        </p:txBody>
      </p:sp>
    </p:spTree>
    <p:extLst>
      <p:ext uri="{BB962C8B-B14F-4D97-AF65-F5344CB8AC3E}">
        <p14:creationId xmlns:p14="http://schemas.microsoft.com/office/powerpoint/2010/main" val="1675305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21</a:t>
            </a:fld>
            <a:endParaRPr lang="zh-CN" altLang="en-US"/>
          </a:p>
        </p:txBody>
      </p:sp>
    </p:spTree>
    <p:extLst>
      <p:ext uri="{BB962C8B-B14F-4D97-AF65-F5344CB8AC3E}">
        <p14:creationId xmlns:p14="http://schemas.microsoft.com/office/powerpoint/2010/main" val="17742920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22</a:t>
            </a:fld>
            <a:endParaRPr lang="zh-CN" altLang="en-US"/>
          </a:p>
        </p:txBody>
      </p:sp>
    </p:spTree>
    <p:extLst>
      <p:ext uri="{BB962C8B-B14F-4D97-AF65-F5344CB8AC3E}">
        <p14:creationId xmlns:p14="http://schemas.microsoft.com/office/powerpoint/2010/main" val="15798963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23</a:t>
            </a:fld>
            <a:endParaRPr lang="zh-CN" altLang="en-US"/>
          </a:p>
        </p:txBody>
      </p:sp>
    </p:spTree>
    <p:extLst>
      <p:ext uri="{BB962C8B-B14F-4D97-AF65-F5344CB8AC3E}">
        <p14:creationId xmlns:p14="http://schemas.microsoft.com/office/powerpoint/2010/main" val="27750847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24</a:t>
            </a:fld>
            <a:endParaRPr lang="zh-CN" altLang="en-US"/>
          </a:p>
        </p:txBody>
      </p:sp>
    </p:spTree>
    <p:extLst>
      <p:ext uri="{BB962C8B-B14F-4D97-AF65-F5344CB8AC3E}">
        <p14:creationId xmlns:p14="http://schemas.microsoft.com/office/powerpoint/2010/main" val="120271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3</a:t>
            </a:fld>
            <a:endParaRPr lang="zh-CN" altLang="en-US"/>
          </a:p>
        </p:txBody>
      </p:sp>
    </p:spTree>
    <p:extLst>
      <p:ext uri="{BB962C8B-B14F-4D97-AF65-F5344CB8AC3E}">
        <p14:creationId xmlns:p14="http://schemas.microsoft.com/office/powerpoint/2010/main" val="150533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4</a:t>
            </a:fld>
            <a:endParaRPr lang="zh-CN" altLang="en-US"/>
          </a:p>
        </p:txBody>
      </p:sp>
    </p:spTree>
    <p:extLst>
      <p:ext uri="{BB962C8B-B14F-4D97-AF65-F5344CB8AC3E}">
        <p14:creationId xmlns:p14="http://schemas.microsoft.com/office/powerpoint/2010/main" val="1880023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5</a:t>
            </a:fld>
            <a:endParaRPr lang="zh-CN" altLang="en-US"/>
          </a:p>
        </p:txBody>
      </p:sp>
    </p:spTree>
    <p:extLst>
      <p:ext uri="{BB962C8B-B14F-4D97-AF65-F5344CB8AC3E}">
        <p14:creationId xmlns:p14="http://schemas.microsoft.com/office/powerpoint/2010/main" val="3816672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6</a:t>
            </a:fld>
            <a:endParaRPr lang="zh-CN" altLang="en-US"/>
          </a:p>
        </p:txBody>
      </p:sp>
    </p:spTree>
    <p:extLst>
      <p:ext uri="{BB962C8B-B14F-4D97-AF65-F5344CB8AC3E}">
        <p14:creationId xmlns:p14="http://schemas.microsoft.com/office/powerpoint/2010/main" val="1017998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7</a:t>
            </a:fld>
            <a:endParaRPr lang="zh-CN" altLang="en-US"/>
          </a:p>
        </p:txBody>
      </p:sp>
    </p:spTree>
    <p:extLst>
      <p:ext uri="{BB962C8B-B14F-4D97-AF65-F5344CB8AC3E}">
        <p14:creationId xmlns:p14="http://schemas.microsoft.com/office/powerpoint/2010/main" val="1408525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8</a:t>
            </a:fld>
            <a:endParaRPr lang="zh-CN" altLang="en-US"/>
          </a:p>
        </p:txBody>
      </p:sp>
    </p:spTree>
    <p:extLst>
      <p:ext uri="{BB962C8B-B14F-4D97-AF65-F5344CB8AC3E}">
        <p14:creationId xmlns:p14="http://schemas.microsoft.com/office/powerpoint/2010/main" val="116548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9</a:t>
            </a:fld>
            <a:endParaRPr lang="zh-CN" altLang="en-US"/>
          </a:p>
        </p:txBody>
      </p:sp>
    </p:spTree>
    <p:extLst>
      <p:ext uri="{BB962C8B-B14F-4D97-AF65-F5344CB8AC3E}">
        <p14:creationId xmlns:p14="http://schemas.microsoft.com/office/powerpoint/2010/main" val="1919194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2703982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772069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2981970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177145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AA53F64-1FC9-4BF4-A843-0FC2687AC03C}"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585790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AA53F64-1FC9-4BF4-A843-0FC2687AC03C}" type="datetimeFigureOut">
              <a:rPr lang="zh-CN" altLang="en-US" smtClean="0"/>
              <a:t>2016/8/10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1437070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A53F64-1FC9-4BF4-A843-0FC2687AC03C}" type="datetimeFigureOut">
              <a:rPr lang="zh-CN" altLang="en-US" smtClean="0"/>
              <a:t>2016/8/10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3433041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AA53F64-1FC9-4BF4-A843-0FC2687AC03C}" type="datetimeFigureOut">
              <a:rPr lang="zh-CN" altLang="en-US" smtClean="0"/>
              <a:t>2016/8/10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788393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A53F64-1FC9-4BF4-A843-0FC2687AC03C}" type="datetimeFigureOut">
              <a:rPr lang="zh-CN" altLang="en-US" smtClean="0"/>
              <a:t>2016/8/10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18702904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A53F64-1FC9-4BF4-A843-0FC2687AC03C}" type="datetimeFigureOut">
              <a:rPr lang="zh-CN" altLang="en-US" smtClean="0"/>
              <a:t>2016/8/10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1957011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A53F64-1FC9-4BF4-A843-0FC2687AC03C}" type="datetimeFigureOut">
              <a:rPr lang="zh-CN" altLang="en-US" smtClean="0"/>
              <a:t>2016/8/10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1909820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幼圆" panose="02010509060101010101" pitchFamily="49" charset="-122"/>
              </a:defRPr>
            </a:lvl1pPr>
          </a:lstStyle>
          <a:p>
            <a:fld id="{BAA53F64-1FC9-4BF4-A843-0FC2687AC03C}" type="datetimeFigureOut">
              <a:rPr lang="zh-CN" altLang="en-US" smtClean="0"/>
              <a:pPr/>
              <a:t>2016/8/10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幼圆" panose="02010509060101010101" pitchFamily="49"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幼圆" panose="02010509060101010101" pitchFamily="49" charset="-122"/>
              </a:defRPr>
            </a:lvl1p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val="37939394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幼圆" panose="020105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幼圆" panose="020105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幼圆" panose="020105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jpg"/><Relationship Id="rId5" Type="http://schemas.openxmlformats.org/officeDocument/2006/relationships/image" Target="../media/image9.jpe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g"/><Relationship Id="rId10" Type="http://schemas.openxmlformats.org/officeDocument/2006/relationships/image" Target="../media/image20.png"/><Relationship Id="rId4" Type="http://schemas.openxmlformats.org/officeDocument/2006/relationships/image" Target="../media/image13.png"/><Relationship Id="rId9"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7.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rot="8301290">
            <a:off x="3265178" y="1050189"/>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文本框 10"/>
          <p:cNvSpPr txBox="1"/>
          <p:nvPr/>
        </p:nvSpPr>
        <p:spPr>
          <a:xfrm>
            <a:off x="2628544" y="-325413"/>
            <a:ext cx="6934912" cy="3770263"/>
          </a:xfrm>
          <a:prstGeom prst="rect">
            <a:avLst/>
          </a:prstGeom>
          <a:noFill/>
        </p:spPr>
        <p:txBody>
          <a:bodyPr wrap="none" rtlCol="0">
            <a:spAutoFit/>
          </a:bodyPr>
          <a:lstStyle/>
          <a:p>
            <a:r>
              <a:rPr lang="en-US" altLang="zh-CN" sz="23900" dirty="0" smtClean="0">
                <a:latin typeface="Slim Joe" panose="02000000000000000000" pitchFamily="50" charset="0"/>
                <a:ea typeface="幼圆" panose="02010509060101010101" pitchFamily="49" charset="-122"/>
              </a:rPr>
              <a:t>2016</a:t>
            </a:r>
            <a:endParaRPr lang="zh-CN" altLang="en-US" sz="23900" dirty="0">
              <a:latin typeface="Slim Joe" panose="02000000000000000000" pitchFamily="50" charset="0"/>
              <a:ea typeface="幼圆" panose="02010509060101010101" pitchFamily="49" charset="-122"/>
            </a:endParaRPr>
          </a:p>
        </p:txBody>
      </p:sp>
      <p:sp>
        <p:nvSpPr>
          <p:cNvPr id="14" name="任意多边形 13"/>
          <p:cNvSpPr/>
          <p:nvPr/>
        </p:nvSpPr>
        <p:spPr>
          <a:xfrm>
            <a:off x="5472819" y="1190050"/>
            <a:ext cx="407778" cy="2077916"/>
          </a:xfrm>
          <a:custGeom>
            <a:avLst/>
            <a:gdLst>
              <a:gd name="connsiteX0" fmla="*/ 185736 w 407778"/>
              <a:gd name="connsiteY0" fmla="*/ 1977723 h 2077916"/>
              <a:gd name="connsiteX1" fmla="*/ 188018 w 407778"/>
              <a:gd name="connsiteY1" fmla="*/ 2002157 h 2077916"/>
              <a:gd name="connsiteX2" fmla="*/ 182432 w 407778"/>
              <a:gd name="connsiteY2" fmla="*/ 2006128 h 2077916"/>
              <a:gd name="connsiteX3" fmla="*/ 184384 w 407778"/>
              <a:gd name="connsiteY3" fmla="*/ 1993708 h 2077916"/>
              <a:gd name="connsiteX4" fmla="*/ 159581 w 407778"/>
              <a:gd name="connsiteY4" fmla="*/ 1992118 h 2077916"/>
              <a:gd name="connsiteX5" fmla="*/ 170167 w 407778"/>
              <a:gd name="connsiteY5" fmla="*/ 2014848 h 2077916"/>
              <a:gd name="connsiteX6" fmla="*/ 159533 w 407778"/>
              <a:gd name="connsiteY6" fmla="*/ 2022409 h 2077916"/>
              <a:gd name="connsiteX7" fmla="*/ 159467 w 407778"/>
              <a:gd name="connsiteY7" fmla="*/ 2003812 h 2077916"/>
              <a:gd name="connsiteX8" fmla="*/ 278401 w 407778"/>
              <a:gd name="connsiteY8" fmla="*/ 1887811 h 2077916"/>
              <a:gd name="connsiteX9" fmla="*/ 286199 w 407778"/>
              <a:gd name="connsiteY9" fmla="*/ 1910342 h 2077916"/>
              <a:gd name="connsiteX10" fmla="*/ 279929 w 407778"/>
              <a:gd name="connsiteY10" fmla="*/ 1918322 h 2077916"/>
              <a:gd name="connsiteX11" fmla="*/ 278875 w 407778"/>
              <a:gd name="connsiteY11" fmla="*/ 1910851 h 2077916"/>
              <a:gd name="connsiteX12" fmla="*/ 278350 w 407778"/>
              <a:gd name="connsiteY12" fmla="*/ 1907548 h 2077916"/>
              <a:gd name="connsiteX13" fmla="*/ 278400 w 407778"/>
              <a:gd name="connsiteY13" fmla="*/ 1888027 h 2077916"/>
              <a:gd name="connsiteX14" fmla="*/ 307090 w 407778"/>
              <a:gd name="connsiteY14" fmla="*/ 1846611 h 2077916"/>
              <a:gd name="connsiteX15" fmla="*/ 309648 w 407778"/>
              <a:gd name="connsiteY15" fmla="*/ 1849682 h 2077916"/>
              <a:gd name="connsiteX16" fmla="*/ 322185 w 407778"/>
              <a:gd name="connsiteY16" fmla="*/ 1862436 h 2077916"/>
              <a:gd name="connsiteX17" fmla="*/ 317675 w 407778"/>
              <a:gd name="connsiteY17" fmla="*/ 1870283 h 2077916"/>
              <a:gd name="connsiteX18" fmla="*/ 317418 w 407778"/>
              <a:gd name="connsiteY18" fmla="*/ 1870609 h 2077916"/>
              <a:gd name="connsiteX19" fmla="*/ 308317 w 407778"/>
              <a:gd name="connsiteY19" fmla="*/ 1849632 h 2077916"/>
              <a:gd name="connsiteX20" fmla="*/ 56217 w 407778"/>
              <a:gd name="connsiteY20" fmla="*/ 1991317 h 2077916"/>
              <a:gd name="connsiteX21" fmla="*/ 62961 w 407778"/>
              <a:gd name="connsiteY21" fmla="*/ 2068443 h 2077916"/>
              <a:gd name="connsiteX22" fmla="*/ 51064 w 407778"/>
              <a:gd name="connsiteY22" fmla="*/ 2072136 h 2077916"/>
              <a:gd name="connsiteX23" fmla="*/ 51635 w 407778"/>
              <a:gd name="connsiteY23" fmla="*/ 2034562 h 2077916"/>
              <a:gd name="connsiteX24" fmla="*/ 51763 w 407778"/>
              <a:gd name="connsiteY24" fmla="*/ 2033348 h 2077916"/>
              <a:gd name="connsiteX25" fmla="*/ 54387 w 407778"/>
              <a:gd name="connsiteY25" fmla="*/ 2039392 h 2077916"/>
              <a:gd name="connsiteX26" fmla="*/ 54679 w 407778"/>
              <a:gd name="connsiteY26" fmla="*/ 2025187 h 2077916"/>
              <a:gd name="connsiteX27" fmla="*/ 53226 w 407778"/>
              <a:gd name="connsiteY27" fmla="*/ 2019545 h 2077916"/>
              <a:gd name="connsiteX28" fmla="*/ 276172 w 407778"/>
              <a:gd name="connsiteY28" fmla="*/ 1808354 h 2077916"/>
              <a:gd name="connsiteX29" fmla="*/ 277877 w 407778"/>
              <a:gd name="connsiteY29" fmla="*/ 1811549 h 2077916"/>
              <a:gd name="connsiteX30" fmla="*/ 278643 w 407778"/>
              <a:gd name="connsiteY30" fmla="*/ 1812468 h 2077916"/>
              <a:gd name="connsiteX31" fmla="*/ 278635 w 407778"/>
              <a:gd name="connsiteY31" fmla="*/ 1813440 h 2077916"/>
              <a:gd name="connsiteX32" fmla="*/ 278401 w 407778"/>
              <a:gd name="connsiteY32" fmla="*/ 1887811 h 2077916"/>
              <a:gd name="connsiteX33" fmla="*/ 278151 w 407778"/>
              <a:gd name="connsiteY33" fmla="*/ 1887090 h 2077916"/>
              <a:gd name="connsiteX34" fmla="*/ 272302 w 407778"/>
              <a:gd name="connsiteY34" fmla="*/ 1869458 h 2077916"/>
              <a:gd name="connsiteX35" fmla="*/ 271291 w 407778"/>
              <a:gd name="connsiteY35" fmla="*/ 1863093 h 2077916"/>
              <a:gd name="connsiteX36" fmla="*/ 271213 w 407778"/>
              <a:gd name="connsiteY36" fmla="*/ 1862680 h 2077916"/>
              <a:gd name="connsiteX37" fmla="*/ 272825 w 407778"/>
              <a:gd name="connsiteY37" fmla="*/ 1853139 h 2077916"/>
              <a:gd name="connsiteX38" fmla="*/ 275647 w 407778"/>
              <a:gd name="connsiteY38" fmla="*/ 1819644 h 2077916"/>
              <a:gd name="connsiteX39" fmla="*/ 259366 w 407778"/>
              <a:gd name="connsiteY39" fmla="*/ 1815560 h 2077916"/>
              <a:gd name="connsiteX40" fmla="*/ 265641 w 407778"/>
              <a:gd name="connsiteY40" fmla="*/ 1833329 h 2077916"/>
              <a:gd name="connsiteX41" fmla="*/ 271213 w 407778"/>
              <a:gd name="connsiteY41" fmla="*/ 1862680 h 2077916"/>
              <a:gd name="connsiteX42" fmla="*/ 270822 w 407778"/>
              <a:gd name="connsiteY42" fmla="*/ 1864996 h 2077916"/>
              <a:gd name="connsiteX43" fmla="*/ 260576 w 407778"/>
              <a:gd name="connsiteY43" fmla="*/ 1834110 h 2077916"/>
              <a:gd name="connsiteX44" fmla="*/ 258680 w 407778"/>
              <a:gd name="connsiteY44" fmla="*/ 1828225 h 2077916"/>
              <a:gd name="connsiteX45" fmla="*/ 258353 w 407778"/>
              <a:gd name="connsiteY45" fmla="*/ 1821444 h 2077916"/>
              <a:gd name="connsiteX46" fmla="*/ 259366 w 407778"/>
              <a:gd name="connsiteY46" fmla="*/ 1815560 h 2077916"/>
              <a:gd name="connsiteX47" fmla="*/ 255323 w 407778"/>
              <a:gd name="connsiteY47" fmla="*/ 1817807 h 2077916"/>
              <a:gd name="connsiteX48" fmla="*/ 258680 w 407778"/>
              <a:gd name="connsiteY48" fmla="*/ 1828225 h 2077916"/>
              <a:gd name="connsiteX49" fmla="*/ 259607 w 407778"/>
              <a:gd name="connsiteY49" fmla="*/ 1847473 h 2077916"/>
              <a:gd name="connsiteX50" fmla="*/ 269805 w 407778"/>
              <a:gd name="connsiteY50" fmla="*/ 1871016 h 2077916"/>
              <a:gd name="connsiteX51" fmla="*/ 270822 w 407778"/>
              <a:gd name="connsiteY51" fmla="*/ 1864996 h 2077916"/>
              <a:gd name="connsiteX52" fmla="*/ 272302 w 407778"/>
              <a:gd name="connsiteY52" fmla="*/ 1869458 h 2077916"/>
              <a:gd name="connsiteX53" fmla="*/ 278350 w 407778"/>
              <a:gd name="connsiteY53" fmla="*/ 1907548 h 2077916"/>
              <a:gd name="connsiteX54" fmla="*/ 278318 w 407778"/>
              <a:gd name="connsiteY54" fmla="*/ 1920373 h 2077916"/>
              <a:gd name="connsiteX55" fmla="*/ 270721 w 407778"/>
              <a:gd name="connsiteY55" fmla="*/ 1930041 h 2077916"/>
              <a:gd name="connsiteX56" fmla="*/ 262065 w 407778"/>
              <a:gd name="connsiteY56" fmla="*/ 1938293 h 2077916"/>
              <a:gd name="connsiteX57" fmla="*/ 255353 w 407778"/>
              <a:gd name="connsiteY57" fmla="*/ 1828534 h 2077916"/>
              <a:gd name="connsiteX58" fmla="*/ 356610 w 407778"/>
              <a:gd name="connsiteY58" fmla="*/ 1745618 h 2077916"/>
              <a:gd name="connsiteX59" fmla="*/ 369352 w 407778"/>
              <a:gd name="connsiteY59" fmla="*/ 1769520 h 2077916"/>
              <a:gd name="connsiteX60" fmla="*/ 357003 w 407778"/>
              <a:gd name="connsiteY60" fmla="*/ 1800861 h 2077916"/>
              <a:gd name="connsiteX61" fmla="*/ 356683 w 407778"/>
              <a:gd name="connsiteY61" fmla="*/ 1797669 h 2077916"/>
              <a:gd name="connsiteX62" fmla="*/ 62226 w 407778"/>
              <a:gd name="connsiteY62" fmla="*/ 1931684 h 2077916"/>
              <a:gd name="connsiteX63" fmla="*/ 61468 w 407778"/>
              <a:gd name="connsiteY63" fmla="*/ 1941753 h 2077916"/>
              <a:gd name="connsiteX64" fmla="*/ 56217 w 407778"/>
              <a:gd name="connsiteY64" fmla="*/ 1991317 h 2077916"/>
              <a:gd name="connsiteX65" fmla="*/ 54215 w 407778"/>
              <a:gd name="connsiteY65" fmla="*/ 1968424 h 2077916"/>
              <a:gd name="connsiteX66" fmla="*/ 62877 w 407778"/>
              <a:gd name="connsiteY66" fmla="*/ 1923017 h 2077916"/>
              <a:gd name="connsiteX67" fmla="*/ 62513 w 407778"/>
              <a:gd name="connsiteY67" fmla="*/ 1930365 h 2077916"/>
              <a:gd name="connsiteX68" fmla="*/ 62226 w 407778"/>
              <a:gd name="connsiteY68" fmla="*/ 1931684 h 2077916"/>
              <a:gd name="connsiteX69" fmla="*/ 377297 w 407778"/>
              <a:gd name="connsiteY69" fmla="*/ 1719671 h 2077916"/>
              <a:gd name="connsiteX70" fmla="*/ 384132 w 407778"/>
              <a:gd name="connsiteY70" fmla="*/ 1731875 h 2077916"/>
              <a:gd name="connsiteX71" fmla="*/ 384059 w 407778"/>
              <a:gd name="connsiteY71" fmla="*/ 1732192 h 2077916"/>
              <a:gd name="connsiteX72" fmla="*/ 381710 w 407778"/>
              <a:gd name="connsiteY72" fmla="*/ 1738155 h 2077916"/>
              <a:gd name="connsiteX73" fmla="*/ 278907 w 407778"/>
              <a:gd name="connsiteY73" fmla="*/ 1777247 h 2077916"/>
              <a:gd name="connsiteX74" fmla="*/ 307090 w 407778"/>
              <a:gd name="connsiteY74" fmla="*/ 1846611 h 2077916"/>
              <a:gd name="connsiteX75" fmla="*/ 278643 w 407778"/>
              <a:gd name="connsiteY75" fmla="*/ 1812468 h 2077916"/>
              <a:gd name="connsiteX76" fmla="*/ 164629 w 407778"/>
              <a:gd name="connsiteY76" fmla="*/ 1848570 h 2077916"/>
              <a:gd name="connsiteX77" fmla="*/ 168916 w 407778"/>
              <a:gd name="connsiteY77" fmla="*/ 1862812 h 2077916"/>
              <a:gd name="connsiteX78" fmla="*/ 175283 w 407778"/>
              <a:gd name="connsiteY78" fmla="*/ 1882667 h 2077916"/>
              <a:gd name="connsiteX79" fmla="*/ 177926 w 407778"/>
              <a:gd name="connsiteY79" fmla="*/ 1892349 h 2077916"/>
              <a:gd name="connsiteX80" fmla="*/ 178195 w 407778"/>
              <a:gd name="connsiteY80" fmla="*/ 1896438 h 2077916"/>
              <a:gd name="connsiteX81" fmla="*/ 176569 w 407778"/>
              <a:gd name="connsiteY81" fmla="*/ 1896029 h 2077916"/>
              <a:gd name="connsiteX82" fmla="*/ 162617 w 407778"/>
              <a:gd name="connsiteY82" fmla="*/ 1873656 h 2077916"/>
              <a:gd name="connsiteX83" fmla="*/ 162860 w 407778"/>
              <a:gd name="connsiteY83" fmla="*/ 1868963 h 2077916"/>
              <a:gd name="connsiteX84" fmla="*/ 340470 w 407778"/>
              <a:gd name="connsiteY84" fmla="*/ 1729455 h 2077916"/>
              <a:gd name="connsiteX85" fmla="*/ 340665 w 407778"/>
              <a:gd name="connsiteY85" fmla="*/ 1730919 h 2077916"/>
              <a:gd name="connsiteX86" fmla="*/ 345804 w 407778"/>
              <a:gd name="connsiteY86" fmla="*/ 1811408 h 2077916"/>
              <a:gd name="connsiteX87" fmla="*/ 345689 w 407778"/>
              <a:gd name="connsiteY87" fmla="*/ 1821542 h 2077916"/>
              <a:gd name="connsiteX88" fmla="*/ 330290 w 407778"/>
              <a:gd name="connsiteY88" fmla="*/ 1848335 h 2077916"/>
              <a:gd name="connsiteX89" fmla="*/ 331930 w 407778"/>
              <a:gd name="connsiteY89" fmla="*/ 1835176 h 2077916"/>
              <a:gd name="connsiteX90" fmla="*/ 340414 w 407778"/>
              <a:gd name="connsiteY90" fmla="*/ 1732396 h 2077916"/>
              <a:gd name="connsiteX91" fmla="*/ 342869 w 407778"/>
              <a:gd name="connsiteY91" fmla="*/ 1719842 h 2077916"/>
              <a:gd name="connsiteX92" fmla="*/ 350280 w 407778"/>
              <a:gd name="connsiteY92" fmla="*/ 1733743 h 2077916"/>
              <a:gd name="connsiteX93" fmla="*/ 356683 w 407778"/>
              <a:gd name="connsiteY93" fmla="*/ 1797669 h 2077916"/>
              <a:gd name="connsiteX94" fmla="*/ 356689 w 407778"/>
              <a:gd name="connsiteY94" fmla="*/ 1801658 h 2077916"/>
              <a:gd name="connsiteX95" fmla="*/ 355752 w 407778"/>
              <a:gd name="connsiteY95" fmla="*/ 1804035 h 2077916"/>
              <a:gd name="connsiteX96" fmla="*/ 350021 w 407778"/>
              <a:gd name="connsiteY96" fmla="*/ 1814007 h 2077916"/>
              <a:gd name="connsiteX97" fmla="*/ 342809 w 407778"/>
              <a:gd name="connsiteY97" fmla="*/ 1730979 h 2077916"/>
              <a:gd name="connsiteX98" fmla="*/ 104717 w 407778"/>
              <a:gd name="connsiteY98" fmla="*/ 1870009 h 2077916"/>
              <a:gd name="connsiteX99" fmla="*/ 116777 w 407778"/>
              <a:gd name="connsiteY99" fmla="*/ 1898291 h 2077916"/>
              <a:gd name="connsiteX100" fmla="*/ 143993 w 407778"/>
              <a:gd name="connsiteY100" fmla="*/ 1958648 h 2077916"/>
              <a:gd name="connsiteX101" fmla="*/ 147390 w 407778"/>
              <a:gd name="connsiteY101" fmla="*/ 1965942 h 2077916"/>
              <a:gd name="connsiteX102" fmla="*/ 156328 w 407778"/>
              <a:gd name="connsiteY102" fmla="*/ 2012611 h 2077916"/>
              <a:gd name="connsiteX103" fmla="*/ 158562 w 407778"/>
              <a:gd name="connsiteY103" fmla="*/ 2023099 h 2077916"/>
              <a:gd name="connsiteX104" fmla="*/ 153764 w 407778"/>
              <a:gd name="connsiteY104" fmla="*/ 2026510 h 2077916"/>
              <a:gd name="connsiteX105" fmla="*/ 119752 w 407778"/>
              <a:gd name="connsiteY105" fmla="*/ 2043922 h 2077916"/>
              <a:gd name="connsiteX106" fmla="*/ 167938 w 407778"/>
              <a:gd name="connsiteY106" fmla="*/ 1827357 h 2077916"/>
              <a:gd name="connsiteX107" fmla="*/ 166402 w 407778"/>
              <a:gd name="connsiteY107" fmla="*/ 1835406 h 2077916"/>
              <a:gd name="connsiteX108" fmla="*/ 164652 w 407778"/>
              <a:gd name="connsiteY108" fmla="*/ 1848304 h 2077916"/>
              <a:gd name="connsiteX109" fmla="*/ 164629 w 407778"/>
              <a:gd name="connsiteY109" fmla="*/ 1848570 h 2077916"/>
              <a:gd name="connsiteX110" fmla="*/ 163821 w 407778"/>
              <a:gd name="connsiteY110" fmla="*/ 1845885 h 2077916"/>
              <a:gd name="connsiteX111" fmla="*/ 347742 w 407778"/>
              <a:gd name="connsiteY111" fmla="*/ 1705548 h 2077916"/>
              <a:gd name="connsiteX112" fmla="*/ 356579 w 407778"/>
              <a:gd name="connsiteY112" fmla="*/ 1723343 h 2077916"/>
              <a:gd name="connsiteX113" fmla="*/ 356610 w 407778"/>
              <a:gd name="connsiteY113" fmla="*/ 1745618 h 2077916"/>
              <a:gd name="connsiteX114" fmla="*/ 350280 w 407778"/>
              <a:gd name="connsiteY114" fmla="*/ 1733743 h 2077916"/>
              <a:gd name="connsiteX115" fmla="*/ 347738 w 407778"/>
              <a:gd name="connsiteY115" fmla="*/ 1708371 h 2077916"/>
              <a:gd name="connsiteX116" fmla="*/ 337927 w 407778"/>
              <a:gd name="connsiteY116" fmla="*/ 1710291 h 2077916"/>
              <a:gd name="connsiteX117" fmla="*/ 339456 w 407778"/>
              <a:gd name="connsiteY117" fmla="*/ 1713438 h 2077916"/>
              <a:gd name="connsiteX118" fmla="*/ 340729 w 407778"/>
              <a:gd name="connsiteY118" fmla="*/ 1715827 h 2077916"/>
              <a:gd name="connsiteX119" fmla="*/ 340470 w 407778"/>
              <a:gd name="connsiteY119" fmla="*/ 1729455 h 2077916"/>
              <a:gd name="connsiteX120" fmla="*/ 0 w 407778"/>
              <a:gd name="connsiteY120" fmla="*/ 1914305 h 2077916"/>
              <a:gd name="connsiteX121" fmla="*/ 12369 w 407778"/>
              <a:gd name="connsiteY121" fmla="*/ 1943113 h 2077916"/>
              <a:gd name="connsiteX122" fmla="*/ 30957 w 407778"/>
              <a:gd name="connsiteY122" fmla="*/ 1985363 h 2077916"/>
              <a:gd name="connsiteX123" fmla="*/ 40787 w 407778"/>
              <a:gd name="connsiteY123" fmla="*/ 2032044 h 2077916"/>
              <a:gd name="connsiteX124" fmla="*/ 49022 w 407778"/>
              <a:gd name="connsiteY124" fmla="*/ 2072770 h 2077916"/>
              <a:gd name="connsiteX125" fmla="*/ 32444 w 407778"/>
              <a:gd name="connsiteY125" fmla="*/ 2077916 h 2077916"/>
              <a:gd name="connsiteX126" fmla="*/ 29788 w 407778"/>
              <a:gd name="connsiteY126" fmla="*/ 2070321 h 2077916"/>
              <a:gd name="connsiteX127" fmla="*/ 309 w 407778"/>
              <a:gd name="connsiteY127" fmla="*/ 1962233 h 2077916"/>
              <a:gd name="connsiteX128" fmla="*/ 0 w 407778"/>
              <a:gd name="connsiteY128" fmla="*/ 1960682 h 2077916"/>
              <a:gd name="connsiteX129" fmla="*/ 341181 w 407778"/>
              <a:gd name="connsiteY129" fmla="*/ 1692057 h 2077916"/>
              <a:gd name="connsiteX130" fmla="*/ 342999 w 407778"/>
              <a:gd name="connsiteY130" fmla="*/ 1695853 h 2077916"/>
              <a:gd name="connsiteX131" fmla="*/ 342869 w 407778"/>
              <a:gd name="connsiteY131" fmla="*/ 1719842 h 2077916"/>
              <a:gd name="connsiteX132" fmla="*/ 340729 w 407778"/>
              <a:gd name="connsiteY132" fmla="*/ 1715827 h 2077916"/>
              <a:gd name="connsiteX133" fmla="*/ 132580 w 407778"/>
              <a:gd name="connsiteY133" fmla="*/ 1823282 h 2077916"/>
              <a:gd name="connsiteX134" fmla="*/ 144630 w 407778"/>
              <a:gd name="connsiteY134" fmla="*/ 1844814 h 2077916"/>
              <a:gd name="connsiteX135" fmla="*/ 162617 w 407778"/>
              <a:gd name="connsiteY135" fmla="*/ 1873656 h 2077916"/>
              <a:gd name="connsiteX136" fmla="*/ 161250 w 407778"/>
              <a:gd name="connsiteY136" fmla="*/ 1900015 h 2077916"/>
              <a:gd name="connsiteX137" fmla="*/ 160045 w 407778"/>
              <a:gd name="connsiteY137" fmla="*/ 1944088 h 2077916"/>
              <a:gd name="connsiteX138" fmla="*/ 159581 w 407778"/>
              <a:gd name="connsiteY138" fmla="*/ 1992118 h 2077916"/>
              <a:gd name="connsiteX139" fmla="*/ 147390 w 407778"/>
              <a:gd name="connsiteY139" fmla="*/ 1965942 h 2077916"/>
              <a:gd name="connsiteX140" fmla="*/ 142959 w 407778"/>
              <a:gd name="connsiteY140" fmla="*/ 1942806 h 2077916"/>
              <a:gd name="connsiteX141" fmla="*/ 132719 w 407778"/>
              <a:gd name="connsiteY141" fmla="*/ 1850018 h 2077916"/>
              <a:gd name="connsiteX142" fmla="*/ 353994 w 407778"/>
              <a:gd name="connsiteY142" fmla="*/ 1678285 h 2077916"/>
              <a:gd name="connsiteX143" fmla="*/ 366632 w 407778"/>
              <a:gd name="connsiteY143" fmla="*/ 1700628 h 2077916"/>
              <a:gd name="connsiteX144" fmla="*/ 368841 w 407778"/>
              <a:gd name="connsiteY144" fmla="*/ 1704573 h 2077916"/>
              <a:gd name="connsiteX145" fmla="*/ 369793 w 407778"/>
              <a:gd name="connsiteY145" fmla="*/ 1709610 h 2077916"/>
              <a:gd name="connsiteX146" fmla="*/ 374839 w 407778"/>
              <a:gd name="connsiteY146" fmla="*/ 1754468 h 2077916"/>
              <a:gd name="connsiteX147" fmla="*/ 374933 w 407778"/>
              <a:gd name="connsiteY147" fmla="*/ 1755355 h 2077916"/>
              <a:gd name="connsiteX148" fmla="*/ 374601 w 407778"/>
              <a:gd name="connsiteY148" fmla="*/ 1756195 h 2077916"/>
              <a:gd name="connsiteX149" fmla="*/ 369700 w 407778"/>
              <a:gd name="connsiteY149" fmla="*/ 1748520 h 2077916"/>
              <a:gd name="connsiteX150" fmla="*/ 358892 w 407778"/>
              <a:gd name="connsiteY150" fmla="*/ 1727999 h 2077916"/>
              <a:gd name="connsiteX151" fmla="*/ 356579 w 407778"/>
              <a:gd name="connsiteY151" fmla="*/ 1723343 h 2077916"/>
              <a:gd name="connsiteX152" fmla="*/ 356577 w 407778"/>
              <a:gd name="connsiteY152" fmla="*/ 1722140 h 2077916"/>
              <a:gd name="connsiteX153" fmla="*/ 255051 w 407778"/>
              <a:gd name="connsiteY153" fmla="*/ 1718186 h 2077916"/>
              <a:gd name="connsiteX154" fmla="*/ 255629 w 407778"/>
              <a:gd name="connsiteY154" fmla="*/ 1719955 h 2077916"/>
              <a:gd name="connsiteX155" fmla="*/ 277753 w 407778"/>
              <a:gd name="connsiteY155" fmla="*/ 1774406 h 2077916"/>
              <a:gd name="connsiteX156" fmla="*/ 276172 w 407778"/>
              <a:gd name="connsiteY156" fmla="*/ 1808354 h 2077916"/>
              <a:gd name="connsiteX157" fmla="*/ 255189 w 407778"/>
              <a:gd name="connsiteY157" fmla="*/ 1769023 h 2077916"/>
              <a:gd name="connsiteX158" fmla="*/ 255050 w 407778"/>
              <a:gd name="connsiteY158" fmla="*/ 1718306 h 2077916"/>
              <a:gd name="connsiteX159" fmla="*/ 343196 w 407778"/>
              <a:gd name="connsiteY159" fmla="*/ 1659197 h 2077916"/>
              <a:gd name="connsiteX160" fmla="*/ 347793 w 407778"/>
              <a:gd name="connsiteY160" fmla="*/ 1667323 h 2077916"/>
              <a:gd name="connsiteX161" fmla="*/ 347742 w 407778"/>
              <a:gd name="connsiteY161" fmla="*/ 1705548 h 2077916"/>
              <a:gd name="connsiteX162" fmla="*/ 344911 w 407778"/>
              <a:gd name="connsiteY162" fmla="*/ 1699847 h 2077916"/>
              <a:gd name="connsiteX163" fmla="*/ 342999 w 407778"/>
              <a:gd name="connsiteY163" fmla="*/ 1695853 h 2077916"/>
              <a:gd name="connsiteX164" fmla="*/ 67551 w 407778"/>
              <a:gd name="connsiteY164" fmla="*/ 1828742 h 2077916"/>
              <a:gd name="connsiteX165" fmla="*/ 68463 w 407778"/>
              <a:gd name="connsiteY165" fmla="*/ 1848774 h 2077916"/>
              <a:gd name="connsiteX166" fmla="*/ 62877 w 407778"/>
              <a:gd name="connsiteY166" fmla="*/ 1923017 h 2077916"/>
              <a:gd name="connsiteX167" fmla="*/ 326694 w 407778"/>
              <a:gd name="connsiteY167" fmla="*/ 1630209 h 2077916"/>
              <a:gd name="connsiteX168" fmla="*/ 341708 w 407778"/>
              <a:gd name="connsiteY168" fmla="*/ 1656565 h 2077916"/>
              <a:gd name="connsiteX169" fmla="*/ 341852 w 407778"/>
              <a:gd name="connsiteY169" fmla="*/ 1656819 h 2077916"/>
              <a:gd name="connsiteX170" fmla="*/ 341181 w 407778"/>
              <a:gd name="connsiteY170" fmla="*/ 1692057 h 2077916"/>
              <a:gd name="connsiteX171" fmla="*/ 333095 w 407778"/>
              <a:gd name="connsiteY171" fmla="*/ 1675164 h 2077916"/>
              <a:gd name="connsiteX172" fmla="*/ 328312 w 407778"/>
              <a:gd name="connsiteY172" fmla="*/ 1641524 h 2077916"/>
              <a:gd name="connsiteX173" fmla="*/ 385446 w 407778"/>
              <a:gd name="connsiteY173" fmla="*/ 1591669 h 2077916"/>
              <a:gd name="connsiteX174" fmla="*/ 390063 w 407778"/>
              <a:gd name="connsiteY174" fmla="*/ 1622872 h 2077916"/>
              <a:gd name="connsiteX175" fmla="*/ 394962 w 407778"/>
              <a:gd name="connsiteY175" fmla="*/ 1642658 h 2077916"/>
              <a:gd name="connsiteX176" fmla="*/ 393973 w 407778"/>
              <a:gd name="connsiteY176" fmla="*/ 1659248 h 2077916"/>
              <a:gd name="connsiteX177" fmla="*/ 396293 w 407778"/>
              <a:gd name="connsiteY177" fmla="*/ 1679108 h 2077916"/>
              <a:gd name="connsiteX178" fmla="*/ 394447 w 407778"/>
              <a:gd name="connsiteY178" fmla="*/ 1687118 h 2077916"/>
              <a:gd name="connsiteX179" fmla="*/ 387228 w 407778"/>
              <a:gd name="connsiteY179" fmla="*/ 1664578 h 2077916"/>
              <a:gd name="connsiteX180" fmla="*/ 376554 w 407778"/>
              <a:gd name="connsiteY180" fmla="*/ 1632489 h 2077916"/>
              <a:gd name="connsiteX181" fmla="*/ 382894 w 407778"/>
              <a:gd name="connsiteY181" fmla="*/ 1605632 h 2077916"/>
              <a:gd name="connsiteX182" fmla="*/ 215542 w 407778"/>
              <a:gd name="connsiteY182" fmla="*/ 1690647 h 2077916"/>
              <a:gd name="connsiteX183" fmla="*/ 217950 w 407778"/>
              <a:gd name="connsiteY183" fmla="*/ 1698928 h 2077916"/>
              <a:gd name="connsiteX184" fmla="*/ 219292 w 407778"/>
              <a:gd name="connsiteY184" fmla="*/ 1703310 h 2077916"/>
              <a:gd name="connsiteX185" fmla="*/ 240482 w 407778"/>
              <a:gd name="connsiteY185" fmla="*/ 1874441 h 2077916"/>
              <a:gd name="connsiteX186" fmla="*/ 253743 w 407778"/>
              <a:gd name="connsiteY186" fmla="*/ 1946228 h 2077916"/>
              <a:gd name="connsiteX187" fmla="*/ 215786 w 407778"/>
              <a:gd name="connsiteY187" fmla="*/ 1982416 h 2077916"/>
              <a:gd name="connsiteX188" fmla="*/ 212675 w 407778"/>
              <a:gd name="connsiteY188" fmla="*/ 1984627 h 2077916"/>
              <a:gd name="connsiteX189" fmla="*/ 212304 w 407778"/>
              <a:gd name="connsiteY189" fmla="*/ 1979412 h 2077916"/>
              <a:gd name="connsiteX190" fmla="*/ 208015 w 407778"/>
              <a:gd name="connsiteY190" fmla="*/ 1914726 h 2077916"/>
              <a:gd name="connsiteX191" fmla="*/ 205506 w 407778"/>
              <a:gd name="connsiteY191" fmla="*/ 1766660 h 2077916"/>
              <a:gd name="connsiteX192" fmla="*/ 206146 w 407778"/>
              <a:gd name="connsiteY192" fmla="*/ 1760385 h 2077916"/>
              <a:gd name="connsiteX193" fmla="*/ 400292 w 407778"/>
              <a:gd name="connsiteY193" fmla="*/ 1553268 h 2077916"/>
              <a:gd name="connsiteX194" fmla="*/ 404968 w 407778"/>
              <a:gd name="connsiteY194" fmla="*/ 1567296 h 2077916"/>
              <a:gd name="connsiteX195" fmla="*/ 405927 w 407778"/>
              <a:gd name="connsiteY195" fmla="*/ 1599765 h 2077916"/>
              <a:gd name="connsiteX196" fmla="*/ 401699 w 407778"/>
              <a:gd name="connsiteY196" fmla="*/ 1655651 h 2077916"/>
              <a:gd name="connsiteX197" fmla="*/ 400002 w 407778"/>
              <a:gd name="connsiteY197" fmla="*/ 1663014 h 2077916"/>
              <a:gd name="connsiteX198" fmla="*/ 394962 w 407778"/>
              <a:gd name="connsiteY198" fmla="*/ 1642658 h 2077916"/>
              <a:gd name="connsiteX199" fmla="*/ 347916 w 407778"/>
              <a:gd name="connsiteY199" fmla="*/ 1575108 h 2077916"/>
              <a:gd name="connsiteX200" fmla="*/ 353994 w 407778"/>
              <a:gd name="connsiteY200" fmla="*/ 1678285 h 2077916"/>
              <a:gd name="connsiteX201" fmla="*/ 347793 w 407778"/>
              <a:gd name="connsiteY201" fmla="*/ 1667323 h 2077916"/>
              <a:gd name="connsiteX202" fmla="*/ 220074 w 407778"/>
              <a:gd name="connsiteY202" fmla="*/ 1657003 h 2077916"/>
              <a:gd name="connsiteX203" fmla="*/ 226571 w 407778"/>
              <a:gd name="connsiteY203" fmla="*/ 1695183 h 2077916"/>
              <a:gd name="connsiteX204" fmla="*/ 247052 w 407778"/>
              <a:gd name="connsiteY204" fmla="*/ 1753769 h 2077916"/>
              <a:gd name="connsiteX205" fmla="*/ 255189 w 407778"/>
              <a:gd name="connsiteY205" fmla="*/ 1769023 h 2077916"/>
              <a:gd name="connsiteX206" fmla="*/ 255323 w 407778"/>
              <a:gd name="connsiteY206" fmla="*/ 1817807 h 2077916"/>
              <a:gd name="connsiteX207" fmla="*/ 243686 w 407778"/>
              <a:gd name="connsiteY207" fmla="*/ 1781688 h 2077916"/>
              <a:gd name="connsiteX208" fmla="*/ 228979 w 407778"/>
              <a:gd name="connsiteY208" fmla="*/ 1734927 h 2077916"/>
              <a:gd name="connsiteX209" fmla="*/ 219292 w 407778"/>
              <a:gd name="connsiteY209" fmla="*/ 1703310 h 2077916"/>
              <a:gd name="connsiteX210" fmla="*/ 216679 w 407778"/>
              <a:gd name="connsiteY210" fmla="*/ 1682206 h 2077916"/>
              <a:gd name="connsiteX211" fmla="*/ 379537 w 407778"/>
              <a:gd name="connsiteY211" fmla="*/ 1551748 h 2077916"/>
              <a:gd name="connsiteX212" fmla="*/ 382607 w 407778"/>
              <a:gd name="connsiteY212" fmla="*/ 1562805 h 2077916"/>
              <a:gd name="connsiteX213" fmla="*/ 385945 w 407778"/>
              <a:gd name="connsiteY213" fmla="*/ 1588936 h 2077916"/>
              <a:gd name="connsiteX214" fmla="*/ 385446 w 407778"/>
              <a:gd name="connsiteY214" fmla="*/ 1591669 h 2077916"/>
              <a:gd name="connsiteX215" fmla="*/ 64134 w 407778"/>
              <a:gd name="connsiteY215" fmla="*/ 1753615 h 2077916"/>
              <a:gd name="connsiteX216" fmla="*/ 69765 w 407778"/>
              <a:gd name="connsiteY216" fmla="*/ 1773439 h 2077916"/>
              <a:gd name="connsiteX217" fmla="*/ 69482 w 407778"/>
              <a:gd name="connsiteY217" fmla="*/ 1789792 h 2077916"/>
              <a:gd name="connsiteX218" fmla="*/ 67551 w 407778"/>
              <a:gd name="connsiteY218" fmla="*/ 1828742 h 2077916"/>
              <a:gd name="connsiteX219" fmla="*/ 403111 w 407778"/>
              <a:gd name="connsiteY219" fmla="*/ 1522347 h 2077916"/>
              <a:gd name="connsiteX220" fmla="*/ 405229 w 407778"/>
              <a:gd name="connsiteY220" fmla="*/ 1525703 h 2077916"/>
              <a:gd name="connsiteX221" fmla="*/ 407778 w 407778"/>
              <a:gd name="connsiteY221" fmla="*/ 1528414 h 2077916"/>
              <a:gd name="connsiteX222" fmla="*/ 407778 w 407778"/>
              <a:gd name="connsiteY222" fmla="*/ 1575304 h 2077916"/>
              <a:gd name="connsiteX223" fmla="*/ 407752 w 407778"/>
              <a:gd name="connsiteY223" fmla="*/ 1575649 h 2077916"/>
              <a:gd name="connsiteX224" fmla="*/ 404968 w 407778"/>
              <a:gd name="connsiteY224" fmla="*/ 1567296 h 2077916"/>
              <a:gd name="connsiteX225" fmla="*/ 404123 w 407778"/>
              <a:gd name="connsiteY225" fmla="*/ 1538696 h 2077916"/>
              <a:gd name="connsiteX226" fmla="*/ 402865 w 407778"/>
              <a:gd name="connsiteY226" fmla="*/ 1518371 h 2077916"/>
              <a:gd name="connsiteX227" fmla="*/ 403111 w 407778"/>
              <a:gd name="connsiteY227" fmla="*/ 1522347 h 2077916"/>
              <a:gd name="connsiteX228" fmla="*/ 402593 w 407778"/>
              <a:gd name="connsiteY228" fmla="*/ 1521526 h 2077916"/>
              <a:gd name="connsiteX229" fmla="*/ 348318 w 407778"/>
              <a:gd name="connsiteY229" fmla="*/ 1553233 h 2077916"/>
              <a:gd name="connsiteX230" fmla="*/ 356857 w 407778"/>
              <a:gd name="connsiteY230" fmla="*/ 1576109 h 2077916"/>
              <a:gd name="connsiteX231" fmla="*/ 376295 w 407778"/>
              <a:gd name="connsiteY231" fmla="*/ 1631711 h 2077916"/>
              <a:gd name="connsiteX232" fmla="*/ 376554 w 407778"/>
              <a:gd name="connsiteY232" fmla="*/ 1632489 h 2077916"/>
              <a:gd name="connsiteX233" fmla="*/ 376452 w 407778"/>
              <a:gd name="connsiteY233" fmla="*/ 1632919 h 2077916"/>
              <a:gd name="connsiteX234" fmla="*/ 366436 w 407778"/>
              <a:gd name="connsiteY234" fmla="*/ 1676925 h 2077916"/>
              <a:gd name="connsiteX235" fmla="*/ 376401 w 407778"/>
              <a:gd name="connsiteY235" fmla="*/ 1715916 h 2077916"/>
              <a:gd name="connsiteX236" fmla="*/ 377297 w 407778"/>
              <a:gd name="connsiteY236" fmla="*/ 1719671 h 2077916"/>
              <a:gd name="connsiteX237" fmla="*/ 368841 w 407778"/>
              <a:gd name="connsiteY237" fmla="*/ 1704573 h 2077916"/>
              <a:gd name="connsiteX238" fmla="*/ 364944 w 407778"/>
              <a:gd name="connsiteY238" fmla="*/ 1683934 h 2077916"/>
              <a:gd name="connsiteX239" fmla="*/ 353688 w 407778"/>
              <a:gd name="connsiteY239" fmla="*/ 1626782 h 2077916"/>
              <a:gd name="connsiteX240" fmla="*/ 347924 w 407778"/>
              <a:gd name="connsiteY240" fmla="*/ 1569027 h 2077916"/>
              <a:gd name="connsiteX241" fmla="*/ 347928 w 407778"/>
              <a:gd name="connsiteY241" fmla="*/ 1566166 h 2077916"/>
              <a:gd name="connsiteX242" fmla="*/ 345417 w 407778"/>
              <a:gd name="connsiteY242" fmla="*/ 1545463 h 2077916"/>
              <a:gd name="connsiteX243" fmla="*/ 347946 w 407778"/>
              <a:gd name="connsiteY243" fmla="*/ 1552238 h 2077916"/>
              <a:gd name="connsiteX244" fmla="*/ 347928 w 407778"/>
              <a:gd name="connsiteY244" fmla="*/ 1566166 h 2077916"/>
              <a:gd name="connsiteX245" fmla="*/ 347860 w 407778"/>
              <a:gd name="connsiteY245" fmla="*/ 1568392 h 2077916"/>
              <a:gd name="connsiteX246" fmla="*/ 347924 w 407778"/>
              <a:gd name="connsiteY246" fmla="*/ 1569027 h 2077916"/>
              <a:gd name="connsiteX247" fmla="*/ 347916 w 407778"/>
              <a:gd name="connsiteY247" fmla="*/ 1575108 h 2077916"/>
              <a:gd name="connsiteX248" fmla="*/ 347339 w 407778"/>
              <a:gd name="connsiteY248" fmla="*/ 1565324 h 2077916"/>
              <a:gd name="connsiteX249" fmla="*/ 345257 w 407778"/>
              <a:gd name="connsiteY249" fmla="*/ 1550958 h 2077916"/>
              <a:gd name="connsiteX250" fmla="*/ 340844 w 407778"/>
              <a:gd name="connsiteY250" fmla="*/ 1533247 h 2077916"/>
              <a:gd name="connsiteX251" fmla="*/ 341252 w 407778"/>
              <a:gd name="connsiteY251" fmla="*/ 1534306 h 2077916"/>
              <a:gd name="connsiteX252" fmla="*/ 343853 w 407778"/>
              <a:gd name="connsiteY252" fmla="*/ 1541271 h 2077916"/>
              <a:gd name="connsiteX253" fmla="*/ 345257 w 407778"/>
              <a:gd name="connsiteY253" fmla="*/ 1550958 h 2077916"/>
              <a:gd name="connsiteX254" fmla="*/ 343445 w 407778"/>
              <a:gd name="connsiteY254" fmla="*/ 1613022 h 2077916"/>
              <a:gd name="connsiteX255" fmla="*/ 343196 w 407778"/>
              <a:gd name="connsiteY255" fmla="*/ 1659197 h 2077916"/>
              <a:gd name="connsiteX256" fmla="*/ 341852 w 407778"/>
              <a:gd name="connsiteY256" fmla="*/ 1656819 h 2077916"/>
              <a:gd name="connsiteX257" fmla="*/ 342378 w 407778"/>
              <a:gd name="connsiteY257" fmla="*/ 1629131 h 2077916"/>
              <a:gd name="connsiteX258" fmla="*/ 283488 w 407778"/>
              <a:gd name="connsiteY258" fmla="*/ 1568382 h 2077916"/>
              <a:gd name="connsiteX259" fmla="*/ 306286 w 407778"/>
              <a:gd name="connsiteY259" fmla="*/ 1618052 h 2077916"/>
              <a:gd name="connsiteX260" fmla="*/ 327471 w 407778"/>
              <a:gd name="connsiteY260" fmla="*/ 1663415 h 2077916"/>
              <a:gd name="connsiteX261" fmla="*/ 333095 w 407778"/>
              <a:gd name="connsiteY261" fmla="*/ 1675164 h 2077916"/>
              <a:gd name="connsiteX262" fmla="*/ 335631 w 407778"/>
              <a:gd name="connsiteY262" fmla="*/ 1692995 h 2077916"/>
              <a:gd name="connsiteX263" fmla="*/ 337927 w 407778"/>
              <a:gd name="connsiteY263" fmla="*/ 1710291 h 2077916"/>
              <a:gd name="connsiteX264" fmla="*/ 303544 w 407778"/>
              <a:gd name="connsiteY264" fmla="*/ 1639530 h 2077916"/>
              <a:gd name="connsiteX265" fmla="*/ 285740 w 407778"/>
              <a:gd name="connsiteY265" fmla="*/ 1584765 h 2077916"/>
              <a:gd name="connsiteX266" fmla="*/ 283230 w 407778"/>
              <a:gd name="connsiteY266" fmla="*/ 1575657 h 2077916"/>
              <a:gd name="connsiteX267" fmla="*/ 91024 w 407778"/>
              <a:gd name="connsiteY267" fmla="*/ 1666913 h 2077916"/>
              <a:gd name="connsiteX268" fmla="*/ 129485 w 407778"/>
              <a:gd name="connsiteY268" fmla="*/ 1731829 h 2077916"/>
              <a:gd name="connsiteX269" fmla="*/ 132923 w 407778"/>
              <a:gd name="connsiteY269" fmla="*/ 1672708 h 2077916"/>
              <a:gd name="connsiteX270" fmla="*/ 133582 w 407778"/>
              <a:gd name="connsiteY270" fmla="*/ 1700463 h 2077916"/>
              <a:gd name="connsiteX271" fmla="*/ 132512 w 407778"/>
              <a:gd name="connsiteY271" fmla="*/ 1810045 h 2077916"/>
              <a:gd name="connsiteX272" fmla="*/ 132580 w 407778"/>
              <a:gd name="connsiteY272" fmla="*/ 1823282 h 2077916"/>
              <a:gd name="connsiteX273" fmla="*/ 123239 w 407778"/>
              <a:gd name="connsiteY273" fmla="*/ 1806589 h 2077916"/>
              <a:gd name="connsiteX274" fmla="*/ 93540 w 407778"/>
              <a:gd name="connsiteY274" fmla="*/ 1690805 h 2077916"/>
              <a:gd name="connsiteX275" fmla="*/ 91238 w 407778"/>
              <a:gd name="connsiteY275" fmla="*/ 1673983 h 2077916"/>
              <a:gd name="connsiteX276" fmla="*/ 205082 w 407778"/>
              <a:gd name="connsiteY276" fmla="*/ 1588546 h 2077916"/>
              <a:gd name="connsiteX277" fmla="*/ 216679 w 407778"/>
              <a:gd name="connsiteY277" fmla="*/ 1682206 h 2077916"/>
              <a:gd name="connsiteX278" fmla="*/ 215542 w 407778"/>
              <a:gd name="connsiteY278" fmla="*/ 1690647 h 2077916"/>
              <a:gd name="connsiteX279" fmla="*/ 212095 w 407778"/>
              <a:gd name="connsiteY279" fmla="*/ 1678795 h 2077916"/>
              <a:gd name="connsiteX280" fmla="*/ 204241 w 407778"/>
              <a:gd name="connsiteY280" fmla="*/ 1648030 h 2077916"/>
              <a:gd name="connsiteX281" fmla="*/ 378245 w 407778"/>
              <a:gd name="connsiteY281" fmla="*/ 1473127 h 2077916"/>
              <a:gd name="connsiteX282" fmla="*/ 392103 w 407778"/>
              <a:gd name="connsiteY282" fmla="*/ 1504906 h 2077916"/>
              <a:gd name="connsiteX283" fmla="*/ 402593 w 407778"/>
              <a:gd name="connsiteY283" fmla="*/ 1521526 h 2077916"/>
              <a:gd name="connsiteX284" fmla="*/ 401269 w 407778"/>
              <a:gd name="connsiteY284" fmla="*/ 1536878 h 2077916"/>
              <a:gd name="connsiteX285" fmla="*/ 400292 w 407778"/>
              <a:gd name="connsiteY285" fmla="*/ 1553268 h 2077916"/>
              <a:gd name="connsiteX286" fmla="*/ 390344 w 407778"/>
              <a:gd name="connsiteY286" fmla="*/ 1523421 h 2077916"/>
              <a:gd name="connsiteX287" fmla="*/ 265403 w 407778"/>
              <a:gd name="connsiteY287" fmla="*/ 1528547 h 2077916"/>
              <a:gd name="connsiteX288" fmla="*/ 277761 w 407778"/>
              <a:gd name="connsiteY288" fmla="*/ 1555814 h 2077916"/>
              <a:gd name="connsiteX289" fmla="*/ 283230 w 407778"/>
              <a:gd name="connsiteY289" fmla="*/ 1575657 h 2077916"/>
              <a:gd name="connsiteX290" fmla="*/ 281965 w 407778"/>
              <a:gd name="connsiteY290" fmla="*/ 1611368 h 2077916"/>
              <a:gd name="connsiteX291" fmla="*/ 279138 w 407778"/>
              <a:gd name="connsiteY291" fmla="*/ 1746447 h 2077916"/>
              <a:gd name="connsiteX292" fmla="*/ 278907 w 407778"/>
              <a:gd name="connsiteY292" fmla="*/ 1777247 h 2077916"/>
              <a:gd name="connsiteX293" fmla="*/ 277753 w 407778"/>
              <a:gd name="connsiteY293" fmla="*/ 1774406 h 2077916"/>
              <a:gd name="connsiteX294" fmla="*/ 278075 w 407778"/>
              <a:gd name="connsiteY294" fmla="*/ 1767477 h 2077916"/>
              <a:gd name="connsiteX295" fmla="*/ 279917 w 407778"/>
              <a:gd name="connsiteY295" fmla="*/ 1693583 h 2077916"/>
              <a:gd name="connsiteX296" fmla="*/ 265434 w 407778"/>
              <a:gd name="connsiteY296" fmla="*/ 1540177 h 2077916"/>
              <a:gd name="connsiteX297" fmla="*/ 269268 w 407778"/>
              <a:gd name="connsiteY297" fmla="*/ 1524995 h 2077916"/>
              <a:gd name="connsiteX298" fmla="*/ 281329 w 407778"/>
              <a:gd name="connsiteY298" fmla="*/ 1549515 h 2077916"/>
              <a:gd name="connsiteX299" fmla="*/ 283987 w 407778"/>
              <a:gd name="connsiteY299" fmla="*/ 1554301 h 2077916"/>
              <a:gd name="connsiteX300" fmla="*/ 283488 w 407778"/>
              <a:gd name="connsiteY300" fmla="*/ 1568382 h 2077916"/>
              <a:gd name="connsiteX301" fmla="*/ 281068 w 407778"/>
              <a:gd name="connsiteY301" fmla="*/ 1563109 h 2077916"/>
              <a:gd name="connsiteX302" fmla="*/ 277761 w 407778"/>
              <a:gd name="connsiteY302" fmla="*/ 1555814 h 2077916"/>
              <a:gd name="connsiteX303" fmla="*/ 397631 w 407778"/>
              <a:gd name="connsiteY303" fmla="*/ 1433838 h 2077916"/>
              <a:gd name="connsiteX304" fmla="*/ 401370 w 407778"/>
              <a:gd name="connsiteY304" fmla="*/ 1441263 h 2077916"/>
              <a:gd name="connsiteX305" fmla="*/ 407778 w 407778"/>
              <a:gd name="connsiteY305" fmla="*/ 1454286 h 2077916"/>
              <a:gd name="connsiteX306" fmla="*/ 407778 w 407778"/>
              <a:gd name="connsiteY306" fmla="*/ 1461375 h 2077916"/>
              <a:gd name="connsiteX307" fmla="*/ 402865 w 407778"/>
              <a:gd name="connsiteY307" fmla="*/ 1518371 h 2077916"/>
              <a:gd name="connsiteX308" fmla="*/ 184873 w 407778"/>
              <a:gd name="connsiteY308" fmla="*/ 1570180 h 2077916"/>
              <a:gd name="connsiteX309" fmla="*/ 201224 w 407778"/>
              <a:gd name="connsiteY309" fmla="*/ 1636212 h 2077916"/>
              <a:gd name="connsiteX310" fmla="*/ 204241 w 407778"/>
              <a:gd name="connsiteY310" fmla="*/ 1648030 h 2077916"/>
              <a:gd name="connsiteX311" fmla="*/ 203902 w 407778"/>
              <a:gd name="connsiteY311" fmla="*/ 1672033 h 2077916"/>
              <a:gd name="connsiteX312" fmla="*/ 205506 w 407778"/>
              <a:gd name="connsiteY312" fmla="*/ 1766660 h 2077916"/>
              <a:gd name="connsiteX313" fmla="*/ 194290 w 407778"/>
              <a:gd name="connsiteY313" fmla="*/ 1876611 h 2077916"/>
              <a:gd name="connsiteX314" fmla="*/ 185736 w 407778"/>
              <a:gd name="connsiteY314" fmla="*/ 1977723 h 2077916"/>
              <a:gd name="connsiteX315" fmla="*/ 178316 w 407778"/>
              <a:gd name="connsiteY315" fmla="*/ 1898269 h 2077916"/>
              <a:gd name="connsiteX316" fmla="*/ 178195 w 407778"/>
              <a:gd name="connsiteY316" fmla="*/ 1896438 h 2077916"/>
              <a:gd name="connsiteX317" fmla="*/ 179105 w 407778"/>
              <a:gd name="connsiteY317" fmla="*/ 1896667 h 2077916"/>
              <a:gd name="connsiteX318" fmla="*/ 177926 w 407778"/>
              <a:gd name="connsiteY318" fmla="*/ 1892349 h 2077916"/>
              <a:gd name="connsiteX319" fmla="*/ 172348 w 407778"/>
              <a:gd name="connsiteY319" fmla="*/ 1807508 h 2077916"/>
              <a:gd name="connsiteX320" fmla="*/ 175660 w 407778"/>
              <a:gd name="connsiteY320" fmla="*/ 1792607 h 2077916"/>
              <a:gd name="connsiteX321" fmla="*/ 181669 w 407778"/>
              <a:gd name="connsiteY321" fmla="*/ 1601115 h 2077916"/>
              <a:gd name="connsiteX322" fmla="*/ 205612 w 407778"/>
              <a:gd name="connsiteY322" fmla="*/ 1551036 h 2077916"/>
              <a:gd name="connsiteX323" fmla="*/ 212620 w 407778"/>
              <a:gd name="connsiteY323" fmla="*/ 1588396 h 2077916"/>
              <a:gd name="connsiteX324" fmla="*/ 223990 w 407778"/>
              <a:gd name="connsiteY324" fmla="*/ 1623175 h 2077916"/>
              <a:gd name="connsiteX325" fmla="*/ 220098 w 407778"/>
              <a:gd name="connsiteY325" fmla="*/ 1656825 h 2077916"/>
              <a:gd name="connsiteX326" fmla="*/ 220074 w 407778"/>
              <a:gd name="connsiteY326" fmla="*/ 1657003 h 2077916"/>
              <a:gd name="connsiteX327" fmla="*/ 206079 w 407778"/>
              <a:gd name="connsiteY327" fmla="*/ 1574754 h 2077916"/>
              <a:gd name="connsiteX328" fmla="*/ 205390 w 407778"/>
              <a:gd name="connsiteY328" fmla="*/ 1566723 h 2077916"/>
              <a:gd name="connsiteX329" fmla="*/ 72158 w 407778"/>
              <a:gd name="connsiteY329" fmla="*/ 1635070 h 2077916"/>
              <a:gd name="connsiteX330" fmla="*/ 90044 w 407778"/>
              <a:gd name="connsiteY330" fmla="*/ 1665260 h 2077916"/>
              <a:gd name="connsiteX331" fmla="*/ 91238 w 407778"/>
              <a:gd name="connsiteY331" fmla="*/ 1673983 h 2077916"/>
              <a:gd name="connsiteX332" fmla="*/ 93110 w 407778"/>
              <a:gd name="connsiteY332" fmla="*/ 1735738 h 2077916"/>
              <a:gd name="connsiteX333" fmla="*/ 104717 w 407778"/>
              <a:gd name="connsiteY333" fmla="*/ 1870009 h 2077916"/>
              <a:gd name="connsiteX334" fmla="*/ 94143 w 407778"/>
              <a:gd name="connsiteY334" fmla="*/ 1845212 h 2077916"/>
              <a:gd name="connsiteX335" fmla="*/ 78321 w 407778"/>
              <a:gd name="connsiteY335" fmla="*/ 1803560 h 2077916"/>
              <a:gd name="connsiteX336" fmla="*/ 69765 w 407778"/>
              <a:gd name="connsiteY336" fmla="*/ 1773439 h 2077916"/>
              <a:gd name="connsiteX337" fmla="*/ 265356 w 407778"/>
              <a:gd name="connsiteY337" fmla="*/ 1510803 h 2077916"/>
              <a:gd name="connsiteX338" fmla="*/ 269268 w 407778"/>
              <a:gd name="connsiteY338" fmla="*/ 1524995 h 2077916"/>
              <a:gd name="connsiteX339" fmla="*/ 265373 w 407778"/>
              <a:gd name="connsiteY339" fmla="*/ 1517077 h 2077916"/>
              <a:gd name="connsiteX340" fmla="*/ 354556 w 407778"/>
              <a:gd name="connsiteY340" fmla="*/ 1437680 h 2077916"/>
              <a:gd name="connsiteX341" fmla="*/ 356747 w 407778"/>
              <a:gd name="connsiteY341" fmla="*/ 1449833 h 2077916"/>
              <a:gd name="connsiteX342" fmla="*/ 354098 w 407778"/>
              <a:gd name="connsiteY342" fmla="*/ 1444350 h 2077916"/>
              <a:gd name="connsiteX343" fmla="*/ 63306 w 407778"/>
              <a:gd name="connsiteY343" fmla="*/ 1619330 h 2077916"/>
              <a:gd name="connsiteX344" fmla="*/ 66475 w 407778"/>
              <a:gd name="connsiteY344" fmla="*/ 1625019 h 2077916"/>
              <a:gd name="connsiteX345" fmla="*/ 62683 w 407778"/>
              <a:gd name="connsiteY345" fmla="*/ 1658057 h 2077916"/>
              <a:gd name="connsiteX346" fmla="*/ 64121 w 407778"/>
              <a:gd name="connsiteY346" fmla="*/ 1753329 h 2077916"/>
              <a:gd name="connsiteX347" fmla="*/ 64134 w 407778"/>
              <a:gd name="connsiteY347" fmla="*/ 1753615 h 2077916"/>
              <a:gd name="connsiteX348" fmla="*/ 60368 w 407778"/>
              <a:gd name="connsiteY348" fmla="*/ 1740359 h 2077916"/>
              <a:gd name="connsiteX349" fmla="*/ 61301 w 407778"/>
              <a:gd name="connsiteY349" fmla="*/ 1721584 h 2077916"/>
              <a:gd name="connsiteX350" fmla="*/ 348601 w 407778"/>
              <a:gd name="connsiteY350" fmla="*/ 1432974 h 2077916"/>
              <a:gd name="connsiteX351" fmla="*/ 354098 w 407778"/>
              <a:gd name="connsiteY351" fmla="*/ 1444350 h 2077916"/>
              <a:gd name="connsiteX352" fmla="*/ 349641 w 407778"/>
              <a:gd name="connsiteY352" fmla="*/ 1509344 h 2077916"/>
              <a:gd name="connsiteX353" fmla="*/ 348318 w 407778"/>
              <a:gd name="connsiteY353" fmla="*/ 1553233 h 2077916"/>
              <a:gd name="connsiteX354" fmla="*/ 347946 w 407778"/>
              <a:gd name="connsiteY354" fmla="*/ 1552238 h 2077916"/>
              <a:gd name="connsiteX355" fmla="*/ 347959 w 407778"/>
              <a:gd name="connsiteY355" fmla="*/ 1542738 h 2077916"/>
              <a:gd name="connsiteX356" fmla="*/ 357281 w 407778"/>
              <a:gd name="connsiteY356" fmla="*/ 1423799 h 2077916"/>
              <a:gd name="connsiteX357" fmla="*/ 360805 w 407778"/>
              <a:gd name="connsiteY357" fmla="*/ 1433131 h 2077916"/>
              <a:gd name="connsiteX358" fmla="*/ 362588 w 407778"/>
              <a:gd name="connsiteY358" fmla="*/ 1437222 h 2077916"/>
              <a:gd name="connsiteX359" fmla="*/ 379537 w 407778"/>
              <a:gd name="connsiteY359" fmla="*/ 1551748 h 2077916"/>
              <a:gd name="connsiteX360" fmla="*/ 376585 w 407778"/>
              <a:gd name="connsiteY360" fmla="*/ 1541113 h 2077916"/>
              <a:gd name="connsiteX361" fmla="*/ 356747 w 407778"/>
              <a:gd name="connsiteY361" fmla="*/ 1449833 h 2077916"/>
              <a:gd name="connsiteX362" fmla="*/ 357276 w 407778"/>
              <a:gd name="connsiteY362" fmla="*/ 1424023 h 2077916"/>
              <a:gd name="connsiteX363" fmla="*/ 249531 w 407778"/>
              <a:gd name="connsiteY363" fmla="*/ 1477544 h 2077916"/>
              <a:gd name="connsiteX364" fmla="*/ 250886 w 407778"/>
              <a:gd name="connsiteY364" fmla="*/ 1481322 h 2077916"/>
              <a:gd name="connsiteX365" fmla="*/ 265113 w 407778"/>
              <a:gd name="connsiteY365" fmla="*/ 1516550 h 2077916"/>
              <a:gd name="connsiteX366" fmla="*/ 265373 w 407778"/>
              <a:gd name="connsiteY366" fmla="*/ 1517077 h 2077916"/>
              <a:gd name="connsiteX367" fmla="*/ 265403 w 407778"/>
              <a:gd name="connsiteY367" fmla="*/ 1528547 h 2077916"/>
              <a:gd name="connsiteX368" fmla="*/ 251530 w 407778"/>
              <a:gd name="connsiteY368" fmla="*/ 1497937 h 2077916"/>
              <a:gd name="connsiteX369" fmla="*/ 338552 w 407778"/>
              <a:gd name="connsiteY369" fmla="*/ 1412176 h 2077916"/>
              <a:gd name="connsiteX370" fmla="*/ 346746 w 407778"/>
              <a:gd name="connsiteY370" fmla="*/ 1429133 h 2077916"/>
              <a:gd name="connsiteX371" fmla="*/ 346888 w 407778"/>
              <a:gd name="connsiteY371" fmla="*/ 1495048 h 2077916"/>
              <a:gd name="connsiteX372" fmla="*/ 345417 w 407778"/>
              <a:gd name="connsiteY372" fmla="*/ 1545463 h 2077916"/>
              <a:gd name="connsiteX373" fmla="*/ 343853 w 407778"/>
              <a:gd name="connsiteY373" fmla="*/ 1541271 h 2077916"/>
              <a:gd name="connsiteX374" fmla="*/ 340616 w 407778"/>
              <a:gd name="connsiteY374" fmla="*/ 1518942 h 2077916"/>
              <a:gd name="connsiteX375" fmla="*/ 339069 w 407778"/>
              <a:gd name="connsiteY375" fmla="*/ 1422296 h 2077916"/>
              <a:gd name="connsiteX376" fmla="*/ 357157 w 407778"/>
              <a:gd name="connsiteY376" fmla="*/ 1399742 h 2077916"/>
              <a:gd name="connsiteX377" fmla="*/ 357674 w 407778"/>
              <a:gd name="connsiteY377" fmla="*/ 1403544 h 2077916"/>
              <a:gd name="connsiteX378" fmla="*/ 357688 w 407778"/>
              <a:gd name="connsiteY378" fmla="*/ 1407058 h 2077916"/>
              <a:gd name="connsiteX379" fmla="*/ 357281 w 407778"/>
              <a:gd name="connsiteY379" fmla="*/ 1423799 h 2077916"/>
              <a:gd name="connsiteX380" fmla="*/ 355780 w 407778"/>
              <a:gd name="connsiteY380" fmla="*/ 1419822 h 2077916"/>
              <a:gd name="connsiteX381" fmla="*/ 348787 w 407778"/>
              <a:gd name="connsiteY381" fmla="*/ 1401297 h 2077916"/>
              <a:gd name="connsiteX382" fmla="*/ 355780 w 407778"/>
              <a:gd name="connsiteY382" fmla="*/ 1419822 h 2077916"/>
              <a:gd name="connsiteX383" fmla="*/ 354556 w 407778"/>
              <a:gd name="connsiteY383" fmla="*/ 1437680 h 2077916"/>
              <a:gd name="connsiteX384" fmla="*/ 348762 w 407778"/>
              <a:gd name="connsiteY384" fmla="*/ 1405553 h 2077916"/>
              <a:gd name="connsiteX385" fmla="*/ 73152 w 407778"/>
              <a:gd name="connsiteY385" fmla="*/ 1577553 h 2077916"/>
              <a:gd name="connsiteX386" fmla="*/ 72158 w 407778"/>
              <a:gd name="connsiteY386" fmla="*/ 1635070 h 2077916"/>
              <a:gd name="connsiteX387" fmla="*/ 70772 w 407778"/>
              <a:gd name="connsiteY387" fmla="*/ 1632730 h 2077916"/>
              <a:gd name="connsiteX388" fmla="*/ 66475 w 407778"/>
              <a:gd name="connsiteY388" fmla="*/ 1625019 h 2077916"/>
              <a:gd name="connsiteX389" fmla="*/ 69881 w 407778"/>
              <a:gd name="connsiteY389" fmla="*/ 1595353 h 2077916"/>
              <a:gd name="connsiteX390" fmla="*/ 0 w 407778"/>
              <a:gd name="connsiteY390" fmla="*/ 1620153 h 2077916"/>
              <a:gd name="connsiteX391" fmla="*/ 1495 w 407778"/>
              <a:gd name="connsiteY391" fmla="*/ 1630445 h 2077916"/>
              <a:gd name="connsiteX392" fmla="*/ 7610 w 407778"/>
              <a:gd name="connsiteY392" fmla="*/ 1693413 h 2077916"/>
              <a:gd name="connsiteX393" fmla="*/ 7623 w 407778"/>
              <a:gd name="connsiteY393" fmla="*/ 1693982 h 2077916"/>
              <a:gd name="connsiteX394" fmla="*/ 2680 w 407778"/>
              <a:gd name="connsiteY394" fmla="*/ 1716021 h 2077916"/>
              <a:gd name="connsiteX395" fmla="*/ 0 w 407778"/>
              <a:gd name="connsiteY395" fmla="*/ 1710914 h 2077916"/>
              <a:gd name="connsiteX396" fmla="*/ 73244 w 407778"/>
              <a:gd name="connsiteY396" fmla="*/ 1572258 h 2077916"/>
              <a:gd name="connsiteX397" fmla="*/ 73739 w 407778"/>
              <a:gd name="connsiteY397" fmla="*/ 1574362 h 2077916"/>
              <a:gd name="connsiteX398" fmla="*/ 73152 w 407778"/>
              <a:gd name="connsiteY398" fmla="*/ 1577553 h 2077916"/>
              <a:gd name="connsiteX399" fmla="*/ 346673 w 407778"/>
              <a:gd name="connsiteY399" fmla="*/ 1395700 h 2077916"/>
              <a:gd name="connsiteX400" fmla="*/ 347269 w 407778"/>
              <a:gd name="connsiteY400" fmla="*/ 1397278 h 2077916"/>
              <a:gd name="connsiteX401" fmla="*/ 348762 w 407778"/>
              <a:gd name="connsiteY401" fmla="*/ 1405553 h 2077916"/>
              <a:gd name="connsiteX402" fmla="*/ 348601 w 407778"/>
              <a:gd name="connsiteY402" fmla="*/ 1432974 h 2077916"/>
              <a:gd name="connsiteX403" fmla="*/ 346746 w 407778"/>
              <a:gd name="connsiteY403" fmla="*/ 1429133 h 2077916"/>
              <a:gd name="connsiteX404" fmla="*/ 237936 w 407778"/>
              <a:gd name="connsiteY404" fmla="*/ 1462108 h 2077916"/>
              <a:gd name="connsiteX405" fmla="*/ 251530 w 407778"/>
              <a:gd name="connsiteY405" fmla="*/ 1497937 h 2077916"/>
              <a:gd name="connsiteX406" fmla="*/ 255622 w 407778"/>
              <a:gd name="connsiteY406" fmla="*/ 1607997 h 2077916"/>
              <a:gd name="connsiteX407" fmla="*/ 255051 w 407778"/>
              <a:gd name="connsiteY407" fmla="*/ 1718186 h 2077916"/>
              <a:gd name="connsiteX408" fmla="*/ 223990 w 407778"/>
              <a:gd name="connsiteY408" fmla="*/ 1623175 h 2077916"/>
              <a:gd name="connsiteX409" fmla="*/ 229705 w 407778"/>
              <a:gd name="connsiteY409" fmla="*/ 1573748 h 2077916"/>
              <a:gd name="connsiteX410" fmla="*/ 235751 w 407778"/>
              <a:gd name="connsiteY410" fmla="*/ 1504211 h 2077916"/>
              <a:gd name="connsiteX411" fmla="*/ 193539 w 407778"/>
              <a:gd name="connsiteY411" fmla="*/ 1486670 h 2077916"/>
              <a:gd name="connsiteX412" fmla="*/ 202728 w 407778"/>
              <a:gd name="connsiteY412" fmla="*/ 1535660 h 2077916"/>
              <a:gd name="connsiteX413" fmla="*/ 205390 w 407778"/>
              <a:gd name="connsiteY413" fmla="*/ 1566723 h 2077916"/>
              <a:gd name="connsiteX414" fmla="*/ 205082 w 407778"/>
              <a:gd name="connsiteY414" fmla="*/ 1588546 h 2077916"/>
              <a:gd name="connsiteX415" fmla="*/ 193046 w 407778"/>
              <a:gd name="connsiteY415" fmla="*/ 1491346 h 2077916"/>
              <a:gd name="connsiteX416" fmla="*/ 289622 w 407778"/>
              <a:gd name="connsiteY416" fmla="*/ 1423072 h 2077916"/>
              <a:gd name="connsiteX417" fmla="*/ 301354 w 407778"/>
              <a:gd name="connsiteY417" fmla="*/ 1485232 h 2077916"/>
              <a:gd name="connsiteX418" fmla="*/ 318332 w 407778"/>
              <a:gd name="connsiteY418" fmla="*/ 1571708 h 2077916"/>
              <a:gd name="connsiteX419" fmla="*/ 326694 w 407778"/>
              <a:gd name="connsiteY419" fmla="*/ 1630209 h 2077916"/>
              <a:gd name="connsiteX420" fmla="*/ 321402 w 407778"/>
              <a:gd name="connsiteY420" fmla="*/ 1620919 h 2077916"/>
              <a:gd name="connsiteX421" fmla="*/ 305029 w 407778"/>
              <a:gd name="connsiteY421" fmla="*/ 1592194 h 2077916"/>
              <a:gd name="connsiteX422" fmla="*/ 283987 w 407778"/>
              <a:gd name="connsiteY422" fmla="*/ 1554301 h 2077916"/>
              <a:gd name="connsiteX423" fmla="*/ 284801 w 407778"/>
              <a:gd name="connsiteY423" fmla="*/ 1531346 h 2077916"/>
              <a:gd name="connsiteX424" fmla="*/ 288926 w 407778"/>
              <a:gd name="connsiteY424" fmla="*/ 1435045 h 2077916"/>
              <a:gd name="connsiteX425" fmla="*/ 85072 w 407778"/>
              <a:gd name="connsiteY425" fmla="*/ 1524757 h 2077916"/>
              <a:gd name="connsiteX426" fmla="*/ 87330 w 407778"/>
              <a:gd name="connsiteY426" fmla="*/ 1545021 h 2077916"/>
              <a:gd name="connsiteX427" fmla="*/ 91024 w 407778"/>
              <a:gd name="connsiteY427" fmla="*/ 1666913 h 2077916"/>
              <a:gd name="connsiteX428" fmla="*/ 90044 w 407778"/>
              <a:gd name="connsiteY428" fmla="*/ 1665260 h 2077916"/>
              <a:gd name="connsiteX429" fmla="*/ 87675 w 407778"/>
              <a:gd name="connsiteY429" fmla="*/ 1647943 h 2077916"/>
              <a:gd name="connsiteX430" fmla="*/ 77471 w 407778"/>
              <a:gd name="connsiteY430" fmla="*/ 1590236 h 2077916"/>
              <a:gd name="connsiteX431" fmla="*/ 73739 w 407778"/>
              <a:gd name="connsiteY431" fmla="*/ 1574362 h 2077916"/>
              <a:gd name="connsiteX432" fmla="*/ 78772 w 407778"/>
              <a:gd name="connsiteY432" fmla="*/ 1546978 h 2077916"/>
              <a:gd name="connsiteX433" fmla="*/ 356393 w 407778"/>
              <a:gd name="connsiteY433" fmla="*/ 1345577 h 2077916"/>
              <a:gd name="connsiteX434" fmla="*/ 365061 w 407778"/>
              <a:gd name="connsiteY434" fmla="*/ 1366433 h 2077916"/>
              <a:gd name="connsiteX435" fmla="*/ 365325 w 407778"/>
              <a:gd name="connsiteY435" fmla="*/ 1378972 h 2077916"/>
              <a:gd name="connsiteX436" fmla="*/ 370516 w 407778"/>
              <a:gd name="connsiteY436" fmla="*/ 1440994 h 2077916"/>
              <a:gd name="connsiteX437" fmla="*/ 378245 w 407778"/>
              <a:gd name="connsiteY437" fmla="*/ 1473127 h 2077916"/>
              <a:gd name="connsiteX438" fmla="*/ 362588 w 407778"/>
              <a:gd name="connsiteY438" fmla="*/ 1437222 h 2077916"/>
              <a:gd name="connsiteX439" fmla="*/ 358449 w 407778"/>
              <a:gd name="connsiteY439" fmla="*/ 1409254 h 2077916"/>
              <a:gd name="connsiteX440" fmla="*/ 357674 w 407778"/>
              <a:gd name="connsiteY440" fmla="*/ 1403544 h 2077916"/>
              <a:gd name="connsiteX441" fmla="*/ 357631 w 407778"/>
              <a:gd name="connsiteY441" fmla="*/ 1392844 h 2077916"/>
              <a:gd name="connsiteX442" fmla="*/ 357767 w 407778"/>
              <a:gd name="connsiteY442" fmla="*/ 1390850 h 2077916"/>
              <a:gd name="connsiteX443" fmla="*/ 239627 w 407778"/>
              <a:gd name="connsiteY443" fmla="*/ 1410964 h 2077916"/>
              <a:gd name="connsiteX444" fmla="*/ 242677 w 407778"/>
              <a:gd name="connsiteY444" fmla="*/ 1423314 h 2077916"/>
              <a:gd name="connsiteX445" fmla="*/ 245161 w 407778"/>
              <a:gd name="connsiteY445" fmla="*/ 1432959 h 2077916"/>
              <a:gd name="connsiteX446" fmla="*/ 249531 w 407778"/>
              <a:gd name="connsiteY446" fmla="*/ 1477544 h 2077916"/>
              <a:gd name="connsiteX447" fmla="*/ 238703 w 407778"/>
              <a:gd name="connsiteY447" fmla="*/ 1447338 h 2077916"/>
              <a:gd name="connsiteX448" fmla="*/ 239018 w 407778"/>
              <a:gd name="connsiteY448" fmla="*/ 1441267 h 2077916"/>
              <a:gd name="connsiteX449" fmla="*/ 289071 w 407778"/>
              <a:gd name="connsiteY449" fmla="*/ 1366419 h 2077916"/>
              <a:gd name="connsiteX450" fmla="*/ 292135 w 407778"/>
              <a:gd name="connsiteY450" fmla="*/ 1379858 h 2077916"/>
              <a:gd name="connsiteX451" fmla="*/ 289622 w 407778"/>
              <a:gd name="connsiteY451" fmla="*/ 1423072 h 2077916"/>
              <a:gd name="connsiteX452" fmla="*/ 285016 w 407778"/>
              <a:gd name="connsiteY452" fmla="*/ 1398669 h 2077916"/>
              <a:gd name="connsiteX453" fmla="*/ 284402 w 407778"/>
              <a:gd name="connsiteY453" fmla="*/ 1388273 h 2077916"/>
              <a:gd name="connsiteX454" fmla="*/ 286797 w 407778"/>
              <a:gd name="connsiteY454" fmla="*/ 1375633 h 2077916"/>
              <a:gd name="connsiteX455" fmla="*/ 15317 w 407778"/>
              <a:gd name="connsiteY455" fmla="*/ 1537959 h 2077916"/>
              <a:gd name="connsiteX456" fmla="*/ 22898 w 407778"/>
              <a:gd name="connsiteY456" fmla="*/ 1580654 h 2077916"/>
              <a:gd name="connsiteX457" fmla="*/ 48608 w 407778"/>
              <a:gd name="connsiteY457" fmla="*/ 1698956 h 2077916"/>
              <a:gd name="connsiteX458" fmla="*/ 60368 w 407778"/>
              <a:gd name="connsiteY458" fmla="*/ 1740359 h 2077916"/>
              <a:gd name="connsiteX459" fmla="*/ 55317 w 407778"/>
              <a:gd name="connsiteY459" fmla="*/ 1842091 h 2077916"/>
              <a:gd name="connsiteX460" fmla="*/ 53697 w 407778"/>
              <a:gd name="connsiteY460" fmla="*/ 1962497 h 2077916"/>
              <a:gd name="connsiteX461" fmla="*/ 54215 w 407778"/>
              <a:gd name="connsiteY461" fmla="*/ 1968424 h 2077916"/>
              <a:gd name="connsiteX462" fmla="*/ 47725 w 407778"/>
              <a:gd name="connsiteY462" fmla="*/ 1998186 h 2077916"/>
              <a:gd name="connsiteX463" fmla="*/ 53226 w 407778"/>
              <a:gd name="connsiteY463" fmla="*/ 2019545 h 2077916"/>
              <a:gd name="connsiteX464" fmla="*/ 51763 w 407778"/>
              <a:gd name="connsiteY464" fmla="*/ 2033348 h 2077916"/>
              <a:gd name="connsiteX465" fmla="*/ 45093 w 407778"/>
              <a:gd name="connsiteY465" fmla="*/ 2017985 h 2077916"/>
              <a:gd name="connsiteX466" fmla="*/ 31234 w 407778"/>
              <a:gd name="connsiteY466" fmla="*/ 1985993 h 2077916"/>
              <a:gd name="connsiteX467" fmla="*/ 30957 w 407778"/>
              <a:gd name="connsiteY467" fmla="*/ 1985363 h 2077916"/>
              <a:gd name="connsiteX468" fmla="*/ 17299 w 407778"/>
              <a:gd name="connsiteY468" fmla="*/ 1920506 h 2077916"/>
              <a:gd name="connsiteX469" fmla="*/ 10174 w 407778"/>
              <a:gd name="connsiteY469" fmla="*/ 1807149 h 2077916"/>
              <a:gd name="connsiteX470" fmla="*/ 7623 w 407778"/>
              <a:gd name="connsiteY470" fmla="*/ 1693982 h 2077916"/>
              <a:gd name="connsiteX471" fmla="*/ 9530 w 407778"/>
              <a:gd name="connsiteY471" fmla="*/ 1685476 h 2077916"/>
              <a:gd name="connsiteX472" fmla="*/ 14579 w 407778"/>
              <a:gd name="connsiteY472" fmla="*/ 1552841 h 2077916"/>
              <a:gd name="connsiteX473" fmla="*/ 346764 w 407778"/>
              <a:gd name="connsiteY473" fmla="*/ 1322409 h 2077916"/>
              <a:gd name="connsiteX474" fmla="*/ 351768 w 407778"/>
              <a:gd name="connsiteY474" fmla="*/ 1334450 h 2077916"/>
              <a:gd name="connsiteX475" fmla="*/ 353147 w 407778"/>
              <a:gd name="connsiteY475" fmla="*/ 1346841 h 2077916"/>
              <a:gd name="connsiteX476" fmla="*/ 357608 w 407778"/>
              <a:gd name="connsiteY476" fmla="*/ 1387316 h 2077916"/>
              <a:gd name="connsiteX477" fmla="*/ 357631 w 407778"/>
              <a:gd name="connsiteY477" fmla="*/ 1392844 h 2077916"/>
              <a:gd name="connsiteX478" fmla="*/ 357157 w 407778"/>
              <a:gd name="connsiteY478" fmla="*/ 1399742 h 2077916"/>
              <a:gd name="connsiteX479" fmla="*/ 346808 w 407778"/>
              <a:gd name="connsiteY479" fmla="*/ 1323535 h 2077916"/>
              <a:gd name="connsiteX480" fmla="*/ 344103 w 407778"/>
              <a:gd name="connsiteY480" fmla="*/ 1316008 h 2077916"/>
              <a:gd name="connsiteX481" fmla="*/ 346603 w 407778"/>
              <a:gd name="connsiteY481" fmla="*/ 1322022 h 2077916"/>
              <a:gd name="connsiteX482" fmla="*/ 346808 w 407778"/>
              <a:gd name="connsiteY482" fmla="*/ 1323535 h 2077916"/>
              <a:gd name="connsiteX483" fmla="*/ 348928 w 407778"/>
              <a:gd name="connsiteY483" fmla="*/ 1377082 h 2077916"/>
              <a:gd name="connsiteX484" fmla="*/ 348787 w 407778"/>
              <a:gd name="connsiteY484" fmla="*/ 1401297 h 2077916"/>
              <a:gd name="connsiteX485" fmla="*/ 347269 w 407778"/>
              <a:gd name="connsiteY485" fmla="*/ 1397278 h 2077916"/>
              <a:gd name="connsiteX486" fmla="*/ 346670 w 407778"/>
              <a:gd name="connsiteY486" fmla="*/ 1393952 h 2077916"/>
              <a:gd name="connsiteX487" fmla="*/ 346611 w 407778"/>
              <a:gd name="connsiteY487" fmla="*/ 1366804 h 2077916"/>
              <a:gd name="connsiteX488" fmla="*/ 333967 w 407778"/>
              <a:gd name="connsiteY488" fmla="*/ 1322436 h 2077916"/>
              <a:gd name="connsiteX489" fmla="*/ 340490 w 407778"/>
              <a:gd name="connsiteY489" fmla="*/ 1359685 h 2077916"/>
              <a:gd name="connsiteX490" fmla="*/ 346670 w 407778"/>
              <a:gd name="connsiteY490" fmla="*/ 1393952 h 2077916"/>
              <a:gd name="connsiteX491" fmla="*/ 346673 w 407778"/>
              <a:gd name="connsiteY491" fmla="*/ 1395700 h 2077916"/>
              <a:gd name="connsiteX492" fmla="*/ 339908 w 407778"/>
              <a:gd name="connsiteY492" fmla="*/ 1377779 h 2077916"/>
              <a:gd name="connsiteX493" fmla="*/ 336145 w 407778"/>
              <a:gd name="connsiteY493" fmla="*/ 1365075 h 2077916"/>
              <a:gd name="connsiteX494" fmla="*/ 183947 w 407778"/>
              <a:gd name="connsiteY494" fmla="*/ 1416758 h 2077916"/>
              <a:gd name="connsiteX495" fmla="*/ 184728 w 407778"/>
              <a:gd name="connsiteY495" fmla="*/ 1424166 h 2077916"/>
              <a:gd name="connsiteX496" fmla="*/ 186590 w 407778"/>
              <a:gd name="connsiteY496" fmla="*/ 1439199 h 2077916"/>
              <a:gd name="connsiteX497" fmla="*/ 188638 w 407778"/>
              <a:gd name="connsiteY497" fmla="*/ 1460542 h 2077916"/>
              <a:gd name="connsiteX498" fmla="*/ 190387 w 407778"/>
              <a:gd name="connsiteY498" fmla="*/ 1469867 h 2077916"/>
              <a:gd name="connsiteX499" fmla="*/ 193046 w 407778"/>
              <a:gd name="connsiteY499" fmla="*/ 1491346 h 2077916"/>
              <a:gd name="connsiteX500" fmla="*/ 192461 w 407778"/>
              <a:gd name="connsiteY500" fmla="*/ 1496912 h 2077916"/>
              <a:gd name="connsiteX501" fmla="*/ 184873 w 407778"/>
              <a:gd name="connsiteY501" fmla="*/ 1570180 h 2077916"/>
              <a:gd name="connsiteX502" fmla="*/ 184840 w 407778"/>
              <a:gd name="connsiteY502" fmla="*/ 1570049 h 2077916"/>
              <a:gd name="connsiteX503" fmla="*/ 172457 w 407778"/>
              <a:gd name="connsiteY503" fmla="*/ 1518988 h 2077916"/>
              <a:gd name="connsiteX504" fmla="*/ 181697 w 407778"/>
              <a:gd name="connsiteY504" fmla="*/ 1435432 h 2077916"/>
              <a:gd name="connsiteX505" fmla="*/ 297737 w 407778"/>
              <a:gd name="connsiteY505" fmla="*/ 1331311 h 2077916"/>
              <a:gd name="connsiteX506" fmla="*/ 299083 w 407778"/>
              <a:gd name="connsiteY506" fmla="*/ 1333734 h 2077916"/>
              <a:gd name="connsiteX507" fmla="*/ 306894 w 407778"/>
              <a:gd name="connsiteY507" fmla="*/ 1348601 h 2077916"/>
              <a:gd name="connsiteX508" fmla="*/ 317311 w 407778"/>
              <a:gd name="connsiteY508" fmla="*/ 1369110 h 2077916"/>
              <a:gd name="connsiteX509" fmla="*/ 324740 w 407778"/>
              <a:gd name="connsiteY509" fmla="*/ 1409434 h 2077916"/>
              <a:gd name="connsiteX510" fmla="*/ 340616 w 407778"/>
              <a:gd name="connsiteY510" fmla="*/ 1518942 h 2077916"/>
              <a:gd name="connsiteX511" fmla="*/ 340844 w 407778"/>
              <a:gd name="connsiteY511" fmla="*/ 1533247 h 2077916"/>
              <a:gd name="connsiteX512" fmla="*/ 328502 w 407778"/>
              <a:gd name="connsiteY512" fmla="*/ 1501235 h 2077916"/>
              <a:gd name="connsiteX513" fmla="*/ 297582 w 407778"/>
              <a:gd name="connsiteY513" fmla="*/ 1403753 h 2077916"/>
              <a:gd name="connsiteX514" fmla="*/ 292135 w 407778"/>
              <a:gd name="connsiteY514" fmla="*/ 1379858 h 2077916"/>
              <a:gd name="connsiteX515" fmla="*/ 294101 w 407778"/>
              <a:gd name="connsiteY515" fmla="*/ 1346041 h 2077916"/>
              <a:gd name="connsiteX516" fmla="*/ 122759 w 407778"/>
              <a:gd name="connsiteY516" fmla="*/ 1436805 h 2077916"/>
              <a:gd name="connsiteX517" fmla="*/ 132545 w 407778"/>
              <a:gd name="connsiteY517" fmla="*/ 1554880 h 2077916"/>
              <a:gd name="connsiteX518" fmla="*/ 137619 w 407778"/>
              <a:gd name="connsiteY518" fmla="*/ 1591953 h 2077916"/>
              <a:gd name="connsiteX519" fmla="*/ 132923 w 407778"/>
              <a:gd name="connsiteY519" fmla="*/ 1672708 h 2077916"/>
              <a:gd name="connsiteX520" fmla="*/ 131525 w 407778"/>
              <a:gd name="connsiteY520" fmla="*/ 1613863 h 2077916"/>
              <a:gd name="connsiteX521" fmla="*/ 122196 w 407778"/>
              <a:gd name="connsiteY521" fmla="*/ 1511615 h 2077916"/>
              <a:gd name="connsiteX522" fmla="*/ 118731 w 407778"/>
              <a:gd name="connsiteY522" fmla="*/ 1444643 h 2077916"/>
              <a:gd name="connsiteX523" fmla="*/ 186468 w 407778"/>
              <a:gd name="connsiteY523" fmla="*/ 1395827 h 2077916"/>
              <a:gd name="connsiteX524" fmla="*/ 195266 w 407778"/>
              <a:gd name="connsiteY524" fmla="*/ 1448595 h 2077916"/>
              <a:gd name="connsiteX525" fmla="*/ 196289 w 407778"/>
              <a:gd name="connsiteY525" fmla="*/ 1460536 h 2077916"/>
              <a:gd name="connsiteX526" fmla="*/ 193539 w 407778"/>
              <a:gd name="connsiteY526" fmla="*/ 1486670 h 2077916"/>
              <a:gd name="connsiteX527" fmla="*/ 190387 w 407778"/>
              <a:gd name="connsiteY527" fmla="*/ 1469867 h 2077916"/>
              <a:gd name="connsiteX528" fmla="*/ 186590 w 407778"/>
              <a:gd name="connsiteY528" fmla="*/ 1439199 h 2077916"/>
              <a:gd name="connsiteX529" fmla="*/ 184219 w 407778"/>
              <a:gd name="connsiteY529" fmla="*/ 1414497 h 2077916"/>
              <a:gd name="connsiteX530" fmla="*/ 295269 w 407778"/>
              <a:gd name="connsiteY530" fmla="*/ 1325959 h 2077916"/>
              <a:gd name="connsiteX531" fmla="*/ 295722 w 407778"/>
              <a:gd name="connsiteY531" fmla="*/ 1326591 h 2077916"/>
              <a:gd name="connsiteX532" fmla="*/ 298338 w 407778"/>
              <a:gd name="connsiteY532" fmla="*/ 1328878 h 2077916"/>
              <a:gd name="connsiteX533" fmla="*/ 297737 w 407778"/>
              <a:gd name="connsiteY533" fmla="*/ 1331311 h 2077916"/>
              <a:gd name="connsiteX534" fmla="*/ 295221 w 407778"/>
              <a:gd name="connsiteY534" fmla="*/ 1326783 h 2077916"/>
              <a:gd name="connsiteX535" fmla="*/ 332394 w 407778"/>
              <a:gd name="connsiteY535" fmla="*/ 1291647 h 2077916"/>
              <a:gd name="connsiteX536" fmla="*/ 335734 w 407778"/>
              <a:gd name="connsiteY536" fmla="*/ 1307438 h 2077916"/>
              <a:gd name="connsiteX537" fmla="*/ 337920 w 407778"/>
              <a:gd name="connsiteY537" fmla="*/ 1327905 h 2077916"/>
              <a:gd name="connsiteX538" fmla="*/ 333125 w 407778"/>
              <a:gd name="connsiteY538" fmla="*/ 1305960 h 2077916"/>
              <a:gd name="connsiteX539" fmla="*/ 204126 w 407778"/>
              <a:gd name="connsiteY539" fmla="*/ 1367818 h 2077916"/>
              <a:gd name="connsiteX540" fmla="*/ 206401 w 407778"/>
              <a:gd name="connsiteY540" fmla="*/ 1402236 h 2077916"/>
              <a:gd name="connsiteX541" fmla="*/ 207336 w 407778"/>
              <a:gd name="connsiteY541" fmla="*/ 1429096 h 2077916"/>
              <a:gd name="connsiteX542" fmla="*/ 205612 w 407778"/>
              <a:gd name="connsiteY542" fmla="*/ 1551036 h 2077916"/>
              <a:gd name="connsiteX543" fmla="*/ 202728 w 407778"/>
              <a:gd name="connsiteY543" fmla="*/ 1535660 h 2077916"/>
              <a:gd name="connsiteX544" fmla="*/ 196289 w 407778"/>
              <a:gd name="connsiteY544" fmla="*/ 1460536 h 2077916"/>
              <a:gd name="connsiteX545" fmla="*/ 203426 w 407778"/>
              <a:gd name="connsiteY545" fmla="*/ 1392720 h 2077916"/>
              <a:gd name="connsiteX546" fmla="*/ 304957 w 407778"/>
              <a:gd name="connsiteY546" fmla="*/ 1302063 h 2077916"/>
              <a:gd name="connsiteX547" fmla="*/ 308485 w 407778"/>
              <a:gd name="connsiteY547" fmla="*/ 1321212 h 2077916"/>
              <a:gd name="connsiteX548" fmla="*/ 307916 w 407778"/>
              <a:gd name="connsiteY548" fmla="*/ 1327484 h 2077916"/>
              <a:gd name="connsiteX549" fmla="*/ 302297 w 407778"/>
              <a:gd name="connsiteY549" fmla="*/ 1332341 h 2077916"/>
              <a:gd name="connsiteX550" fmla="*/ 298338 w 407778"/>
              <a:gd name="connsiteY550" fmla="*/ 1328878 h 2077916"/>
              <a:gd name="connsiteX551" fmla="*/ 364620 w 407778"/>
              <a:gd name="connsiteY551" fmla="*/ 1263355 h 2077916"/>
              <a:gd name="connsiteX552" fmla="*/ 368646 w 407778"/>
              <a:gd name="connsiteY552" fmla="*/ 1286653 h 2077916"/>
              <a:gd name="connsiteX553" fmla="*/ 389600 w 407778"/>
              <a:gd name="connsiteY553" fmla="*/ 1342119 h 2077916"/>
              <a:gd name="connsiteX554" fmla="*/ 391455 w 407778"/>
              <a:gd name="connsiteY554" fmla="*/ 1357932 h 2077916"/>
              <a:gd name="connsiteX555" fmla="*/ 396292 w 407778"/>
              <a:gd name="connsiteY555" fmla="*/ 1412197 h 2077916"/>
              <a:gd name="connsiteX556" fmla="*/ 397631 w 407778"/>
              <a:gd name="connsiteY556" fmla="*/ 1433838 h 2077916"/>
              <a:gd name="connsiteX557" fmla="*/ 371536 w 407778"/>
              <a:gd name="connsiteY557" fmla="*/ 1382011 h 2077916"/>
              <a:gd name="connsiteX558" fmla="*/ 365061 w 407778"/>
              <a:gd name="connsiteY558" fmla="*/ 1366433 h 2077916"/>
              <a:gd name="connsiteX559" fmla="*/ 363693 w 407778"/>
              <a:gd name="connsiteY559" fmla="*/ 1301344 h 2077916"/>
              <a:gd name="connsiteX560" fmla="*/ 330750 w 407778"/>
              <a:gd name="connsiteY560" fmla="*/ 1283880 h 2077916"/>
              <a:gd name="connsiteX561" fmla="*/ 332172 w 407778"/>
              <a:gd name="connsiteY561" fmla="*/ 1287299 h 2077916"/>
              <a:gd name="connsiteX562" fmla="*/ 332394 w 407778"/>
              <a:gd name="connsiteY562" fmla="*/ 1291647 h 2077916"/>
              <a:gd name="connsiteX563" fmla="*/ 143283 w 407778"/>
              <a:gd name="connsiteY563" fmla="*/ 1396783 h 2077916"/>
              <a:gd name="connsiteX564" fmla="*/ 164767 w 407778"/>
              <a:gd name="connsiteY564" fmla="*/ 1487276 h 2077916"/>
              <a:gd name="connsiteX565" fmla="*/ 172457 w 407778"/>
              <a:gd name="connsiteY565" fmla="*/ 1518988 h 2077916"/>
              <a:gd name="connsiteX566" fmla="*/ 168920 w 407778"/>
              <a:gd name="connsiteY566" fmla="*/ 1550971 h 2077916"/>
              <a:gd name="connsiteX567" fmla="*/ 170497 w 407778"/>
              <a:gd name="connsiteY567" fmla="*/ 1779341 h 2077916"/>
              <a:gd name="connsiteX568" fmla="*/ 172348 w 407778"/>
              <a:gd name="connsiteY568" fmla="*/ 1807508 h 2077916"/>
              <a:gd name="connsiteX569" fmla="*/ 167938 w 407778"/>
              <a:gd name="connsiteY569" fmla="*/ 1827357 h 2077916"/>
              <a:gd name="connsiteX570" fmla="*/ 168887 w 407778"/>
              <a:gd name="connsiteY570" fmla="*/ 1822382 h 2077916"/>
              <a:gd name="connsiteX571" fmla="*/ 143480 w 407778"/>
              <a:gd name="connsiteY571" fmla="*/ 1634775 h 2077916"/>
              <a:gd name="connsiteX572" fmla="*/ 137619 w 407778"/>
              <a:gd name="connsiteY572" fmla="*/ 1591953 h 2077916"/>
              <a:gd name="connsiteX573" fmla="*/ 142403 w 407778"/>
              <a:gd name="connsiteY573" fmla="*/ 1509666 h 2077916"/>
              <a:gd name="connsiteX574" fmla="*/ 136009 w 407778"/>
              <a:gd name="connsiteY574" fmla="*/ 1418674 h 2077916"/>
              <a:gd name="connsiteX575" fmla="*/ 135144 w 407778"/>
              <a:gd name="connsiteY575" fmla="*/ 1412703 h 2077916"/>
              <a:gd name="connsiteX576" fmla="*/ 138089 w 407778"/>
              <a:gd name="connsiteY576" fmla="*/ 1406972 h 2077916"/>
              <a:gd name="connsiteX577" fmla="*/ 204596 w 407778"/>
              <a:gd name="connsiteY577" fmla="*/ 1351102 h 2077916"/>
              <a:gd name="connsiteX578" fmla="*/ 206415 w 407778"/>
              <a:gd name="connsiteY578" fmla="*/ 1356169 h 2077916"/>
              <a:gd name="connsiteX579" fmla="*/ 233152 w 407778"/>
              <a:gd name="connsiteY579" fmla="*/ 1431854 h 2077916"/>
              <a:gd name="connsiteX580" fmla="*/ 238703 w 407778"/>
              <a:gd name="connsiteY580" fmla="*/ 1447338 h 2077916"/>
              <a:gd name="connsiteX581" fmla="*/ 237936 w 407778"/>
              <a:gd name="connsiteY581" fmla="*/ 1462108 h 2077916"/>
              <a:gd name="connsiteX582" fmla="*/ 218391 w 407778"/>
              <a:gd name="connsiteY582" fmla="*/ 1410593 h 2077916"/>
              <a:gd name="connsiteX583" fmla="*/ 204479 w 407778"/>
              <a:gd name="connsiteY583" fmla="*/ 1355258 h 2077916"/>
              <a:gd name="connsiteX584" fmla="*/ 202565 w 407778"/>
              <a:gd name="connsiteY584" fmla="*/ 1347645 h 2077916"/>
              <a:gd name="connsiteX585" fmla="*/ 204479 w 407778"/>
              <a:gd name="connsiteY585" fmla="*/ 1355258 h 2077916"/>
              <a:gd name="connsiteX586" fmla="*/ 204126 w 407778"/>
              <a:gd name="connsiteY586" fmla="*/ 1367818 h 2077916"/>
              <a:gd name="connsiteX587" fmla="*/ 203811 w 407778"/>
              <a:gd name="connsiteY587" fmla="*/ 1363049 h 2077916"/>
              <a:gd name="connsiteX588" fmla="*/ 324889 w 407778"/>
              <a:gd name="connsiteY588" fmla="*/ 1268812 h 2077916"/>
              <a:gd name="connsiteX589" fmla="*/ 325384 w 407778"/>
              <a:gd name="connsiteY589" fmla="*/ 1270277 h 2077916"/>
              <a:gd name="connsiteX590" fmla="*/ 327790 w 407778"/>
              <a:gd name="connsiteY590" fmla="*/ 1281543 h 2077916"/>
              <a:gd name="connsiteX591" fmla="*/ 333125 w 407778"/>
              <a:gd name="connsiteY591" fmla="*/ 1305960 h 2077916"/>
              <a:gd name="connsiteX592" fmla="*/ 333967 w 407778"/>
              <a:gd name="connsiteY592" fmla="*/ 1322436 h 2077916"/>
              <a:gd name="connsiteX593" fmla="*/ 329838 w 407778"/>
              <a:gd name="connsiteY593" fmla="*/ 1298859 h 2077916"/>
              <a:gd name="connsiteX594" fmla="*/ 6102 w 407778"/>
              <a:gd name="connsiteY594" fmla="*/ 1465434 h 2077916"/>
              <a:gd name="connsiteX595" fmla="*/ 9323 w 407778"/>
              <a:gd name="connsiteY595" fmla="*/ 1491506 h 2077916"/>
              <a:gd name="connsiteX596" fmla="*/ 16304 w 407778"/>
              <a:gd name="connsiteY596" fmla="*/ 1518050 h 2077916"/>
              <a:gd name="connsiteX597" fmla="*/ 15317 w 407778"/>
              <a:gd name="connsiteY597" fmla="*/ 1537959 h 2077916"/>
              <a:gd name="connsiteX598" fmla="*/ 4013 w 407778"/>
              <a:gd name="connsiteY598" fmla="*/ 1474298 h 2077916"/>
              <a:gd name="connsiteX599" fmla="*/ 200721 w 407778"/>
              <a:gd name="connsiteY599" fmla="*/ 1340310 h 2077916"/>
              <a:gd name="connsiteX600" fmla="*/ 202336 w 407778"/>
              <a:gd name="connsiteY600" fmla="*/ 1344806 h 2077916"/>
              <a:gd name="connsiteX601" fmla="*/ 202565 w 407778"/>
              <a:gd name="connsiteY601" fmla="*/ 1347645 h 2077916"/>
              <a:gd name="connsiteX602" fmla="*/ 314632 w 407778"/>
              <a:gd name="connsiteY602" fmla="*/ 1262819 h 2077916"/>
              <a:gd name="connsiteX603" fmla="*/ 319116 w 407778"/>
              <a:gd name="connsiteY603" fmla="*/ 1295859 h 2077916"/>
              <a:gd name="connsiteX604" fmla="*/ 326862 w 407778"/>
              <a:gd name="connsiteY604" fmla="*/ 1333729 h 2077916"/>
              <a:gd name="connsiteX605" fmla="*/ 336145 w 407778"/>
              <a:gd name="connsiteY605" fmla="*/ 1365075 h 2077916"/>
              <a:gd name="connsiteX606" fmla="*/ 338552 w 407778"/>
              <a:gd name="connsiteY606" fmla="*/ 1412176 h 2077916"/>
              <a:gd name="connsiteX607" fmla="*/ 335121 w 407778"/>
              <a:gd name="connsiteY607" fmla="*/ 1405074 h 2077916"/>
              <a:gd name="connsiteX608" fmla="*/ 318705 w 407778"/>
              <a:gd name="connsiteY608" fmla="*/ 1371856 h 2077916"/>
              <a:gd name="connsiteX609" fmla="*/ 317311 w 407778"/>
              <a:gd name="connsiteY609" fmla="*/ 1369110 h 2077916"/>
              <a:gd name="connsiteX610" fmla="*/ 308485 w 407778"/>
              <a:gd name="connsiteY610" fmla="*/ 1321212 h 2077916"/>
              <a:gd name="connsiteX611" fmla="*/ 308854 w 407778"/>
              <a:gd name="connsiteY611" fmla="*/ 1317136 h 2077916"/>
              <a:gd name="connsiteX612" fmla="*/ 307737 w 407778"/>
              <a:gd name="connsiteY612" fmla="*/ 1299405 h 2077916"/>
              <a:gd name="connsiteX613" fmla="*/ 306963 w 407778"/>
              <a:gd name="connsiteY613" fmla="*/ 1293935 h 2077916"/>
              <a:gd name="connsiteX614" fmla="*/ 314592 w 407778"/>
              <a:gd name="connsiteY614" fmla="*/ 1263026 h 2077916"/>
              <a:gd name="connsiteX615" fmla="*/ 298348 w 407778"/>
              <a:gd name="connsiteY615" fmla="*/ 1266199 h 2077916"/>
              <a:gd name="connsiteX616" fmla="*/ 298649 w 407778"/>
              <a:gd name="connsiteY616" fmla="*/ 1267830 h 2077916"/>
              <a:gd name="connsiteX617" fmla="*/ 295269 w 407778"/>
              <a:gd name="connsiteY617" fmla="*/ 1325959 h 2077916"/>
              <a:gd name="connsiteX618" fmla="*/ 293036 w 407778"/>
              <a:gd name="connsiteY618" fmla="*/ 1322850 h 2077916"/>
              <a:gd name="connsiteX619" fmla="*/ 295221 w 407778"/>
              <a:gd name="connsiteY619" fmla="*/ 1326783 h 2077916"/>
              <a:gd name="connsiteX620" fmla="*/ 294101 w 407778"/>
              <a:gd name="connsiteY620" fmla="*/ 1346041 h 2077916"/>
              <a:gd name="connsiteX621" fmla="*/ 289071 w 407778"/>
              <a:gd name="connsiteY621" fmla="*/ 1366419 h 2077916"/>
              <a:gd name="connsiteX622" fmla="*/ 286456 w 407778"/>
              <a:gd name="connsiteY622" fmla="*/ 1354948 h 2077916"/>
              <a:gd name="connsiteX623" fmla="*/ 280762 w 407778"/>
              <a:gd name="connsiteY623" fmla="*/ 1326668 h 2077916"/>
              <a:gd name="connsiteX624" fmla="*/ 279073 w 407778"/>
              <a:gd name="connsiteY624" fmla="*/ 1298080 h 2077916"/>
              <a:gd name="connsiteX625" fmla="*/ 282126 w 407778"/>
              <a:gd name="connsiteY625" fmla="*/ 1303311 h 2077916"/>
              <a:gd name="connsiteX626" fmla="*/ 321931 w 407778"/>
              <a:gd name="connsiteY626" fmla="*/ 1247873 h 2077916"/>
              <a:gd name="connsiteX627" fmla="*/ 326178 w 407778"/>
              <a:gd name="connsiteY627" fmla="*/ 1262268 h 2077916"/>
              <a:gd name="connsiteX628" fmla="*/ 330750 w 407778"/>
              <a:gd name="connsiteY628" fmla="*/ 1283880 h 2077916"/>
              <a:gd name="connsiteX629" fmla="*/ 326622 w 407778"/>
              <a:gd name="connsiteY629" fmla="*/ 1273947 h 2077916"/>
              <a:gd name="connsiteX630" fmla="*/ 325384 w 407778"/>
              <a:gd name="connsiteY630" fmla="*/ 1270277 h 2077916"/>
              <a:gd name="connsiteX631" fmla="*/ 324278 w 407778"/>
              <a:gd name="connsiteY631" fmla="*/ 1265099 h 2077916"/>
              <a:gd name="connsiteX632" fmla="*/ 323937 w 407778"/>
              <a:gd name="connsiteY632" fmla="*/ 1263031 h 2077916"/>
              <a:gd name="connsiteX633" fmla="*/ 321931 w 407778"/>
              <a:gd name="connsiteY633" fmla="*/ 1247873 h 2077916"/>
              <a:gd name="connsiteX634" fmla="*/ 301403 w 407778"/>
              <a:gd name="connsiteY634" fmla="*/ 1259210 h 2077916"/>
              <a:gd name="connsiteX635" fmla="*/ 303959 w 407778"/>
              <a:gd name="connsiteY635" fmla="*/ 1272715 h 2077916"/>
              <a:gd name="connsiteX636" fmla="*/ 306963 w 407778"/>
              <a:gd name="connsiteY636" fmla="*/ 1293935 h 2077916"/>
              <a:gd name="connsiteX637" fmla="*/ 304957 w 407778"/>
              <a:gd name="connsiteY637" fmla="*/ 1302063 h 2077916"/>
              <a:gd name="connsiteX638" fmla="*/ 298649 w 407778"/>
              <a:gd name="connsiteY638" fmla="*/ 1267830 h 2077916"/>
              <a:gd name="connsiteX639" fmla="*/ 298804 w 407778"/>
              <a:gd name="connsiteY639" fmla="*/ 1265156 h 2077916"/>
              <a:gd name="connsiteX640" fmla="*/ 0 w 407778"/>
              <a:gd name="connsiteY640" fmla="*/ 1449700 h 2077916"/>
              <a:gd name="connsiteX641" fmla="*/ 1868 w 407778"/>
              <a:gd name="connsiteY641" fmla="*/ 1462213 h 2077916"/>
              <a:gd name="connsiteX642" fmla="*/ 4013 w 407778"/>
              <a:gd name="connsiteY642" fmla="*/ 1474298 h 2077916"/>
              <a:gd name="connsiteX643" fmla="*/ 3844 w 407778"/>
              <a:gd name="connsiteY643" fmla="*/ 1475019 h 2077916"/>
              <a:gd name="connsiteX644" fmla="*/ 0 w 407778"/>
              <a:gd name="connsiteY644" fmla="*/ 1494886 h 2077916"/>
              <a:gd name="connsiteX645" fmla="*/ 195607 w 407778"/>
              <a:gd name="connsiteY645" fmla="*/ 1319969 h 2077916"/>
              <a:gd name="connsiteX646" fmla="*/ 200721 w 407778"/>
              <a:gd name="connsiteY646" fmla="*/ 1340310 h 2077916"/>
              <a:gd name="connsiteX647" fmla="*/ 195057 w 407778"/>
              <a:gd name="connsiteY647" fmla="*/ 1324535 h 2077916"/>
              <a:gd name="connsiteX648" fmla="*/ 318931 w 407778"/>
              <a:gd name="connsiteY648" fmla="*/ 1240065 h 2077916"/>
              <a:gd name="connsiteX649" fmla="*/ 324278 w 407778"/>
              <a:gd name="connsiteY649" fmla="*/ 1265099 h 2077916"/>
              <a:gd name="connsiteX650" fmla="*/ 324889 w 407778"/>
              <a:gd name="connsiteY650" fmla="*/ 1268812 h 2077916"/>
              <a:gd name="connsiteX651" fmla="*/ 317588 w 407778"/>
              <a:gd name="connsiteY651" fmla="*/ 1247174 h 2077916"/>
              <a:gd name="connsiteX652" fmla="*/ 175566 w 407778"/>
              <a:gd name="connsiteY652" fmla="*/ 1330432 h 2077916"/>
              <a:gd name="connsiteX653" fmla="*/ 176504 w 407778"/>
              <a:gd name="connsiteY653" fmla="*/ 1336062 h 2077916"/>
              <a:gd name="connsiteX654" fmla="*/ 182572 w 407778"/>
              <a:gd name="connsiteY654" fmla="*/ 1397330 h 2077916"/>
              <a:gd name="connsiteX655" fmla="*/ 184219 w 407778"/>
              <a:gd name="connsiteY655" fmla="*/ 1414497 h 2077916"/>
              <a:gd name="connsiteX656" fmla="*/ 183947 w 407778"/>
              <a:gd name="connsiteY656" fmla="*/ 1416758 h 2077916"/>
              <a:gd name="connsiteX657" fmla="*/ 178266 w 407778"/>
              <a:gd name="connsiteY657" fmla="*/ 1362897 h 2077916"/>
              <a:gd name="connsiteX658" fmla="*/ 175116 w 407778"/>
              <a:gd name="connsiteY658" fmla="*/ 1331405 h 2077916"/>
              <a:gd name="connsiteX659" fmla="*/ 313585 w 407778"/>
              <a:gd name="connsiteY659" fmla="*/ 1235313 h 2077916"/>
              <a:gd name="connsiteX660" fmla="*/ 317588 w 407778"/>
              <a:gd name="connsiteY660" fmla="*/ 1247174 h 2077916"/>
              <a:gd name="connsiteX661" fmla="*/ 314632 w 407778"/>
              <a:gd name="connsiteY661" fmla="*/ 1262819 h 2077916"/>
              <a:gd name="connsiteX662" fmla="*/ 314120 w 407778"/>
              <a:gd name="connsiteY662" fmla="*/ 1259047 h 2077916"/>
              <a:gd name="connsiteX663" fmla="*/ 311723 w 407778"/>
              <a:gd name="connsiteY663" fmla="*/ 1238630 h 2077916"/>
              <a:gd name="connsiteX664" fmla="*/ 322995 w 407778"/>
              <a:gd name="connsiteY664" fmla="*/ 1218557 h 2077916"/>
              <a:gd name="connsiteX665" fmla="*/ 318931 w 407778"/>
              <a:gd name="connsiteY665" fmla="*/ 1240065 h 2077916"/>
              <a:gd name="connsiteX666" fmla="*/ 316723 w 407778"/>
              <a:gd name="connsiteY666" fmla="*/ 1229726 h 2077916"/>
              <a:gd name="connsiteX667" fmla="*/ 187618 w 407778"/>
              <a:gd name="connsiteY667" fmla="*/ 1303832 h 2077916"/>
              <a:gd name="connsiteX668" fmla="*/ 187954 w 407778"/>
              <a:gd name="connsiteY668" fmla="*/ 1304751 h 2077916"/>
              <a:gd name="connsiteX669" fmla="*/ 195057 w 407778"/>
              <a:gd name="connsiteY669" fmla="*/ 1324535 h 2077916"/>
              <a:gd name="connsiteX670" fmla="*/ 186468 w 407778"/>
              <a:gd name="connsiteY670" fmla="*/ 1395827 h 2077916"/>
              <a:gd name="connsiteX671" fmla="*/ 176504 w 407778"/>
              <a:gd name="connsiteY671" fmla="*/ 1336062 h 2077916"/>
              <a:gd name="connsiteX672" fmla="*/ 175880 w 407778"/>
              <a:gd name="connsiteY672" fmla="*/ 1329753 h 2077916"/>
              <a:gd name="connsiteX673" fmla="*/ 186768 w 407778"/>
              <a:gd name="connsiteY673" fmla="*/ 1306201 h 2077916"/>
              <a:gd name="connsiteX674" fmla="*/ 330804 w 407778"/>
              <a:gd name="connsiteY674" fmla="*/ 1205686 h 2077916"/>
              <a:gd name="connsiteX675" fmla="*/ 343143 w 407778"/>
              <a:gd name="connsiteY675" fmla="*/ 1296542 h 2077916"/>
              <a:gd name="connsiteX676" fmla="*/ 344103 w 407778"/>
              <a:gd name="connsiteY676" fmla="*/ 1316008 h 2077916"/>
              <a:gd name="connsiteX677" fmla="*/ 332172 w 407778"/>
              <a:gd name="connsiteY677" fmla="*/ 1287299 h 2077916"/>
              <a:gd name="connsiteX678" fmla="*/ 328219 w 407778"/>
              <a:gd name="connsiteY678" fmla="*/ 1209938 h 2077916"/>
              <a:gd name="connsiteX679" fmla="*/ 29488 w 407778"/>
              <a:gd name="connsiteY679" fmla="*/ 1397992 h 2077916"/>
              <a:gd name="connsiteX680" fmla="*/ 53417 w 407778"/>
              <a:gd name="connsiteY680" fmla="*/ 1487946 h 2077916"/>
              <a:gd name="connsiteX681" fmla="*/ 62480 w 407778"/>
              <a:gd name="connsiteY681" fmla="*/ 1526486 h 2077916"/>
              <a:gd name="connsiteX682" fmla="*/ 63703 w 407778"/>
              <a:gd name="connsiteY682" fmla="*/ 1599075 h 2077916"/>
              <a:gd name="connsiteX683" fmla="*/ 63306 w 407778"/>
              <a:gd name="connsiteY683" fmla="*/ 1619330 h 2077916"/>
              <a:gd name="connsiteX684" fmla="*/ 42812 w 407778"/>
              <a:gd name="connsiteY684" fmla="*/ 1582544 h 2077916"/>
              <a:gd name="connsiteX685" fmla="*/ 19508 w 407778"/>
              <a:gd name="connsiteY685" fmla="*/ 1530233 h 2077916"/>
              <a:gd name="connsiteX686" fmla="*/ 16304 w 407778"/>
              <a:gd name="connsiteY686" fmla="*/ 1518050 h 2077916"/>
              <a:gd name="connsiteX687" fmla="*/ 19153 w 407778"/>
              <a:gd name="connsiteY687" fmla="*/ 1460600 h 2077916"/>
              <a:gd name="connsiteX688" fmla="*/ 59793 w 407778"/>
              <a:gd name="connsiteY688" fmla="*/ 1377291 h 2077916"/>
              <a:gd name="connsiteX689" fmla="*/ 75451 w 407778"/>
              <a:gd name="connsiteY689" fmla="*/ 1444587 h 2077916"/>
              <a:gd name="connsiteX690" fmla="*/ 73244 w 407778"/>
              <a:gd name="connsiteY690" fmla="*/ 1572258 h 2077916"/>
              <a:gd name="connsiteX691" fmla="*/ 62480 w 407778"/>
              <a:gd name="connsiteY691" fmla="*/ 1526486 h 2077916"/>
              <a:gd name="connsiteX692" fmla="*/ 62074 w 407778"/>
              <a:gd name="connsiteY692" fmla="*/ 1502345 h 2077916"/>
              <a:gd name="connsiteX693" fmla="*/ 60546 w 407778"/>
              <a:gd name="connsiteY693" fmla="*/ 1416771 h 2077916"/>
              <a:gd name="connsiteX694" fmla="*/ 340237 w 407778"/>
              <a:gd name="connsiteY694" fmla="*/ 1190215 h 2077916"/>
              <a:gd name="connsiteX695" fmla="*/ 342964 w 407778"/>
              <a:gd name="connsiteY695" fmla="*/ 1226422 h 2077916"/>
              <a:gd name="connsiteX696" fmla="*/ 346764 w 407778"/>
              <a:gd name="connsiteY696" fmla="*/ 1322409 h 2077916"/>
              <a:gd name="connsiteX697" fmla="*/ 346603 w 407778"/>
              <a:gd name="connsiteY697" fmla="*/ 1322022 h 2077916"/>
              <a:gd name="connsiteX698" fmla="*/ 343143 w 407778"/>
              <a:gd name="connsiteY698" fmla="*/ 1296542 h 2077916"/>
              <a:gd name="connsiteX699" fmla="*/ 341463 w 407778"/>
              <a:gd name="connsiteY699" fmla="*/ 1262508 h 2077916"/>
              <a:gd name="connsiteX700" fmla="*/ 334844 w 407778"/>
              <a:gd name="connsiteY700" fmla="*/ 1199041 h 2077916"/>
              <a:gd name="connsiteX701" fmla="*/ 337889 w 407778"/>
              <a:gd name="connsiteY701" fmla="*/ 1194033 h 2077916"/>
              <a:gd name="connsiteX702" fmla="*/ 122819 w 407778"/>
              <a:gd name="connsiteY702" fmla="*/ 1327313 h 2077916"/>
              <a:gd name="connsiteX703" fmla="*/ 122856 w 407778"/>
              <a:gd name="connsiteY703" fmla="*/ 1327788 h 2077916"/>
              <a:gd name="connsiteX704" fmla="*/ 135144 w 407778"/>
              <a:gd name="connsiteY704" fmla="*/ 1412703 h 2077916"/>
              <a:gd name="connsiteX705" fmla="*/ 122759 w 407778"/>
              <a:gd name="connsiteY705" fmla="*/ 1436805 h 2077916"/>
              <a:gd name="connsiteX706" fmla="*/ 119236 w 407778"/>
              <a:gd name="connsiteY706" fmla="*/ 1394298 h 2077916"/>
              <a:gd name="connsiteX707" fmla="*/ 119001 w 407778"/>
              <a:gd name="connsiteY707" fmla="*/ 1380305 h 2077916"/>
              <a:gd name="connsiteX708" fmla="*/ 343027 w 407778"/>
              <a:gd name="connsiteY708" fmla="*/ 1185678 h 2077916"/>
              <a:gd name="connsiteX709" fmla="*/ 354633 w 407778"/>
              <a:gd name="connsiteY709" fmla="*/ 1287604 h 2077916"/>
              <a:gd name="connsiteX710" fmla="*/ 356393 w 407778"/>
              <a:gd name="connsiteY710" fmla="*/ 1345577 h 2077916"/>
              <a:gd name="connsiteX711" fmla="*/ 351768 w 407778"/>
              <a:gd name="connsiteY711" fmla="*/ 1334450 h 2077916"/>
              <a:gd name="connsiteX712" fmla="*/ 349948 w 407778"/>
              <a:gd name="connsiteY712" fmla="*/ 1318099 h 2077916"/>
              <a:gd name="connsiteX713" fmla="*/ 341655 w 407778"/>
              <a:gd name="connsiteY713" fmla="*/ 1187909 h 2077916"/>
              <a:gd name="connsiteX714" fmla="*/ 327453 w 407778"/>
              <a:gd name="connsiteY714" fmla="*/ 1194965 h 2077916"/>
              <a:gd name="connsiteX715" fmla="*/ 328219 w 407778"/>
              <a:gd name="connsiteY715" fmla="*/ 1209938 h 2077916"/>
              <a:gd name="connsiteX716" fmla="*/ 323202 w 407778"/>
              <a:gd name="connsiteY716" fmla="*/ 1218189 h 2077916"/>
              <a:gd name="connsiteX717" fmla="*/ 322995 w 407778"/>
              <a:gd name="connsiteY717" fmla="*/ 1218557 h 2077916"/>
              <a:gd name="connsiteX718" fmla="*/ 196681 w 407778"/>
              <a:gd name="connsiteY718" fmla="*/ 1278594 h 2077916"/>
              <a:gd name="connsiteX719" fmla="*/ 197274 w 407778"/>
              <a:gd name="connsiteY719" fmla="*/ 1285226 h 2077916"/>
              <a:gd name="connsiteX720" fmla="*/ 195607 w 407778"/>
              <a:gd name="connsiteY720" fmla="*/ 1319969 h 2077916"/>
              <a:gd name="connsiteX721" fmla="*/ 193244 w 407778"/>
              <a:gd name="connsiteY721" fmla="*/ 1288165 h 2077916"/>
              <a:gd name="connsiteX722" fmla="*/ 302324 w 407778"/>
              <a:gd name="connsiteY722" fmla="*/ 1201941 h 2077916"/>
              <a:gd name="connsiteX723" fmla="*/ 310132 w 407778"/>
              <a:gd name="connsiteY723" fmla="*/ 1225078 h 2077916"/>
              <a:gd name="connsiteX724" fmla="*/ 311723 w 407778"/>
              <a:gd name="connsiteY724" fmla="*/ 1238630 h 2077916"/>
              <a:gd name="connsiteX725" fmla="*/ 305754 w 407778"/>
              <a:gd name="connsiteY725" fmla="*/ 1249258 h 2077916"/>
              <a:gd name="connsiteX726" fmla="*/ 301403 w 407778"/>
              <a:gd name="connsiteY726" fmla="*/ 1259210 h 2077916"/>
              <a:gd name="connsiteX727" fmla="*/ 299680 w 407778"/>
              <a:gd name="connsiteY727" fmla="*/ 1250101 h 2077916"/>
              <a:gd name="connsiteX728" fmla="*/ 301844 w 407778"/>
              <a:gd name="connsiteY728" fmla="*/ 1212882 h 2077916"/>
              <a:gd name="connsiteX729" fmla="*/ 355348 w 407778"/>
              <a:gd name="connsiteY729" fmla="*/ 1165640 h 2077916"/>
              <a:gd name="connsiteX730" fmla="*/ 362831 w 407778"/>
              <a:gd name="connsiteY730" fmla="*/ 1202659 h 2077916"/>
              <a:gd name="connsiteX731" fmla="*/ 365761 w 407778"/>
              <a:gd name="connsiteY731" fmla="*/ 1216569 h 2077916"/>
              <a:gd name="connsiteX732" fmla="*/ 364620 w 407778"/>
              <a:gd name="connsiteY732" fmla="*/ 1263355 h 2077916"/>
              <a:gd name="connsiteX733" fmla="*/ 354943 w 407778"/>
              <a:gd name="connsiteY733" fmla="*/ 1207357 h 2077916"/>
              <a:gd name="connsiteX734" fmla="*/ 350406 w 407778"/>
              <a:gd name="connsiteY734" fmla="*/ 1173677 h 2077916"/>
              <a:gd name="connsiteX735" fmla="*/ 286752 w 407778"/>
              <a:gd name="connsiteY735" fmla="*/ 1203265 h 2077916"/>
              <a:gd name="connsiteX736" fmla="*/ 296915 w 407778"/>
              <a:gd name="connsiteY736" fmla="*/ 1235489 h 2077916"/>
              <a:gd name="connsiteX737" fmla="*/ 299680 w 407778"/>
              <a:gd name="connsiteY737" fmla="*/ 1250101 h 2077916"/>
              <a:gd name="connsiteX738" fmla="*/ 298804 w 407778"/>
              <a:gd name="connsiteY738" fmla="*/ 1265156 h 2077916"/>
              <a:gd name="connsiteX739" fmla="*/ 298348 w 407778"/>
              <a:gd name="connsiteY739" fmla="*/ 1266199 h 2077916"/>
              <a:gd name="connsiteX740" fmla="*/ 326546 w 407778"/>
              <a:gd name="connsiteY740" fmla="*/ 1177204 h 2077916"/>
              <a:gd name="connsiteX741" fmla="*/ 328484 w 407778"/>
              <a:gd name="connsiteY741" fmla="*/ 1189510 h 2077916"/>
              <a:gd name="connsiteX742" fmla="*/ 327453 w 407778"/>
              <a:gd name="connsiteY742" fmla="*/ 1194965 h 2077916"/>
              <a:gd name="connsiteX743" fmla="*/ 240021 w 407778"/>
              <a:gd name="connsiteY743" fmla="*/ 1231173 h 2077916"/>
              <a:gd name="connsiteX744" fmla="*/ 272903 w 407778"/>
              <a:gd name="connsiteY744" fmla="*/ 1287509 h 2077916"/>
              <a:gd name="connsiteX745" fmla="*/ 273287 w 407778"/>
              <a:gd name="connsiteY745" fmla="*/ 1289542 h 2077916"/>
              <a:gd name="connsiteX746" fmla="*/ 280762 w 407778"/>
              <a:gd name="connsiteY746" fmla="*/ 1326668 h 2077916"/>
              <a:gd name="connsiteX747" fmla="*/ 284402 w 407778"/>
              <a:gd name="connsiteY747" fmla="*/ 1388273 h 2077916"/>
              <a:gd name="connsiteX748" fmla="*/ 265298 w 407778"/>
              <a:gd name="connsiteY748" fmla="*/ 1489098 h 2077916"/>
              <a:gd name="connsiteX749" fmla="*/ 265356 w 407778"/>
              <a:gd name="connsiteY749" fmla="*/ 1510803 h 2077916"/>
              <a:gd name="connsiteX750" fmla="*/ 263194 w 407778"/>
              <a:gd name="connsiteY750" fmla="*/ 1502958 h 2077916"/>
              <a:gd name="connsiteX751" fmla="*/ 245161 w 407778"/>
              <a:gd name="connsiteY751" fmla="*/ 1432959 h 2077916"/>
              <a:gd name="connsiteX752" fmla="*/ 243688 w 407778"/>
              <a:gd name="connsiteY752" fmla="*/ 1417926 h 2077916"/>
              <a:gd name="connsiteX753" fmla="*/ 239977 w 407778"/>
              <a:gd name="connsiteY753" fmla="*/ 1393523 h 2077916"/>
              <a:gd name="connsiteX754" fmla="*/ 240290 w 407778"/>
              <a:gd name="connsiteY754" fmla="*/ 1377970 h 2077916"/>
              <a:gd name="connsiteX755" fmla="*/ 240351 w 407778"/>
              <a:gd name="connsiteY755" fmla="*/ 1307374 h 2077916"/>
              <a:gd name="connsiteX756" fmla="*/ 331824 w 407778"/>
              <a:gd name="connsiteY756" fmla="*/ 1171833 h 2077916"/>
              <a:gd name="connsiteX757" fmla="*/ 332365 w 407778"/>
              <a:gd name="connsiteY757" fmla="*/ 1175269 h 2077916"/>
              <a:gd name="connsiteX758" fmla="*/ 334844 w 407778"/>
              <a:gd name="connsiteY758" fmla="*/ 1199041 h 2077916"/>
              <a:gd name="connsiteX759" fmla="*/ 330804 w 407778"/>
              <a:gd name="connsiteY759" fmla="*/ 1205686 h 2077916"/>
              <a:gd name="connsiteX760" fmla="*/ 329381 w 407778"/>
              <a:gd name="connsiteY760" fmla="*/ 1195204 h 2077916"/>
              <a:gd name="connsiteX761" fmla="*/ 328484 w 407778"/>
              <a:gd name="connsiteY761" fmla="*/ 1189510 h 2077916"/>
              <a:gd name="connsiteX762" fmla="*/ 206232 w 407778"/>
              <a:gd name="connsiteY762" fmla="*/ 1251995 h 2077916"/>
              <a:gd name="connsiteX763" fmla="*/ 207222 w 407778"/>
              <a:gd name="connsiteY763" fmla="*/ 1257685 h 2077916"/>
              <a:gd name="connsiteX764" fmla="*/ 204596 w 407778"/>
              <a:gd name="connsiteY764" fmla="*/ 1351102 h 2077916"/>
              <a:gd name="connsiteX765" fmla="*/ 202336 w 407778"/>
              <a:gd name="connsiteY765" fmla="*/ 1344806 h 2077916"/>
              <a:gd name="connsiteX766" fmla="*/ 199802 w 407778"/>
              <a:gd name="connsiteY766" fmla="*/ 1313476 h 2077916"/>
              <a:gd name="connsiteX767" fmla="*/ 197274 w 407778"/>
              <a:gd name="connsiteY767" fmla="*/ 1285226 h 2077916"/>
              <a:gd name="connsiteX768" fmla="*/ 197733 w 407778"/>
              <a:gd name="connsiteY768" fmla="*/ 1275664 h 2077916"/>
              <a:gd name="connsiteX769" fmla="*/ 208447 w 407778"/>
              <a:gd name="connsiteY769" fmla="*/ 1245827 h 2077916"/>
              <a:gd name="connsiteX770" fmla="*/ 233615 w 407778"/>
              <a:gd name="connsiteY770" fmla="*/ 1351688 h 2077916"/>
              <a:gd name="connsiteX771" fmla="*/ 239977 w 407778"/>
              <a:gd name="connsiteY771" fmla="*/ 1393523 h 2077916"/>
              <a:gd name="connsiteX772" fmla="*/ 239627 w 407778"/>
              <a:gd name="connsiteY772" fmla="*/ 1410964 h 2077916"/>
              <a:gd name="connsiteX773" fmla="*/ 235297 w 407778"/>
              <a:gd name="connsiteY773" fmla="*/ 1393432 h 2077916"/>
              <a:gd name="connsiteX774" fmla="*/ 230963 w 407778"/>
              <a:gd name="connsiteY774" fmla="*/ 1375042 h 2077916"/>
              <a:gd name="connsiteX775" fmla="*/ 212566 w 407778"/>
              <a:gd name="connsiteY775" fmla="*/ 1288400 h 2077916"/>
              <a:gd name="connsiteX776" fmla="*/ 207222 w 407778"/>
              <a:gd name="connsiteY776" fmla="*/ 1257685 h 2077916"/>
              <a:gd name="connsiteX777" fmla="*/ 207480 w 407778"/>
              <a:gd name="connsiteY777" fmla="*/ 1248521 h 2077916"/>
              <a:gd name="connsiteX778" fmla="*/ 338001 w 407778"/>
              <a:gd name="connsiteY778" fmla="*/ 1160520 h 2077916"/>
              <a:gd name="connsiteX779" fmla="*/ 340791 w 407778"/>
              <a:gd name="connsiteY779" fmla="*/ 1174341 h 2077916"/>
              <a:gd name="connsiteX780" fmla="*/ 341655 w 407778"/>
              <a:gd name="connsiteY780" fmla="*/ 1187909 h 2077916"/>
              <a:gd name="connsiteX781" fmla="*/ 340237 w 407778"/>
              <a:gd name="connsiteY781" fmla="*/ 1190215 h 2077916"/>
              <a:gd name="connsiteX782" fmla="*/ 120625 w 407778"/>
              <a:gd name="connsiteY782" fmla="*/ 1298789 h 2077916"/>
              <a:gd name="connsiteX783" fmla="*/ 120846 w 407778"/>
              <a:gd name="connsiteY783" fmla="*/ 1299783 h 2077916"/>
              <a:gd name="connsiteX784" fmla="*/ 123862 w 407778"/>
              <a:gd name="connsiteY784" fmla="*/ 1312830 h 2077916"/>
              <a:gd name="connsiteX785" fmla="*/ 122819 w 407778"/>
              <a:gd name="connsiteY785" fmla="*/ 1327313 h 2077916"/>
              <a:gd name="connsiteX786" fmla="*/ 303786 w 407778"/>
              <a:gd name="connsiteY786" fmla="*/ 1168627 h 2077916"/>
              <a:gd name="connsiteX787" fmla="*/ 312140 w 407778"/>
              <a:gd name="connsiteY787" fmla="*/ 1208268 h 2077916"/>
              <a:gd name="connsiteX788" fmla="*/ 316723 w 407778"/>
              <a:gd name="connsiteY788" fmla="*/ 1229726 h 2077916"/>
              <a:gd name="connsiteX789" fmla="*/ 313585 w 407778"/>
              <a:gd name="connsiteY789" fmla="*/ 1235313 h 2077916"/>
              <a:gd name="connsiteX790" fmla="*/ 310132 w 407778"/>
              <a:gd name="connsiteY790" fmla="*/ 1225078 h 2077916"/>
              <a:gd name="connsiteX791" fmla="*/ 309321 w 407778"/>
              <a:gd name="connsiteY791" fmla="*/ 1218174 h 2077916"/>
              <a:gd name="connsiteX792" fmla="*/ 303424 w 407778"/>
              <a:gd name="connsiteY792" fmla="*/ 1176893 h 2077916"/>
              <a:gd name="connsiteX793" fmla="*/ 336850 w 407778"/>
              <a:gd name="connsiteY793" fmla="*/ 1145237 h 2077916"/>
              <a:gd name="connsiteX794" fmla="*/ 338001 w 407778"/>
              <a:gd name="connsiteY794" fmla="*/ 1160520 h 2077916"/>
              <a:gd name="connsiteX795" fmla="*/ 335915 w 407778"/>
              <a:gd name="connsiteY795" fmla="*/ 1150186 h 2077916"/>
              <a:gd name="connsiteX796" fmla="*/ 403095 w 407778"/>
              <a:gd name="connsiteY796" fmla="*/ 1102492 h 2077916"/>
              <a:gd name="connsiteX797" fmla="*/ 407778 w 407778"/>
              <a:gd name="connsiteY797" fmla="*/ 1116605 h 2077916"/>
              <a:gd name="connsiteX798" fmla="*/ 407778 w 407778"/>
              <a:gd name="connsiteY798" fmla="*/ 1251257 h 2077916"/>
              <a:gd name="connsiteX799" fmla="*/ 403152 w 407778"/>
              <a:gd name="connsiteY799" fmla="*/ 1128402 h 2077916"/>
              <a:gd name="connsiteX800" fmla="*/ 378831 w 407778"/>
              <a:gd name="connsiteY800" fmla="*/ 1116842 h 2077916"/>
              <a:gd name="connsiteX801" fmla="*/ 380544 w 407778"/>
              <a:gd name="connsiteY801" fmla="*/ 1123473 h 2077916"/>
              <a:gd name="connsiteX802" fmla="*/ 406388 w 407778"/>
              <a:gd name="connsiteY802" fmla="*/ 1259857 h 2077916"/>
              <a:gd name="connsiteX803" fmla="*/ 407778 w 407778"/>
              <a:gd name="connsiteY803" fmla="*/ 1268844 h 2077916"/>
              <a:gd name="connsiteX804" fmla="*/ 407778 w 407778"/>
              <a:gd name="connsiteY804" fmla="*/ 1388474 h 2077916"/>
              <a:gd name="connsiteX805" fmla="*/ 398102 w 407778"/>
              <a:gd name="connsiteY805" fmla="*/ 1364622 h 2077916"/>
              <a:gd name="connsiteX806" fmla="*/ 389600 w 407778"/>
              <a:gd name="connsiteY806" fmla="*/ 1342119 h 2077916"/>
              <a:gd name="connsiteX807" fmla="*/ 386324 w 407778"/>
              <a:gd name="connsiteY807" fmla="*/ 1314190 h 2077916"/>
              <a:gd name="connsiteX808" fmla="*/ 365761 w 407778"/>
              <a:gd name="connsiteY808" fmla="*/ 1216569 h 2077916"/>
              <a:gd name="connsiteX809" fmla="*/ 367585 w 407778"/>
              <a:gd name="connsiteY809" fmla="*/ 1141822 h 2077916"/>
              <a:gd name="connsiteX810" fmla="*/ 378779 w 407778"/>
              <a:gd name="connsiteY810" fmla="*/ 1117033 h 2077916"/>
              <a:gd name="connsiteX811" fmla="*/ 167800 w 407778"/>
              <a:gd name="connsiteY811" fmla="*/ 1249472 h 2077916"/>
              <a:gd name="connsiteX812" fmla="*/ 168153 w 407778"/>
              <a:gd name="connsiteY812" fmla="*/ 1250441 h 2077916"/>
              <a:gd name="connsiteX813" fmla="*/ 174804 w 407778"/>
              <a:gd name="connsiteY813" fmla="*/ 1318892 h 2077916"/>
              <a:gd name="connsiteX814" fmla="*/ 175880 w 407778"/>
              <a:gd name="connsiteY814" fmla="*/ 1329753 h 2077916"/>
              <a:gd name="connsiteX815" fmla="*/ 175566 w 407778"/>
              <a:gd name="connsiteY815" fmla="*/ 1330432 h 2077916"/>
              <a:gd name="connsiteX816" fmla="*/ 174199 w 407778"/>
              <a:gd name="connsiteY816" fmla="*/ 1322232 h 2077916"/>
              <a:gd name="connsiteX817" fmla="*/ 173381 w 407778"/>
              <a:gd name="connsiteY817" fmla="*/ 1314051 h 2077916"/>
              <a:gd name="connsiteX818" fmla="*/ 169878 w 407778"/>
              <a:gd name="connsiteY818" fmla="*/ 1275841 h 2077916"/>
              <a:gd name="connsiteX819" fmla="*/ 200483 w 407778"/>
              <a:gd name="connsiteY819" fmla="*/ 1218348 h 2077916"/>
              <a:gd name="connsiteX820" fmla="*/ 207599 w 407778"/>
              <a:gd name="connsiteY820" fmla="*/ 1242261 h 2077916"/>
              <a:gd name="connsiteX821" fmla="*/ 207650 w 407778"/>
              <a:gd name="connsiteY821" fmla="*/ 1242475 h 2077916"/>
              <a:gd name="connsiteX822" fmla="*/ 207480 w 407778"/>
              <a:gd name="connsiteY822" fmla="*/ 1248521 h 2077916"/>
              <a:gd name="connsiteX823" fmla="*/ 206232 w 407778"/>
              <a:gd name="connsiteY823" fmla="*/ 1251995 h 2077916"/>
              <a:gd name="connsiteX824" fmla="*/ 200460 w 407778"/>
              <a:gd name="connsiteY824" fmla="*/ 1218825 h 2077916"/>
              <a:gd name="connsiteX825" fmla="*/ 43173 w 407778"/>
              <a:gd name="connsiteY825" fmla="*/ 1314558 h 2077916"/>
              <a:gd name="connsiteX826" fmla="*/ 44335 w 407778"/>
              <a:gd name="connsiteY826" fmla="*/ 1318704 h 2077916"/>
              <a:gd name="connsiteX827" fmla="*/ 34274 w 407778"/>
              <a:gd name="connsiteY827" fmla="*/ 1369003 h 2077916"/>
              <a:gd name="connsiteX828" fmla="*/ 29488 w 407778"/>
              <a:gd name="connsiteY828" fmla="*/ 1397992 h 2077916"/>
              <a:gd name="connsiteX829" fmla="*/ 26337 w 407778"/>
              <a:gd name="connsiteY829" fmla="*/ 1386144 h 2077916"/>
              <a:gd name="connsiteX830" fmla="*/ 25729 w 407778"/>
              <a:gd name="connsiteY830" fmla="*/ 1383506 h 2077916"/>
              <a:gd name="connsiteX831" fmla="*/ 41266 w 407778"/>
              <a:gd name="connsiteY831" fmla="*/ 1321839 h 2077916"/>
              <a:gd name="connsiteX832" fmla="*/ 46566 w 407778"/>
              <a:gd name="connsiteY832" fmla="*/ 1307553 h 2077916"/>
              <a:gd name="connsiteX833" fmla="*/ 55690 w 407778"/>
              <a:gd name="connsiteY833" fmla="*/ 1321334 h 2077916"/>
              <a:gd name="connsiteX834" fmla="*/ 58776 w 407778"/>
              <a:gd name="connsiteY834" fmla="*/ 1325296 h 2077916"/>
              <a:gd name="connsiteX835" fmla="*/ 59114 w 407778"/>
              <a:gd name="connsiteY835" fmla="*/ 1341703 h 2077916"/>
              <a:gd name="connsiteX836" fmla="*/ 59793 w 407778"/>
              <a:gd name="connsiteY836" fmla="*/ 1377291 h 2077916"/>
              <a:gd name="connsiteX837" fmla="*/ 55043 w 407778"/>
              <a:gd name="connsiteY837" fmla="*/ 1356879 h 2077916"/>
              <a:gd name="connsiteX838" fmla="*/ 44335 w 407778"/>
              <a:gd name="connsiteY838" fmla="*/ 1318704 h 2077916"/>
              <a:gd name="connsiteX839" fmla="*/ 341382 w 407778"/>
              <a:gd name="connsiteY839" fmla="*/ 1115201 h 2077916"/>
              <a:gd name="connsiteX840" fmla="*/ 344169 w 407778"/>
              <a:gd name="connsiteY840" fmla="*/ 1127382 h 2077916"/>
              <a:gd name="connsiteX841" fmla="*/ 350406 w 407778"/>
              <a:gd name="connsiteY841" fmla="*/ 1173677 h 2077916"/>
              <a:gd name="connsiteX842" fmla="*/ 343027 w 407778"/>
              <a:gd name="connsiteY842" fmla="*/ 1185678 h 2077916"/>
              <a:gd name="connsiteX843" fmla="*/ 342959 w 407778"/>
              <a:gd name="connsiteY843" fmla="*/ 1185082 h 2077916"/>
              <a:gd name="connsiteX844" fmla="*/ 340791 w 407778"/>
              <a:gd name="connsiteY844" fmla="*/ 1174341 h 2077916"/>
              <a:gd name="connsiteX845" fmla="*/ 339239 w 407778"/>
              <a:gd name="connsiteY845" fmla="*/ 1149990 h 2077916"/>
              <a:gd name="connsiteX846" fmla="*/ 338259 w 407778"/>
              <a:gd name="connsiteY846" fmla="*/ 1136229 h 2077916"/>
              <a:gd name="connsiteX847" fmla="*/ 116800 w 407778"/>
              <a:gd name="connsiteY847" fmla="*/ 1249064 h 2077916"/>
              <a:gd name="connsiteX848" fmla="*/ 120625 w 407778"/>
              <a:gd name="connsiteY848" fmla="*/ 1298789 h 2077916"/>
              <a:gd name="connsiteX849" fmla="*/ 117390 w 407778"/>
              <a:gd name="connsiteY849" fmla="*/ 1284252 h 2077916"/>
              <a:gd name="connsiteX850" fmla="*/ 239977 w 407778"/>
              <a:gd name="connsiteY850" fmla="*/ 1162992 h 2077916"/>
              <a:gd name="connsiteX851" fmla="*/ 239983 w 407778"/>
              <a:gd name="connsiteY851" fmla="*/ 1222534 h 2077916"/>
              <a:gd name="connsiteX852" fmla="*/ 240021 w 407778"/>
              <a:gd name="connsiteY852" fmla="*/ 1231173 h 2077916"/>
              <a:gd name="connsiteX853" fmla="*/ 224151 w 407778"/>
              <a:gd name="connsiteY853" fmla="*/ 1203984 h 2077916"/>
              <a:gd name="connsiteX854" fmla="*/ 37103 w 407778"/>
              <a:gd name="connsiteY854" fmla="*/ 1292919 h 2077916"/>
              <a:gd name="connsiteX855" fmla="*/ 39272 w 407778"/>
              <a:gd name="connsiteY855" fmla="*/ 1296537 h 2077916"/>
              <a:gd name="connsiteX856" fmla="*/ 45449 w 407778"/>
              <a:gd name="connsiteY856" fmla="*/ 1305867 h 2077916"/>
              <a:gd name="connsiteX857" fmla="*/ 43173 w 407778"/>
              <a:gd name="connsiteY857" fmla="*/ 1314558 h 2077916"/>
              <a:gd name="connsiteX858" fmla="*/ 51605 w 407778"/>
              <a:gd name="connsiteY858" fmla="*/ 1282363 h 2077916"/>
              <a:gd name="connsiteX859" fmla="*/ 46566 w 407778"/>
              <a:gd name="connsiteY859" fmla="*/ 1307553 h 2077916"/>
              <a:gd name="connsiteX860" fmla="*/ 45449 w 407778"/>
              <a:gd name="connsiteY860" fmla="*/ 1305867 h 2077916"/>
              <a:gd name="connsiteX861" fmla="*/ 206958 w 407778"/>
              <a:gd name="connsiteY861" fmla="*/ 1174528 h 2077916"/>
              <a:gd name="connsiteX862" fmla="*/ 224151 w 407778"/>
              <a:gd name="connsiteY862" fmla="*/ 1203984 h 2077916"/>
              <a:gd name="connsiteX863" fmla="*/ 214443 w 407778"/>
              <a:gd name="connsiteY863" fmla="*/ 1229129 h 2077916"/>
              <a:gd name="connsiteX864" fmla="*/ 208447 w 407778"/>
              <a:gd name="connsiteY864" fmla="*/ 1245827 h 2077916"/>
              <a:gd name="connsiteX865" fmla="*/ 207650 w 407778"/>
              <a:gd name="connsiteY865" fmla="*/ 1242475 h 2077916"/>
              <a:gd name="connsiteX866" fmla="*/ 208391 w 407778"/>
              <a:gd name="connsiteY866" fmla="*/ 1216108 h 2077916"/>
              <a:gd name="connsiteX867" fmla="*/ 254118 w 407778"/>
              <a:gd name="connsiteY867" fmla="*/ 1134616 h 2077916"/>
              <a:gd name="connsiteX868" fmla="*/ 270398 w 407778"/>
              <a:gd name="connsiteY868" fmla="*/ 1194184 h 2077916"/>
              <a:gd name="connsiteX869" fmla="*/ 278964 w 407778"/>
              <a:gd name="connsiteY869" fmla="*/ 1296235 h 2077916"/>
              <a:gd name="connsiteX870" fmla="*/ 279073 w 407778"/>
              <a:gd name="connsiteY870" fmla="*/ 1298080 h 2077916"/>
              <a:gd name="connsiteX871" fmla="*/ 272903 w 407778"/>
              <a:gd name="connsiteY871" fmla="*/ 1287509 h 2077916"/>
              <a:gd name="connsiteX872" fmla="*/ 263104 w 407778"/>
              <a:gd name="connsiteY872" fmla="*/ 1235647 h 2077916"/>
              <a:gd name="connsiteX873" fmla="*/ 255235 w 407778"/>
              <a:gd name="connsiteY873" fmla="*/ 1191779 h 2077916"/>
              <a:gd name="connsiteX874" fmla="*/ 247999 w 407778"/>
              <a:gd name="connsiteY874" fmla="*/ 1145532 h 2077916"/>
              <a:gd name="connsiteX875" fmla="*/ 57244 w 407778"/>
              <a:gd name="connsiteY875" fmla="*/ 1254173 h 2077916"/>
              <a:gd name="connsiteX876" fmla="*/ 57388 w 407778"/>
              <a:gd name="connsiteY876" fmla="*/ 1260282 h 2077916"/>
              <a:gd name="connsiteX877" fmla="*/ 51605 w 407778"/>
              <a:gd name="connsiteY877" fmla="*/ 1282363 h 2077916"/>
              <a:gd name="connsiteX878" fmla="*/ 186411 w 407778"/>
              <a:gd name="connsiteY878" fmla="*/ 1171054 h 2077916"/>
              <a:gd name="connsiteX879" fmla="*/ 200229 w 407778"/>
              <a:gd name="connsiteY879" fmla="*/ 1217492 h 2077916"/>
              <a:gd name="connsiteX880" fmla="*/ 200460 w 407778"/>
              <a:gd name="connsiteY880" fmla="*/ 1218825 h 2077916"/>
              <a:gd name="connsiteX881" fmla="*/ 197733 w 407778"/>
              <a:gd name="connsiteY881" fmla="*/ 1275664 h 2077916"/>
              <a:gd name="connsiteX882" fmla="*/ 196681 w 407778"/>
              <a:gd name="connsiteY882" fmla="*/ 1278594 h 2077916"/>
              <a:gd name="connsiteX883" fmla="*/ 194610 w 407778"/>
              <a:gd name="connsiteY883" fmla="*/ 1255454 h 2077916"/>
              <a:gd name="connsiteX884" fmla="*/ 269159 w 407778"/>
              <a:gd name="connsiteY884" fmla="*/ 1107784 h 2077916"/>
              <a:gd name="connsiteX885" fmla="*/ 286752 w 407778"/>
              <a:gd name="connsiteY885" fmla="*/ 1203265 h 2077916"/>
              <a:gd name="connsiteX886" fmla="*/ 276654 w 407778"/>
              <a:gd name="connsiteY886" fmla="*/ 1171246 h 2077916"/>
              <a:gd name="connsiteX887" fmla="*/ 259800 w 407778"/>
              <a:gd name="connsiteY887" fmla="*/ 1124480 h 2077916"/>
              <a:gd name="connsiteX888" fmla="*/ 185324 w 407778"/>
              <a:gd name="connsiteY888" fmla="*/ 1159861 h 2077916"/>
              <a:gd name="connsiteX889" fmla="*/ 186411 w 407778"/>
              <a:gd name="connsiteY889" fmla="*/ 1171054 h 2077916"/>
              <a:gd name="connsiteX890" fmla="*/ 185811 w 407778"/>
              <a:gd name="connsiteY890" fmla="*/ 1169038 h 2077916"/>
              <a:gd name="connsiteX891" fmla="*/ 329621 w 407778"/>
              <a:gd name="connsiteY891" fmla="*/ 1063791 h 2077916"/>
              <a:gd name="connsiteX892" fmla="*/ 334673 w 407778"/>
              <a:gd name="connsiteY892" fmla="*/ 1085872 h 2077916"/>
              <a:gd name="connsiteX893" fmla="*/ 338259 w 407778"/>
              <a:gd name="connsiteY893" fmla="*/ 1136229 h 2077916"/>
              <a:gd name="connsiteX894" fmla="*/ 337185 w 407778"/>
              <a:gd name="connsiteY894" fmla="*/ 1143465 h 2077916"/>
              <a:gd name="connsiteX895" fmla="*/ 336850 w 407778"/>
              <a:gd name="connsiteY895" fmla="*/ 1145237 h 2077916"/>
              <a:gd name="connsiteX896" fmla="*/ 332761 w 407778"/>
              <a:gd name="connsiteY896" fmla="*/ 1090945 h 2077916"/>
              <a:gd name="connsiteX897" fmla="*/ 61449 w 407778"/>
              <a:gd name="connsiteY897" fmla="*/ 1233153 h 2077916"/>
              <a:gd name="connsiteX898" fmla="*/ 57244 w 407778"/>
              <a:gd name="connsiteY898" fmla="*/ 1254173 h 2077916"/>
              <a:gd name="connsiteX899" fmla="*/ 56914 w 407778"/>
              <a:gd name="connsiteY899" fmla="*/ 1240182 h 2077916"/>
              <a:gd name="connsiteX900" fmla="*/ 192050 w 407778"/>
              <a:gd name="connsiteY900" fmla="*/ 1148986 h 2077916"/>
              <a:gd name="connsiteX901" fmla="*/ 202918 w 407778"/>
              <a:gd name="connsiteY901" fmla="*/ 1167607 h 2077916"/>
              <a:gd name="connsiteX902" fmla="*/ 200483 w 407778"/>
              <a:gd name="connsiteY902" fmla="*/ 1218348 h 2077916"/>
              <a:gd name="connsiteX903" fmla="*/ 200229 w 407778"/>
              <a:gd name="connsiteY903" fmla="*/ 1217492 h 2077916"/>
              <a:gd name="connsiteX904" fmla="*/ 198178 w 407778"/>
              <a:gd name="connsiteY904" fmla="*/ 1205710 h 2077916"/>
              <a:gd name="connsiteX905" fmla="*/ 267619 w 407778"/>
              <a:gd name="connsiteY905" fmla="*/ 1099427 h 2077916"/>
              <a:gd name="connsiteX906" fmla="*/ 269927 w 407778"/>
              <a:gd name="connsiteY906" fmla="*/ 1106414 h 2077916"/>
              <a:gd name="connsiteX907" fmla="*/ 269159 w 407778"/>
              <a:gd name="connsiteY907" fmla="*/ 1107784 h 2077916"/>
              <a:gd name="connsiteX908" fmla="*/ 402896 w 407778"/>
              <a:gd name="connsiteY908" fmla="*/ 1011800 h 2077916"/>
              <a:gd name="connsiteX909" fmla="*/ 403095 w 407778"/>
              <a:gd name="connsiteY909" fmla="*/ 1102492 h 2077916"/>
              <a:gd name="connsiteX910" fmla="*/ 400971 w 407778"/>
              <a:gd name="connsiteY910" fmla="*/ 1096090 h 2077916"/>
              <a:gd name="connsiteX911" fmla="*/ 393641 w 407778"/>
              <a:gd name="connsiteY911" fmla="*/ 1061925 h 2077916"/>
              <a:gd name="connsiteX912" fmla="*/ 395333 w 407778"/>
              <a:gd name="connsiteY912" fmla="*/ 1055651 h 2077916"/>
              <a:gd name="connsiteX913" fmla="*/ 285699 w 407778"/>
              <a:gd name="connsiteY913" fmla="*/ 1084634 h 2077916"/>
              <a:gd name="connsiteX914" fmla="*/ 290115 w 407778"/>
              <a:gd name="connsiteY914" fmla="*/ 1103755 h 2077916"/>
              <a:gd name="connsiteX915" fmla="*/ 302170 w 407778"/>
              <a:gd name="connsiteY915" fmla="*/ 1168117 h 2077916"/>
              <a:gd name="connsiteX916" fmla="*/ 303424 w 407778"/>
              <a:gd name="connsiteY916" fmla="*/ 1176893 h 2077916"/>
              <a:gd name="connsiteX917" fmla="*/ 302324 w 407778"/>
              <a:gd name="connsiteY917" fmla="*/ 1201941 h 2077916"/>
              <a:gd name="connsiteX918" fmla="*/ 289095 w 407778"/>
              <a:gd name="connsiteY918" fmla="*/ 1162738 h 2077916"/>
              <a:gd name="connsiteX919" fmla="*/ 271895 w 407778"/>
              <a:gd name="connsiteY919" fmla="*/ 1112372 h 2077916"/>
              <a:gd name="connsiteX920" fmla="*/ 269927 w 407778"/>
              <a:gd name="connsiteY920" fmla="*/ 1106414 h 2077916"/>
              <a:gd name="connsiteX921" fmla="*/ 270134 w 407778"/>
              <a:gd name="connsiteY921" fmla="*/ 1106045 h 2077916"/>
              <a:gd name="connsiteX922" fmla="*/ 184280 w 407778"/>
              <a:gd name="connsiteY922" fmla="*/ 1149119 h 2077916"/>
              <a:gd name="connsiteX923" fmla="*/ 184898 w 407778"/>
              <a:gd name="connsiteY923" fmla="*/ 1151860 h 2077916"/>
              <a:gd name="connsiteX924" fmla="*/ 185324 w 407778"/>
              <a:gd name="connsiteY924" fmla="*/ 1159861 h 2077916"/>
              <a:gd name="connsiteX925" fmla="*/ 0 w 407778"/>
              <a:gd name="connsiteY925" fmla="*/ 1262661 h 2077916"/>
              <a:gd name="connsiteX926" fmla="*/ 2768 w 407778"/>
              <a:gd name="connsiteY926" fmla="*/ 1283890 h 2077916"/>
              <a:gd name="connsiteX927" fmla="*/ 25729 w 407778"/>
              <a:gd name="connsiteY927" fmla="*/ 1383506 h 2077916"/>
              <a:gd name="connsiteX928" fmla="*/ 20714 w 407778"/>
              <a:gd name="connsiteY928" fmla="*/ 1403408 h 2077916"/>
              <a:gd name="connsiteX929" fmla="*/ 6102 w 407778"/>
              <a:gd name="connsiteY929" fmla="*/ 1465434 h 2077916"/>
              <a:gd name="connsiteX930" fmla="*/ 4372 w 407778"/>
              <a:gd name="connsiteY930" fmla="*/ 1451437 h 2077916"/>
              <a:gd name="connsiteX931" fmla="*/ 0 w 407778"/>
              <a:gd name="connsiteY931" fmla="*/ 1413768 h 2077916"/>
              <a:gd name="connsiteX932" fmla="*/ 402876 w 407778"/>
              <a:gd name="connsiteY932" fmla="*/ 1002610 h 2077916"/>
              <a:gd name="connsiteX933" fmla="*/ 403983 w 407778"/>
              <a:gd name="connsiteY933" fmla="*/ 1005500 h 2077916"/>
              <a:gd name="connsiteX934" fmla="*/ 402896 w 407778"/>
              <a:gd name="connsiteY934" fmla="*/ 1011800 h 2077916"/>
              <a:gd name="connsiteX935" fmla="*/ 205340 w 407778"/>
              <a:gd name="connsiteY935" fmla="*/ 1127585 h 2077916"/>
              <a:gd name="connsiteX936" fmla="*/ 206958 w 407778"/>
              <a:gd name="connsiteY936" fmla="*/ 1174528 h 2077916"/>
              <a:gd name="connsiteX937" fmla="*/ 202918 w 407778"/>
              <a:gd name="connsiteY937" fmla="*/ 1167607 h 2077916"/>
              <a:gd name="connsiteX938" fmla="*/ 204776 w 407778"/>
              <a:gd name="connsiteY938" fmla="*/ 1128891 h 2077916"/>
              <a:gd name="connsiteX939" fmla="*/ 72755 w 407778"/>
              <a:gd name="connsiteY939" fmla="*/ 1212650 h 2077916"/>
              <a:gd name="connsiteX940" fmla="*/ 73122 w 407778"/>
              <a:gd name="connsiteY940" fmla="*/ 1220539 h 2077916"/>
              <a:gd name="connsiteX941" fmla="*/ 70738 w 407778"/>
              <a:gd name="connsiteY941" fmla="*/ 1238423 h 2077916"/>
              <a:gd name="connsiteX942" fmla="*/ 69822 w 407778"/>
              <a:gd name="connsiteY942" fmla="*/ 1245178 h 2077916"/>
              <a:gd name="connsiteX943" fmla="*/ 73309 w 407778"/>
              <a:gd name="connsiteY943" fmla="*/ 1257804 h 2077916"/>
              <a:gd name="connsiteX944" fmla="*/ 75192 w 407778"/>
              <a:gd name="connsiteY944" fmla="*/ 1265151 h 2077916"/>
              <a:gd name="connsiteX945" fmla="*/ 77641 w 407778"/>
              <a:gd name="connsiteY945" fmla="*/ 1317929 h 2077916"/>
              <a:gd name="connsiteX946" fmla="*/ 77197 w 407778"/>
              <a:gd name="connsiteY946" fmla="*/ 1343652 h 2077916"/>
              <a:gd name="connsiteX947" fmla="*/ 68243 w 407778"/>
              <a:gd name="connsiteY947" fmla="*/ 1337454 h 2077916"/>
              <a:gd name="connsiteX948" fmla="*/ 58776 w 407778"/>
              <a:gd name="connsiteY948" fmla="*/ 1325296 h 2077916"/>
              <a:gd name="connsiteX949" fmla="*/ 57771 w 407778"/>
              <a:gd name="connsiteY949" fmla="*/ 1276493 h 2077916"/>
              <a:gd name="connsiteX950" fmla="*/ 57388 w 407778"/>
              <a:gd name="connsiteY950" fmla="*/ 1260282 h 2077916"/>
              <a:gd name="connsiteX951" fmla="*/ 67197 w 407778"/>
              <a:gd name="connsiteY951" fmla="*/ 1222832 h 2077916"/>
              <a:gd name="connsiteX952" fmla="*/ 405742 w 407778"/>
              <a:gd name="connsiteY952" fmla="*/ 995303 h 2077916"/>
              <a:gd name="connsiteX953" fmla="*/ 405814 w 407778"/>
              <a:gd name="connsiteY953" fmla="*/ 995301 h 2077916"/>
              <a:gd name="connsiteX954" fmla="*/ 407778 w 407778"/>
              <a:gd name="connsiteY954" fmla="*/ 1008710 h 2077916"/>
              <a:gd name="connsiteX955" fmla="*/ 407778 w 407778"/>
              <a:gd name="connsiteY955" fmla="*/ 1015411 h 2077916"/>
              <a:gd name="connsiteX956" fmla="*/ 403983 w 407778"/>
              <a:gd name="connsiteY956" fmla="*/ 1005500 h 2077916"/>
              <a:gd name="connsiteX957" fmla="*/ 307635 w 407778"/>
              <a:gd name="connsiteY957" fmla="*/ 1057130 h 2077916"/>
              <a:gd name="connsiteX958" fmla="*/ 309222 w 407778"/>
              <a:gd name="connsiteY958" fmla="*/ 1067204 h 2077916"/>
              <a:gd name="connsiteX959" fmla="*/ 306726 w 407778"/>
              <a:gd name="connsiteY959" fmla="*/ 1101664 h 2077916"/>
              <a:gd name="connsiteX960" fmla="*/ 303786 w 407778"/>
              <a:gd name="connsiteY960" fmla="*/ 1168627 h 2077916"/>
              <a:gd name="connsiteX961" fmla="*/ 290115 w 407778"/>
              <a:gd name="connsiteY961" fmla="*/ 1103755 h 2077916"/>
              <a:gd name="connsiteX962" fmla="*/ 286139 w 407778"/>
              <a:gd name="connsiteY962" fmla="*/ 1084027 h 2077916"/>
              <a:gd name="connsiteX963" fmla="*/ 296797 w 407778"/>
              <a:gd name="connsiteY963" fmla="*/ 1069366 h 2077916"/>
              <a:gd name="connsiteX964" fmla="*/ 134271 w 407778"/>
              <a:gd name="connsiteY964" fmla="*/ 1168372 h 2077916"/>
              <a:gd name="connsiteX965" fmla="*/ 135536 w 407778"/>
              <a:gd name="connsiteY965" fmla="*/ 1172430 h 2077916"/>
              <a:gd name="connsiteX966" fmla="*/ 135758 w 407778"/>
              <a:gd name="connsiteY966" fmla="*/ 1172954 h 2077916"/>
              <a:gd name="connsiteX967" fmla="*/ 144850 w 407778"/>
              <a:gd name="connsiteY967" fmla="*/ 1206692 h 2077916"/>
              <a:gd name="connsiteX968" fmla="*/ 173000 w 407778"/>
              <a:gd name="connsiteY968" fmla="*/ 1315040 h 2077916"/>
              <a:gd name="connsiteX969" fmla="*/ 174199 w 407778"/>
              <a:gd name="connsiteY969" fmla="*/ 1322232 h 2077916"/>
              <a:gd name="connsiteX970" fmla="*/ 175116 w 407778"/>
              <a:gd name="connsiteY970" fmla="*/ 1331405 h 2077916"/>
              <a:gd name="connsiteX971" fmla="*/ 160560 w 407778"/>
              <a:gd name="connsiteY971" fmla="*/ 1362892 h 2077916"/>
              <a:gd name="connsiteX972" fmla="*/ 143283 w 407778"/>
              <a:gd name="connsiteY972" fmla="*/ 1396783 h 2077916"/>
              <a:gd name="connsiteX973" fmla="*/ 142828 w 407778"/>
              <a:gd name="connsiteY973" fmla="*/ 1394864 h 2077916"/>
              <a:gd name="connsiteX974" fmla="*/ 123862 w 407778"/>
              <a:gd name="connsiteY974" fmla="*/ 1312830 h 2077916"/>
              <a:gd name="connsiteX975" fmla="*/ 400822 w 407778"/>
              <a:gd name="connsiteY975" fmla="*/ 995440 h 2077916"/>
              <a:gd name="connsiteX976" fmla="*/ 402861 w 407778"/>
              <a:gd name="connsiteY976" fmla="*/ 995384 h 2077916"/>
              <a:gd name="connsiteX977" fmla="*/ 402876 w 407778"/>
              <a:gd name="connsiteY977" fmla="*/ 1002610 h 2077916"/>
              <a:gd name="connsiteX978" fmla="*/ 402089 w 407778"/>
              <a:gd name="connsiteY978" fmla="*/ 1000553 h 2077916"/>
              <a:gd name="connsiteX979" fmla="*/ 311480 w 407778"/>
              <a:gd name="connsiteY979" fmla="*/ 1052790 h 2077916"/>
              <a:gd name="connsiteX980" fmla="*/ 317212 w 407778"/>
              <a:gd name="connsiteY980" fmla="*/ 1082509 h 2077916"/>
              <a:gd name="connsiteX981" fmla="*/ 325804 w 407778"/>
              <a:gd name="connsiteY981" fmla="*/ 1162677 h 2077916"/>
              <a:gd name="connsiteX982" fmla="*/ 326546 w 407778"/>
              <a:gd name="connsiteY982" fmla="*/ 1177204 h 2077916"/>
              <a:gd name="connsiteX983" fmla="*/ 309222 w 407778"/>
              <a:gd name="connsiteY983" fmla="*/ 1067204 h 2077916"/>
              <a:gd name="connsiteX984" fmla="*/ 310158 w 407778"/>
              <a:gd name="connsiteY984" fmla="*/ 1054283 h 2077916"/>
              <a:gd name="connsiteX985" fmla="*/ 354892 w 407778"/>
              <a:gd name="connsiteY985" fmla="*/ 1024233 h 2077916"/>
              <a:gd name="connsiteX986" fmla="*/ 370184 w 407778"/>
              <a:gd name="connsiteY986" fmla="*/ 1083393 h 2077916"/>
              <a:gd name="connsiteX987" fmla="*/ 367962 w 407778"/>
              <a:gd name="connsiteY987" fmla="*/ 1126392 h 2077916"/>
              <a:gd name="connsiteX988" fmla="*/ 367585 w 407778"/>
              <a:gd name="connsiteY988" fmla="*/ 1141822 h 2077916"/>
              <a:gd name="connsiteX989" fmla="*/ 360931 w 407778"/>
              <a:gd name="connsiteY989" fmla="*/ 1156559 h 2077916"/>
              <a:gd name="connsiteX990" fmla="*/ 355348 w 407778"/>
              <a:gd name="connsiteY990" fmla="*/ 1165640 h 2077916"/>
              <a:gd name="connsiteX991" fmla="*/ 342978 w 407778"/>
              <a:gd name="connsiteY991" fmla="*/ 1104455 h 2077916"/>
              <a:gd name="connsiteX992" fmla="*/ 315369 w 407778"/>
              <a:gd name="connsiteY992" fmla="*/ 1048400 h 2077916"/>
              <a:gd name="connsiteX993" fmla="*/ 335915 w 407778"/>
              <a:gd name="connsiteY993" fmla="*/ 1150186 h 2077916"/>
              <a:gd name="connsiteX994" fmla="*/ 331824 w 407778"/>
              <a:gd name="connsiteY994" fmla="*/ 1171833 h 2077916"/>
              <a:gd name="connsiteX995" fmla="*/ 320239 w 407778"/>
              <a:gd name="connsiteY995" fmla="*/ 1098197 h 2077916"/>
              <a:gd name="connsiteX996" fmla="*/ 317212 w 407778"/>
              <a:gd name="connsiteY996" fmla="*/ 1082509 h 2077916"/>
              <a:gd name="connsiteX997" fmla="*/ 313753 w 407778"/>
              <a:gd name="connsiteY997" fmla="*/ 1050224 h 2077916"/>
              <a:gd name="connsiteX998" fmla="*/ 326405 w 407778"/>
              <a:gd name="connsiteY998" fmla="*/ 1035969 h 2077916"/>
              <a:gd name="connsiteX999" fmla="*/ 329621 w 407778"/>
              <a:gd name="connsiteY999" fmla="*/ 1063791 h 2077916"/>
              <a:gd name="connsiteX1000" fmla="*/ 323898 w 407778"/>
              <a:gd name="connsiteY1000" fmla="*/ 1038771 h 2077916"/>
              <a:gd name="connsiteX1001" fmla="*/ 326026 w 407778"/>
              <a:gd name="connsiteY1001" fmla="*/ 1036369 h 2077916"/>
              <a:gd name="connsiteX1002" fmla="*/ 407778 w 407778"/>
              <a:gd name="connsiteY1002" fmla="*/ 980945 h 2077916"/>
              <a:gd name="connsiteX1003" fmla="*/ 407778 w 407778"/>
              <a:gd name="connsiteY1003" fmla="*/ 995671 h 2077916"/>
              <a:gd name="connsiteX1004" fmla="*/ 407017 w 407778"/>
              <a:gd name="connsiteY1004" fmla="*/ 995268 h 2077916"/>
              <a:gd name="connsiteX1005" fmla="*/ 405814 w 407778"/>
              <a:gd name="connsiteY1005" fmla="*/ 995301 h 2077916"/>
              <a:gd name="connsiteX1006" fmla="*/ 405781 w 407778"/>
              <a:gd name="connsiteY1006" fmla="*/ 995078 h 2077916"/>
              <a:gd name="connsiteX1007" fmla="*/ 406947 w 407778"/>
              <a:gd name="connsiteY1007" fmla="*/ 988319 h 2077916"/>
              <a:gd name="connsiteX1008" fmla="*/ 333243 w 407778"/>
              <a:gd name="connsiteY1008" fmla="*/ 1028760 h 2077916"/>
              <a:gd name="connsiteX1009" fmla="*/ 340259 w 407778"/>
              <a:gd name="connsiteY1009" fmla="*/ 1091007 h 2077916"/>
              <a:gd name="connsiteX1010" fmla="*/ 342978 w 407778"/>
              <a:gd name="connsiteY1010" fmla="*/ 1104455 h 2077916"/>
              <a:gd name="connsiteX1011" fmla="*/ 341382 w 407778"/>
              <a:gd name="connsiteY1011" fmla="*/ 1115201 h 2077916"/>
              <a:gd name="connsiteX1012" fmla="*/ 334673 w 407778"/>
              <a:gd name="connsiteY1012" fmla="*/ 1085872 h 2077916"/>
              <a:gd name="connsiteX1013" fmla="*/ 330789 w 407778"/>
              <a:gd name="connsiteY1013" fmla="*/ 1031347 h 2077916"/>
              <a:gd name="connsiteX1014" fmla="*/ 179334 w 407778"/>
              <a:gd name="connsiteY1014" fmla="*/ 1127201 h 2077916"/>
              <a:gd name="connsiteX1015" fmla="*/ 182713 w 407778"/>
              <a:gd name="connsiteY1015" fmla="*/ 1132990 h 2077916"/>
              <a:gd name="connsiteX1016" fmla="*/ 184280 w 407778"/>
              <a:gd name="connsiteY1016" fmla="*/ 1149119 h 2077916"/>
              <a:gd name="connsiteX1017" fmla="*/ 375205 w 407778"/>
              <a:gd name="connsiteY1017" fmla="*/ 998249 h 2077916"/>
              <a:gd name="connsiteX1018" fmla="*/ 382463 w 407778"/>
              <a:gd name="connsiteY1018" fmla="*/ 997140 h 2077916"/>
              <a:gd name="connsiteX1019" fmla="*/ 386070 w 407778"/>
              <a:gd name="connsiteY1019" fmla="*/ 1026640 h 2077916"/>
              <a:gd name="connsiteX1020" fmla="*/ 393641 w 407778"/>
              <a:gd name="connsiteY1020" fmla="*/ 1061925 h 2077916"/>
              <a:gd name="connsiteX1021" fmla="*/ 378831 w 407778"/>
              <a:gd name="connsiteY1021" fmla="*/ 1116842 h 2077916"/>
              <a:gd name="connsiteX1022" fmla="*/ 370184 w 407778"/>
              <a:gd name="connsiteY1022" fmla="*/ 1083393 h 2077916"/>
              <a:gd name="connsiteX1023" fmla="*/ 372291 w 407778"/>
              <a:gd name="connsiteY1023" fmla="*/ 1042628 h 2077916"/>
              <a:gd name="connsiteX1024" fmla="*/ 402816 w 407778"/>
              <a:gd name="connsiteY1024" fmla="*/ 974839 h 2077916"/>
              <a:gd name="connsiteX1025" fmla="*/ 405781 w 407778"/>
              <a:gd name="connsiteY1025" fmla="*/ 995078 h 2077916"/>
              <a:gd name="connsiteX1026" fmla="*/ 405742 w 407778"/>
              <a:gd name="connsiteY1026" fmla="*/ 995303 h 2077916"/>
              <a:gd name="connsiteX1027" fmla="*/ 402861 w 407778"/>
              <a:gd name="connsiteY1027" fmla="*/ 995384 h 2077916"/>
              <a:gd name="connsiteX1028" fmla="*/ 356424 w 407778"/>
              <a:gd name="connsiteY1028" fmla="*/ 1004323 h 2077916"/>
              <a:gd name="connsiteX1029" fmla="*/ 355047 w 407778"/>
              <a:gd name="connsiteY1029" fmla="*/ 1023185 h 2077916"/>
              <a:gd name="connsiteX1030" fmla="*/ 354892 w 407778"/>
              <a:gd name="connsiteY1030" fmla="*/ 1024233 h 2077916"/>
              <a:gd name="connsiteX1031" fmla="*/ 351175 w 407778"/>
              <a:gd name="connsiteY1031" fmla="*/ 1009856 h 2077916"/>
              <a:gd name="connsiteX1032" fmla="*/ 311783 w 407778"/>
              <a:gd name="connsiteY1032" fmla="*/ 1031845 h 2077916"/>
              <a:gd name="connsiteX1033" fmla="*/ 313753 w 407778"/>
              <a:gd name="connsiteY1033" fmla="*/ 1050224 h 2077916"/>
              <a:gd name="connsiteX1034" fmla="*/ 311480 w 407778"/>
              <a:gd name="connsiteY1034" fmla="*/ 1052790 h 2077916"/>
              <a:gd name="connsiteX1035" fmla="*/ 310598 w 407778"/>
              <a:gd name="connsiteY1035" fmla="*/ 1048215 h 2077916"/>
              <a:gd name="connsiteX1036" fmla="*/ 78226 w 407778"/>
              <a:gd name="connsiteY1036" fmla="*/ 1180721 h 2077916"/>
              <a:gd name="connsiteX1037" fmla="*/ 74558 w 407778"/>
              <a:gd name="connsiteY1037" fmla="*/ 1209347 h 2077916"/>
              <a:gd name="connsiteX1038" fmla="*/ 72755 w 407778"/>
              <a:gd name="connsiteY1038" fmla="*/ 1212650 h 2077916"/>
              <a:gd name="connsiteX1039" fmla="*/ 72320 w 407778"/>
              <a:gd name="connsiteY1039" fmla="*/ 1203271 h 2077916"/>
              <a:gd name="connsiteX1040" fmla="*/ 311508 w 407778"/>
              <a:gd name="connsiteY1040" fmla="*/ 1029271 h 2077916"/>
              <a:gd name="connsiteX1041" fmla="*/ 311847 w 407778"/>
              <a:gd name="connsiteY1041" fmla="*/ 1030956 h 2077916"/>
              <a:gd name="connsiteX1042" fmla="*/ 311783 w 407778"/>
              <a:gd name="connsiteY1042" fmla="*/ 1031845 h 2077916"/>
              <a:gd name="connsiteX1043" fmla="*/ 71319 w 407778"/>
              <a:gd name="connsiteY1043" fmla="*/ 1181691 h 2077916"/>
              <a:gd name="connsiteX1044" fmla="*/ 72320 w 407778"/>
              <a:gd name="connsiteY1044" fmla="*/ 1203271 h 2077916"/>
              <a:gd name="connsiteX1045" fmla="*/ 67197 w 407778"/>
              <a:gd name="connsiteY1045" fmla="*/ 1222832 h 2077916"/>
              <a:gd name="connsiteX1046" fmla="*/ 62186 w 407778"/>
              <a:gd name="connsiteY1046" fmla="*/ 1232010 h 2077916"/>
              <a:gd name="connsiteX1047" fmla="*/ 61449 w 407778"/>
              <a:gd name="connsiteY1047" fmla="*/ 1233153 h 2077916"/>
              <a:gd name="connsiteX1048" fmla="*/ 70842 w 407778"/>
              <a:gd name="connsiteY1048" fmla="*/ 1186195 h 2077916"/>
              <a:gd name="connsiteX1049" fmla="*/ 180475 w 407778"/>
              <a:gd name="connsiteY1049" fmla="*/ 1110641 h 2077916"/>
              <a:gd name="connsiteX1050" fmla="*/ 189676 w 407778"/>
              <a:gd name="connsiteY1050" fmla="*/ 1127019 h 2077916"/>
              <a:gd name="connsiteX1051" fmla="*/ 192050 w 407778"/>
              <a:gd name="connsiteY1051" fmla="*/ 1148986 h 2077916"/>
              <a:gd name="connsiteX1052" fmla="*/ 182713 w 407778"/>
              <a:gd name="connsiteY1052" fmla="*/ 1132990 h 2077916"/>
              <a:gd name="connsiteX1053" fmla="*/ 181628 w 407778"/>
              <a:gd name="connsiteY1053" fmla="*/ 1121826 h 2077916"/>
              <a:gd name="connsiteX1054" fmla="*/ 0 w 407778"/>
              <a:gd name="connsiteY1054" fmla="*/ 1226441 h 2077916"/>
              <a:gd name="connsiteX1055" fmla="*/ 24335 w 407778"/>
              <a:gd name="connsiteY1055" fmla="*/ 1247397 h 2077916"/>
              <a:gd name="connsiteX1056" fmla="*/ 37103 w 407778"/>
              <a:gd name="connsiteY1056" fmla="*/ 1292919 h 2077916"/>
              <a:gd name="connsiteX1057" fmla="*/ 18568 w 407778"/>
              <a:gd name="connsiteY1057" fmla="*/ 1261991 h 2077916"/>
              <a:gd name="connsiteX1058" fmla="*/ 0 w 407778"/>
              <a:gd name="connsiteY1058" fmla="*/ 1228833 h 2077916"/>
              <a:gd name="connsiteX1059" fmla="*/ 237317 w 407778"/>
              <a:gd name="connsiteY1059" fmla="*/ 1073706 h 2077916"/>
              <a:gd name="connsiteX1060" fmla="*/ 241077 w 407778"/>
              <a:gd name="connsiteY1060" fmla="*/ 1086899 h 2077916"/>
              <a:gd name="connsiteX1061" fmla="*/ 241301 w 407778"/>
              <a:gd name="connsiteY1061" fmla="*/ 1087717 h 2077916"/>
              <a:gd name="connsiteX1062" fmla="*/ 241304 w 407778"/>
              <a:gd name="connsiteY1062" fmla="*/ 1088010 h 2077916"/>
              <a:gd name="connsiteX1063" fmla="*/ 245321 w 407778"/>
              <a:gd name="connsiteY1063" fmla="*/ 1128412 h 2077916"/>
              <a:gd name="connsiteX1064" fmla="*/ 247999 w 407778"/>
              <a:gd name="connsiteY1064" fmla="*/ 1145532 h 2077916"/>
              <a:gd name="connsiteX1065" fmla="*/ 243881 w 407778"/>
              <a:gd name="connsiteY1065" fmla="*/ 1152879 h 2077916"/>
              <a:gd name="connsiteX1066" fmla="*/ 239977 w 407778"/>
              <a:gd name="connsiteY1066" fmla="*/ 1162992 h 2077916"/>
              <a:gd name="connsiteX1067" fmla="*/ 239972 w 407778"/>
              <a:gd name="connsiteY1067" fmla="*/ 1116504 h 2077916"/>
              <a:gd name="connsiteX1068" fmla="*/ 238486 w 407778"/>
              <a:gd name="connsiteY1068" fmla="*/ 1090645 h 2077916"/>
              <a:gd name="connsiteX1069" fmla="*/ 91548 w 407778"/>
              <a:gd name="connsiteY1069" fmla="*/ 1165415 h 2077916"/>
              <a:gd name="connsiteX1070" fmla="*/ 100646 w 407778"/>
              <a:gd name="connsiteY1070" fmla="*/ 1209004 h 2077916"/>
              <a:gd name="connsiteX1071" fmla="*/ 117390 w 407778"/>
              <a:gd name="connsiteY1071" fmla="*/ 1284252 h 2077916"/>
              <a:gd name="connsiteX1072" fmla="*/ 119001 w 407778"/>
              <a:gd name="connsiteY1072" fmla="*/ 1380305 h 2077916"/>
              <a:gd name="connsiteX1073" fmla="*/ 116906 w 407778"/>
              <a:gd name="connsiteY1073" fmla="*/ 1409378 h 2077916"/>
              <a:gd name="connsiteX1074" fmla="*/ 118731 w 407778"/>
              <a:gd name="connsiteY1074" fmla="*/ 1444643 h 2077916"/>
              <a:gd name="connsiteX1075" fmla="*/ 102999 w 407778"/>
              <a:gd name="connsiteY1075" fmla="*/ 1475257 h 2077916"/>
              <a:gd name="connsiteX1076" fmla="*/ 89698 w 407778"/>
              <a:gd name="connsiteY1076" fmla="*/ 1508443 h 2077916"/>
              <a:gd name="connsiteX1077" fmla="*/ 85072 w 407778"/>
              <a:gd name="connsiteY1077" fmla="*/ 1524757 h 2077916"/>
              <a:gd name="connsiteX1078" fmla="*/ 76770 w 407778"/>
              <a:gd name="connsiteY1078" fmla="*/ 1450253 h 2077916"/>
              <a:gd name="connsiteX1079" fmla="*/ 75451 w 407778"/>
              <a:gd name="connsiteY1079" fmla="*/ 1444587 h 2077916"/>
              <a:gd name="connsiteX1080" fmla="*/ 77197 w 407778"/>
              <a:gd name="connsiteY1080" fmla="*/ 1343652 h 2077916"/>
              <a:gd name="connsiteX1081" fmla="*/ 83427 w 407778"/>
              <a:gd name="connsiteY1081" fmla="*/ 1347965 h 2077916"/>
              <a:gd name="connsiteX1082" fmla="*/ 79764 w 407778"/>
              <a:gd name="connsiteY1082" fmla="*/ 1282989 h 2077916"/>
              <a:gd name="connsiteX1083" fmla="*/ 75192 w 407778"/>
              <a:gd name="connsiteY1083" fmla="*/ 1265151 h 2077916"/>
              <a:gd name="connsiteX1084" fmla="*/ 73122 w 407778"/>
              <a:gd name="connsiteY1084" fmla="*/ 1220539 h 2077916"/>
              <a:gd name="connsiteX1085" fmla="*/ 73199 w 407778"/>
              <a:gd name="connsiteY1085" fmla="*/ 1219955 h 2077916"/>
              <a:gd name="connsiteX1086" fmla="*/ 74558 w 407778"/>
              <a:gd name="connsiteY1086" fmla="*/ 1209347 h 2077916"/>
              <a:gd name="connsiteX1087" fmla="*/ 79681 w 407778"/>
              <a:gd name="connsiteY1087" fmla="*/ 1199964 h 2077916"/>
              <a:gd name="connsiteX1088" fmla="*/ 241002 w 407778"/>
              <a:gd name="connsiteY1088" fmla="*/ 1063694 h 2077916"/>
              <a:gd name="connsiteX1089" fmla="*/ 242654 w 407778"/>
              <a:gd name="connsiteY1089" fmla="*/ 1069503 h 2077916"/>
              <a:gd name="connsiteX1090" fmla="*/ 253740 w 407778"/>
              <a:gd name="connsiteY1090" fmla="*/ 1107665 h 2077916"/>
              <a:gd name="connsiteX1091" fmla="*/ 259800 w 407778"/>
              <a:gd name="connsiteY1091" fmla="*/ 1124480 h 2077916"/>
              <a:gd name="connsiteX1092" fmla="*/ 254118 w 407778"/>
              <a:gd name="connsiteY1092" fmla="*/ 1134616 h 2077916"/>
              <a:gd name="connsiteX1093" fmla="*/ 241301 w 407778"/>
              <a:gd name="connsiteY1093" fmla="*/ 1087717 h 2077916"/>
              <a:gd name="connsiteX1094" fmla="*/ 168305 w 407778"/>
              <a:gd name="connsiteY1094" fmla="*/ 1108366 h 2077916"/>
              <a:gd name="connsiteX1095" fmla="*/ 175118 w 407778"/>
              <a:gd name="connsiteY1095" fmla="*/ 1133102 h 2077916"/>
              <a:gd name="connsiteX1096" fmla="*/ 185811 w 407778"/>
              <a:gd name="connsiteY1096" fmla="*/ 1169038 h 2077916"/>
              <a:gd name="connsiteX1097" fmla="*/ 189373 w 407778"/>
              <a:gd name="connsiteY1097" fmla="*/ 1236063 h 2077916"/>
              <a:gd name="connsiteX1098" fmla="*/ 193244 w 407778"/>
              <a:gd name="connsiteY1098" fmla="*/ 1288165 h 2077916"/>
              <a:gd name="connsiteX1099" fmla="*/ 187618 w 407778"/>
              <a:gd name="connsiteY1099" fmla="*/ 1303832 h 2077916"/>
              <a:gd name="connsiteX1100" fmla="*/ 168153 w 407778"/>
              <a:gd name="connsiteY1100" fmla="*/ 1250441 h 2077916"/>
              <a:gd name="connsiteX1101" fmla="*/ 167373 w 407778"/>
              <a:gd name="connsiteY1101" fmla="*/ 1242409 h 2077916"/>
              <a:gd name="connsiteX1102" fmla="*/ 165718 w 407778"/>
              <a:gd name="connsiteY1102" fmla="*/ 1207150 h 2077916"/>
              <a:gd name="connsiteX1103" fmla="*/ 168401 w 407778"/>
              <a:gd name="connsiteY1103" fmla="*/ 1115608 h 2077916"/>
              <a:gd name="connsiteX1104" fmla="*/ 168274 w 407778"/>
              <a:gd name="connsiteY1104" fmla="*/ 1108252 h 2077916"/>
              <a:gd name="connsiteX1105" fmla="*/ 168304 w 407778"/>
              <a:gd name="connsiteY1105" fmla="*/ 1108304 h 2077916"/>
              <a:gd name="connsiteX1106" fmla="*/ 168305 w 407778"/>
              <a:gd name="connsiteY1106" fmla="*/ 1108366 h 2077916"/>
              <a:gd name="connsiteX1107" fmla="*/ 314372 w 407778"/>
              <a:gd name="connsiteY1107" fmla="*/ 996104 h 2077916"/>
              <a:gd name="connsiteX1108" fmla="*/ 322813 w 407778"/>
              <a:gd name="connsiteY1108" fmla="*/ 1034031 h 2077916"/>
              <a:gd name="connsiteX1109" fmla="*/ 323898 w 407778"/>
              <a:gd name="connsiteY1109" fmla="*/ 1038771 h 2077916"/>
              <a:gd name="connsiteX1110" fmla="*/ 315369 w 407778"/>
              <a:gd name="connsiteY1110" fmla="*/ 1048400 h 2077916"/>
              <a:gd name="connsiteX1111" fmla="*/ 311847 w 407778"/>
              <a:gd name="connsiteY1111" fmla="*/ 1030956 h 2077916"/>
              <a:gd name="connsiteX1112" fmla="*/ 168041 w 407778"/>
              <a:gd name="connsiteY1112" fmla="*/ 1088512 h 2077916"/>
              <a:gd name="connsiteX1113" fmla="*/ 172323 w 407778"/>
              <a:gd name="connsiteY1113" fmla="*/ 1096133 h 2077916"/>
              <a:gd name="connsiteX1114" fmla="*/ 179334 w 407778"/>
              <a:gd name="connsiteY1114" fmla="*/ 1127201 h 2077916"/>
              <a:gd name="connsiteX1115" fmla="*/ 168304 w 407778"/>
              <a:gd name="connsiteY1115" fmla="*/ 1108304 h 2077916"/>
              <a:gd name="connsiteX1116" fmla="*/ 233661 w 407778"/>
              <a:gd name="connsiteY1116" fmla="*/ 1037807 h 2077916"/>
              <a:gd name="connsiteX1117" fmla="*/ 233999 w 407778"/>
              <a:gd name="connsiteY1117" fmla="*/ 1039071 h 2077916"/>
              <a:gd name="connsiteX1118" fmla="*/ 235224 w 407778"/>
              <a:gd name="connsiteY1118" fmla="*/ 1043379 h 2077916"/>
              <a:gd name="connsiteX1119" fmla="*/ 237317 w 407778"/>
              <a:gd name="connsiteY1119" fmla="*/ 1073706 h 2077916"/>
              <a:gd name="connsiteX1120" fmla="*/ 230908 w 407778"/>
              <a:gd name="connsiteY1120" fmla="*/ 1051218 h 2077916"/>
              <a:gd name="connsiteX1121" fmla="*/ 84326 w 407778"/>
              <a:gd name="connsiteY1121" fmla="*/ 1130818 h 2077916"/>
              <a:gd name="connsiteX1122" fmla="*/ 87896 w 407778"/>
              <a:gd name="connsiteY1122" fmla="*/ 1147923 h 2077916"/>
              <a:gd name="connsiteX1123" fmla="*/ 82457 w 407778"/>
              <a:gd name="connsiteY1123" fmla="*/ 1164566 h 2077916"/>
              <a:gd name="connsiteX1124" fmla="*/ 78226 w 407778"/>
              <a:gd name="connsiteY1124" fmla="*/ 1180721 h 2077916"/>
              <a:gd name="connsiteX1125" fmla="*/ 81052 w 407778"/>
              <a:gd name="connsiteY1125" fmla="*/ 1158667 h 2077916"/>
              <a:gd name="connsiteX1126" fmla="*/ 112581 w 407778"/>
              <a:gd name="connsiteY1126" fmla="*/ 1096912 h 2077916"/>
              <a:gd name="connsiteX1127" fmla="*/ 113167 w 407778"/>
              <a:gd name="connsiteY1127" fmla="*/ 1100695 h 2077916"/>
              <a:gd name="connsiteX1128" fmla="*/ 115771 w 407778"/>
              <a:gd name="connsiteY1128" fmla="*/ 1109045 h 2077916"/>
              <a:gd name="connsiteX1129" fmla="*/ 116528 w 407778"/>
              <a:gd name="connsiteY1129" fmla="*/ 1232818 h 2077916"/>
              <a:gd name="connsiteX1130" fmla="*/ 116800 w 407778"/>
              <a:gd name="connsiteY1130" fmla="*/ 1249064 h 2077916"/>
              <a:gd name="connsiteX1131" fmla="*/ 106775 w 407778"/>
              <a:gd name="connsiteY1131" fmla="*/ 1118730 h 2077916"/>
              <a:gd name="connsiteX1132" fmla="*/ 104996 w 407778"/>
              <a:gd name="connsiteY1132" fmla="*/ 1095603 h 2077916"/>
              <a:gd name="connsiteX1133" fmla="*/ 106775 w 407778"/>
              <a:gd name="connsiteY1133" fmla="*/ 1118730 h 2077916"/>
              <a:gd name="connsiteX1134" fmla="*/ 103993 w 407778"/>
              <a:gd name="connsiteY1134" fmla="*/ 1129181 h 2077916"/>
              <a:gd name="connsiteX1135" fmla="*/ 91548 w 407778"/>
              <a:gd name="connsiteY1135" fmla="*/ 1165415 h 2077916"/>
              <a:gd name="connsiteX1136" fmla="*/ 87896 w 407778"/>
              <a:gd name="connsiteY1136" fmla="*/ 1147923 h 2077916"/>
              <a:gd name="connsiteX1137" fmla="*/ 381369 w 407778"/>
              <a:gd name="connsiteY1137" fmla="*/ 916907 h 2077916"/>
              <a:gd name="connsiteX1138" fmla="*/ 400822 w 407778"/>
              <a:gd name="connsiteY1138" fmla="*/ 995440 h 2077916"/>
              <a:gd name="connsiteX1139" fmla="*/ 391960 w 407778"/>
              <a:gd name="connsiteY1139" fmla="*/ 995688 h 2077916"/>
              <a:gd name="connsiteX1140" fmla="*/ 382463 w 407778"/>
              <a:gd name="connsiteY1140" fmla="*/ 997140 h 2077916"/>
              <a:gd name="connsiteX1141" fmla="*/ 377894 w 407778"/>
              <a:gd name="connsiteY1141" fmla="*/ 959780 h 2077916"/>
              <a:gd name="connsiteX1142" fmla="*/ 0 w 407778"/>
              <a:gd name="connsiteY1142" fmla="*/ 1159515 h 2077916"/>
              <a:gd name="connsiteX1143" fmla="*/ 2414 w 407778"/>
              <a:gd name="connsiteY1143" fmla="*/ 1169018 h 2077916"/>
              <a:gd name="connsiteX1144" fmla="*/ 0 w 407778"/>
              <a:gd name="connsiteY1144" fmla="*/ 1213040 h 2077916"/>
              <a:gd name="connsiteX1145" fmla="*/ 143635 w 407778"/>
              <a:gd name="connsiteY1145" fmla="*/ 1066040 h 2077916"/>
              <a:gd name="connsiteX1146" fmla="*/ 153452 w 407778"/>
              <a:gd name="connsiteY1146" fmla="*/ 1082858 h 2077916"/>
              <a:gd name="connsiteX1147" fmla="*/ 157343 w 407778"/>
              <a:gd name="connsiteY1147" fmla="*/ 1133896 h 2077916"/>
              <a:gd name="connsiteX1148" fmla="*/ 166130 w 407778"/>
              <a:gd name="connsiteY1148" fmla="*/ 1229617 h 2077916"/>
              <a:gd name="connsiteX1149" fmla="*/ 167373 w 407778"/>
              <a:gd name="connsiteY1149" fmla="*/ 1242409 h 2077916"/>
              <a:gd name="connsiteX1150" fmla="*/ 167564 w 407778"/>
              <a:gd name="connsiteY1150" fmla="*/ 1246479 h 2077916"/>
              <a:gd name="connsiteX1151" fmla="*/ 167800 w 407778"/>
              <a:gd name="connsiteY1151" fmla="*/ 1249472 h 2077916"/>
              <a:gd name="connsiteX1152" fmla="*/ 165181 w 407778"/>
              <a:gd name="connsiteY1152" fmla="*/ 1242288 h 2077916"/>
              <a:gd name="connsiteX1153" fmla="*/ 135758 w 407778"/>
              <a:gd name="connsiteY1153" fmla="*/ 1172954 h 2077916"/>
              <a:gd name="connsiteX1154" fmla="*/ 135591 w 407778"/>
              <a:gd name="connsiteY1154" fmla="*/ 1172332 h 2077916"/>
              <a:gd name="connsiteX1155" fmla="*/ 134320 w 407778"/>
              <a:gd name="connsiteY1155" fmla="*/ 1167688 h 2077916"/>
              <a:gd name="connsiteX1156" fmla="*/ 136188 w 407778"/>
              <a:gd name="connsiteY1156" fmla="*/ 1141763 h 2077916"/>
              <a:gd name="connsiteX1157" fmla="*/ 151660 w 407778"/>
              <a:gd name="connsiteY1157" fmla="*/ 1059356 h 2077916"/>
              <a:gd name="connsiteX1158" fmla="*/ 157831 w 407778"/>
              <a:gd name="connsiteY1158" fmla="*/ 1070340 h 2077916"/>
              <a:gd name="connsiteX1159" fmla="*/ 168274 w 407778"/>
              <a:gd name="connsiteY1159" fmla="*/ 1108252 h 2077916"/>
              <a:gd name="connsiteX1160" fmla="*/ 153452 w 407778"/>
              <a:gd name="connsiteY1160" fmla="*/ 1082858 h 2077916"/>
              <a:gd name="connsiteX1161" fmla="*/ 234732 w 407778"/>
              <a:gd name="connsiteY1161" fmla="*/ 996090 h 2077916"/>
              <a:gd name="connsiteX1162" fmla="*/ 242069 w 407778"/>
              <a:gd name="connsiteY1162" fmla="*/ 1019830 h 2077916"/>
              <a:gd name="connsiteX1163" fmla="*/ 242006 w 407778"/>
              <a:gd name="connsiteY1163" fmla="*/ 1030383 h 2077916"/>
              <a:gd name="connsiteX1164" fmla="*/ 240946 w 407778"/>
              <a:gd name="connsiteY1164" fmla="*/ 1059144 h 2077916"/>
              <a:gd name="connsiteX1165" fmla="*/ 241002 w 407778"/>
              <a:gd name="connsiteY1165" fmla="*/ 1063694 h 2077916"/>
              <a:gd name="connsiteX1166" fmla="*/ 235224 w 407778"/>
              <a:gd name="connsiteY1166" fmla="*/ 1043379 h 2077916"/>
              <a:gd name="connsiteX1167" fmla="*/ 234544 w 407778"/>
              <a:gd name="connsiteY1167" fmla="*/ 1033509 h 2077916"/>
              <a:gd name="connsiteX1168" fmla="*/ 237082 w 407778"/>
              <a:gd name="connsiteY1168" fmla="*/ 1021145 h 2077916"/>
              <a:gd name="connsiteX1169" fmla="*/ 115197 w 407778"/>
              <a:gd name="connsiteY1169" fmla="*/ 1064388 h 2077916"/>
              <a:gd name="connsiteX1170" fmla="*/ 115539 w 407778"/>
              <a:gd name="connsiteY1170" fmla="*/ 1071145 h 2077916"/>
              <a:gd name="connsiteX1171" fmla="*/ 115627 w 407778"/>
              <a:gd name="connsiteY1171" fmla="*/ 1085470 h 2077916"/>
              <a:gd name="connsiteX1172" fmla="*/ 112581 w 407778"/>
              <a:gd name="connsiteY1172" fmla="*/ 1096912 h 2077916"/>
              <a:gd name="connsiteX1173" fmla="*/ 110006 w 407778"/>
              <a:gd name="connsiteY1173" fmla="*/ 1080271 h 2077916"/>
              <a:gd name="connsiteX1174" fmla="*/ 325338 w 407778"/>
              <a:gd name="connsiteY1174" fmla="*/ 920796 h 2077916"/>
              <a:gd name="connsiteX1175" fmla="*/ 347670 w 407778"/>
              <a:gd name="connsiteY1175" fmla="*/ 996295 h 2077916"/>
              <a:gd name="connsiteX1176" fmla="*/ 351175 w 407778"/>
              <a:gd name="connsiteY1176" fmla="*/ 1009856 h 2077916"/>
              <a:gd name="connsiteX1177" fmla="*/ 333243 w 407778"/>
              <a:gd name="connsiteY1177" fmla="*/ 1028760 h 2077916"/>
              <a:gd name="connsiteX1178" fmla="*/ 332973 w 407778"/>
              <a:gd name="connsiteY1178" fmla="*/ 1026361 h 2077916"/>
              <a:gd name="connsiteX1179" fmla="*/ 325616 w 407778"/>
              <a:gd name="connsiteY1179" fmla="*/ 930545 h 2077916"/>
              <a:gd name="connsiteX1180" fmla="*/ 213597 w 407778"/>
              <a:gd name="connsiteY1180" fmla="*/ 990478 h 2077916"/>
              <a:gd name="connsiteX1181" fmla="*/ 230908 w 407778"/>
              <a:gd name="connsiteY1181" fmla="*/ 1051218 h 2077916"/>
              <a:gd name="connsiteX1182" fmla="*/ 224171 w 407778"/>
              <a:gd name="connsiteY1182" fmla="*/ 1084033 h 2077916"/>
              <a:gd name="connsiteX1183" fmla="*/ 205340 w 407778"/>
              <a:gd name="connsiteY1183" fmla="*/ 1127585 h 2077916"/>
              <a:gd name="connsiteX1184" fmla="*/ 205131 w 407778"/>
              <a:gd name="connsiteY1184" fmla="*/ 1121497 h 2077916"/>
              <a:gd name="connsiteX1185" fmla="*/ 206278 w 407778"/>
              <a:gd name="connsiteY1185" fmla="*/ 1097585 h 2077916"/>
              <a:gd name="connsiteX1186" fmla="*/ 322524 w 407778"/>
              <a:gd name="connsiteY1186" fmla="*/ 916345 h 2077916"/>
              <a:gd name="connsiteX1187" fmla="*/ 326678 w 407778"/>
              <a:gd name="connsiteY1187" fmla="*/ 973617 h 2077916"/>
              <a:gd name="connsiteX1188" fmla="*/ 330789 w 407778"/>
              <a:gd name="connsiteY1188" fmla="*/ 1031347 h 2077916"/>
              <a:gd name="connsiteX1189" fmla="*/ 326405 w 407778"/>
              <a:gd name="connsiteY1189" fmla="*/ 1035969 h 2077916"/>
              <a:gd name="connsiteX1190" fmla="*/ 317804 w 407778"/>
              <a:gd name="connsiteY1190" fmla="*/ 961579 h 2077916"/>
              <a:gd name="connsiteX1191" fmla="*/ 147420 w 407778"/>
              <a:gd name="connsiteY1191" fmla="*/ 1027554 h 2077916"/>
              <a:gd name="connsiteX1192" fmla="*/ 150076 w 407778"/>
              <a:gd name="connsiteY1192" fmla="*/ 1038583 h 2077916"/>
              <a:gd name="connsiteX1193" fmla="*/ 151660 w 407778"/>
              <a:gd name="connsiteY1193" fmla="*/ 1059356 h 2077916"/>
              <a:gd name="connsiteX1194" fmla="*/ 145390 w 407778"/>
              <a:gd name="connsiteY1194" fmla="*/ 1048196 h 2077916"/>
              <a:gd name="connsiteX1195" fmla="*/ 127800 w 407778"/>
              <a:gd name="connsiteY1195" fmla="*/ 1038230 h 2077916"/>
              <a:gd name="connsiteX1196" fmla="*/ 127892 w 407778"/>
              <a:gd name="connsiteY1196" fmla="*/ 1038391 h 2077916"/>
              <a:gd name="connsiteX1197" fmla="*/ 128127 w 407778"/>
              <a:gd name="connsiteY1197" fmla="*/ 1051129 h 2077916"/>
              <a:gd name="connsiteX1198" fmla="*/ 129030 w 407778"/>
              <a:gd name="connsiteY1198" fmla="*/ 1148360 h 2077916"/>
              <a:gd name="connsiteX1199" fmla="*/ 134320 w 407778"/>
              <a:gd name="connsiteY1199" fmla="*/ 1167688 h 2077916"/>
              <a:gd name="connsiteX1200" fmla="*/ 134271 w 407778"/>
              <a:gd name="connsiteY1200" fmla="*/ 1168372 h 2077916"/>
              <a:gd name="connsiteX1201" fmla="*/ 115771 w 407778"/>
              <a:gd name="connsiteY1201" fmla="*/ 1109045 h 2077916"/>
              <a:gd name="connsiteX1202" fmla="*/ 115627 w 407778"/>
              <a:gd name="connsiteY1202" fmla="*/ 1085470 h 2077916"/>
              <a:gd name="connsiteX1203" fmla="*/ 125680 w 407778"/>
              <a:gd name="connsiteY1203" fmla="*/ 1047695 h 2077916"/>
              <a:gd name="connsiteX1204" fmla="*/ 241071 w 407778"/>
              <a:gd name="connsiteY1204" fmla="*/ 964141 h 2077916"/>
              <a:gd name="connsiteX1205" fmla="*/ 253396 w 407778"/>
              <a:gd name="connsiteY1205" fmla="*/ 1021982 h 2077916"/>
              <a:gd name="connsiteX1206" fmla="*/ 267508 w 407778"/>
              <a:gd name="connsiteY1206" fmla="*/ 1098826 h 2077916"/>
              <a:gd name="connsiteX1207" fmla="*/ 267619 w 407778"/>
              <a:gd name="connsiteY1207" fmla="*/ 1099427 h 2077916"/>
              <a:gd name="connsiteX1208" fmla="*/ 252841 w 407778"/>
              <a:gd name="connsiteY1208" fmla="*/ 1054687 h 2077916"/>
              <a:gd name="connsiteX1209" fmla="*/ 242069 w 407778"/>
              <a:gd name="connsiteY1209" fmla="*/ 1019830 h 2077916"/>
              <a:gd name="connsiteX1210" fmla="*/ 242245 w 407778"/>
              <a:gd name="connsiteY1210" fmla="*/ 990297 h 2077916"/>
              <a:gd name="connsiteX1211" fmla="*/ 288093 w 407778"/>
              <a:gd name="connsiteY1211" fmla="*/ 933044 h 2077916"/>
              <a:gd name="connsiteX1212" fmla="*/ 290582 w 407778"/>
              <a:gd name="connsiteY1212" fmla="*/ 946991 h 2077916"/>
              <a:gd name="connsiteX1213" fmla="*/ 306004 w 407778"/>
              <a:gd name="connsiteY1213" fmla="*/ 1024401 h 2077916"/>
              <a:gd name="connsiteX1214" fmla="*/ 310598 w 407778"/>
              <a:gd name="connsiteY1214" fmla="*/ 1048215 h 2077916"/>
              <a:gd name="connsiteX1215" fmla="*/ 310158 w 407778"/>
              <a:gd name="connsiteY1215" fmla="*/ 1054283 h 2077916"/>
              <a:gd name="connsiteX1216" fmla="*/ 307635 w 407778"/>
              <a:gd name="connsiteY1216" fmla="*/ 1057130 h 2077916"/>
              <a:gd name="connsiteX1217" fmla="*/ 322037 w 407778"/>
              <a:gd name="connsiteY1217" fmla="*/ 909637 h 2077916"/>
              <a:gd name="connsiteX1218" fmla="*/ 322914 w 407778"/>
              <a:gd name="connsiteY1218" fmla="*/ 912602 h 2077916"/>
              <a:gd name="connsiteX1219" fmla="*/ 322524 w 407778"/>
              <a:gd name="connsiteY1219" fmla="*/ 916345 h 2077916"/>
              <a:gd name="connsiteX1220" fmla="*/ 127666 w 407778"/>
              <a:gd name="connsiteY1220" fmla="*/ 1026234 h 2077916"/>
              <a:gd name="connsiteX1221" fmla="*/ 127882 w 407778"/>
              <a:gd name="connsiteY1221" fmla="*/ 1037865 h 2077916"/>
              <a:gd name="connsiteX1222" fmla="*/ 127800 w 407778"/>
              <a:gd name="connsiteY1222" fmla="*/ 1038230 h 2077916"/>
              <a:gd name="connsiteX1223" fmla="*/ 125228 w 407778"/>
              <a:gd name="connsiteY1223" fmla="*/ 1033696 h 2077916"/>
              <a:gd name="connsiteX1224" fmla="*/ 131218 w 407778"/>
              <a:gd name="connsiteY1224" fmla="*/ 1022972 h 2077916"/>
              <a:gd name="connsiteX1225" fmla="*/ 145390 w 407778"/>
              <a:gd name="connsiteY1225" fmla="*/ 1048196 h 2077916"/>
              <a:gd name="connsiteX1226" fmla="*/ 143635 w 407778"/>
              <a:gd name="connsiteY1226" fmla="*/ 1066040 h 2077916"/>
              <a:gd name="connsiteX1227" fmla="*/ 141579 w 407778"/>
              <a:gd name="connsiteY1227" fmla="*/ 1062517 h 2077916"/>
              <a:gd name="connsiteX1228" fmla="*/ 127892 w 407778"/>
              <a:gd name="connsiteY1228" fmla="*/ 1038391 h 2077916"/>
              <a:gd name="connsiteX1229" fmla="*/ 127882 w 407778"/>
              <a:gd name="connsiteY1229" fmla="*/ 1037865 h 2077916"/>
              <a:gd name="connsiteX1230" fmla="*/ 324636 w 407778"/>
              <a:gd name="connsiteY1230" fmla="*/ 896110 h 2077916"/>
              <a:gd name="connsiteX1231" fmla="*/ 325338 w 407778"/>
              <a:gd name="connsiteY1231" fmla="*/ 920796 h 2077916"/>
              <a:gd name="connsiteX1232" fmla="*/ 322914 w 407778"/>
              <a:gd name="connsiteY1232" fmla="*/ 912602 h 2077916"/>
              <a:gd name="connsiteX1233" fmla="*/ 127483 w 407778"/>
              <a:gd name="connsiteY1233" fmla="*/ 1016324 h 2077916"/>
              <a:gd name="connsiteX1234" fmla="*/ 129647 w 407778"/>
              <a:gd name="connsiteY1234" fmla="*/ 1020175 h 2077916"/>
              <a:gd name="connsiteX1235" fmla="*/ 127666 w 407778"/>
              <a:gd name="connsiteY1235" fmla="*/ 1026234 h 2077916"/>
              <a:gd name="connsiteX1236" fmla="*/ 284738 w 407778"/>
              <a:gd name="connsiteY1236" fmla="*/ 914243 h 2077916"/>
              <a:gd name="connsiteX1237" fmla="*/ 285771 w 407778"/>
              <a:gd name="connsiteY1237" fmla="*/ 918301 h 2077916"/>
              <a:gd name="connsiteX1238" fmla="*/ 288093 w 407778"/>
              <a:gd name="connsiteY1238" fmla="*/ 933044 h 2077916"/>
              <a:gd name="connsiteX1239" fmla="*/ 150282 w 407778"/>
              <a:gd name="connsiteY1239" fmla="*/ 998458 h 2077916"/>
              <a:gd name="connsiteX1240" fmla="*/ 163821 w 407778"/>
              <a:gd name="connsiteY1240" fmla="*/ 1058456 h 2077916"/>
              <a:gd name="connsiteX1241" fmla="*/ 167711 w 407778"/>
              <a:gd name="connsiteY1241" fmla="*/ 1075694 h 2077916"/>
              <a:gd name="connsiteX1242" fmla="*/ 168000 w 407778"/>
              <a:gd name="connsiteY1242" fmla="*/ 1085438 h 2077916"/>
              <a:gd name="connsiteX1243" fmla="*/ 168041 w 407778"/>
              <a:gd name="connsiteY1243" fmla="*/ 1088512 h 2077916"/>
              <a:gd name="connsiteX1244" fmla="*/ 157831 w 407778"/>
              <a:gd name="connsiteY1244" fmla="*/ 1070340 h 2077916"/>
              <a:gd name="connsiteX1245" fmla="*/ 156967 w 407778"/>
              <a:gd name="connsiteY1245" fmla="*/ 1067201 h 2077916"/>
              <a:gd name="connsiteX1246" fmla="*/ 150076 w 407778"/>
              <a:gd name="connsiteY1246" fmla="*/ 1038583 h 2077916"/>
              <a:gd name="connsiteX1247" fmla="*/ 148443 w 407778"/>
              <a:gd name="connsiteY1247" fmla="*/ 1017159 h 2077916"/>
              <a:gd name="connsiteX1248" fmla="*/ 135596 w 407778"/>
              <a:gd name="connsiteY1248" fmla="*/ 1003422 h 2077916"/>
              <a:gd name="connsiteX1249" fmla="*/ 131218 w 407778"/>
              <a:gd name="connsiteY1249" fmla="*/ 1022972 h 2077916"/>
              <a:gd name="connsiteX1250" fmla="*/ 129647 w 407778"/>
              <a:gd name="connsiteY1250" fmla="*/ 1020175 h 2077916"/>
              <a:gd name="connsiteX1251" fmla="*/ 132885 w 407778"/>
              <a:gd name="connsiteY1251" fmla="*/ 1010267 h 2077916"/>
              <a:gd name="connsiteX1252" fmla="*/ 402489 w 407778"/>
              <a:gd name="connsiteY1252" fmla="*/ 825518 h 2077916"/>
              <a:gd name="connsiteX1253" fmla="*/ 407778 w 407778"/>
              <a:gd name="connsiteY1253" fmla="*/ 843106 h 2077916"/>
              <a:gd name="connsiteX1254" fmla="*/ 407778 w 407778"/>
              <a:gd name="connsiteY1254" fmla="*/ 899618 h 2077916"/>
              <a:gd name="connsiteX1255" fmla="*/ 402544 w 407778"/>
              <a:gd name="connsiteY1255" fmla="*/ 850577 h 2077916"/>
              <a:gd name="connsiteX1256" fmla="*/ 112511 w 407778"/>
              <a:gd name="connsiteY1256" fmla="*/ 1011281 h 2077916"/>
              <a:gd name="connsiteX1257" fmla="*/ 125228 w 407778"/>
              <a:gd name="connsiteY1257" fmla="*/ 1033696 h 2077916"/>
              <a:gd name="connsiteX1258" fmla="*/ 115197 w 407778"/>
              <a:gd name="connsiteY1258" fmla="*/ 1064388 h 2077916"/>
              <a:gd name="connsiteX1259" fmla="*/ 194430 w 407778"/>
              <a:gd name="connsiteY1259" fmla="*/ 956472 h 2077916"/>
              <a:gd name="connsiteX1260" fmla="*/ 202673 w 407778"/>
              <a:gd name="connsiteY1260" fmla="*/ 1050158 h 2077916"/>
              <a:gd name="connsiteX1261" fmla="*/ 205131 w 407778"/>
              <a:gd name="connsiteY1261" fmla="*/ 1121497 h 2077916"/>
              <a:gd name="connsiteX1262" fmla="*/ 204776 w 407778"/>
              <a:gd name="connsiteY1262" fmla="*/ 1128891 h 2077916"/>
              <a:gd name="connsiteX1263" fmla="*/ 198667 w 407778"/>
              <a:gd name="connsiteY1263" fmla="*/ 1143021 h 2077916"/>
              <a:gd name="connsiteX1264" fmla="*/ 189676 w 407778"/>
              <a:gd name="connsiteY1264" fmla="*/ 1127019 h 2077916"/>
              <a:gd name="connsiteX1265" fmla="*/ 189177 w 407778"/>
              <a:gd name="connsiteY1265" fmla="*/ 1122399 h 2077916"/>
              <a:gd name="connsiteX1266" fmla="*/ 186938 w 407778"/>
              <a:gd name="connsiteY1266" fmla="*/ 1033894 h 2077916"/>
              <a:gd name="connsiteX1267" fmla="*/ 365467 w 407778"/>
              <a:gd name="connsiteY1267" fmla="*/ 845908 h 2077916"/>
              <a:gd name="connsiteX1268" fmla="*/ 367404 w 407778"/>
              <a:gd name="connsiteY1268" fmla="*/ 873998 h 2077916"/>
              <a:gd name="connsiteX1269" fmla="*/ 377894 w 407778"/>
              <a:gd name="connsiteY1269" fmla="*/ 959780 h 2077916"/>
              <a:gd name="connsiteX1270" fmla="*/ 377035 w 407778"/>
              <a:gd name="connsiteY1270" fmla="*/ 970378 h 2077916"/>
              <a:gd name="connsiteX1271" fmla="*/ 375205 w 407778"/>
              <a:gd name="connsiteY1271" fmla="*/ 998249 h 2077916"/>
              <a:gd name="connsiteX1272" fmla="*/ 359977 w 407778"/>
              <a:gd name="connsiteY1272" fmla="*/ 1000578 h 2077916"/>
              <a:gd name="connsiteX1273" fmla="*/ 356424 w 407778"/>
              <a:gd name="connsiteY1273" fmla="*/ 1004323 h 2077916"/>
              <a:gd name="connsiteX1274" fmla="*/ 362917 w 407778"/>
              <a:gd name="connsiteY1274" fmla="*/ 915327 h 2077916"/>
              <a:gd name="connsiteX1275" fmla="*/ 138494 w 407778"/>
              <a:gd name="connsiteY1275" fmla="*/ 990484 h 2077916"/>
              <a:gd name="connsiteX1276" fmla="*/ 139336 w 407778"/>
              <a:gd name="connsiteY1276" fmla="*/ 993981 h 2077916"/>
              <a:gd name="connsiteX1277" fmla="*/ 135596 w 407778"/>
              <a:gd name="connsiteY1277" fmla="*/ 1003422 h 2077916"/>
              <a:gd name="connsiteX1278" fmla="*/ 217110 w 407778"/>
              <a:gd name="connsiteY1278" fmla="*/ 939067 h 2077916"/>
              <a:gd name="connsiteX1279" fmla="*/ 230661 w 407778"/>
              <a:gd name="connsiteY1279" fmla="*/ 982916 h 2077916"/>
              <a:gd name="connsiteX1280" fmla="*/ 234149 w 407778"/>
              <a:gd name="connsiteY1280" fmla="*/ 1027787 h 2077916"/>
              <a:gd name="connsiteX1281" fmla="*/ 234544 w 407778"/>
              <a:gd name="connsiteY1281" fmla="*/ 1033509 h 2077916"/>
              <a:gd name="connsiteX1282" fmla="*/ 233661 w 407778"/>
              <a:gd name="connsiteY1282" fmla="*/ 1037807 h 2077916"/>
              <a:gd name="connsiteX1283" fmla="*/ 222717 w 407778"/>
              <a:gd name="connsiteY1283" fmla="*/ 996916 h 2077916"/>
              <a:gd name="connsiteX1284" fmla="*/ 217363 w 407778"/>
              <a:gd name="connsiteY1284" fmla="*/ 972250 h 2077916"/>
              <a:gd name="connsiteX1285" fmla="*/ 215752 w 407778"/>
              <a:gd name="connsiteY1285" fmla="*/ 958945 h 2077916"/>
              <a:gd name="connsiteX1286" fmla="*/ 145491 w 407778"/>
              <a:gd name="connsiteY1286" fmla="*/ 978446 h 2077916"/>
              <a:gd name="connsiteX1287" fmla="*/ 148443 w 407778"/>
              <a:gd name="connsiteY1287" fmla="*/ 1017159 h 2077916"/>
              <a:gd name="connsiteX1288" fmla="*/ 147420 w 407778"/>
              <a:gd name="connsiteY1288" fmla="*/ 1027554 h 2077916"/>
              <a:gd name="connsiteX1289" fmla="*/ 139336 w 407778"/>
              <a:gd name="connsiteY1289" fmla="*/ 993981 h 2077916"/>
              <a:gd name="connsiteX1290" fmla="*/ 145351 w 407778"/>
              <a:gd name="connsiteY1290" fmla="*/ 976607 h 2077916"/>
              <a:gd name="connsiteX1291" fmla="*/ 145666 w 407778"/>
              <a:gd name="connsiteY1291" fmla="*/ 978004 h 2077916"/>
              <a:gd name="connsiteX1292" fmla="*/ 145491 w 407778"/>
              <a:gd name="connsiteY1292" fmla="*/ 978446 h 2077916"/>
              <a:gd name="connsiteX1293" fmla="*/ 97976 w 407778"/>
              <a:gd name="connsiteY1293" fmla="*/ 1003540 h 2077916"/>
              <a:gd name="connsiteX1294" fmla="*/ 100437 w 407778"/>
              <a:gd name="connsiteY1294" fmla="*/ 1018960 h 2077916"/>
              <a:gd name="connsiteX1295" fmla="*/ 106031 w 407778"/>
              <a:gd name="connsiteY1295" fmla="*/ 1054583 h 2077916"/>
              <a:gd name="connsiteX1296" fmla="*/ 110006 w 407778"/>
              <a:gd name="connsiteY1296" fmla="*/ 1080271 h 2077916"/>
              <a:gd name="connsiteX1297" fmla="*/ 104996 w 407778"/>
              <a:gd name="connsiteY1297" fmla="*/ 1095603 h 2077916"/>
              <a:gd name="connsiteX1298" fmla="*/ 104328 w 407778"/>
              <a:gd name="connsiteY1298" fmla="*/ 1086927 h 2077916"/>
              <a:gd name="connsiteX1299" fmla="*/ 100076 w 407778"/>
              <a:gd name="connsiteY1299" fmla="*/ 1031321 h 2077916"/>
              <a:gd name="connsiteX1300" fmla="*/ 396773 w 407778"/>
              <a:gd name="connsiteY1300" fmla="*/ 806512 h 2077916"/>
              <a:gd name="connsiteX1301" fmla="*/ 398428 w 407778"/>
              <a:gd name="connsiteY1301" fmla="*/ 812014 h 2077916"/>
              <a:gd name="connsiteX1302" fmla="*/ 402544 w 407778"/>
              <a:gd name="connsiteY1302" fmla="*/ 850577 h 2077916"/>
              <a:gd name="connsiteX1303" fmla="*/ 402816 w 407778"/>
              <a:gd name="connsiteY1303" fmla="*/ 974839 h 2077916"/>
              <a:gd name="connsiteX1304" fmla="*/ 397372 w 407778"/>
              <a:gd name="connsiteY1304" fmla="*/ 937685 h 2077916"/>
              <a:gd name="connsiteX1305" fmla="*/ 385990 w 407778"/>
              <a:gd name="connsiteY1305" fmla="*/ 878428 h 2077916"/>
              <a:gd name="connsiteX1306" fmla="*/ 144380 w 407778"/>
              <a:gd name="connsiteY1306" fmla="*/ 963874 h 2077916"/>
              <a:gd name="connsiteX1307" fmla="*/ 145351 w 407778"/>
              <a:gd name="connsiteY1307" fmla="*/ 976607 h 2077916"/>
              <a:gd name="connsiteX1308" fmla="*/ 143469 w 407778"/>
              <a:gd name="connsiteY1308" fmla="*/ 968270 h 2077916"/>
              <a:gd name="connsiteX1309" fmla="*/ 143830 w 407778"/>
              <a:gd name="connsiteY1309" fmla="*/ 966660 h 2077916"/>
              <a:gd name="connsiteX1310" fmla="*/ 154482 w 407778"/>
              <a:gd name="connsiteY1310" fmla="*/ 955751 h 2077916"/>
              <a:gd name="connsiteX1311" fmla="*/ 150282 w 407778"/>
              <a:gd name="connsiteY1311" fmla="*/ 998458 h 2077916"/>
              <a:gd name="connsiteX1312" fmla="*/ 145666 w 407778"/>
              <a:gd name="connsiteY1312" fmla="*/ 978004 h 2077916"/>
              <a:gd name="connsiteX1313" fmla="*/ 96932 w 407778"/>
              <a:gd name="connsiteY1313" fmla="*/ 989733 h 2077916"/>
              <a:gd name="connsiteX1314" fmla="*/ 97976 w 407778"/>
              <a:gd name="connsiteY1314" fmla="*/ 1003540 h 2077916"/>
              <a:gd name="connsiteX1315" fmla="*/ 96818 w 407778"/>
              <a:gd name="connsiteY1315" fmla="*/ 996291 h 2077916"/>
              <a:gd name="connsiteX1316" fmla="*/ 96418 w 407778"/>
              <a:gd name="connsiteY1316" fmla="*/ 982916 h 2077916"/>
              <a:gd name="connsiteX1317" fmla="*/ 97031 w 407778"/>
              <a:gd name="connsiteY1317" fmla="*/ 983995 h 2077916"/>
              <a:gd name="connsiteX1318" fmla="*/ 96932 w 407778"/>
              <a:gd name="connsiteY1318" fmla="*/ 989733 h 2077916"/>
              <a:gd name="connsiteX1319" fmla="*/ 96632 w 407778"/>
              <a:gd name="connsiteY1319" fmla="*/ 985774 h 2077916"/>
              <a:gd name="connsiteX1320" fmla="*/ 162305 w 407778"/>
              <a:gd name="connsiteY1320" fmla="*/ 936004 h 2077916"/>
              <a:gd name="connsiteX1321" fmla="*/ 166758 w 407778"/>
              <a:gd name="connsiteY1321" fmla="*/ 977681 h 2077916"/>
              <a:gd name="connsiteX1322" fmla="*/ 180475 w 407778"/>
              <a:gd name="connsiteY1322" fmla="*/ 1110641 h 2077916"/>
              <a:gd name="connsiteX1323" fmla="*/ 172323 w 407778"/>
              <a:gd name="connsiteY1323" fmla="*/ 1096133 h 2077916"/>
              <a:gd name="connsiteX1324" fmla="*/ 167711 w 407778"/>
              <a:gd name="connsiteY1324" fmla="*/ 1075694 h 2077916"/>
              <a:gd name="connsiteX1325" fmla="*/ 166836 w 407778"/>
              <a:gd name="connsiteY1325" fmla="*/ 1046238 h 2077916"/>
              <a:gd name="connsiteX1326" fmla="*/ 164715 w 407778"/>
              <a:gd name="connsiteY1326" fmla="*/ 996224 h 2077916"/>
              <a:gd name="connsiteX1327" fmla="*/ 161653 w 407778"/>
              <a:gd name="connsiteY1327" fmla="*/ 937651 h 2077916"/>
              <a:gd name="connsiteX1328" fmla="*/ 90218 w 407778"/>
              <a:gd name="connsiteY1328" fmla="*/ 971986 h 2077916"/>
              <a:gd name="connsiteX1329" fmla="*/ 94003 w 407778"/>
              <a:gd name="connsiteY1329" fmla="*/ 978659 h 2077916"/>
              <a:gd name="connsiteX1330" fmla="*/ 96818 w 407778"/>
              <a:gd name="connsiteY1330" fmla="*/ 996291 h 2077916"/>
              <a:gd name="connsiteX1331" fmla="*/ 96509 w 407778"/>
              <a:gd name="connsiteY1331" fmla="*/ 1014176 h 2077916"/>
              <a:gd name="connsiteX1332" fmla="*/ 89961 w 407778"/>
              <a:gd name="connsiteY1332" fmla="*/ 1082884 h 2077916"/>
              <a:gd name="connsiteX1333" fmla="*/ 84326 w 407778"/>
              <a:gd name="connsiteY1333" fmla="*/ 1130818 h 2077916"/>
              <a:gd name="connsiteX1334" fmla="*/ 84050 w 407778"/>
              <a:gd name="connsiteY1334" fmla="*/ 1129496 h 2077916"/>
              <a:gd name="connsiteX1335" fmla="*/ 79487 w 407778"/>
              <a:gd name="connsiteY1335" fmla="*/ 1104467 h 2077916"/>
              <a:gd name="connsiteX1336" fmla="*/ 88721 w 407778"/>
              <a:gd name="connsiteY1336" fmla="*/ 1017177 h 2077916"/>
              <a:gd name="connsiteX1337" fmla="*/ 222482 w 407778"/>
              <a:gd name="connsiteY1337" fmla="*/ 884939 h 2077916"/>
              <a:gd name="connsiteX1338" fmla="*/ 222657 w 407778"/>
              <a:gd name="connsiteY1338" fmla="*/ 885650 h 2077916"/>
              <a:gd name="connsiteX1339" fmla="*/ 230257 w 407778"/>
              <a:gd name="connsiteY1339" fmla="*/ 948363 h 2077916"/>
              <a:gd name="connsiteX1340" fmla="*/ 234732 w 407778"/>
              <a:gd name="connsiteY1340" fmla="*/ 996090 h 2077916"/>
              <a:gd name="connsiteX1341" fmla="*/ 230661 w 407778"/>
              <a:gd name="connsiteY1341" fmla="*/ 982916 h 2077916"/>
              <a:gd name="connsiteX1342" fmla="*/ 227184 w 407778"/>
              <a:gd name="connsiteY1342" fmla="*/ 938185 h 2077916"/>
              <a:gd name="connsiteX1343" fmla="*/ 402365 w 407778"/>
              <a:gd name="connsiteY1343" fmla="*/ 769214 h 2077916"/>
              <a:gd name="connsiteX1344" fmla="*/ 402489 w 407778"/>
              <a:gd name="connsiteY1344" fmla="*/ 825518 h 2077916"/>
              <a:gd name="connsiteX1345" fmla="*/ 398428 w 407778"/>
              <a:gd name="connsiteY1345" fmla="*/ 812014 h 2077916"/>
              <a:gd name="connsiteX1346" fmla="*/ 397396 w 407778"/>
              <a:gd name="connsiteY1346" fmla="*/ 802354 h 2077916"/>
              <a:gd name="connsiteX1347" fmla="*/ 367960 w 407778"/>
              <a:gd name="connsiteY1347" fmla="*/ 789927 h 2077916"/>
              <a:gd name="connsiteX1348" fmla="*/ 375892 w 407778"/>
              <a:gd name="connsiteY1348" fmla="*/ 825852 h 2077916"/>
              <a:gd name="connsiteX1349" fmla="*/ 385990 w 407778"/>
              <a:gd name="connsiteY1349" fmla="*/ 878428 h 2077916"/>
              <a:gd name="connsiteX1350" fmla="*/ 384624 w 407778"/>
              <a:gd name="connsiteY1350" fmla="*/ 887542 h 2077916"/>
              <a:gd name="connsiteX1351" fmla="*/ 381408 w 407778"/>
              <a:gd name="connsiteY1351" fmla="*/ 916423 h 2077916"/>
              <a:gd name="connsiteX1352" fmla="*/ 381369 w 407778"/>
              <a:gd name="connsiteY1352" fmla="*/ 916907 h 2077916"/>
              <a:gd name="connsiteX1353" fmla="*/ 379695 w 407778"/>
              <a:gd name="connsiteY1353" fmla="*/ 910149 h 2077916"/>
              <a:gd name="connsiteX1354" fmla="*/ 366916 w 407778"/>
              <a:gd name="connsiteY1354" fmla="*/ 806687 h 2077916"/>
              <a:gd name="connsiteX1355" fmla="*/ 97419 w 407778"/>
              <a:gd name="connsiteY1355" fmla="*/ 961517 h 2077916"/>
              <a:gd name="connsiteX1356" fmla="*/ 109920 w 407778"/>
              <a:gd name="connsiteY1356" fmla="*/ 985066 h 2077916"/>
              <a:gd name="connsiteX1357" fmla="*/ 111310 w 407778"/>
              <a:gd name="connsiteY1357" fmla="*/ 987540 h 2077916"/>
              <a:gd name="connsiteX1358" fmla="*/ 112511 w 407778"/>
              <a:gd name="connsiteY1358" fmla="*/ 1011281 h 2077916"/>
              <a:gd name="connsiteX1359" fmla="*/ 97031 w 407778"/>
              <a:gd name="connsiteY1359" fmla="*/ 983995 h 2077916"/>
              <a:gd name="connsiteX1360" fmla="*/ 221444 w 407778"/>
              <a:gd name="connsiteY1360" fmla="*/ 875643 h 2077916"/>
              <a:gd name="connsiteX1361" fmla="*/ 222244 w 407778"/>
              <a:gd name="connsiteY1361" fmla="*/ 882243 h 2077916"/>
              <a:gd name="connsiteX1362" fmla="*/ 222482 w 407778"/>
              <a:gd name="connsiteY1362" fmla="*/ 884939 h 2077916"/>
              <a:gd name="connsiteX1363" fmla="*/ 221173 w 407778"/>
              <a:gd name="connsiteY1363" fmla="*/ 879611 h 2077916"/>
              <a:gd name="connsiteX1364" fmla="*/ 402343 w 407778"/>
              <a:gd name="connsiteY1364" fmla="*/ 759054 h 2077916"/>
              <a:gd name="connsiteX1365" fmla="*/ 403921 w 407778"/>
              <a:gd name="connsiteY1365" fmla="*/ 760511 h 2077916"/>
              <a:gd name="connsiteX1366" fmla="*/ 402672 w 407778"/>
              <a:gd name="connsiteY1366" fmla="*/ 767171 h 2077916"/>
              <a:gd name="connsiteX1367" fmla="*/ 402365 w 407778"/>
              <a:gd name="connsiteY1367" fmla="*/ 769214 h 2077916"/>
              <a:gd name="connsiteX1368" fmla="*/ 221409 w 407778"/>
              <a:gd name="connsiteY1368" fmla="*/ 872796 h 2077916"/>
              <a:gd name="connsiteX1369" fmla="*/ 221584 w 407778"/>
              <a:gd name="connsiteY1369" fmla="*/ 874774 h 2077916"/>
              <a:gd name="connsiteX1370" fmla="*/ 221444 w 407778"/>
              <a:gd name="connsiteY1370" fmla="*/ 875643 h 2077916"/>
              <a:gd name="connsiteX1371" fmla="*/ 158874 w 407778"/>
              <a:gd name="connsiteY1371" fmla="*/ 911094 h 2077916"/>
              <a:gd name="connsiteX1372" fmla="*/ 161441 w 407778"/>
              <a:gd name="connsiteY1372" fmla="*/ 933606 h 2077916"/>
              <a:gd name="connsiteX1373" fmla="*/ 161653 w 407778"/>
              <a:gd name="connsiteY1373" fmla="*/ 937651 h 2077916"/>
              <a:gd name="connsiteX1374" fmla="*/ 154482 w 407778"/>
              <a:gd name="connsiteY1374" fmla="*/ 955751 h 2077916"/>
              <a:gd name="connsiteX1375" fmla="*/ 201001 w 407778"/>
              <a:gd name="connsiteY1375" fmla="*/ 880874 h 2077916"/>
              <a:gd name="connsiteX1376" fmla="*/ 212758 w 407778"/>
              <a:gd name="connsiteY1376" fmla="*/ 924740 h 2077916"/>
              <a:gd name="connsiteX1377" fmla="*/ 214327 w 407778"/>
              <a:gd name="connsiteY1377" fmla="*/ 939580 h 2077916"/>
              <a:gd name="connsiteX1378" fmla="*/ 215410 w 407778"/>
              <a:gd name="connsiteY1378" fmla="*/ 956122 h 2077916"/>
              <a:gd name="connsiteX1379" fmla="*/ 215752 w 407778"/>
              <a:gd name="connsiteY1379" fmla="*/ 958945 h 2077916"/>
              <a:gd name="connsiteX1380" fmla="*/ 213597 w 407778"/>
              <a:gd name="connsiteY1380" fmla="*/ 990478 h 2077916"/>
              <a:gd name="connsiteX1381" fmla="*/ 210565 w 407778"/>
              <a:gd name="connsiteY1381" fmla="*/ 979840 h 2077916"/>
              <a:gd name="connsiteX1382" fmla="*/ 198524 w 407778"/>
              <a:gd name="connsiteY1382" fmla="*/ 911780 h 2077916"/>
              <a:gd name="connsiteX1383" fmla="*/ 198448 w 407778"/>
              <a:gd name="connsiteY1383" fmla="*/ 911127 h 2077916"/>
              <a:gd name="connsiteX1384" fmla="*/ 90967 w 407778"/>
              <a:gd name="connsiteY1384" fmla="*/ 949362 h 2077916"/>
              <a:gd name="connsiteX1385" fmla="*/ 94389 w 407778"/>
              <a:gd name="connsiteY1385" fmla="*/ 955808 h 2077916"/>
              <a:gd name="connsiteX1386" fmla="*/ 96418 w 407778"/>
              <a:gd name="connsiteY1386" fmla="*/ 982916 h 2077916"/>
              <a:gd name="connsiteX1387" fmla="*/ 94003 w 407778"/>
              <a:gd name="connsiteY1387" fmla="*/ 978659 h 2077916"/>
              <a:gd name="connsiteX1388" fmla="*/ 93119 w 407778"/>
              <a:gd name="connsiteY1388" fmla="*/ 973121 h 2077916"/>
              <a:gd name="connsiteX1389" fmla="*/ 90697 w 407778"/>
              <a:gd name="connsiteY1389" fmla="*/ 957510 h 2077916"/>
              <a:gd name="connsiteX1390" fmla="*/ 407778 w 407778"/>
              <a:gd name="connsiteY1390" fmla="*/ 739946 h 2077916"/>
              <a:gd name="connsiteX1391" fmla="*/ 407778 w 407778"/>
              <a:gd name="connsiteY1391" fmla="*/ 764073 h 2077916"/>
              <a:gd name="connsiteX1392" fmla="*/ 403921 w 407778"/>
              <a:gd name="connsiteY1392" fmla="*/ 760511 h 2077916"/>
              <a:gd name="connsiteX1393" fmla="*/ 157927 w 407778"/>
              <a:gd name="connsiteY1393" fmla="*/ 895025 h 2077916"/>
              <a:gd name="connsiteX1394" fmla="*/ 159243 w 407778"/>
              <a:gd name="connsiteY1394" fmla="*/ 907343 h 2077916"/>
              <a:gd name="connsiteX1395" fmla="*/ 158874 w 407778"/>
              <a:gd name="connsiteY1395" fmla="*/ 911094 h 2077916"/>
              <a:gd name="connsiteX1396" fmla="*/ 157380 w 407778"/>
              <a:gd name="connsiteY1396" fmla="*/ 897995 h 2077916"/>
              <a:gd name="connsiteX1397" fmla="*/ 157531 w 407778"/>
              <a:gd name="connsiteY1397" fmla="*/ 897230 h 2077916"/>
              <a:gd name="connsiteX1398" fmla="*/ 225333 w 407778"/>
              <a:gd name="connsiteY1398" fmla="*/ 851525 h 2077916"/>
              <a:gd name="connsiteX1399" fmla="*/ 230461 w 407778"/>
              <a:gd name="connsiteY1399" fmla="*/ 872761 h 2077916"/>
              <a:gd name="connsiteX1400" fmla="*/ 237046 w 407778"/>
              <a:gd name="connsiteY1400" fmla="*/ 895685 h 2077916"/>
              <a:gd name="connsiteX1401" fmla="*/ 239424 w 407778"/>
              <a:gd name="connsiteY1401" fmla="*/ 927455 h 2077916"/>
              <a:gd name="connsiteX1402" fmla="*/ 241071 w 407778"/>
              <a:gd name="connsiteY1402" fmla="*/ 964141 h 2077916"/>
              <a:gd name="connsiteX1403" fmla="*/ 235374 w 407778"/>
              <a:gd name="connsiteY1403" fmla="*/ 937408 h 2077916"/>
              <a:gd name="connsiteX1404" fmla="*/ 222657 w 407778"/>
              <a:gd name="connsiteY1404" fmla="*/ 885650 h 2077916"/>
              <a:gd name="connsiteX1405" fmla="*/ 222244 w 407778"/>
              <a:gd name="connsiteY1405" fmla="*/ 882243 h 2077916"/>
              <a:gd name="connsiteX1406" fmla="*/ 221584 w 407778"/>
              <a:gd name="connsiteY1406" fmla="*/ 874774 h 2077916"/>
              <a:gd name="connsiteX1407" fmla="*/ 192848 w 407778"/>
              <a:gd name="connsiteY1407" fmla="*/ 861288 h 2077916"/>
              <a:gd name="connsiteX1408" fmla="*/ 193000 w 407778"/>
              <a:gd name="connsiteY1408" fmla="*/ 864481 h 2077916"/>
              <a:gd name="connsiteX1409" fmla="*/ 198448 w 407778"/>
              <a:gd name="connsiteY1409" fmla="*/ 911127 h 2077916"/>
              <a:gd name="connsiteX1410" fmla="*/ 195927 w 407778"/>
              <a:gd name="connsiteY1410" fmla="*/ 941003 h 2077916"/>
              <a:gd name="connsiteX1411" fmla="*/ 194430 w 407778"/>
              <a:gd name="connsiteY1411" fmla="*/ 956472 h 2077916"/>
              <a:gd name="connsiteX1412" fmla="*/ 187854 w 407778"/>
              <a:gd name="connsiteY1412" fmla="*/ 881728 h 2077916"/>
              <a:gd name="connsiteX1413" fmla="*/ 187067 w 407778"/>
              <a:gd name="connsiteY1413" fmla="*/ 875241 h 2077916"/>
              <a:gd name="connsiteX1414" fmla="*/ 358723 w 407778"/>
              <a:gd name="connsiteY1414" fmla="*/ 748090 h 2077916"/>
              <a:gd name="connsiteX1415" fmla="*/ 360891 w 407778"/>
              <a:gd name="connsiteY1415" fmla="*/ 757908 h 2077916"/>
              <a:gd name="connsiteX1416" fmla="*/ 366916 w 407778"/>
              <a:gd name="connsiteY1416" fmla="*/ 806687 h 2077916"/>
              <a:gd name="connsiteX1417" fmla="*/ 366896 w 407778"/>
              <a:gd name="connsiteY1417" fmla="*/ 807002 h 2077916"/>
              <a:gd name="connsiteX1418" fmla="*/ 365467 w 407778"/>
              <a:gd name="connsiteY1418" fmla="*/ 845908 h 2077916"/>
              <a:gd name="connsiteX1419" fmla="*/ 200000 w 407778"/>
              <a:gd name="connsiteY1419" fmla="*/ 844022 h 2077916"/>
              <a:gd name="connsiteX1420" fmla="*/ 202815 w 407778"/>
              <a:gd name="connsiteY1420" fmla="*/ 859382 h 2077916"/>
              <a:gd name="connsiteX1421" fmla="*/ 201001 w 407778"/>
              <a:gd name="connsiteY1421" fmla="*/ 880874 h 2077916"/>
              <a:gd name="connsiteX1422" fmla="*/ 194611 w 407778"/>
              <a:gd name="connsiteY1422" fmla="*/ 857031 h 2077916"/>
              <a:gd name="connsiteX1423" fmla="*/ 373576 w 407778"/>
              <a:gd name="connsiteY1423" fmla="*/ 732484 h 2077916"/>
              <a:gd name="connsiteX1424" fmla="*/ 391728 w 407778"/>
              <a:gd name="connsiteY1424" fmla="*/ 749249 h 2077916"/>
              <a:gd name="connsiteX1425" fmla="*/ 397396 w 407778"/>
              <a:gd name="connsiteY1425" fmla="*/ 802354 h 2077916"/>
              <a:gd name="connsiteX1426" fmla="*/ 396773 w 407778"/>
              <a:gd name="connsiteY1426" fmla="*/ 806512 h 2077916"/>
              <a:gd name="connsiteX1427" fmla="*/ 377233 w 407778"/>
              <a:gd name="connsiteY1427" fmla="*/ 741539 h 2077916"/>
              <a:gd name="connsiteX1428" fmla="*/ 192219 w 407778"/>
              <a:gd name="connsiteY1428" fmla="*/ 848110 h 2077916"/>
              <a:gd name="connsiteX1429" fmla="*/ 194611 w 407778"/>
              <a:gd name="connsiteY1429" fmla="*/ 857031 h 2077916"/>
              <a:gd name="connsiteX1430" fmla="*/ 192848 w 407778"/>
              <a:gd name="connsiteY1430" fmla="*/ 861288 h 2077916"/>
              <a:gd name="connsiteX1431" fmla="*/ 371813 w 407778"/>
              <a:gd name="connsiteY1431" fmla="*/ 728117 h 2077916"/>
              <a:gd name="connsiteX1432" fmla="*/ 373576 w 407778"/>
              <a:gd name="connsiteY1432" fmla="*/ 732484 h 2077916"/>
              <a:gd name="connsiteX1433" fmla="*/ 371652 w 407778"/>
              <a:gd name="connsiteY1433" fmla="*/ 730706 h 2077916"/>
              <a:gd name="connsiteX1434" fmla="*/ 207939 w 407778"/>
              <a:gd name="connsiteY1434" fmla="*/ 825755 h 2077916"/>
              <a:gd name="connsiteX1435" fmla="*/ 221173 w 407778"/>
              <a:gd name="connsiteY1435" fmla="*/ 879611 h 2077916"/>
              <a:gd name="connsiteX1436" fmla="*/ 217110 w 407778"/>
              <a:gd name="connsiteY1436" fmla="*/ 939067 h 2077916"/>
              <a:gd name="connsiteX1437" fmla="*/ 213249 w 407778"/>
              <a:gd name="connsiteY1437" fmla="*/ 926576 h 2077916"/>
              <a:gd name="connsiteX1438" fmla="*/ 212758 w 407778"/>
              <a:gd name="connsiteY1438" fmla="*/ 924740 h 2077916"/>
              <a:gd name="connsiteX1439" fmla="*/ 211587 w 407778"/>
              <a:gd name="connsiteY1439" fmla="*/ 913674 h 2077916"/>
              <a:gd name="connsiteX1440" fmla="*/ 204660 w 407778"/>
              <a:gd name="connsiteY1440" fmla="*/ 869452 h 2077916"/>
              <a:gd name="connsiteX1441" fmla="*/ 202815 w 407778"/>
              <a:gd name="connsiteY1441" fmla="*/ 859382 h 2077916"/>
              <a:gd name="connsiteX1442" fmla="*/ 203766 w 407778"/>
              <a:gd name="connsiteY1442" fmla="*/ 848107 h 2077916"/>
              <a:gd name="connsiteX1443" fmla="*/ 202719 w 407778"/>
              <a:gd name="connsiteY1443" fmla="*/ 837585 h 2077916"/>
              <a:gd name="connsiteX1444" fmla="*/ 233370 w 407778"/>
              <a:gd name="connsiteY1444" fmla="*/ 801681 h 2077916"/>
              <a:gd name="connsiteX1445" fmla="*/ 238991 w 407778"/>
              <a:gd name="connsiteY1445" fmla="*/ 830962 h 2077916"/>
              <a:gd name="connsiteX1446" fmla="*/ 273941 w 407778"/>
              <a:gd name="connsiteY1446" fmla="*/ 1023501 h 2077916"/>
              <a:gd name="connsiteX1447" fmla="*/ 286139 w 407778"/>
              <a:gd name="connsiteY1447" fmla="*/ 1084027 h 2077916"/>
              <a:gd name="connsiteX1448" fmla="*/ 285699 w 407778"/>
              <a:gd name="connsiteY1448" fmla="*/ 1084634 h 2077916"/>
              <a:gd name="connsiteX1449" fmla="*/ 267015 w 407778"/>
              <a:gd name="connsiteY1449" fmla="*/ 1003744 h 2077916"/>
              <a:gd name="connsiteX1450" fmla="*/ 247019 w 407778"/>
              <a:gd name="connsiteY1450" fmla="*/ 930408 h 2077916"/>
              <a:gd name="connsiteX1451" fmla="*/ 237046 w 407778"/>
              <a:gd name="connsiteY1451" fmla="*/ 895685 h 2077916"/>
              <a:gd name="connsiteX1452" fmla="*/ 236166 w 407778"/>
              <a:gd name="connsiteY1452" fmla="*/ 883930 h 2077916"/>
              <a:gd name="connsiteX1453" fmla="*/ 231303 w 407778"/>
              <a:gd name="connsiteY1453" fmla="*/ 830429 h 2077916"/>
              <a:gd name="connsiteX1454" fmla="*/ 230155 w 407778"/>
              <a:gd name="connsiteY1454" fmla="*/ 821620 h 2077916"/>
              <a:gd name="connsiteX1455" fmla="*/ 215900 w 407778"/>
              <a:gd name="connsiteY1455" fmla="*/ 807712 h 2077916"/>
              <a:gd name="connsiteX1456" fmla="*/ 217674 w 407778"/>
              <a:gd name="connsiteY1456" fmla="*/ 819811 h 2077916"/>
              <a:gd name="connsiteX1457" fmla="*/ 220931 w 407778"/>
              <a:gd name="connsiteY1457" fmla="*/ 833298 h 2077916"/>
              <a:gd name="connsiteX1458" fmla="*/ 221409 w 407778"/>
              <a:gd name="connsiteY1458" fmla="*/ 872796 h 2077916"/>
              <a:gd name="connsiteX1459" fmla="*/ 217815 w 407778"/>
              <a:gd name="connsiteY1459" fmla="*/ 832096 h 2077916"/>
              <a:gd name="connsiteX1460" fmla="*/ 215420 w 407778"/>
              <a:gd name="connsiteY1460" fmla="*/ 808802 h 2077916"/>
              <a:gd name="connsiteX1461" fmla="*/ 356577 w 407778"/>
              <a:gd name="connsiteY1461" fmla="*/ 716783 h 2077916"/>
              <a:gd name="connsiteX1462" fmla="*/ 371652 w 407778"/>
              <a:gd name="connsiteY1462" fmla="*/ 730706 h 2077916"/>
              <a:gd name="connsiteX1463" fmla="*/ 367960 w 407778"/>
              <a:gd name="connsiteY1463" fmla="*/ 789927 h 2077916"/>
              <a:gd name="connsiteX1464" fmla="*/ 360891 w 407778"/>
              <a:gd name="connsiteY1464" fmla="*/ 757908 h 2077916"/>
              <a:gd name="connsiteX1465" fmla="*/ 357517 w 407778"/>
              <a:gd name="connsiteY1465" fmla="*/ 730590 h 2077916"/>
              <a:gd name="connsiteX1466" fmla="*/ 357347 w 407778"/>
              <a:gd name="connsiteY1466" fmla="*/ 728127 h 2077916"/>
              <a:gd name="connsiteX1467" fmla="*/ 352263 w 407778"/>
              <a:gd name="connsiteY1467" fmla="*/ 712798 h 2077916"/>
              <a:gd name="connsiteX1468" fmla="*/ 355713 w 407778"/>
              <a:gd name="connsiteY1468" fmla="*/ 715985 h 2077916"/>
              <a:gd name="connsiteX1469" fmla="*/ 357517 w 407778"/>
              <a:gd name="connsiteY1469" fmla="*/ 730590 h 2077916"/>
              <a:gd name="connsiteX1470" fmla="*/ 358723 w 407778"/>
              <a:gd name="connsiteY1470" fmla="*/ 748090 h 2077916"/>
              <a:gd name="connsiteX1471" fmla="*/ 351583 w 407778"/>
              <a:gd name="connsiteY1471" fmla="*/ 715749 h 2077916"/>
              <a:gd name="connsiteX1472" fmla="*/ 225507 w 407778"/>
              <a:gd name="connsiteY1472" fmla="*/ 785942 h 2077916"/>
              <a:gd name="connsiteX1473" fmla="*/ 230155 w 407778"/>
              <a:gd name="connsiteY1473" fmla="*/ 821620 h 2077916"/>
              <a:gd name="connsiteX1474" fmla="*/ 225333 w 407778"/>
              <a:gd name="connsiteY1474" fmla="*/ 851525 h 2077916"/>
              <a:gd name="connsiteX1475" fmla="*/ 220931 w 407778"/>
              <a:gd name="connsiteY1475" fmla="*/ 833298 h 2077916"/>
              <a:gd name="connsiteX1476" fmla="*/ 220495 w 407778"/>
              <a:gd name="connsiteY1476" fmla="*/ 797300 h 2077916"/>
              <a:gd name="connsiteX1477" fmla="*/ 355387 w 407778"/>
              <a:gd name="connsiteY1477" fmla="*/ 699244 h 2077916"/>
              <a:gd name="connsiteX1478" fmla="*/ 356577 w 407778"/>
              <a:gd name="connsiteY1478" fmla="*/ 716783 h 2077916"/>
              <a:gd name="connsiteX1479" fmla="*/ 355713 w 407778"/>
              <a:gd name="connsiteY1479" fmla="*/ 715985 h 2077916"/>
              <a:gd name="connsiteX1480" fmla="*/ 354253 w 407778"/>
              <a:gd name="connsiteY1480" fmla="*/ 704165 h 2077916"/>
              <a:gd name="connsiteX1481" fmla="*/ 47134 w 407778"/>
              <a:gd name="connsiteY1481" fmla="*/ 891380 h 2077916"/>
              <a:gd name="connsiteX1482" fmla="*/ 55082 w 407778"/>
              <a:gd name="connsiteY1482" fmla="*/ 906832 h 2077916"/>
              <a:gd name="connsiteX1483" fmla="*/ 60294 w 407778"/>
              <a:gd name="connsiteY1483" fmla="*/ 959224 h 2077916"/>
              <a:gd name="connsiteX1484" fmla="*/ 72882 w 407778"/>
              <a:gd name="connsiteY1484" fmla="*/ 1068229 h 2077916"/>
              <a:gd name="connsiteX1485" fmla="*/ 79487 w 407778"/>
              <a:gd name="connsiteY1485" fmla="*/ 1104467 h 2077916"/>
              <a:gd name="connsiteX1486" fmla="*/ 71319 w 407778"/>
              <a:gd name="connsiteY1486" fmla="*/ 1181691 h 2077916"/>
              <a:gd name="connsiteX1487" fmla="*/ 68227 w 407778"/>
              <a:gd name="connsiteY1487" fmla="*/ 1115075 h 2077916"/>
              <a:gd name="connsiteX1488" fmla="*/ 48092 w 407778"/>
              <a:gd name="connsiteY1488" fmla="*/ 899309 h 2077916"/>
              <a:gd name="connsiteX1489" fmla="*/ 354425 w 407778"/>
              <a:gd name="connsiteY1489" fmla="*/ 685065 h 2077916"/>
              <a:gd name="connsiteX1490" fmla="*/ 357118 w 407778"/>
              <a:gd name="connsiteY1490" fmla="*/ 691733 h 2077916"/>
              <a:gd name="connsiteX1491" fmla="*/ 355387 w 407778"/>
              <a:gd name="connsiteY1491" fmla="*/ 699244 h 2077916"/>
              <a:gd name="connsiteX1492" fmla="*/ 242621 w 407778"/>
              <a:gd name="connsiteY1492" fmla="*/ 750572 h 2077916"/>
              <a:gd name="connsiteX1493" fmla="*/ 235864 w 407778"/>
              <a:gd name="connsiteY1493" fmla="*/ 786212 h 2077916"/>
              <a:gd name="connsiteX1494" fmla="*/ 233370 w 407778"/>
              <a:gd name="connsiteY1494" fmla="*/ 801681 h 2077916"/>
              <a:gd name="connsiteX1495" fmla="*/ 228969 w 407778"/>
              <a:gd name="connsiteY1495" fmla="*/ 778754 h 2077916"/>
              <a:gd name="connsiteX1496" fmla="*/ 243163 w 407778"/>
              <a:gd name="connsiteY1496" fmla="*/ 747715 h 2077916"/>
              <a:gd name="connsiteX1497" fmla="*/ 243432 w 407778"/>
              <a:gd name="connsiteY1497" fmla="*/ 748897 h 2077916"/>
              <a:gd name="connsiteX1498" fmla="*/ 242621 w 407778"/>
              <a:gd name="connsiteY1498" fmla="*/ 750572 h 2077916"/>
              <a:gd name="connsiteX1499" fmla="*/ 176431 w 407778"/>
              <a:gd name="connsiteY1499" fmla="*/ 787584 h 2077916"/>
              <a:gd name="connsiteX1500" fmla="*/ 187067 w 407778"/>
              <a:gd name="connsiteY1500" fmla="*/ 875241 h 2077916"/>
              <a:gd name="connsiteX1501" fmla="*/ 171262 w 407778"/>
              <a:gd name="connsiteY1501" fmla="*/ 913395 h 2077916"/>
              <a:gd name="connsiteX1502" fmla="*/ 162305 w 407778"/>
              <a:gd name="connsiteY1502" fmla="*/ 936004 h 2077916"/>
              <a:gd name="connsiteX1503" fmla="*/ 159243 w 407778"/>
              <a:gd name="connsiteY1503" fmla="*/ 907343 h 2077916"/>
              <a:gd name="connsiteX1504" fmla="*/ 162461 w 407778"/>
              <a:gd name="connsiteY1504" fmla="*/ 874623 h 2077916"/>
              <a:gd name="connsiteX1505" fmla="*/ 164453 w 407778"/>
              <a:gd name="connsiteY1505" fmla="*/ 858641 h 2077916"/>
              <a:gd name="connsiteX1506" fmla="*/ 169822 w 407778"/>
              <a:gd name="connsiteY1506" fmla="*/ 828707 h 2077916"/>
              <a:gd name="connsiteX1507" fmla="*/ 176395 w 407778"/>
              <a:gd name="connsiteY1507" fmla="*/ 787294 h 2077916"/>
              <a:gd name="connsiteX1508" fmla="*/ 176443 w 407778"/>
              <a:gd name="connsiteY1508" fmla="*/ 787510 h 2077916"/>
              <a:gd name="connsiteX1509" fmla="*/ 176431 w 407778"/>
              <a:gd name="connsiteY1509" fmla="*/ 787584 h 2077916"/>
              <a:gd name="connsiteX1510" fmla="*/ 51151 w 407778"/>
              <a:gd name="connsiteY1510" fmla="*/ 867325 h 2077916"/>
              <a:gd name="connsiteX1511" fmla="*/ 67530 w 407778"/>
              <a:gd name="connsiteY1511" fmla="*/ 905213 h 2077916"/>
              <a:gd name="connsiteX1512" fmla="*/ 89192 w 407778"/>
              <a:gd name="connsiteY1512" fmla="*/ 946018 h 2077916"/>
              <a:gd name="connsiteX1513" fmla="*/ 89697 w 407778"/>
              <a:gd name="connsiteY1513" fmla="*/ 951061 h 2077916"/>
              <a:gd name="connsiteX1514" fmla="*/ 90697 w 407778"/>
              <a:gd name="connsiteY1514" fmla="*/ 957510 h 2077916"/>
              <a:gd name="connsiteX1515" fmla="*/ 90218 w 407778"/>
              <a:gd name="connsiteY1515" fmla="*/ 971986 h 2077916"/>
              <a:gd name="connsiteX1516" fmla="*/ 72825 w 407778"/>
              <a:gd name="connsiteY1516" fmla="*/ 941330 h 2077916"/>
              <a:gd name="connsiteX1517" fmla="*/ 55082 w 407778"/>
              <a:gd name="connsiteY1517" fmla="*/ 906832 h 2077916"/>
              <a:gd name="connsiteX1518" fmla="*/ 94685 w 407778"/>
              <a:gd name="connsiteY1518" fmla="*/ 837088 h 2077916"/>
              <a:gd name="connsiteX1519" fmla="*/ 99130 w 407778"/>
              <a:gd name="connsiteY1519" fmla="*/ 862594 h 2077916"/>
              <a:gd name="connsiteX1520" fmla="*/ 97419 w 407778"/>
              <a:gd name="connsiteY1520" fmla="*/ 961517 h 2077916"/>
              <a:gd name="connsiteX1521" fmla="*/ 94389 w 407778"/>
              <a:gd name="connsiteY1521" fmla="*/ 955808 h 2077916"/>
              <a:gd name="connsiteX1522" fmla="*/ 91869 w 407778"/>
              <a:gd name="connsiteY1522" fmla="*/ 922143 h 2077916"/>
              <a:gd name="connsiteX1523" fmla="*/ 257002 w 407778"/>
              <a:gd name="connsiteY1523" fmla="*/ 724570 h 2077916"/>
              <a:gd name="connsiteX1524" fmla="*/ 259859 w 407778"/>
              <a:gd name="connsiteY1524" fmla="*/ 753768 h 2077916"/>
              <a:gd name="connsiteX1525" fmla="*/ 274894 w 407778"/>
              <a:gd name="connsiteY1525" fmla="*/ 859077 h 2077916"/>
              <a:gd name="connsiteX1526" fmla="*/ 284738 w 407778"/>
              <a:gd name="connsiteY1526" fmla="*/ 914243 h 2077916"/>
              <a:gd name="connsiteX1527" fmla="*/ 250277 w 407778"/>
              <a:gd name="connsiteY1527" fmla="*/ 778894 h 2077916"/>
              <a:gd name="connsiteX1528" fmla="*/ 243432 w 407778"/>
              <a:gd name="connsiteY1528" fmla="*/ 748897 h 2077916"/>
              <a:gd name="connsiteX1529" fmla="*/ 243823 w 407778"/>
              <a:gd name="connsiteY1529" fmla="*/ 748091 h 2077916"/>
              <a:gd name="connsiteX1530" fmla="*/ 174891 w 407778"/>
              <a:gd name="connsiteY1530" fmla="*/ 774896 h 2077916"/>
              <a:gd name="connsiteX1531" fmla="*/ 176395 w 407778"/>
              <a:gd name="connsiteY1531" fmla="*/ 787294 h 2077916"/>
              <a:gd name="connsiteX1532" fmla="*/ 174455 w 407778"/>
              <a:gd name="connsiteY1532" fmla="*/ 778398 h 2077916"/>
              <a:gd name="connsiteX1533" fmla="*/ 262538 w 407778"/>
              <a:gd name="connsiteY1533" fmla="*/ 716709 h 2077916"/>
              <a:gd name="connsiteX1534" fmla="*/ 266971 w 407778"/>
              <a:gd name="connsiteY1534" fmla="*/ 743071 h 2077916"/>
              <a:gd name="connsiteX1535" fmla="*/ 287262 w 407778"/>
              <a:gd name="connsiteY1535" fmla="*/ 858414 h 2077916"/>
              <a:gd name="connsiteX1536" fmla="*/ 301986 w 407778"/>
              <a:gd name="connsiteY1536" fmla="*/ 940419 h 2077916"/>
              <a:gd name="connsiteX1537" fmla="*/ 311508 w 407778"/>
              <a:gd name="connsiteY1537" fmla="*/ 1029271 h 2077916"/>
              <a:gd name="connsiteX1538" fmla="*/ 301873 w 407778"/>
              <a:gd name="connsiteY1538" fmla="*/ 981542 h 2077916"/>
              <a:gd name="connsiteX1539" fmla="*/ 285771 w 407778"/>
              <a:gd name="connsiteY1539" fmla="*/ 918301 h 2077916"/>
              <a:gd name="connsiteX1540" fmla="*/ 259859 w 407778"/>
              <a:gd name="connsiteY1540" fmla="*/ 753768 h 2077916"/>
              <a:gd name="connsiteX1541" fmla="*/ 258759 w 407778"/>
              <a:gd name="connsiteY1541" fmla="*/ 722014 h 2077916"/>
              <a:gd name="connsiteX1542" fmla="*/ 317457 w 407778"/>
              <a:gd name="connsiteY1542" fmla="*/ 680650 h 2077916"/>
              <a:gd name="connsiteX1543" fmla="*/ 350915 w 407778"/>
              <a:gd name="connsiteY1543" fmla="*/ 711553 h 2077916"/>
              <a:gd name="connsiteX1544" fmla="*/ 351308 w 407778"/>
              <a:gd name="connsiteY1544" fmla="*/ 714503 h 2077916"/>
              <a:gd name="connsiteX1545" fmla="*/ 351583 w 407778"/>
              <a:gd name="connsiteY1545" fmla="*/ 715749 h 2077916"/>
              <a:gd name="connsiteX1546" fmla="*/ 341449 w 407778"/>
              <a:gd name="connsiteY1546" fmla="*/ 759717 h 2077916"/>
              <a:gd name="connsiteX1547" fmla="*/ 326834 w 407778"/>
              <a:gd name="connsiteY1547" fmla="*/ 875042 h 2077916"/>
              <a:gd name="connsiteX1548" fmla="*/ 324636 w 407778"/>
              <a:gd name="connsiteY1548" fmla="*/ 896110 h 2077916"/>
              <a:gd name="connsiteX1549" fmla="*/ 324627 w 407778"/>
              <a:gd name="connsiteY1549" fmla="*/ 895825 h 2077916"/>
              <a:gd name="connsiteX1550" fmla="*/ 320751 w 407778"/>
              <a:gd name="connsiteY1550" fmla="*/ 700239 h 2077916"/>
              <a:gd name="connsiteX1551" fmla="*/ 275745 w 407778"/>
              <a:gd name="connsiteY1551" fmla="*/ 704009 h 2077916"/>
              <a:gd name="connsiteX1552" fmla="*/ 279520 w 407778"/>
              <a:gd name="connsiteY1552" fmla="*/ 742459 h 2077916"/>
              <a:gd name="connsiteX1553" fmla="*/ 294300 w 407778"/>
              <a:gd name="connsiteY1553" fmla="*/ 803705 h 2077916"/>
              <a:gd name="connsiteX1554" fmla="*/ 295215 w 407778"/>
              <a:gd name="connsiteY1554" fmla="*/ 808841 h 2077916"/>
              <a:gd name="connsiteX1555" fmla="*/ 317213 w 407778"/>
              <a:gd name="connsiteY1555" fmla="*/ 956476 h 2077916"/>
              <a:gd name="connsiteX1556" fmla="*/ 317804 w 407778"/>
              <a:gd name="connsiteY1556" fmla="*/ 961579 h 2077916"/>
              <a:gd name="connsiteX1557" fmla="*/ 314762 w 407778"/>
              <a:gd name="connsiteY1557" fmla="*/ 990719 h 2077916"/>
              <a:gd name="connsiteX1558" fmla="*/ 314372 w 407778"/>
              <a:gd name="connsiteY1558" fmla="*/ 996104 h 2077916"/>
              <a:gd name="connsiteX1559" fmla="*/ 302014 w 407778"/>
              <a:gd name="connsiteY1559" fmla="*/ 940575 h 2077916"/>
              <a:gd name="connsiteX1560" fmla="*/ 301986 w 407778"/>
              <a:gd name="connsiteY1560" fmla="*/ 940419 h 2077916"/>
              <a:gd name="connsiteX1561" fmla="*/ 298104 w 407778"/>
              <a:gd name="connsiteY1561" fmla="*/ 904200 h 2077916"/>
              <a:gd name="connsiteX1562" fmla="*/ 271520 w 407778"/>
              <a:gd name="connsiteY1562" fmla="*/ 707126 h 2077916"/>
              <a:gd name="connsiteX1563" fmla="*/ 343916 w 407778"/>
              <a:gd name="connsiteY1563" fmla="*/ 659043 h 2077916"/>
              <a:gd name="connsiteX1564" fmla="*/ 350779 w 407778"/>
              <a:gd name="connsiteY1564" fmla="*/ 676036 h 2077916"/>
              <a:gd name="connsiteX1565" fmla="*/ 354253 w 407778"/>
              <a:gd name="connsiteY1565" fmla="*/ 704165 h 2077916"/>
              <a:gd name="connsiteX1566" fmla="*/ 352263 w 407778"/>
              <a:gd name="connsiteY1566" fmla="*/ 712798 h 2077916"/>
              <a:gd name="connsiteX1567" fmla="*/ 350915 w 407778"/>
              <a:gd name="connsiteY1567" fmla="*/ 711553 h 2077916"/>
              <a:gd name="connsiteX1568" fmla="*/ 180449 w 407778"/>
              <a:gd name="connsiteY1568" fmla="*/ 760068 h 2077916"/>
              <a:gd name="connsiteX1569" fmla="*/ 190710 w 407778"/>
              <a:gd name="connsiteY1569" fmla="*/ 796860 h 2077916"/>
              <a:gd name="connsiteX1570" fmla="*/ 191218 w 407778"/>
              <a:gd name="connsiteY1570" fmla="*/ 805801 h 2077916"/>
              <a:gd name="connsiteX1571" fmla="*/ 191421 w 407778"/>
              <a:gd name="connsiteY1571" fmla="*/ 831352 h 2077916"/>
              <a:gd name="connsiteX1572" fmla="*/ 192219 w 407778"/>
              <a:gd name="connsiteY1572" fmla="*/ 848110 h 2077916"/>
              <a:gd name="connsiteX1573" fmla="*/ 178478 w 407778"/>
              <a:gd name="connsiteY1573" fmla="*/ 796837 h 2077916"/>
              <a:gd name="connsiteX1574" fmla="*/ 176443 w 407778"/>
              <a:gd name="connsiteY1574" fmla="*/ 787510 h 2077916"/>
              <a:gd name="connsiteX1575" fmla="*/ 179046 w 407778"/>
              <a:gd name="connsiteY1575" fmla="*/ 771310 h 2077916"/>
              <a:gd name="connsiteX1576" fmla="*/ 219729 w 407778"/>
              <a:gd name="connsiteY1576" fmla="*/ 734135 h 2077916"/>
              <a:gd name="connsiteX1577" fmla="*/ 226911 w 407778"/>
              <a:gd name="connsiteY1577" fmla="*/ 768032 h 2077916"/>
              <a:gd name="connsiteX1578" fmla="*/ 228969 w 407778"/>
              <a:gd name="connsiteY1578" fmla="*/ 778754 h 2077916"/>
              <a:gd name="connsiteX1579" fmla="*/ 225705 w 407778"/>
              <a:gd name="connsiteY1579" fmla="*/ 785492 h 2077916"/>
              <a:gd name="connsiteX1580" fmla="*/ 225507 w 407778"/>
              <a:gd name="connsiteY1580" fmla="*/ 785942 h 2077916"/>
              <a:gd name="connsiteX1581" fmla="*/ 219829 w 407778"/>
              <a:gd name="connsiteY1581" fmla="*/ 742366 h 2077916"/>
              <a:gd name="connsiteX1582" fmla="*/ 274764 w 407778"/>
              <a:gd name="connsiteY1582" fmla="*/ 694019 h 2077916"/>
              <a:gd name="connsiteX1583" fmla="*/ 276451 w 407778"/>
              <a:gd name="connsiteY1583" fmla="*/ 703488 h 2077916"/>
              <a:gd name="connsiteX1584" fmla="*/ 275745 w 407778"/>
              <a:gd name="connsiteY1584" fmla="*/ 704009 h 2077916"/>
              <a:gd name="connsiteX1585" fmla="*/ 304354 w 407778"/>
              <a:gd name="connsiteY1585" fmla="*/ 668548 h 2077916"/>
              <a:gd name="connsiteX1586" fmla="*/ 305318 w 407778"/>
              <a:gd name="connsiteY1586" fmla="*/ 669438 h 2077916"/>
              <a:gd name="connsiteX1587" fmla="*/ 313369 w 407778"/>
              <a:gd name="connsiteY1587" fmla="*/ 790119 h 2077916"/>
              <a:gd name="connsiteX1588" fmla="*/ 322037 w 407778"/>
              <a:gd name="connsiteY1588" fmla="*/ 909637 h 2077916"/>
              <a:gd name="connsiteX1589" fmla="*/ 310232 w 407778"/>
              <a:gd name="connsiteY1589" fmla="*/ 869725 h 2077916"/>
              <a:gd name="connsiteX1590" fmla="*/ 294300 w 407778"/>
              <a:gd name="connsiteY1590" fmla="*/ 803705 h 2077916"/>
              <a:gd name="connsiteX1591" fmla="*/ 276451 w 407778"/>
              <a:gd name="connsiteY1591" fmla="*/ 703488 h 2077916"/>
              <a:gd name="connsiteX1592" fmla="*/ 279533 w 407778"/>
              <a:gd name="connsiteY1592" fmla="*/ 701214 h 2077916"/>
              <a:gd name="connsiteX1593" fmla="*/ 296438 w 407778"/>
              <a:gd name="connsiteY1593" fmla="*/ 684767 h 2077916"/>
              <a:gd name="connsiteX1594" fmla="*/ 312098 w 407778"/>
              <a:gd name="connsiteY1594" fmla="*/ 650236 h 2077916"/>
              <a:gd name="connsiteX1595" fmla="*/ 313890 w 407778"/>
              <a:gd name="connsiteY1595" fmla="*/ 659437 h 2077916"/>
              <a:gd name="connsiteX1596" fmla="*/ 317457 w 407778"/>
              <a:gd name="connsiteY1596" fmla="*/ 680650 h 2077916"/>
              <a:gd name="connsiteX1597" fmla="*/ 305318 w 407778"/>
              <a:gd name="connsiteY1597" fmla="*/ 669438 h 2077916"/>
              <a:gd name="connsiteX1598" fmla="*/ 305149 w 407778"/>
              <a:gd name="connsiteY1598" fmla="*/ 666918 h 2077916"/>
              <a:gd name="connsiteX1599" fmla="*/ 305662 w 407778"/>
              <a:gd name="connsiteY1599" fmla="*/ 665868 h 2077916"/>
              <a:gd name="connsiteX1600" fmla="*/ 183960 w 407778"/>
              <a:gd name="connsiteY1600" fmla="*/ 731933 h 2077916"/>
              <a:gd name="connsiteX1601" fmla="*/ 191018 w 407778"/>
              <a:gd name="connsiteY1601" fmla="*/ 756893 h 2077916"/>
              <a:gd name="connsiteX1602" fmla="*/ 197187 w 407778"/>
              <a:gd name="connsiteY1602" fmla="*/ 781998 h 2077916"/>
              <a:gd name="connsiteX1603" fmla="*/ 202719 w 407778"/>
              <a:gd name="connsiteY1603" fmla="*/ 837585 h 2077916"/>
              <a:gd name="connsiteX1604" fmla="*/ 201860 w 407778"/>
              <a:gd name="connsiteY1604" fmla="*/ 839531 h 2077916"/>
              <a:gd name="connsiteX1605" fmla="*/ 200000 w 407778"/>
              <a:gd name="connsiteY1605" fmla="*/ 844022 h 2077916"/>
              <a:gd name="connsiteX1606" fmla="*/ 198836 w 407778"/>
              <a:gd name="connsiteY1606" fmla="*/ 837675 h 2077916"/>
              <a:gd name="connsiteX1607" fmla="*/ 191018 w 407778"/>
              <a:gd name="connsiteY1607" fmla="*/ 797963 h 2077916"/>
              <a:gd name="connsiteX1608" fmla="*/ 190710 w 407778"/>
              <a:gd name="connsiteY1608" fmla="*/ 796860 h 2077916"/>
              <a:gd name="connsiteX1609" fmla="*/ 189822 w 407778"/>
              <a:gd name="connsiteY1609" fmla="*/ 781236 h 2077916"/>
              <a:gd name="connsiteX1610" fmla="*/ 184662 w 407778"/>
              <a:gd name="connsiteY1610" fmla="*/ 751064 h 2077916"/>
              <a:gd name="connsiteX1611" fmla="*/ 182546 w 407778"/>
              <a:gd name="connsiteY1611" fmla="*/ 743264 h 2077916"/>
              <a:gd name="connsiteX1612" fmla="*/ 179671 w 407778"/>
              <a:gd name="connsiteY1612" fmla="*/ 732665 h 2077916"/>
              <a:gd name="connsiteX1613" fmla="*/ 182546 w 407778"/>
              <a:gd name="connsiteY1613" fmla="*/ 743264 h 2077916"/>
              <a:gd name="connsiteX1614" fmla="*/ 180449 w 407778"/>
              <a:gd name="connsiteY1614" fmla="*/ 760068 h 2077916"/>
              <a:gd name="connsiteX1615" fmla="*/ 177775 w 407778"/>
              <a:gd name="connsiteY1615" fmla="*/ 750481 h 2077916"/>
              <a:gd name="connsiteX1616" fmla="*/ 376051 w 407778"/>
              <a:gd name="connsiteY1616" fmla="*/ 602364 h 2077916"/>
              <a:gd name="connsiteX1617" fmla="*/ 381099 w 407778"/>
              <a:gd name="connsiteY1617" fmla="*/ 649663 h 2077916"/>
              <a:gd name="connsiteX1618" fmla="*/ 373620 w 407778"/>
              <a:gd name="connsiteY1618" fmla="*/ 699129 h 2077916"/>
              <a:gd name="connsiteX1619" fmla="*/ 371813 w 407778"/>
              <a:gd name="connsiteY1619" fmla="*/ 728117 h 2077916"/>
              <a:gd name="connsiteX1620" fmla="*/ 357118 w 407778"/>
              <a:gd name="connsiteY1620" fmla="*/ 691733 h 2077916"/>
              <a:gd name="connsiteX1621" fmla="*/ 362257 w 407778"/>
              <a:gd name="connsiteY1621" fmla="*/ 669437 h 2077916"/>
              <a:gd name="connsiteX1622" fmla="*/ 31747 w 407778"/>
              <a:gd name="connsiteY1622" fmla="*/ 822439 h 2077916"/>
              <a:gd name="connsiteX1623" fmla="*/ 41543 w 407778"/>
              <a:gd name="connsiteY1623" fmla="*/ 845101 h 2077916"/>
              <a:gd name="connsiteX1624" fmla="*/ 47134 w 407778"/>
              <a:gd name="connsiteY1624" fmla="*/ 891380 h 2077916"/>
              <a:gd name="connsiteX1625" fmla="*/ 32834 w 407778"/>
              <a:gd name="connsiteY1625" fmla="*/ 863578 h 2077916"/>
              <a:gd name="connsiteX1626" fmla="*/ 390344 w 407778"/>
              <a:gd name="connsiteY1626" fmla="*/ 590004 h 2077916"/>
              <a:gd name="connsiteX1627" fmla="*/ 396902 w 407778"/>
              <a:gd name="connsiteY1627" fmla="*/ 637277 h 2077916"/>
              <a:gd name="connsiteX1628" fmla="*/ 402144 w 407778"/>
              <a:gd name="connsiteY1628" fmla="*/ 667911 h 2077916"/>
              <a:gd name="connsiteX1629" fmla="*/ 402343 w 407778"/>
              <a:gd name="connsiteY1629" fmla="*/ 759054 h 2077916"/>
              <a:gd name="connsiteX1630" fmla="*/ 391728 w 407778"/>
              <a:gd name="connsiteY1630" fmla="*/ 749249 h 2077916"/>
              <a:gd name="connsiteX1631" fmla="*/ 381099 w 407778"/>
              <a:gd name="connsiteY1631" fmla="*/ 649663 h 2077916"/>
              <a:gd name="connsiteX1632" fmla="*/ 389723 w 407778"/>
              <a:gd name="connsiteY1632" fmla="*/ 592627 h 2077916"/>
              <a:gd name="connsiteX1633" fmla="*/ 255806 w 407778"/>
              <a:gd name="connsiteY1633" fmla="*/ 674301 h 2077916"/>
              <a:gd name="connsiteX1634" fmla="*/ 256438 w 407778"/>
              <a:gd name="connsiteY1634" fmla="*/ 678822 h 2077916"/>
              <a:gd name="connsiteX1635" fmla="*/ 257494 w 407778"/>
              <a:gd name="connsiteY1635" fmla="*/ 685503 h 2077916"/>
              <a:gd name="connsiteX1636" fmla="*/ 258759 w 407778"/>
              <a:gd name="connsiteY1636" fmla="*/ 722014 h 2077916"/>
              <a:gd name="connsiteX1637" fmla="*/ 257239 w 407778"/>
              <a:gd name="connsiteY1637" fmla="*/ 724148 h 2077916"/>
              <a:gd name="connsiteX1638" fmla="*/ 257002 w 407778"/>
              <a:gd name="connsiteY1638" fmla="*/ 724570 h 2077916"/>
              <a:gd name="connsiteX1639" fmla="*/ 253662 w 407778"/>
              <a:gd name="connsiteY1639" fmla="*/ 690435 h 2077916"/>
              <a:gd name="connsiteX1640" fmla="*/ 7331 w 407778"/>
              <a:gd name="connsiteY1640" fmla="*/ 812554 h 2077916"/>
              <a:gd name="connsiteX1641" fmla="*/ 9140 w 407778"/>
              <a:gd name="connsiteY1641" fmla="*/ 817510 h 2077916"/>
              <a:gd name="connsiteX1642" fmla="*/ 32834 w 407778"/>
              <a:gd name="connsiteY1642" fmla="*/ 863578 h 2077916"/>
              <a:gd name="connsiteX1643" fmla="*/ 34290 w 407778"/>
              <a:gd name="connsiteY1643" fmla="*/ 918651 h 2077916"/>
              <a:gd name="connsiteX1644" fmla="*/ 55329 w 407778"/>
              <a:gd name="connsiteY1644" fmla="*/ 1173059 h 2077916"/>
              <a:gd name="connsiteX1645" fmla="*/ 56914 w 407778"/>
              <a:gd name="connsiteY1645" fmla="*/ 1240182 h 2077916"/>
              <a:gd name="connsiteX1646" fmla="*/ 42286 w 407778"/>
              <a:gd name="connsiteY1646" fmla="*/ 1262856 h 2077916"/>
              <a:gd name="connsiteX1647" fmla="*/ 24335 w 407778"/>
              <a:gd name="connsiteY1647" fmla="*/ 1247397 h 2077916"/>
              <a:gd name="connsiteX1648" fmla="*/ 3020 w 407778"/>
              <a:gd name="connsiteY1648" fmla="*/ 1171407 h 2077916"/>
              <a:gd name="connsiteX1649" fmla="*/ 2414 w 407778"/>
              <a:gd name="connsiteY1649" fmla="*/ 1169018 h 2077916"/>
              <a:gd name="connsiteX1650" fmla="*/ 9990 w 407778"/>
              <a:gd name="connsiteY1650" fmla="*/ 1030834 h 2077916"/>
              <a:gd name="connsiteX1651" fmla="*/ 166894 w 407778"/>
              <a:gd name="connsiteY1651" fmla="*/ 708995 h 2077916"/>
              <a:gd name="connsiteX1652" fmla="*/ 170117 w 407778"/>
              <a:gd name="connsiteY1652" fmla="*/ 723022 h 2077916"/>
              <a:gd name="connsiteX1653" fmla="*/ 177775 w 407778"/>
              <a:gd name="connsiteY1653" fmla="*/ 750481 h 2077916"/>
              <a:gd name="connsiteX1654" fmla="*/ 176847 w 407778"/>
              <a:gd name="connsiteY1654" fmla="*/ 759201 h 2077916"/>
              <a:gd name="connsiteX1655" fmla="*/ 174891 w 407778"/>
              <a:gd name="connsiteY1655" fmla="*/ 774896 h 2077916"/>
              <a:gd name="connsiteX1656" fmla="*/ 333628 w 407778"/>
              <a:gd name="connsiteY1656" fmla="*/ 594237 h 2077916"/>
              <a:gd name="connsiteX1657" fmla="*/ 340646 w 407778"/>
              <a:gd name="connsiteY1657" fmla="*/ 634510 h 2077916"/>
              <a:gd name="connsiteX1658" fmla="*/ 343916 w 407778"/>
              <a:gd name="connsiteY1658" fmla="*/ 659043 h 2077916"/>
              <a:gd name="connsiteX1659" fmla="*/ 325988 w 407778"/>
              <a:gd name="connsiteY1659" fmla="*/ 614652 h 2077916"/>
              <a:gd name="connsiteX1660" fmla="*/ 401884 w 407778"/>
              <a:gd name="connsiteY1660" fmla="*/ 549088 h 2077916"/>
              <a:gd name="connsiteX1661" fmla="*/ 407778 w 407778"/>
              <a:gd name="connsiteY1661" fmla="*/ 558538 h 2077916"/>
              <a:gd name="connsiteX1662" fmla="*/ 407778 w 407778"/>
              <a:gd name="connsiteY1662" fmla="*/ 700838 h 2077916"/>
              <a:gd name="connsiteX1663" fmla="*/ 402144 w 407778"/>
              <a:gd name="connsiteY1663" fmla="*/ 667911 h 2077916"/>
              <a:gd name="connsiteX1664" fmla="*/ 138429 w 407778"/>
              <a:gd name="connsiteY1664" fmla="*/ 715430 h 2077916"/>
              <a:gd name="connsiteX1665" fmla="*/ 138924 w 407778"/>
              <a:gd name="connsiteY1665" fmla="*/ 719897 h 2077916"/>
              <a:gd name="connsiteX1666" fmla="*/ 141998 w 407778"/>
              <a:gd name="connsiteY1666" fmla="*/ 748020 h 2077916"/>
              <a:gd name="connsiteX1667" fmla="*/ 141893 w 407778"/>
              <a:gd name="connsiteY1667" fmla="*/ 751728 h 2077916"/>
              <a:gd name="connsiteX1668" fmla="*/ 151074 w 407778"/>
              <a:gd name="connsiteY1668" fmla="*/ 842693 h 2077916"/>
              <a:gd name="connsiteX1669" fmla="*/ 157380 w 407778"/>
              <a:gd name="connsiteY1669" fmla="*/ 897995 h 2077916"/>
              <a:gd name="connsiteX1670" fmla="*/ 144380 w 407778"/>
              <a:gd name="connsiteY1670" fmla="*/ 963874 h 2077916"/>
              <a:gd name="connsiteX1671" fmla="*/ 142611 w 407778"/>
              <a:gd name="connsiteY1671" fmla="*/ 940672 h 2077916"/>
              <a:gd name="connsiteX1672" fmla="*/ 136964 w 407778"/>
              <a:gd name="connsiteY1672" fmla="*/ 774336 h 2077916"/>
              <a:gd name="connsiteX1673" fmla="*/ 263508 w 407778"/>
              <a:gd name="connsiteY1673" fmla="*/ 630822 h 2077916"/>
              <a:gd name="connsiteX1674" fmla="*/ 269063 w 407778"/>
              <a:gd name="connsiteY1674" fmla="*/ 635952 h 2077916"/>
              <a:gd name="connsiteX1675" fmla="*/ 274764 w 407778"/>
              <a:gd name="connsiteY1675" fmla="*/ 694019 h 2077916"/>
              <a:gd name="connsiteX1676" fmla="*/ 261455 w 407778"/>
              <a:gd name="connsiteY1676" fmla="*/ 631805 h 2077916"/>
              <a:gd name="connsiteX1677" fmla="*/ 261899 w 407778"/>
              <a:gd name="connsiteY1677" fmla="*/ 635802 h 2077916"/>
              <a:gd name="connsiteX1678" fmla="*/ 271520 w 407778"/>
              <a:gd name="connsiteY1678" fmla="*/ 707126 h 2077916"/>
              <a:gd name="connsiteX1679" fmla="*/ 266979 w 407778"/>
              <a:gd name="connsiteY1679" fmla="*/ 710476 h 2077916"/>
              <a:gd name="connsiteX1680" fmla="*/ 262538 w 407778"/>
              <a:gd name="connsiteY1680" fmla="*/ 716709 h 2077916"/>
              <a:gd name="connsiteX1681" fmla="*/ 260674 w 407778"/>
              <a:gd name="connsiteY1681" fmla="*/ 705626 h 2077916"/>
              <a:gd name="connsiteX1682" fmla="*/ 257494 w 407778"/>
              <a:gd name="connsiteY1682" fmla="*/ 685503 h 2077916"/>
              <a:gd name="connsiteX1683" fmla="*/ 256837 w 407778"/>
              <a:gd name="connsiteY1683" fmla="*/ 666547 h 2077916"/>
              <a:gd name="connsiteX1684" fmla="*/ 401867 w 407778"/>
              <a:gd name="connsiteY1684" fmla="*/ 541338 h 2077916"/>
              <a:gd name="connsiteX1685" fmla="*/ 401884 w 407778"/>
              <a:gd name="connsiteY1685" fmla="*/ 549088 h 2077916"/>
              <a:gd name="connsiteX1686" fmla="*/ 400541 w 407778"/>
              <a:gd name="connsiteY1686" fmla="*/ 546936 h 2077916"/>
              <a:gd name="connsiteX1687" fmla="*/ 204832 w 407778"/>
              <a:gd name="connsiteY1687" fmla="*/ 667090 h 2077916"/>
              <a:gd name="connsiteX1688" fmla="*/ 212140 w 407778"/>
              <a:gd name="connsiteY1688" fmla="*/ 698314 h 2077916"/>
              <a:gd name="connsiteX1689" fmla="*/ 217204 w 407778"/>
              <a:gd name="connsiteY1689" fmla="*/ 722212 h 2077916"/>
              <a:gd name="connsiteX1690" fmla="*/ 219829 w 407778"/>
              <a:gd name="connsiteY1690" fmla="*/ 742366 h 2077916"/>
              <a:gd name="connsiteX1691" fmla="*/ 220495 w 407778"/>
              <a:gd name="connsiteY1691" fmla="*/ 797300 h 2077916"/>
              <a:gd name="connsiteX1692" fmla="*/ 215900 w 407778"/>
              <a:gd name="connsiteY1692" fmla="*/ 807712 h 2077916"/>
              <a:gd name="connsiteX1693" fmla="*/ 213913 w 407778"/>
              <a:gd name="connsiteY1693" fmla="*/ 794155 h 2077916"/>
              <a:gd name="connsiteX1694" fmla="*/ 207271 w 407778"/>
              <a:gd name="connsiteY1694" fmla="*/ 729558 h 2077916"/>
              <a:gd name="connsiteX1695" fmla="*/ 204746 w 407778"/>
              <a:gd name="connsiteY1695" fmla="*/ 684053 h 2077916"/>
              <a:gd name="connsiteX1696" fmla="*/ 185531 w 407778"/>
              <a:gd name="connsiteY1696" fmla="*/ 677603 h 2077916"/>
              <a:gd name="connsiteX1697" fmla="*/ 188035 w 407778"/>
              <a:gd name="connsiteY1697" fmla="*/ 699288 h 2077916"/>
              <a:gd name="connsiteX1698" fmla="*/ 183960 w 407778"/>
              <a:gd name="connsiteY1698" fmla="*/ 731933 h 2077916"/>
              <a:gd name="connsiteX1699" fmla="*/ 180901 w 407778"/>
              <a:gd name="connsiteY1699" fmla="*/ 721112 h 2077916"/>
              <a:gd name="connsiteX1700" fmla="*/ 261099 w 407778"/>
              <a:gd name="connsiteY1700" fmla="*/ 628597 h 2077916"/>
              <a:gd name="connsiteX1701" fmla="*/ 261796 w 407778"/>
              <a:gd name="connsiteY1701" fmla="*/ 629241 h 2077916"/>
              <a:gd name="connsiteX1702" fmla="*/ 261455 w 407778"/>
              <a:gd name="connsiteY1702" fmla="*/ 631805 h 2077916"/>
              <a:gd name="connsiteX1703" fmla="*/ 262407 w 407778"/>
              <a:gd name="connsiteY1703" fmla="*/ 624640 h 2077916"/>
              <a:gd name="connsiteX1704" fmla="*/ 263508 w 407778"/>
              <a:gd name="connsiteY1704" fmla="*/ 630822 h 2077916"/>
              <a:gd name="connsiteX1705" fmla="*/ 261796 w 407778"/>
              <a:gd name="connsiteY1705" fmla="*/ 629241 h 2077916"/>
              <a:gd name="connsiteX1706" fmla="*/ 341777 w 407778"/>
              <a:gd name="connsiteY1706" fmla="*/ 571511 h 2077916"/>
              <a:gd name="connsiteX1707" fmla="*/ 348418 w 407778"/>
              <a:gd name="connsiteY1707" fmla="*/ 619144 h 2077916"/>
              <a:gd name="connsiteX1708" fmla="*/ 353209 w 407778"/>
              <a:gd name="connsiteY1708" fmla="*/ 667143 h 2077916"/>
              <a:gd name="connsiteX1709" fmla="*/ 354425 w 407778"/>
              <a:gd name="connsiteY1709" fmla="*/ 685065 h 2077916"/>
              <a:gd name="connsiteX1710" fmla="*/ 350779 w 407778"/>
              <a:gd name="connsiteY1710" fmla="*/ 676036 h 2077916"/>
              <a:gd name="connsiteX1711" fmla="*/ 344091 w 407778"/>
              <a:gd name="connsiteY1711" fmla="*/ 621890 h 2077916"/>
              <a:gd name="connsiteX1712" fmla="*/ 341119 w 407778"/>
              <a:gd name="connsiteY1712" fmla="*/ 573372 h 2077916"/>
              <a:gd name="connsiteX1713" fmla="*/ 92041 w 407778"/>
              <a:gd name="connsiteY1713" fmla="*/ 724304 h 2077916"/>
              <a:gd name="connsiteX1714" fmla="*/ 96679 w 407778"/>
              <a:gd name="connsiteY1714" fmla="*/ 741869 h 2077916"/>
              <a:gd name="connsiteX1715" fmla="*/ 102357 w 407778"/>
              <a:gd name="connsiteY1715" fmla="*/ 775968 h 2077916"/>
              <a:gd name="connsiteX1716" fmla="*/ 106084 w 407778"/>
              <a:gd name="connsiteY1716" fmla="*/ 803364 h 2077916"/>
              <a:gd name="connsiteX1717" fmla="*/ 121156 w 407778"/>
              <a:gd name="connsiteY1717" fmla="*/ 901140 h 2077916"/>
              <a:gd name="connsiteX1718" fmla="*/ 127453 w 407778"/>
              <a:gd name="connsiteY1718" fmla="*/ 1014715 h 2077916"/>
              <a:gd name="connsiteX1719" fmla="*/ 127483 w 407778"/>
              <a:gd name="connsiteY1719" fmla="*/ 1016324 h 2077916"/>
              <a:gd name="connsiteX1720" fmla="*/ 111310 w 407778"/>
              <a:gd name="connsiteY1720" fmla="*/ 987540 h 2077916"/>
              <a:gd name="connsiteX1721" fmla="*/ 107388 w 407778"/>
              <a:gd name="connsiteY1721" fmla="*/ 909979 h 2077916"/>
              <a:gd name="connsiteX1722" fmla="*/ 99130 w 407778"/>
              <a:gd name="connsiteY1722" fmla="*/ 862594 h 2077916"/>
              <a:gd name="connsiteX1723" fmla="*/ 99569 w 407778"/>
              <a:gd name="connsiteY1723" fmla="*/ 837228 h 2077916"/>
              <a:gd name="connsiteX1724" fmla="*/ 92431 w 407778"/>
              <a:gd name="connsiteY1724" fmla="*/ 734980 h 2077916"/>
              <a:gd name="connsiteX1725" fmla="*/ 92263 w 407778"/>
              <a:gd name="connsiteY1725" fmla="*/ 732680 h 2077916"/>
              <a:gd name="connsiteX1726" fmla="*/ 252777 w 407778"/>
              <a:gd name="connsiteY1726" fmla="*/ 620911 h 2077916"/>
              <a:gd name="connsiteX1727" fmla="*/ 255104 w 407778"/>
              <a:gd name="connsiteY1727" fmla="*/ 623060 h 2077916"/>
              <a:gd name="connsiteX1728" fmla="*/ 256290 w 407778"/>
              <a:gd name="connsiteY1728" fmla="*/ 650776 h 2077916"/>
              <a:gd name="connsiteX1729" fmla="*/ 256837 w 407778"/>
              <a:gd name="connsiteY1729" fmla="*/ 666547 h 2077916"/>
              <a:gd name="connsiteX1730" fmla="*/ 255806 w 407778"/>
              <a:gd name="connsiteY1730" fmla="*/ 674301 h 2077916"/>
              <a:gd name="connsiteX1731" fmla="*/ 253882 w 407778"/>
              <a:gd name="connsiteY1731" fmla="*/ 660527 h 2077916"/>
              <a:gd name="connsiteX1732" fmla="*/ 252894 w 407778"/>
              <a:gd name="connsiteY1732" fmla="*/ 629798 h 2077916"/>
              <a:gd name="connsiteX1733" fmla="*/ 73898 w 407778"/>
              <a:gd name="connsiteY1733" fmla="*/ 735322 h 2077916"/>
              <a:gd name="connsiteX1734" fmla="*/ 74219 w 407778"/>
              <a:gd name="connsiteY1734" fmla="*/ 736575 h 2077916"/>
              <a:gd name="connsiteX1735" fmla="*/ 77254 w 407778"/>
              <a:gd name="connsiteY1735" fmla="*/ 764216 h 2077916"/>
              <a:gd name="connsiteX1736" fmla="*/ 91637 w 407778"/>
              <a:gd name="connsiteY1736" fmla="*/ 919053 h 2077916"/>
              <a:gd name="connsiteX1737" fmla="*/ 91869 w 407778"/>
              <a:gd name="connsiteY1737" fmla="*/ 922143 h 2077916"/>
              <a:gd name="connsiteX1738" fmla="*/ 90967 w 407778"/>
              <a:gd name="connsiteY1738" fmla="*/ 949362 h 2077916"/>
              <a:gd name="connsiteX1739" fmla="*/ 89192 w 407778"/>
              <a:gd name="connsiteY1739" fmla="*/ 946018 h 2077916"/>
              <a:gd name="connsiteX1740" fmla="*/ 88655 w 407778"/>
              <a:gd name="connsiteY1740" fmla="*/ 940662 h 2077916"/>
              <a:gd name="connsiteX1741" fmla="*/ 77981 w 407778"/>
              <a:gd name="connsiteY1741" fmla="*/ 773316 h 2077916"/>
              <a:gd name="connsiteX1742" fmla="*/ 32206 w 407778"/>
              <a:gd name="connsiteY1742" fmla="*/ 744890 h 2077916"/>
              <a:gd name="connsiteX1743" fmla="*/ 33123 w 407778"/>
              <a:gd name="connsiteY1743" fmla="*/ 752326 h 2077916"/>
              <a:gd name="connsiteX1744" fmla="*/ 49425 w 407778"/>
              <a:gd name="connsiteY1744" fmla="*/ 849976 h 2077916"/>
              <a:gd name="connsiteX1745" fmla="*/ 51151 w 407778"/>
              <a:gd name="connsiteY1745" fmla="*/ 867325 h 2077916"/>
              <a:gd name="connsiteX1746" fmla="*/ 41543 w 407778"/>
              <a:gd name="connsiteY1746" fmla="*/ 845101 h 2077916"/>
              <a:gd name="connsiteX1747" fmla="*/ 32077 w 407778"/>
              <a:gd name="connsiteY1747" fmla="*/ 766735 h 2077916"/>
              <a:gd name="connsiteX1748" fmla="*/ 381852 w 407778"/>
              <a:gd name="connsiteY1748" fmla="*/ 516971 h 2077916"/>
              <a:gd name="connsiteX1749" fmla="*/ 400541 w 407778"/>
              <a:gd name="connsiteY1749" fmla="*/ 546936 h 2077916"/>
              <a:gd name="connsiteX1750" fmla="*/ 390344 w 407778"/>
              <a:gd name="connsiteY1750" fmla="*/ 590004 h 2077916"/>
              <a:gd name="connsiteX1751" fmla="*/ 388700 w 407778"/>
              <a:gd name="connsiteY1751" fmla="*/ 578155 h 2077916"/>
              <a:gd name="connsiteX1752" fmla="*/ 383518 w 407778"/>
              <a:gd name="connsiteY1752" fmla="*/ 532047 h 2077916"/>
              <a:gd name="connsiteX1753" fmla="*/ 381352 w 407778"/>
              <a:gd name="connsiteY1753" fmla="*/ 512442 h 2077916"/>
              <a:gd name="connsiteX1754" fmla="*/ 381852 w 407778"/>
              <a:gd name="connsiteY1754" fmla="*/ 516971 h 2077916"/>
              <a:gd name="connsiteX1755" fmla="*/ 381326 w 407778"/>
              <a:gd name="connsiteY1755" fmla="*/ 516127 h 2077916"/>
              <a:gd name="connsiteX1756" fmla="*/ 195006 w 407778"/>
              <a:gd name="connsiteY1756" fmla="*/ 629514 h 2077916"/>
              <a:gd name="connsiteX1757" fmla="*/ 206265 w 407778"/>
              <a:gd name="connsiteY1757" fmla="*/ 719775 h 2077916"/>
              <a:gd name="connsiteX1758" fmla="*/ 207271 w 407778"/>
              <a:gd name="connsiteY1758" fmla="*/ 729558 h 2077916"/>
              <a:gd name="connsiteX1759" fmla="*/ 208991 w 407778"/>
              <a:gd name="connsiteY1759" fmla="*/ 760572 h 2077916"/>
              <a:gd name="connsiteX1760" fmla="*/ 213913 w 407778"/>
              <a:gd name="connsiteY1760" fmla="*/ 794155 h 2077916"/>
              <a:gd name="connsiteX1761" fmla="*/ 215420 w 407778"/>
              <a:gd name="connsiteY1761" fmla="*/ 808802 h 2077916"/>
              <a:gd name="connsiteX1762" fmla="*/ 207939 w 407778"/>
              <a:gd name="connsiteY1762" fmla="*/ 825755 h 2077916"/>
              <a:gd name="connsiteX1763" fmla="*/ 197187 w 407778"/>
              <a:gd name="connsiteY1763" fmla="*/ 781998 h 2077916"/>
              <a:gd name="connsiteX1764" fmla="*/ 194714 w 407778"/>
              <a:gd name="connsiteY1764" fmla="*/ 757151 h 2077916"/>
              <a:gd name="connsiteX1765" fmla="*/ 188035 w 407778"/>
              <a:gd name="connsiteY1765" fmla="*/ 699288 h 2077916"/>
              <a:gd name="connsiteX1766" fmla="*/ 191215 w 407778"/>
              <a:gd name="connsiteY1766" fmla="*/ 673800 h 2077916"/>
              <a:gd name="connsiteX1767" fmla="*/ 152772 w 407778"/>
              <a:gd name="connsiteY1767" fmla="*/ 647531 h 2077916"/>
              <a:gd name="connsiteX1768" fmla="*/ 159460 w 407778"/>
              <a:gd name="connsiteY1768" fmla="*/ 667586 h 2077916"/>
              <a:gd name="connsiteX1769" fmla="*/ 162621 w 407778"/>
              <a:gd name="connsiteY1769" fmla="*/ 682509 h 2077916"/>
              <a:gd name="connsiteX1770" fmla="*/ 165521 w 407778"/>
              <a:gd name="connsiteY1770" fmla="*/ 697675 h 2077916"/>
              <a:gd name="connsiteX1771" fmla="*/ 166894 w 407778"/>
              <a:gd name="connsiteY1771" fmla="*/ 708995 h 2077916"/>
              <a:gd name="connsiteX1772" fmla="*/ 298380 w 407778"/>
              <a:gd name="connsiteY1772" fmla="*/ 553457 h 2077916"/>
              <a:gd name="connsiteX1773" fmla="*/ 301751 w 407778"/>
              <a:gd name="connsiteY1773" fmla="*/ 561353 h 2077916"/>
              <a:gd name="connsiteX1774" fmla="*/ 325811 w 407778"/>
              <a:gd name="connsiteY1774" fmla="*/ 614215 h 2077916"/>
              <a:gd name="connsiteX1775" fmla="*/ 325988 w 407778"/>
              <a:gd name="connsiteY1775" fmla="*/ 614652 h 2077916"/>
              <a:gd name="connsiteX1776" fmla="*/ 318389 w 407778"/>
              <a:gd name="connsiteY1776" fmla="*/ 634955 h 2077916"/>
              <a:gd name="connsiteX1777" fmla="*/ 312098 w 407778"/>
              <a:gd name="connsiteY1777" fmla="*/ 650236 h 2077916"/>
              <a:gd name="connsiteX1778" fmla="*/ 304083 w 407778"/>
              <a:gd name="connsiteY1778" fmla="*/ 609083 h 2077916"/>
              <a:gd name="connsiteX1779" fmla="*/ 300392 w 407778"/>
              <a:gd name="connsiteY1779" fmla="*/ 591849 h 2077916"/>
              <a:gd name="connsiteX1780" fmla="*/ 193831 w 407778"/>
              <a:gd name="connsiteY1780" fmla="*/ 620092 h 2077916"/>
              <a:gd name="connsiteX1781" fmla="*/ 195282 w 407778"/>
              <a:gd name="connsiteY1781" fmla="*/ 626291 h 2077916"/>
              <a:gd name="connsiteX1782" fmla="*/ 195006 w 407778"/>
              <a:gd name="connsiteY1782" fmla="*/ 629514 h 2077916"/>
              <a:gd name="connsiteX1783" fmla="*/ 368365 w 407778"/>
              <a:gd name="connsiteY1783" fmla="*/ 495347 h 2077916"/>
              <a:gd name="connsiteX1784" fmla="*/ 381326 w 407778"/>
              <a:gd name="connsiteY1784" fmla="*/ 516127 h 2077916"/>
              <a:gd name="connsiteX1785" fmla="*/ 380884 w 407778"/>
              <a:gd name="connsiteY1785" fmla="*/ 578859 h 2077916"/>
              <a:gd name="connsiteX1786" fmla="*/ 376051 w 407778"/>
              <a:gd name="connsiteY1786" fmla="*/ 602364 h 2077916"/>
              <a:gd name="connsiteX1787" fmla="*/ 375955 w 407778"/>
              <a:gd name="connsiteY1787" fmla="*/ 601466 h 2077916"/>
              <a:gd name="connsiteX1788" fmla="*/ 362881 w 407778"/>
              <a:gd name="connsiteY1788" fmla="*/ 535600 h 2077916"/>
              <a:gd name="connsiteX1789" fmla="*/ 359317 w 407778"/>
              <a:gd name="connsiteY1789" fmla="*/ 521836 h 2077916"/>
              <a:gd name="connsiteX1790" fmla="*/ 217713 w 407778"/>
              <a:gd name="connsiteY1790" fmla="*/ 588525 h 2077916"/>
              <a:gd name="connsiteX1791" fmla="*/ 245237 w 407778"/>
              <a:gd name="connsiteY1791" fmla="*/ 613947 h 2077916"/>
              <a:gd name="connsiteX1792" fmla="*/ 250946 w 407778"/>
              <a:gd name="connsiteY1792" fmla="*/ 662689 h 2077916"/>
              <a:gd name="connsiteX1793" fmla="*/ 253662 w 407778"/>
              <a:gd name="connsiteY1793" fmla="*/ 690435 h 2077916"/>
              <a:gd name="connsiteX1794" fmla="*/ 252816 w 407778"/>
              <a:gd name="connsiteY1794" fmla="*/ 696796 h 2077916"/>
              <a:gd name="connsiteX1795" fmla="*/ 243163 w 407778"/>
              <a:gd name="connsiteY1795" fmla="*/ 747715 h 2077916"/>
              <a:gd name="connsiteX1796" fmla="*/ 218514 w 407778"/>
              <a:gd name="connsiteY1796" fmla="*/ 639690 h 2077916"/>
              <a:gd name="connsiteX1797" fmla="*/ 218438 w 407778"/>
              <a:gd name="connsiteY1797" fmla="*/ 633856 h 2077916"/>
              <a:gd name="connsiteX1798" fmla="*/ 191521 w 407778"/>
              <a:gd name="connsiteY1798" fmla="*/ 603855 h 2077916"/>
              <a:gd name="connsiteX1799" fmla="*/ 192757 w 407778"/>
              <a:gd name="connsiteY1799" fmla="*/ 611478 h 2077916"/>
              <a:gd name="connsiteX1800" fmla="*/ 193831 w 407778"/>
              <a:gd name="connsiteY1800" fmla="*/ 620092 h 2077916"/>
              <a:gd name="connsiteX1801" fmla="*/ 193192 w 407778"/>
              <a:gd name="connsiteY1801" fmla="*/ 617362 h 2077916"/>
              <a:gd name="connsiteX1802" fmla="*/ 191185 w 407778"/>
              <a:gd name="connsiteY1802" fmla="*/ 609482 h 2077916"/>
              <a:gd name="connsiteX1803" fmla="*/ 145758 w 407778"/>
              <a:gd name="connsiteY1803" fmla="*/ 631600 h 2077916"/>
              <a:gd name="connsiteX1804" fmla="*/ 152486 w 407778"/>
              <a:gd name="connsiteY1804" fmla="*/ 646882 h 2077916"/>
              <a:gd name="connsiteX1805" fmla="*/ 156682 w 407778"/>
              <a:gd name="connsiteY1805" fmla="*/ 683906 h 2077916"/>
              <a:gd name="connsiteX1806" fmla="*/ 165448 w 407778"/>
              <a:gd name="connsiteY1806" fmla="*/ 737118 h 2077916"/>
              <a:gd name="connsiteX1807" fmla="*/ 174455 w 407778"/>
              <a:gd name="connsiteY1807" fmla="*/ 778398 h 2077916"/>
              <a:gd name="connsiteX1808" fmla="*/ 164453 w 407778"/>
              <a:gd name="connsiteY1808" fmla="*/ 858641 h 2077916"/>
              <a:gd name="connsiteX1809" fmla="*/ 157927 w 407778"/>
              <a:gd name="connsiteY1809" fmla="*/ 895025 h 2077916"/>
              <a:gd name="connsiteX1810" fmla="*/ 151892 w 407778"/>
              <a:gd name="connsiteY1810" fmla="*/ 838532 h 2077916"/>
              <a:gd name="connsiteX1811" fmla="*/ 141998 w 407778"/>
              <a:gd name="connsiteY1811" fmla="*/ 748020 h 2077916"/>
              <a:gd name="connsiteX1812" fmla="*/ 144700 w 407778"/>
              <a:gd name="connsiteY1812" fmla="*/ 651958 h 2077916"/>
              <a:gd name="connsiteX1813" fmla="*/ 0 w 407778"/>
              <a:gd name="connsiteY1813" fmla="*/ 724280 h 2077916"/>
              <a:gd name="connsiteX1814" fmla="*/ 1107 w 407778"/>
              <a:gd name="connsiteY1814" fmla="*/ 728558 h 2077916"/>
              <a:gd name="connsiteX1815" fmla="*/ 4553 w 407778"/>
              <a:gd name="connsiteY1815" fmla="*/ 739118 h 2077916"/>
              <a:gd name="connsiteX1816" fmla="*/ 6649 w 407778"/>
              <a:gd name="connsiteY1816" fmla="*/ 756522 h 2077916"/>
              <a:gd name="connsiteX1817" fmla="*/ 7331 w 407778"/>
              <a:gd name="connsiteY1817" fmla="*/ 812554 h 2077916"/>
              <a:gd name="connsiteX1818" fmla="*/ 0 w 407778"/>
              <a:gd name="connsiteY1818" fmla="*/ 792464 h 2077916"/>
              <a:gd name="connsiteX1819" fmla="*/ 197802 w 407778"/>
              <a:gd name="connsiteY1819" fmla="*/ 596858 h 2077916"/>
              <a:gd name="connsiteX1820" fmla="*/ 204960 w 407778"/>
              <a:gd name="connsiteY1820" fmla="*/ 641557 h 2077916"/>
              <a:gd name="connsiteX1821" fmla="*/ 204832 w 407778"/>
              <a:gd name="connsiteY1821" fmla="*/ 667090 h 2077916"/>
              <a:gd name="connsiteX1822" fmla="*/ 195282 w 407778"/>
              <a:gd name="connsiteY1822" fmla="*/ 626291 h 2077916"/>
              <a:gd name="connsiteX1823" fmla="*/ 152936 w 407778"/>
              <a:gd name="connsiteY1823" fmla="*/ 622213 h 2077916"/>
              <a:gd name="connsiteX1824" fmla="*/ 180901 w 407778"/>
              <a:gd name="connsiteY1824" fmla="*/ 721112 h 2077916"/>
              <a:gd name="connsiteX1825" fmla="*/ 179671 w 407778"/>
              <a:gd name="connsiteY1825" fmla="*/ 732665 h 2077916"/>
              <a:gd name="connsiteX1826" fmla="*/ 173169 w 407778"/>
              <a:gd name="connsiteY1826" fmla="*/ 708693 h 2077916"/>
              <a:gd name="connsiteX1827" fmla="*/ 159460 w 407778"/>
              <a:gd name="connsiteY1827" fmla="*/ 667586 h 2077916"/>
              <a:gd name="connsiteX1828" fmla="*/ 155923 w 407778"/>
              <a:gd name="connsiteY1828" fmla="*/ 650882 h 2077916"/>
              <a:gd name="connsiteX1829" fmla="*/ 152841 w 407778"/>
              <a:gd name="connsiteY1829" fmla="*/ 636982 h 2077916"/>
              <a:gd name="connsiteX1830" fmla="*/ 149823 w 407778"/>
              <a:gd name="connsiteY1830" fmla="*/ 623370 h 2077916"/>
              <a:gd name="connsiteX1831" fmla="*/ 152841 w 407778"/>
              <a:gd name="connsiteY1831" fmla="*/ 636982 h 2077916"/>
              <a:gd name="connsiteX1832" fmla="*/ 152772 w 407778"/>
              <a:gd name="connsiteY1832" fmla="*/ 647531 h 2077916"/>
              <a:gd name="connsiteX1833" fmla="*/ 152486 w 407778"/>
              <a:gd name="connsiteY1833" fmla="*/ 646882 h 2077916"/>
              <a:gd name="connsiteX1834" fmla="*/ 205261 w 407778"/>
              <a:gd name="connsiteY1834" fmla="*/ 581609 h 2077916"/>
              <a:gd name="connsiteX1835" fmla="*/ 218514 w 407778"/>
              <a:gd name="connsiteY1835" fmla="*/ 639690 h 2077916"/>
              <a:gd name="connsiteX1836" fmla="*/ 219574 w 407778"/>
              <a:gd name="connsiteY1836" fmla="*/ 721302 h 2077916"/>
              <a:gd name="connsiteX1837" fmla="*/ 219729 w 407778"/>
              <a:gd name="connsiteY1837" fmla="*/ 734135 h 2077916"/>
              <a:gd name="connsiteX1838" fmla="*/ 217204 w 407778"/>
              <a:gd name="connsiteY1838" fmla="*/ 722212 h 2077916"/>
              <a:gd name="connsiteX1839" fmla="*/ 214266 w 407778"/>
              <a:gd name="connsiteY1839" fmla="*/ 699662 h 2077916"/>
              <a:gd name="connsiteX1840" fmla="*/ 204960 w 407778"/>
              <a:gd name="connsiteY1840" fmla="*/ 641557 h 2077916"/>
              <a:gd name="connsiteX1841" fmla="*/ 401672 w 407778"/>
              <a:gd name="connsiteY1841" fmla="*/ 452235 h 2077916"/>
              <a:gd name="connsiteX1842" fmla="*/ 404366 w 407778"/>
              <a:gd name="connsiteY1842" fmla="*/ 467590 h 2077916"/>
              <a:gd name="connsiteX1843" fmla="*/ 407778 w 407778"/>
              <a:gd name="connsiteY1843" fmla="*/ 512683 h 2077916"/>
              <a:gd name="connsiteX1844" fmla="*/ 407778 w 407778"/>
              <a:gd name="connsiteY1844" fmla="*/ 516372 h 2077916"/>
              <a:gd name="connsiteX1845" fmla="*/ 401867 w 407778"/>
              <a:gd name="connsiteY1845" fmla="*/ 541338 h 2077916"/>
              <a:gd name="connsiteX1846" fmla="*/ 186317 w 407778"/>
              <a:gd name="connsiteY1846" fmla="*/ 590367 h 2077916"/>
              <a:gd name="connsiteX1847" fmla="*/ 191185 w 407778"/>
              <a:gd name="connsiteY1847" fmla="*/ 609482 h 2077916"/>
              <a:gd name="connsiteX1848" fmla="*/ 189148 w 407778"/>
              <a:gd name="connsiteY1848" fmla="*/ 643621 h 2077916"/>
              <a:gd name="connsiteX1849" fmla="*/ 185531 w 407778"/>
              <a:gd name="connsiteY1849" fmla="*/ 677603 h 2077916"/>
              <a:gd name="connsiteX1850" fmla="*/ 184218 w 407778"/>
              <a:gd name="connsiteY1850" fmla="*/ 666229 h 2077916"/>
              <a:gd name="connsiteX1851" fmla="*/ 203936 w 407778"/>
              <a:gd name="connsiteY1851" fmla="*/ 575800 h 2077916"/>
              <a:gd name="connsiteX1852" fmla="*/ 205344 w 407778"/>
              <a:gd name="connsiteY1852" fmla="*/ 577100 h 2077916"/>
              <a:gd name="connsiteX1853" fmla="*/ 205273 w 407778"/>
              <a:gd name="connsiteY1853" fmla="*/ 579268 h 2077916"/>
              <a:gd name="connsiteX1854" fmla="*/ 205261 w 407778"/>
              <a:gd name="connsiteY1854" fmla="*/ 581609 h 2077916"/>
              <a:gd name="connsiteX1855" fmla="*/ 380148 w 407778"/>
              <a:gd name="connsiteY1855" fmla="*/ 460846 h 2077916"/>
              <a:gd name="connsiteX1856" fmla="*/ 381426 w 407778"/>
              <a:gd name="connsiteY1856" fmla="*/ 501797 h 2077916"/>
              <a:gd name="connsiteX1857" fmla="*/ 381352 w 407778"/>
              <a:gd name="connsiteY1857" fmla="*/ 512442 h 2077916"/>
              <a:gd name="connsiteX1858" fmla="*/ 379186 w 407778"/>
              <a:gd name="connsiteY1858" fmla="*/ 492845 h 2077916"/>
              <a:gd name="connsiteX1859" fmla="*/ 376186 w 407778"/>
              <a:gd name="connsiteY1859" fmla="*/ 472448 h 2077916"/>
              <a:gd name="connsiteX1860" fmla="*/ 147283 w 407778"/>
              <a:gd name="connsiteY1860" fmla="*/ 602221 h 2077916"/>
              <a:gd name="connsiteX1861" fmla="*/ 147521 w 407778"/>
              <a:gd name="connsiteY1861" fmla="*/ 603063 h 2077916"/>
              <a:gd name="connsiteX1862" fmla="*/ 149823 w 407778"/>
              <a:gd name="connsiteY1862" fmla="*/ 623370 h 2077916"/>
              <a:gd name="connsiteX1863" fmla="*/ 146875 w 407778"/>
              <a:gd name="connsiteY1863" fmla="*/ 610079 h 2077916"/>
              <a:gd name="connsiteX1864" fmla="*/ 133367 w 407778"/>
              <a:gd name="connsiteY1864" fmla="*/ 605540 h 2077916"/>
              <a:gd name="connsiteX1865" fmla="*/ 140774 w 407778"/>
              <a:gd name="connsiteY1865" fmla="*/ 621116 h 2077916"/>
              <a:gd name="connsiteX1866" fmla="*/ 138429 w 407778"/>
              <a:gd name="connsiteY1866" fmla="*/ 715430 h 2077916"/>
              <a:gd name="connsiteX1867" fmla="*/ 133743 w 407778"/>
              <a:gd name="connsiteY1867" fmla="*/ 673120 h 2077916"/>
              <a:gd name="connsiteX1868" fmla="*/ 130241 w 407778"/>
              <a:gd name="connsiteY1868" fmla="*/ 641719 h 2077916"/>
              <a:gd name="connsiteX1869" fmla="*/ 141616 w 407778"/>
              <a:gd name="connsiteY1869" fmla="*/ 587261 h 2077916"/>
              <a:gd name="connsiteX1870" fmla="*/ 146374 w 407778"/>
              <a:gd name="connsiteY1870" fmla="*/ 607818 h 2077916"/>
              <a:gd name="connsiteX1871" fmla="*/ 146875 w 407778"/>
              <a:gd name="connsiteY1871" fmla="*/ 610079 h 2077916"/>
              <a:gd name="connsiteX1872" fmla="*/ 145758 w 407778"/>
              <a:gd name="connsiteY1872" fmla="*/ 631600 h 2077916"/>
              <a:gd name="connsiteX1873" fmla="*/ 145733 w 407778"/>
              <a:gd name="connsiteY1873" fmla="*/ 631544 h 2077916"/>
              <a:gd name="connsiteX1874" fmla="*/ 140774 w 407778"/>
              <a:gd name="connsiteY1874" fmla="*/ 621116 h 2077916"/>
              <a:gd name="connsiteX1875" fmla="*/ 189974 w 407778"/>
              <a:gd name="connsiteY1875" fmla="*/ 544289 h 2077916"/>
              <a:gd name="connsiteX1876" fmla="*/ 193377 w 407778"/>
              <a:gd name="connsiteY1876" fmla="*/ 569226 h 2077916"/>
              <a:gd name="connsiteX1877" fmla="*/ 193530 w 407778"/>
              <a:gd name="connsiteY1877" fmla="*/ 570187 h 2077916"/>
              <a:gd name="connsiteX1878" fmla="*/ 191521 w 407778"/>
              <a:gd name="connsiteY1878" fmla="*/ 603855 h 2077916"/>
              <a:gd name="connsiteX1879" fmla="*/ 186757 w 407778"/>
              <a:gd name="connsiteY1879" fmla="*/ 574468 h 2077916"/>
              <a:gd name="connsiteX1880" fmla="*/ 186767 w 407778"/>
              <a:gd name="connsiteY1880" fmla="*/ 574099 h 2077916"/>
              <a:gd name="connsiteX1881" fmla="*/ 396167 w 407778"/>
              <a:gd name="connsiteY1881" fmla="*/ 408333 h 2077916"/>
              <a:gd name="connsiteX1882" fmla="*/ 401627 w 407778"/>
              <a:gd name="connsiteY1882" fmla="*/ 432026 h 2077916"/>
              <a:gd name="connsiteX1883" fmla="*/ 401672 w 407778"/>
              <a:gd name="connsiteY1883" fmla="*/ 452235 h 2077916"/>
              <a:gd name="connsiteX1884" fmla="*/ 394820 w 407778"/>
              <a:gd name="connsiteY1884" fmla="*/ 413188 h 2077916"/>
              <a:gd name="connsiteX1885" fmla="*/ 325351 w 407778"/>
              <a:gd name="connsiteY1885" fmla="*/ 453699 h 2077916"/>
              <a:gd name="connsiteX1886" fmla="*/ 340400 w 407778"/>
              <a:gd name="connsiteY1886" fmla="*/ 561633 h 2077916"/>
              <a:gd name="connsiteX1887" fmla="*/ 341119 w 407778"/>
              <a:gd name="connsiteY1887" fmla="*/ 573372 h 2077916"/>
              <a:gd name="connsiteX1888" fmla="*/ 335647 w 407778"/>
              <a:gd name="connsiteY1888" fmla="*/ 588842 h 2077916"/>
              <a:gd name="connsiteX1889" fmla="*/ 333628 w 407778"/>
              <a:gd name="connsiteY1889" fmla="*/ 594237 h 2077916"/>
              <a:gd name="connsiteX1890" fmla="*/ 326831 w 407778"/>
              <a:gd name="connsiteY1890" fmla="*/ 555232 h 2077916"/>
              <a:gd name="connsiteX1891" fmla="*/ 308028 w 407778"/>
              <a:gd name="connsiteY1891" fmla="*/ 499169 h 2077916"/>
              <a:gd name="connsiteX1892" fmla="*/ 314082 w 407778"/>
              <a:gd name="connsiteY1892" fmla="*/ 505088 h 2077916"/>
              <a:gd name="connsiteX1893" fmla="*/ 323366 w 407778"/>
              <a:gd name="connsiteY1893" fmla="*/ 463115 h 2077916"/>
              <a:gd name="connsiteX1894" fmla="*/ 336283 w 407778"/>
              <a:gd name="connsiteY1894" fmla="*/ 443910 h 2077916"/>
              <a:gd name="connsiteX1895" fmla="*/ 341174 w 407778"/>
              <a:gd name="connsiteY1895" fmla="*/ 451753 h 2077916"/>
              <a:gd name="connsiteX1896" fmla="*/ 359317 w 407778"/>
              <a:gd name="connsiteY1896" fmla="*/ 521836 h 2077916"/>
              <a:gd name="connsiteX1897" fmla="*/ 358460 w 407778"/>
              <a:gd name="connsiteY1897" fmla="*/ 524348 h 2077916"/>
              <a:gd name="connsiteX1898" fmla="*/ 341777 w 407778"/>
              <a:gd name="connsiteY1898" fmla="*/ 571511 h 2077916"/>
              <a:gd name="connsiteX1899" fmla="*/ 340400 w 407778"/>
              <a:gd name="connsiteY1899" fmla="*/ 561633 h 2077916"/>
              <a:gd name="connsiteX1900" fmla="*/ 335237 w 407778"/>
              <a:gd name="connsiteY1900" fmla="*/ 477353 h 2077916"/>
              <a:gd name="connsiteX1901" fmla="*/ 241064 w 407778"/>
              <a:gd name="connsiteY1901" fmla="*/ 504435 h 2077916"/>
              <a:gd name="connsiteX1902" fmla="*/ 257765 w 407778"/>
              <a:gd name="connsiteY1902" fmla="*/ 598571 h 2077916"/>
              <a:gd name="connsiteX1903" fmla="*/ 261099 w 407778"/>
              <a:gd name="connsiteY1903" fmla="*/ 628597 h 2077916"/>
              <a:gd name="connsiteX1904" fmla="*/ 255104 w 407778"/>
              <a:gd name="connsiteY1904" fmla="*/ 623060 h 2077916"/>
              <a:gd name="connsiteX1905" fmla="*/ 254095 w 407778"/>
              <a:gd name="connsiteY1905" fmla="*/ 599464 h 2077916"/>
              <a:gd name="connsiteX1906" fmla="*/ 249218 w 407778"/>
              <a:gd name="connsiteY1906" fmla="*/ 571826 h 2077916"/>
              <a:gd name="connsiteX1907" fmla="*/ 248487 w 407778"/>
              <a:gd name="connsiteY1907" fmla="*/ 564652 h 2077916"/>
              <a:gd name="connsiteX1908" fmla="*/ 244009 w 407778"/>
              <a:gd name="connsiteY1908" fmla="*/ 526998 h 2077916"/>
              <a:gd name="connsiteX1909" fmla="*/ 269558 w 407778"/>
              <a:gd name="connsiteY1909" fmla="*/ 482755 h 2077916"/>
              <a:gd name="connsiteX1910" fmla="*/ 282453 w 407778"/>
              <a:gd name="connsiteY1910" fmla="*/ 516157 h 2077916"/>
              <a:gd name="connsiteX1911" fmla="*/ 285214 w 407778"/>
              <a:gd name="connsiteY1911" fmla="*/ 522622 h 2077916"/>
              <a:gd name="connsiteX1912" fmla="*/ 290872 w 407778"/>
              <a:gd name="connsiteY1912" fmla="*/ 547403 h 2077916"/>
              <a:gd name="connsiteX1913" fmla="*/ 300392 w 407778"/>
              <a:gd name="connsiteY1913" fmla="*/ 591849 h 2077916"/>
              <a:gd name="connsiteX1914" fmla="*/ 301309 w 407778"/>
              <a:gd name="connsiteY1914" fmla="*/ 609354 h 2077916"/>
              <a:gd name="connsiteX1915" fmla="*/ 305149 w 407778"/>
              <a:gd name="connsiteY1915" fmla="*/ 666918 h 2077916"/>
              <a:gd name="connsiteX1916" fmla="*/ 304354 w 407778"/>
              <a:gd name="connsiteY1916" fmla="*/ 668548 h 2077916"/>
              <a:gd name="connsiteX1917" fmla="*/ 269063 w 407778"/>
              <a:gd name="connsiteY1917" fmla="*/ 635952 h 2077916"/>
              <a:gd name="connsiteX1918" fmla="*/ 266828 w 407778"/>
              <a:gd name="connsiteY1918" fmla="*/ 613195 h 2077916"/>
              <a:gd name="connsiteX1919" fmla="*/ 137029 w 407778"/>
              <a:gd name="connsiteY1919" fmla="*/ 567446 h 2077916"/>
              <a:gd name="connsiteX1920" fmla="*/ 141265 w 407778"/>
              <a:gd name="connsiteY1920" fmla="*/ 580935 h 2077916"/>
              <a:gd name="connsiteX1921" fmla="*/ 141732 w 407778"/>
              <a:gd name="connsiteY1921" fmla="*/ 582588 h 2077916"/>
              <a:gd name="connsiteX1922" fmla="*/ 141616 w 407778"/>
              <a:gd name="connsiteY1922" fmla="*/ 587261 h 2077916"/>
              <a:gd name="connsiteX1923" fmla="*/ 136759 w 407778"/>
              <a:gd name="connsiteY1923" fmla="*/ 566278 h 2077916"/>
              <a:gd name="connsiteX1924" fmla="*/ 137029 w 407778"/>
              <a:gd name="connsiteY1924" fmla="*/ 567446 h 2077916"/>
              <a:gd name="connsiteX1925" fmla="*/ 136738 w 407778"/>
              <a:gd name="connsiteY1925" fmla="*/ 566519 h 2077916"/>
              <a:gd name="connsiteX1926" fmla="*/ 61488 w 407778"/>
              <a:gd name="connsiteY1926" fmla="*/ 611245 h 2077916"/>
              <a:gd name="connsiteX1927" fmla="*/ 68280 w 407778"/>
              <a:gd name="connsiteY1927" fmla="*/ 634320 h 2077916"/>
              <a:gd name="connsiteX1928" fmla="*/ 91500 w 407778"/>
              <a:gd name="connsiteY1928" fmla="*/ 722257 h 2077916"/>
              <a:gd name="connsiteX1929" fmla="*/ 92263 w 407778"/>
              <a:gd name="connsiteY1929" fmla="*/ 732680 h 2077916"/>
              <a:gd name="connsiteX1930" fmla="*/ 94879 w 407778"/>
              <a:gd name="connsiteY1930" fmla="*/ 831253 h 2077916"/>
              <a:gd name="connsiteX1931" fmla="*/ 94685 w 407778"/>
              <a:gd name="connsiteY1931" fmla="*/ 837088 h 2077916"/>
              <a:gd name="connsiteX1932" fmla="*/ 83410 w 407778"/>
              <a:gd name="connsiteY1932" fmla="*/ 772384 h 2077916"/>
              <a:gd name="connsiteX1933" fmla="*/ 74219 w 407778"/>
              <a:gd name="connsiteY1933" fmla="*/ 736575 h 2077916"/>
              <a:gd name="connsiteX1934" fmla="*/ 69705 w 407778"/>
              <a:gd name="connsiteY1934" fmla="*/ 695452 h 2077916"/>
              <a:gd name="connsiteX1935" fmla="*/ 64601 w 407778"/>
              <a:gd name="connsiteY1935" fmla="*/ 648577 h 2077916"/>
              <a:gd name="connsiteX1936" fmla="*/ 62327 w 407778"/>
              <a:gd name="connsiteY1936" fmla="*/ 627510 h 2077916"/>
              <a:gd name="connsiteX1937" fmla="*/ 142356 w 407778"/>
              <a:gd name="connsiteY1937" fmla="*/ 557478 h 2077916"/>
              <a:gd name="connsiteX1938" fmla="*/ 147328 w 407778"/>
              <a:gd name="connsiteY1938" fmla="*/ 601358 h 2077916"/>
              <a:gd name="connsiteX1939" fmla="*/ 147283 w 407778"/>
              <a:gd name="connsiteY1939" fmla="*/ 602221 h 2077916"/>
              <a:gd name="connsiteX1940" fmla="*/ 141732 w 407778"/>
              <a:gd name="connsiteY1940" fmla="*/ 582588 h 2077916"/>
              <a:gd name="connsiteX1941" fmla="*/ 85152 w 407778"/>
              <a:gd name="connsiteY1941" fmla="*/ 588762 h 2077916"/>
              <a:gd name="connsiteX1942" fmla="*/ 89868 w 407778"/>
              <a:gd name="connsiteY1942" fmla="*/ 642409 h 2077916"/>
              <a:gd name="connsiteX1943" fmla="*/ 92041 w 407778"/>
              <a:gd name="connsiteY1943" fmla="*/ 724304 h 2077916"/>
              <a:gd name="connsiteX1944" fmla="*/ 91500 w 407778"/>
              <a:gd name="connsiteY1944" fmla="*/ 722257 h 2077916"/>
              <a:gd name="connsiteX1945" fmla="*/ 84950 w 407778"/>
              <a:gd name="connsiteY1945" fmla="*/ 632743 h 2077916"/>
              <a:gd name="connsiteX1946" fmla="*/ 293221 w 407778"/>
              <a:gd name="connsiteY1946" fmla="*/ 455022 h 2077916"/>
              <a:gd name="connsiteX1947" fmla="*/ 308028 w 407778"/>
              <a:gd name="connsiteY1947" fmla="*/ 499169 h 2077916"/>
              <a:gd name="connsiteX1948" fmla="*/ 294860 w 407778"/>
              <a:gd name="connsiteY1948" fmla="*/ 486297 h 2077916"/>
              <a:gd name="connsiteX1949" fmla="*/ 269325 w 407778"/>
              <a:gd name="connsiteY1949" fmla="*/ 458913 h 2077916"/>
              <a:gd name="connsiteX1950" fmla="*/ 278159 w 407778"/>
              <a:gd name="connsiteY1950" fmla="*/ 469972 h 2077916"/>
              <a:gd name="connsiteX1951" fmla="*/ 294860 w 407778"/>
              <a:gd name="connsiteY1951" fmla="*/ 486297 h 2077916"/>
              <a:gd name="connsiteX1952" fmla="*/ 298380 w 407778"/>
              <a:gd name="connsiteY1952" fmla="*/ 553457 h 2077916"/>
              <a:gd name="connsiteX1953" fmla="*/ 285214 w 407778"/>
              <a:gd name="connsiteY1953" fmla="*/ 522622 h 2077916"/>
              <a:gd name="connsiteX1954" fmla="*/ 273797 w 407778"/>
              <a:gd name="connsiteY1954" fmla="*/ 472622 h 2077916"/>
              <a:gd name="connsiteX1955" fmla="*/ 269345 w 407778"/>
              <a:gd name="connsiteY1955" fmla="*/ 459904 h 2077916"/>
              <a:gd name="connsiteX1956" fmla="*/ 331195 w 407778"/>
              <a:gd name="connsiteY1956" fmla="*/ 416736 h 2077916"/>
              <a:gd name="connsiteX1957" fmla="*/ 336552 w 407778"/>
              <a:gd name="connsiteY1957" fmla="*/ 435316 h 2077916"/>
              <a:gd name="connsiteX1958" fmla="*/ 336283 w 407778"/>
              <a:gd name="connsiteY1958" fmla="*/ 443910 h 2077916"/>
              <a:gd name="connsiteX1959" fmla="*/ 329581 w 407778"/>
              <a:gd name="connsiteY1959" fmla="*/ 433164 h 2077916"/>
              <a:gd name="connsiteX1960" fmla="*/ 321228 w 407778"/>
              <a:gd name="connsiteY1960" fmla="*/ 419772 h 2077916"/>
              <a:gd name="connsiteX1961" fmla="*/ 329581 w 407778"/>
              <a:gd name="connsiteY1961" fmla="*/ 433164 h 2077916"/>
              <a:gd name="connsiteX1962" fmla="*/ 329493 w 407778"/>
              <a:gd name="connsiteY1962" fmla="*/ 434058 h 2077916"/>
              <a:gd name="connsiteX1963" fmla="*/ 325351 w 407778"/>
              <a:gd name="connsiteY1963" fmla="*/ 453699 h 2077916"/>
              <a:gd name="connsiteX1964" fmla="*/ 324116 w 407778"/>
              <a:gd name="connsiteY1964" fmla="*/ 444841 h 2077916"/>
              <a:gd name="connsiteX1965" fmla="*/ 218829 w 407778"/>
              <a:gd name="connsiteY1965" fmla="*/ 479667 h 2077916"/>
              <a:gd name="connsiteX1966" fmla="*/ 224390 w 407778"/>
              <a:gd name="connsiteY1966" fmla="*/ 491225 h 2077916"/>
              <a:gd name="connsiteX1967" fmla="*/ 245241 w 407778"/>
              <a:gd name="connsiteY1967" fmla="*/ 549283 h 2077916"/>
              <a:gd name="connsiteX1968" fmla="*/ 249218 w 407778"/>
              <a:gd name="connsiteY1968" fmla="*/ 571826 h 2077916"/>
              <a:gd name="connsiteX1969" fmla="*/ 251236 w 407778"/>
              <a:gd name="connsiteY1969" fmla="*/ 591627 h 2077916"/>
              <a:gd name="connsiteX1970" fmla="*/ 252634 w 407778"/>
              <a:gd name="connsiteY1970" fmla="*/ 610055 h 2077916"/>
              <a:gd name="connsiteX1971" fmla="*/ 252777 w 407778"/>
              <a:gd name="connsiteY1971" fmla="*/ 620911 h 2077916"/>
              <a:gd name="connsiteX1972" fmla="*/ 245237 w 407778"/>
              <a:gd name="connsiteY1972" fmla="*/ 613947 h 2077916"/>
              <a:gd name="connsiteX1973" fmla="*/ 240311 w 407778"/>
              <a:gd name="connsiteY1973" fmla="*/ 571890 h 2077916"/>
              <a:gd name="connsiteX1974" fmla="*/ 385525 w 407778"/>
              <a:gd name="connsiteY1974" fmla="*/ 362158 h 2077916"/>
              <a:gd name="connsiteX1975" fmla="*/ 387994 w 407778"/>
              <a:gd name="connsiteY1975" fmla="*/ 372871 h 2077916"/>
              <a:gd name="connsiteX1976" fmla="*/ 388873 w 407778"/>
              <a:gd name="connsiteY1976" fmla="*/ 379304 h 2077916"/>
              <a:gd name="connsiteX1977" fmla="*/ 394820 w 407778"/>
              <a:gd name="connsiteY1977" fmla="*/ 413188 h 2077916"/>
              <a:gd name="connsiteX1978" fmla="*/ 387853 w 407778"/>
              <a:gd name="connsiteY1978" fmla="*/ 438286 h 2077916"/>
              <a:gd name="connsiteX1979" fmla="*/ 380148 w 407778"/>
              <a:gd name="connsiteY1979" fmla="*/ 460846 h 2077916"/>
              <a:gd name="connsiteX1980" fmla="*/ 379014 w 407778"/>
              <a:gd name="connsiteY1980" fmla="*/ 424518 h 2077916"/>
              <a:gd name="connsiteX1981" fmla="*/ 254989 w 407778"/>
              <a:gd name="connsiteY1981" fmla="*/ 440967 h 2077916"/>
              <a:gd name="connsiteX1982" fmla="*/ 268742 w 407778"/>
              <a:gd name="connsiteY1982" fmla="*/ 458183 h 2077916"/>
              <a:gd name="connsiteX1983" fmla="*/ 269345 w 407778"/>
              <a:gd name="connsiteY1983" fmla="*/ 459904 h 2077916"/>
              <a:gd name="connsiteX1984" fmla="*/ 269680 w 407778"/>
              <a:gd name="connsiteY1984" fmla="*/ 476931 h 2077916"/>
              <a:gd name="connsiteX1985" fmla="*/ 269558 w 407778"/>
              <a:gd name="connsiteY1985" fmla="*/ 482755 h 2077916"/>
              <a:gd name="connsiteX1986" fmla="*/ 255729 w 407778"/>
              <a:gd name="connsiteY1986" fmla="*/ 446931 h 2077916"/>
              <a:gd name="connsiteX1987" fmla="*/ 29109 w 407778"/>
              <a:gd name="connsiteY1987" fmla="*/ 581048 h 2077916"/>
              <a:gd name="connsiteX1988" fmla="*/ 30897 w 407778"/>
              <a:gd name="connsiteY1988" fmla="*/ 609116 h 2077916"/>
              <a:gd name="connsiteX1989" fmla="*/ 32379 w 407778"/>
              <a:gd name="connsiteY1989" fmla="*/ 715731 h 2077916"/>
              <a:gd name="connsiteX1990" fmla="*/ 32206 w 407778"/>
              <a:gd name="connsiteY1990" fmla="*/ 744890 h 2077916"/>
              <a:gd name="connsiteX1991" fmla="*/ 21038 w 407778"/>
              <a:gd name="connsiteY1991" fmla="*/ 654330 h 2077916"/>
              <a:gd name="connsiteX1992" fmla="*/ 27681 w 407778"/>
              <a:gd name="connsiteY1992" fmla="*/ 590927 h 2077916"/>
              <a:gd name="connsiteX1993" fmla="*/ 214215 w 407778"/>
              <a:gd name="connsiteY1993" fmla="*/ 459862 h 2077916"/>
              <a:gd name="connsiteX1994" fmla="*/ 218829 w 407778"/>
              <a:gd name="connsiteY1994" fmla="*/ 479667 h 2077916"/>
              <a:gd name="connsiteX1995" fmla="*/ 214839 w 407778"/>
              <a:gd name="connsiteY1995" fmla="*/ 471375 h 2077916"/>
              <a:gd name="connsiteX1996" fmla="*/ 209759 w 407778"/>
              <a:gd name="connsiteY1996" fmla="*/ 460818 h 2077916"/>
              <a:gd name="connsiteX1997" fmla="*/ 214839 w 407778"/>
              <a:gd name="connsiteY1997" fmla="*/ 471375 h 2077916"/>
              <a:gd name="connsiteX1998" fmla="*/ 214858 w 407778"/>
              <a:gd name="connsiteY1998" fmla="*/ 471727 h 2077916"/>
              <a:gd name="connsiteX1999" fmla="*/ 217332 w 407778"/>
              <a:gd name="connsiteY1999" fmla="*/ 564679 h 2077916"/>
              <a:gd name="connsiteX2000" fmla="*/ 217713 w 407778"/>
              <a:gd name="connsiteY2000" fmla="*/ 588525 h 2077916"/>
              <a:gd name="connsiteX2001" fmla="*/ 205344 w 407778"/>
              <a:gd name="connsiteY2001" fmla="*/ 577100 h 2077916"/>
              <a:gd name="connsiteX2002" fmla="*/ 207430 w 407778"/>
              <a:gd name="connsiteY2002" fmla="*/ 512841 h 2077916"/>
              <a:gd name="connsiteX2003" fmla="*/ 27842 w 407778"/>
              <a:gd name="connsiteY2003" fmla="*/ 561161 h 2077916"/>
              <a:gd name="connsiteX2004" fmla="*/ 30589 w 407778"/>
              <a:gd name="connsiteY2004" fmla="*/ 570813 h 2077916"/>
              <a:gd name="connsiteX2005" fmla="*/ 29109 w 407778"/>
              <a:gd name="connsiteY2005" fmla="*/ 581048 h 2077916"/>
              <a:gd name="connsiteX2006" fmla="*/ 210272 w 407778"/>
              <a:gd name="connsiteY2006" fmla="*/ 442935 h 2077916"/>
              <a:gd name="connsiteX2007" fmla="*/ 210514 w 407778"/>
              <a:gd name="connsiteY2007" fmla="*/ 443971 h 2077916"/>
              <a:gd name="connsiteX2008" fmla="*/ 209759 w 407778"/>
              <a:gd name="connsiteY2008" fmla="*/ 460818 h 2077916"/>
              <a:gd name="connsiteX2009" fmla="*/ 208944 w 407778"/>
              <a:gd name="connsiteY2009" fmla="*/ 459123 h 2077916"/>
              <a:gd name="connsiteX2010" fmla="*/ 201963 w 407778"/>
              <a:gd name="connsiteY2010" fmla="*/ 444616 h 2077916"/>
              <a:gd name="connsiteX2011" fmla="*/ 208944 w 407778"/>
              <a:gd name="connsiteY2011" fmla="*/ 459123 h 2077916"/>
              <a:gd name="connsiteX2012" fmla="*/ 204737 w 407778"/>
              <a:gd name="connsiteY2012" fmla="*/ 510376 h 2077916"/>
              <a:gd name="connsiteX2013" fmla="*/ 199886 w 407778"/>
              <a:gd name="connsiteY2013" fmla="*/ 572505 h 2077916"/>
              <a:gd name="connsiteX2014" fmla="*/ 197802 w 407778"/>
              <a:gd name="connsiteY2014" fmla="*/ 596858 h 2077916"/>
              <a:gd name="connsiteX2015" fmla="*/ 193530 w 407778"/>
              <a:gd name="connsiteY2015" fmla="*/ 570187 h 2077916"/>
              <a:gd name="connsiteX2016" fmla="*/ 195143 w 407778"/>
              <a:gd name="connsiteY2016" fmla="*/ 543164 h 2077916"/>
              <a:gd name="connsiteX2017" fmla="*/ 199712 w 407778"/>
              <a:gd name="connsiteY2017" fmla="*/ 471136 h 2077916"/>
              <a:gd name="connsiteX2018" fmla="*/ 201194 w 407778"/>
              <a:gd name="connsiteY2018" fmla="*/ 449429 h 2077916"/>
              <a:gd name="connsiteX2019" fmla="*/ 141852 w 407778"/>
              <a:gd name="connsiteY2019" fmla="*/ 482973 h 2077916"/>
              <a:gd name="connsiteX2020" fmla="*/ 142552 w 407778"/>
              <a:gd name="connsiteY2020" fmla="*/ 549596 h 2077916"/>
              <a:gd name="connsiteX2021" fmla="*/ 142356 w 407778"/>
              <a:gd name="connsiteY2021" fmla="*/ 557478 h 2077916"/>
              <a:gd name="connsiteX2022" fmla="*/ 139121 w 407778"/>
              <a:gd name="connsiteY2022" fmla="*/ 528924 h 2077916"/>
              <a:gd name="connsiteX2023" fmla="*/ 87222 w 407778"/>
              <a:gd name="connsiteY2023" fmla="*/ 511092 h 2077916"/>
              <a:gd name="connsiteX2024" fmla="*/ 90753 w 407778"/>
              <a:gd name="connsiteY2024" fmla="*/ 518239 h 2077916"/>
              <a:gd name="connsiteX2025" fmla="*/ 112269 w 407778"/>
              <a:gd name="connsiteY2025" fmla="*/ 562047 h 2077916"/>
              <a:gd name="connsiteX2026" fmla="*/ 121673 w 407778"/>
              <a:gd name="connsiteY2026" fmla="*/ 581394 h 2077916"/>
              <a:gd name="connsiteX2027" fmla="*/ 126255 w 407778"/>
              <a:gd name="connsiteY2027" fmla="*/ 606226 h 2077916"/>
              <a:gd name="connsiteX2028" fmla="*/ 129747 w 407778"/>
              <a:gd name="connsiteY2028" fmla="*/ 637290 h 2077916"/>
              <a:gd name="connsiteX2029" fmla="*/ 130241 w 407778"/>
              <a:gd name="connsiteY2029" fmla="*/ 641719 h 2077916"/>
              <a:gd name="connsiteX2030" fmla="*/ 130165 w 407778"/>
              <a:gd name="connsiteY2030" fmla="*/ 642601 h 2077916"/>
              <a:gd name="connsiteX2031" fmla="*/ 142743 w 407778"/>
              <a:gd name="connsiteY2031" fmla="*/ 965052 h 2077916"/>
              <a:gd name="connsiteX2032" fmla="*/ 143469 w 407778"/>
              <a:gd name="connsiteY2032" fmla="*/ 968270 h 2077916"/>
              <a:gd name="connsiteX2033" fmla="*/ 138494 w 407778"/>
              <a:gd name="connsiteY2033" fmla="*/ 990484 h 2077916"/>
              <a:gd name="connsiteX2034" fmla="*/ 137814 w 407778"/>
              <a:gd name="connsiteY2034" fmla="*/ 987659 h 2077916"/>
              <a:gd name="connsiteX2035" fmla="*/ 117147 w 407778"/>
              <a:gd name="connsiteY2035" fmla="*/ 864787 h 2077916"/>
              <a:gd name="connsiteX2036" fmla="*/ 102357 w 407778"/>
              <a:gd name="connsiteY2036" fmla="*/ 775968 h 2077916"/>
              <a:gd name="connsiteX2037" fmla="*/ 92769 w 407778"/>
              <a:gd name="connsiteY2037" fmla="*/ 705494 h 2077916"/>
              <a:gd name="connsiteX2038" fmla="*/ 89183 w 407778"/>
              <a:gd name="connsiteY2038" fmla="*/ 594607 h 2077916"/>
              <a:gd name="connsiteX2039" fmla="*/ 141769 w 407778"/>
              <a:gd name="connsiteY2039" fmla="*/ 475021 h 2077916"/>
              <a:gd name="connsiteX2040" fmla="*/ 142063 w 407778"/>
              <a:gd name="connsiteY2040" fmla="*/ 479421 h 2077916"/>
              <a:gd name="connsiteX2041" fmla="*/ 141852 w 407778"/>
              <a:gd name="connsiteY2041" fmla="*/ 482973 h 2077916"/>
              <a:gd name="connsiteX2042" fmla="*/ 150814 w 407778"/>
              <a:gd name="connsiteY2042" fmla="*/ 466717 h 2077916"/>
              <a:gd name="connsiteX2043" fmla="*/ 151854 w 407778"/>
              <a:gd name="connsiteY2043" fmla="*/ 469276 h 2077916"/>
              <a:gd name="connsiteX2044" fmla="*/ 155549 w 407778"/>
              <a:gd name="connsiteY2044" fmla="*/ 480643 h 2077916"/>
              <a:gd name="connsiteX2045" fmla="*/ 153345 w 407778"/>
              <a:gd name="connsiteY2045" fmla="*/ 559138 h 2077916"/>
              <a:gd name="connsiteX2046" fmla="*/ 152936 w 407778"/>
              <a:gd name="connsiteY2046" fmla="*/ 622213 h 2077916"/>
              <a:gd name="connsiteX2047" fmla="*/ 147521 w 407778"/>
              <a:gd name="connsiteY2047" fmla="*/ 603063 h 2077916"/>
              <a:gd name="connsiteX2048" fmla="*/ 147328 w 407778"/>
              <a:gd name="connsiteY2048" fmla="*/ 601358 h 2077916"/>
              <a:gd name="connsiteX2049" fmla="*/ 149883 w 407778"/>
              <a:gd name="connsiteY2049" fmla="*/ 552172 h 2077916"/>
              <a:gd name="connsiteX2050" fmla="*/ 150936 w 407778"/>
              <a:gd name="connsiteY2050" fmla="*/ 473675 h 2077916"/>
              <a:gd name="connsiteX2051" fmla="*/ 211286 w 407778"/>
              <a:gd name="connsiteY2051" fmla="*/ 422916 h 2077916"/>
              <a:gd name="connsiteX2052" fmla="*/ 211453 w 407778"/>
              <a:gd name="connsiteY2052" fmla="*/ 423646 h 2077916"/>
              <a:gd name="connsiteX2053" fmla="*/ 213316 w 407778"/>
              <a:gd name="connsiteY2053" fmla="*/ 443253 h 2077916"/>
              <a:gd name="connsiteX2054" fmla="*/ 214215 w 407778"/>
              <a:gd name="connsiteY2054" fmla="*/ 459862 h 2077916"/>
              <a:gd name="connsiteX2055" fmla="*/ 210514 w 407778"/>
              <a:gd name="connsiteY2055" fmla="*/ 443971 h 2077916"/>
              <a:gd name="connsiteX2056" fmla="*/ 210905 w 407778"/>
              <a:gd name="connsiteY2056" fmla="*/ 435227 h 2077916"/>
              <a:gd name="connsiteX2057" fmla="*/ 235942 w 407778"/>
              <a:gd name="connsiteY2057" fmla="*/ 402228 h 2077916"/>
              <a:gd name="connsiteX2058" fmla="*/ 247281 w 407778"/>
              <a:gd name="connsiteY2058" fmla="*/ 431317 h 2077916"/>
              <a:gd name="connsiteX2059" fmla="*/ 252636 w 407778"/>
              <a:gd name="connsiteY2059" fmla="*/ 438021 h 2077916"/>
              <a:gd name="connsiteX2060" fmla="*/ 255358 w 407778"/>
              <a:gd name="connsiteY2060" fmla="*/ 445970 h 2077916"/>
              <a:gd name="connsiteX2061" fmla="*/ 255729 w 407778"/>
              <a:gd name="connsiteY2061" fmla="*/ 446931 h 2077916"/>
              <a:gd name="connsiteX2062" fmla="*/ 256199 w 407778"/>
              <a:gd name="connsiteY2062" fmla="*/ 450722 h 2077916"/>
              <a:gd name="connsiteX2063" fmla="*/ 263939 w 407778"/>
              <a:gd name="connsiteY2063" fmla="*/ 517837 h 2077916"/>
              <a:gd name="connsiteX2064" fmla="*/ 264705 w 407778"/>
              <a:gd name="connsiteY2064" fmla="*/ 607352 h 2077916"/>
              <a:gd name="connsiteX2065" fmla="*/ 262407 w 407778"/>
              <a:gd name="connsiteY2065" fmla="*/ 624640 h 2077916"/>
              <a:gd name="connsiteX2066" fmla="*/ 257919 w 407778"/>
              <a:gd name="connsiteY2066" fmla="*/ 599438 h 2077916"/>
              <a:gd name="connsiteX2067" fmla="*/ 257765 w 407778"/>
              <a:gd name="connsiteY2067" fmla="*/ 598571 h 2077916"/>
              <a:gd name="connsiteX2068" fmla="*/ 247007 w 407778"/>
              <a:gd name="connsiteY2068" fmla="*/ 501683 h 2077916"/>
              <a:gd name="connsiteX2069" fmla="*/ 36846 w 407778"/>
              <a:gd name="connsiteY2069" fmla="*/ 527525 h 2077916"/>
              <a:gd name="connsiteX2070" fmla="*/ 60041 w 407778"/>
              <a:gd name="connsiteY2070" fmla="*/ 606329 h 2077916"/>
              <a:gd name="connsiteX2071" fmla="*/ 62327 w 407778"/>
              <a:gd name="connsiteY2071" fmla="*/ 627510 h 2077916"/>
              <a:gd name="connsiteX2072" fmla="*/ 62343 w 407778"/>
              <a:gd name="connsiteY2072" fmla="*/ 627813 h 2077916"/>
              <a:gd name="connsiteX2073" fmla="*/ 73898 w 407778"/>
              <a:gd name="connsiteY2073" fmla="*/ 735322 h 2077916"/>
              <a:gd name="connsiteX2074" fmla="*/ 48575 w 407778"/>
              <a:gd name="connsiteY2074" fmla="*/ 636652 h 2077916"/>
              <a:gd name="connsiteX2075" fmla="*/ 37962 w 407778"/>
              <a:gd name="connsiteY2075" fmla="*/ 596727 h 2077916"/>
              <a:gd name="connsiteX2076" fmla="*/ 30589 w 407778"/>
              <a:gd name="connsiteY2076" fmla="*/ 570813 h 2077916"/>
              <a:gd name="connsiteX2077" fmla="*/ 340406 w 407778"/>
              <a:gd name="connsiteY2077" fmla="*/ 326002 h 2077916"/>
              <a:gd name="connsiteX2078" fmla="*/ 349612 w 407778"/>
              <a:gd name="connsiteY2078" fmla="*/ 355589 h 2077916"/>
              <a:gd name="connsiteX2079" fmla="*/ 373537 w 407778"/>
              <a:gd name="connsiteY2079" fmla="*/ 454440 h 2077916"/>
              <a:gd name="connsiteX2080" fmla="*/ 376186 w 407778"/>
              <a:gd name="connsiteY2080" fmla="*/ 472448 h 2077916"/>
              <a:gd name="connsiteX2081" fmla="*/ 368365 w 407778"/>
              <a:gd name="connsiteY2081" fmla="*/ 495347 h 2077916"/>
              <a:gd name="connsiteX2082" fmla="*/ 341174 w 407778"/>
              <a:gd name="connsiteY2082" fmla="*/ 451753 h 2077916"/>
              <a:gd name="connsiteX2083" fmla="*/ 340156 w 407778"/>
              <a:gd name="connsiteY2083" fmla="*/ 447818 h 2077916"/>
              <a:gd name="connsiteX2084" fmla="*/ 336552 w 407778"/>
              <a:gd name="connsiteY2084" fmla="*/ 435316 h 2077916"/>
              <a:gd name="connsiteX2085" fmla="*/ 339749 w 407778"/>
              <a:gd name="connsiteY2085" fmla="*/ 333069 h 2077916"/>
              <a:gd name="connsiteX2086" fmla="*/ 203750 w 407778"/>
              <a:gd name="connsiteY2086" fmla="*/ 413054 h 2077916"/>
              <a:gd name="connsiteX2087" fmla="*/ 205538 w 407778"/>
              <a:gd name="connsiteY2087" fmla="*/ 422238 h 2077916"/>
              <a:gd name="connsiteX2088" fmla="*/ 201963 w 407778"/>
              <a:gd name="connsiteY2088" fmla="*/ 444616 h 2077916"/>
              <a:gd name="connsiteX2089" fmla="*/ 201577 w 407778"/>
              <a:gd name="connsiteY2089" fmla="*/ 443814 h 2077916"/>
              <a:gd name="connsiteX2090" fmla="*/ 202960 w 407778"/>
              <a:gd name="connsiteY2090" fmla="*/ 423570 h 2077916"/>
              <a:gd name="connsiteX2091" fmla="*/ 207838 w 407778"/>
              <a:gd name="connsiteY2091" fmla="*/ 407844 h 2077916"/>
              <a:gd name="connsiteX2092" fmla="*/ 211012 w 407778"/>
              <a:gd name="connsiteY2092" fmla="*/ 421719 h 2077916"/>
              <a:gd name="connsiteX2093" fmla="*/ 210905 w 407778"/>
              <a:gd name="connsiteY2093" fmla="*/ 435227 h 2077916"/>
              <a:gd name="connsiteX2094" fmla="*/ 210272 w 407778"/>
              <a:gd name="connsiteY2094" fmla="*/ 442935 h 2077916"/>
              <a:gd name="connsiteX2095" fmla="*/ 205984 w 407778"/>
              <a:gd name="connsiteY2095" fmla="*/ 424526 h 2077916"/>
              <a:gd name="connsiteX2096" fmla="*/ 205538 w 407778"/>
              <a:gd name="connsiteY2096" fmla="*/ 422238 h 2077916"/>
              <a:gd name="connsiteX2097" fmla="*/ 76400 w 407778"/>
              <a:gd name="connsiteY2097" fmla="*/ 489191 h 2077916"/>
              <a:gd name="connsiteX2098" fmla="*/ 85201 w 407778"/>
              <a:gd name="connsiteY2098" fmla="*/ 507003 h 2077916"/>
              <a:gd name="connsiteX2099" fmla="*/ 85440 w 407778"/>
              <a:gd name="connsiteY2099" fmla="*/ 526031 h 2077916"/>
              <a:gd name="connsiteX2100" fmla="*/ 85152 w 407778"/>
              <a:gd name="connsiteY2100" fmla="*/ 588762 h 2077916"/>
              <a:gd name="connsiteX2101" fmla="*/ 204762 w 407778"/>
              <a:gd name="connsiteY2101" fmla="*/ 398320 h 2077916"/>
              <a:gd name="connsiteX2102" fmla="*/ 204845 w 407778"/>
              <a:gd name="connsiteY2102" fmla="*/ 398486 h 2077916"/>
              <a:gd name="connsiteX2103" fmla="*/ 203750 w 407778"/>
              <a:gd name="connsiteY2103" fmla="*/ 413054 h 2077916"/>
              <a:gd name="connsiteX2104" fmla="*/ 203402 w 407778"/>
              <a:gd name="connsiteY2104" fmla="*/ 411267 h 2077916"/>
              <a:gd name="connsiteX2105" fmla="*/ 139318 w 407778"/>
              <a:gd name="connsiteY2105" fmla="*/ 438410 h 2077916"/>
              <a:gd name="connsiteX2106" fmla="*/ 141439 w 407778"/>
              <a:gd name="connsiteY2106" fmla="*/ 443633 h 2077916"/>
              <a:gd name="connsiteX2107" fmla="*/ 141769 w 407778"/>
              <a:gd name="connsiteY2107" fmla="*/ 475021 h 2077916"/>
              <a:gd name="connsiteX2108" fmla="*/ 151153 w 407778"/>
              <a:gd name="connsiteY2108" fmla="*/ 426657 h 2077916"/>
              <a:gd name="connsiteX2109" fmla="*/ 160761 w 407778"/>
              <a:gd name="connsiteY2109" fmla="*/ 447975 h 2077916"/>
              <a:gd name="connsiteX2110" fmla="*/ 177514 w 407778"/>
              <a:gd name="connsiteY2110" fmla="*/ 517459 h 2077916"/>
              <a:gd name="connsiteX2111" fmla="*/ 186757 w 407778"/>
              <a:gd name="connsiteY2111" fmla="*/ 574468 h 2077916"/>
              <a:gd name="connsiteX2112" fmla="*/ 186317 w 407778"/>
              <a:gd name="connsiteY2112" fmla="*/ 590367 h 2077916"/>
              <a:gd name="connsiteX2113" fmla="*/ 168580 w 407778"/>
              <a:gd name="connsiteY2113" fmla="*/ 520726 h 2077916"/>
              <a:gd name="connsiteX2114" fmla="*/ 155549 w 407778"/>
              <a:gd name="connsiteY2114" fmla="*/ 480643 h 2077916"/>
              <a:gd name="connsiteX2115" fmla="*/ 155832 w 407778"/>
              <a:gd name="connsiteY2115" fmla="*/ 470582 h 2077916"/>
              <a:gd name="connsiteX2116" fmla="*/ 0 w 407778"/>
              <a:gd name="connsiteY2116" fmla="*/ 520562 h 2077916"/>
              <a:gd name="connsiteX2117" fmla="*/ 22461 w 407778"/>
              <a:gd name="connsiteY2117" fmla="*/ 687136 h 2077916"/>
              <a:gd name="connsiteX2118" fmla="*/ 32077 w 407778"/>
              <a:gd name="connsiteY2118" fmla="*/ 766735 h 2077916"/>
              <a:gd name="connsiteX2119" fmla="*/ 31747 w 407778"/>
              <a:gd name="connsiteY2119" fmla="*/ 822439 h 2077916"/>
              <a:gd name="connsiteX2120" fmla="*/ 4553 w 407778"/>
              <a:gd name="connsiteY2120" fmla="*/ 739118 h 2077916"/>
              <a:gd name="connsiteX2121" fmla="*/ 0 w 407778"/>
              <a:gd name="connsiteY2121" fmla="*/ 701301 h 2077916"/>
              <a:gd name="connsiteX2122" fmla="*/ 212693 w 407778"/>
              <a:gd name="connsiteY2122" fmla="*/ 377458 h 2077916"/>
              <a:gd name="connsiteX2123" fmla="*/ 211286 w 407778"/>
              <a:gd name="connsiteY2123" fmla="*/ 422916 h 2077916"/>
              <a:gd name="connsiteX2124" fmla="*/ 211012 w 407778"/>
              <a:gd name="connsiteY2124" fmla="*/ 421719 h 2077916"/>
              <a:gd name="connsiteX2125" fmla="*/ 211294 w 407778"/>
              <a:gd name="connsiteY2125" fmla="*/ 386216 h 2077916"/>
              <a:gd name="connsiteX2126" fmla="*/ 253230 w 407778"/>
              <a:gd name="connsiteY2126" fmla="*/ 349727 h 2077916"/>
              <a:gd name="connsiteX2127" fmla="*/ 267933 w 407778"/>
              <a:gd name="connsiteY2127" fmla="*/ 388298 h 2077916"/>
              <a:gd name="connsiteX2128" fmla="*/ 269325 w 407778"/>
              <a:gd name="connsiteY2128" fmla="*/ 458913 h 2077916"/>
              <a:gd name="connsiteX2129" fmla="*/ 268742 w 407778"/>
              <a:gd name="connsiteY2129" fmla="*/ 458183 h 2077916"/>
              <a:gd name="connsiteX2130" fmla="*/ 252569 w 407778"/>
              <a:gd name="connsiteY2130" fmla="*/ 411991 h 2077916"/>
              <a:gd name="connsiteX2131" fmla="*/ 252261 w 407778"/>
              <a:gd name="connsiteY2131" fmla="*/ 398214 h 2077916"/>
              <a:gd name="connsiteX2132" fmla="*/ 253230 w 407778"/>
              <a:gd name="connsiteY2132" fmla="*/ 349727 h 2077916"/>
              <a:gd name="connsiteX2133" fmla="*/ 226278 w 407778"/>
              <a:gd name="connsiteY2133" fmla="*/ 364472 h 2077916"/>
              <a:gd name="connsiteX2134" fmla="*/ 227684 w 407778"/>
              <a:gd name="connsiteY2134" fmla="*/ 366882 h 2077916"/>
              <a:gd name="connsiteX2135" fmla="*/ 233934 w 407778"/>
              <a:gd name="connsiteY2135" fmla="*/ 384175 h 2077916"/>
              <a:gd name="connsiteX2136" fmla="*/ 235942 w 407778"/>
              <a:gd name="connsiteY2136" fmla="*/ 402228 h 2077916"/>
              <a:gd name="connsiteX2137" fmla="*/ 230170 w 407778"/>
              <a:gd name="connsiteY2137" fmla="*/ 387417 h 2077916"/>
              <a:gd name="connsiteX2138" fmla="*/ 231311 w 407778"/>
              <a:gd name="connsiteY2138" fmla="*/ 360592 h 2077916"/>
              <a:gd name="connsiteX2139" fmla="*/ 243615 w 407778"/>
              <a:gd name="connsiteY2139" fmla="*/ 386418 h 2077916"/>
              <a:gd name="connsiteX2140" fmla="*/ 252569 w 407778"/>
              <a:gd name="connsiteY2140" fmla="*/ 411991 h 2077916"/>
              <a:gd name="connsiteX2141" fmla="*/ 252779 w 407778"/>
              <a:gd name="connsiteY2141" fmla="*/ 421363 h 2077916"/>
              <a:gd name="connsiteX2142" fmla="*/ 254037 w 407778"/>
              <a:gd name="connsiteY2142" fmla="*/ 433295 h 2077916"/>
              <a:gd name="connsiteX2143" fmla="*/ 254989 w 407778"/>
              <a:gd name="connsiteY2143" fmla="*/ 440967 h 2077916"/>
              <a:gd name="connsiteX2144" fmla="*/ 252636 w 407778"/>
              <a:gd name="connsiteY2144" fmla="*/ 438021 h 2077916"/>
              <a:gd name="connsiteX2145" fmla="*/ 238957 w 407778"/>
              <a:gd name="connsiteY2145" fmla="*/ 398072 h 2077916"/>
              <a:gd name="connsiteX2146" fmla="*/ 233934 w 407778"/>
              <a:gd name="connsiteY2146" fmla="*/ 384175 h 2077916"/>
              <a:gd name="connsiteX2147" fmla="*/ 217887 w 407778"/>
              <a:gd name="connsiteY2147" fmla="*/ 359806 h 2077916"/>
              <a:gd name="connsiteX2148" fmla="*/ 237422 w 407778"/>
              <a:gd name="connsiteY2148" fmla="*/ 476532 h 2077916"/>
              <a:gd name="connsiteX2149" fmla="*/ 241064 w 407778"/>
              <a:gd name="connsiteY2149" fmla="*/ 504435 h 2077916"/>
              <a:gd name="connsiteX2150" fmla="*/ 220764 w 407778"/>
              <a:gd name="connsiteY2150" fmla="*/ 390012 h 2077916"/>
              <a:gd name="connsiteX2151" fmla="*/ 265022 w 407778"/>
              <a:gd name="connsiteY2151" fmla="*/ 328255 h 2077916"/>
              <a:gd name="connsiteX2152" fmla="*/ 293398 w 407778"/>
              <a:gd name="connsiteY2152" fmla="*/ 375018 h 2077916"/>
              <a:gd name="connsiteX2153" fmla="*/ 292495 w 407778"/>
              <a:gd name="connsiteY2153" fmla="*/ 441176 h 2077916"/>
              <a:gd name="connsiteX2154" fmla="*/ 293221 w 407778"/>
              <a:gd name="connsiteY2154" fmla="*/ 455022 h 2077916"/>
              <a:gd name="connsiteX2155" fmla="*/ 292146 w 407778"/>
              <a:gd name="connsiteY2155" fmla="*/ 451818 h 2077916"/>
              <a:gd name="connsiteX2156" fmla="*/ 267933 w 407778"/>
              <a:gd name="connsiteY2156" fmla="*/ 388298 h 2077916"/>
              <a:gd name="connsiteX2157" fmla="*/ 266998 w 407778"/>
              <a:gd name="connsiteY2157" fmla="*/ 340888 h 2077916"/>
              <a:gd name="connsiteX2158" fmla="*/ 172491 w 407778"/>
              <a:gd name="connsiteY2158" fmla="*/ 387225 h 2077916"/>
              <a:gd name="connsiteX2159" fmla="*/ 185495 w 407778"/>
              <a:gd name="connsiteY2159" fmla="*/ 412247 h 2077916"/>
              <a:gd name="connsiteX2160" fmla="*/ 186343 w 407778"/>
              <a:gd name="connsiteY2160" fmla="*/ 420356 h 2077916"/>
              <a:gd name="connsiteX2161" fmla="*/ 197707 w 407778"/>
              <a:gd name="connsiteY2161" fmla="*/ 442229 h 2077916"/>
              <a:gd name="connsiteX2162" fmla="*/ 198590 w 407778"/>
              <a:gd name="connsiteY2162" fmla="*/ 437606 h 2077916"/>
              <a:gd name="connsiteX2163" fmla="*/ 201577 w 407778"/>
              <a:gd name="connsiteY2163" fmla="*/ 443814 h 2077916"/>
              <a:gd name="connsiteX2164" fmla="*/ 201194 w 407778"/>
              <a:gd name="connsiteY2164" fmla="*/ 449429 h 2077916"/>
              <a:gd name="connsiteX2165" fmla="*/ 198088 w 407778"/>
              <a:gd name="connsiteY2165" fmla="*/ 468867 h 2077916"/>
              <a:gd name="connsiteX2166" fmla="*/ 189974 w 407778"/>
              <a:gd name="connsiteY2166" fmla="*/ 544289 h 2077916"/>
              <a:gd name="connsiteX2167" fmla="*/ 175558 w 407778"/>
              <a:gd name="connsiteY2167" fmla="*/ 438636 h 2077916"/>
              <a:gd name="connsiteX2168" fmla="*/ 141025 w 407778"/>
              <a:gd name="connsiteY2168" fmla="*/ 404185 h 2077916"/>
              <a:gd name="connsiteX2169" fmla="*/ 149910 w 407778"/>
              <a:gd name="connsiteY2169" fmla="*/ 423900 h 2077916"/>
              <a:gd name="connsiteX2170" fmla="*/ 150112 w 407778"/>
              <a:gd name="connsiteY2170" fmla="*/ 426376 h 2077916"/>
              <a:gd name="connsiteX2171" fmla="*/ 150814 w 407778"/>
              <a:gd name="connsiteY2171" fmla="*/ 466717 h 2077916"/>
              <a:gd name="connsiteX2172" fmla="*/ 141439 w 407778"/>
              <a:gd name="connsiteY2172" fmla="*/ 443633 h 2077916"/>
              <a:gd name="connsiteX2173" fmla="*/ 217274 w 407778"/>
              <a:gd name="connsiteY2173" fmla="*/ 353372 h 2077916"/>
              <a:gd name="connsiteX2174" fmla="*/ 217887 w 407778"/>
              <a:gd name="connsiteY2174" fmla="*/ 359806 h 2077916"/>
              <a:gd name="connsiteX2175" fmla="*/ 217014 w 407778"/>
              <a:gd name="connsiteY2175" fmla="*/ 354593 h 2077916"/>
              <a:gd name="connsiteX2176" fmla="*/ 216781 w 407778"/>
              <a:gd name="connsiteY2176" fmla="*/ 348204 h 2077916"/>
              <a:gd name="connsiteX2177" fmla="*/ 217948 w 407778"/>
              <a:gd name="connsiteY2177" fmla="*/ 350202 h 2077916"/>
              <a:gd name="connsiteX2178" fmla="*/ 217274 w 407778"/>
              <a:gd name="connsiteY2178" fmla="*/ 353372 h 2077916"/>
              <a:gd name="connsiteX2179" fmla="*/ 84274 w 407778"/>
              <a:gd name="connsiteY2179" fmla="*/ 433240 h 2077916"/>
              <a:gd name="connsiteX2180" fmla="*/ 86531 w 407778"/>
              <a:gd name="connsiteY2180" fmla="*/ 440150 h 2077916"/>
              <a:gd name="connsiteX2181" fmla="*/ 86486 w 407778"/>
              <a:gd name="connsiteY2181" fmla="*/ 444847 h 2077916"/>
              <a:gd name="connsiteX2182" fmla="*/ 87165 w 407778"/>
              <a:gd name="connsiteY2182" fmla="*/ 508684 h 2077916"/>
              <a:gd name="connsiteX2183" fmla="*/ 87222 w 407778"/>
              <a:gd name="connsiteY2183" fmla="*/ 511092 h 2077916"/>
              <a:gd name="connsiteX2184" fmla="*/ 85201 w 407778"/>
              <a:gd name="connsiteY2184" fmla="*/ 507003 h 2077916"/>
              <a:gd name="connsiteX2185" fmla="*/ 213700 w 407778"/>
              <a:gd name="connsiteY2185" fmla="*/ 344954 h 2077916"/>
              <a:gd name="connsiteX2186" fmla="*/ 214868 w 407778"/>
              <a:gd name="connsiteY2186" fmla="*/ 345911 h 2077916"/>
              <a:gd name="connsiteX2187" fmla="*/ 216854 w 407778"/>
              <a:gd name="connsiteY2187" fmla="*/ 353637 h 2077916"/>
              <a:gd name="connsiteX2188" fmla="*/ 217014 w 407778"/>
              <a:gd name="connsiteY2188" fmla="*/ 354593 h 2077916"/>
              <a:gd name="connsiteX2189" fmla="*/ 214330 w 407778"/>
              <a:gd name="connsiteY2189" fmla="*/ 367212 h 2077916"/>
              <a:gd name="connsiteX2190" fmla="*/ 212693 w 407778"/>
              <a:gd name="connsiteY2190" fmla="*/ 377458 h 2077916"/>
              <a:gd name="connsiteX2191" fmla="*/ 294190 w 407778"/>
              <a:gd name="connsiteY2191" fmla="*/ 291636 h 2077916"/>
              <a:gd name="connsiteX2192" fmla="*/ 310952 w 407778"/>
              <a:gd name="connsiteY2192" fmla="*/ 346513 h 2077916"/>
              <a:gd name="connsiteX2193" fmla="*/ 314007 w 407778"/>
              <a:gd name="connsiteY2193" fmla="*/ 357112 h 2077916"/>
              <a:gd name="connsiteX2194" fmla="*/ 321228 w 407778"/>
              <a:gd name="connsiteY2194" fmla="*/ 419772 h 2077916"/>
              <a:gd name="connsiteX2195" fmla="*/ 296417 w 407778"/>
              <a:gd name="connsiteY2195" fmla="*/ 379993 h 2077916"/>
              <a:gd name="connsiteX2196" fmla="*/ 293398 w 407778"/>
              <a:gd name="connsiteY2196" fmla="*/ 375018 h 2077916"/>
              <a:gd name="connsiteX2197" fmla="*/ 294354 w 407778"/>
              <a:gd name="connsiteY2197" fmla="*/ 304903 h 2077916"/>
              <a:gd name="connsiteX2198" fmla="*/ 146801 w 407778"/>
              <a:gd name="connsiteY2198" fmla="*/ 385798 h 2077916"/>
              <a:gd name="connsiteX2199" fmla="*/ 151153 w 407778"/>
              <a:gd name="connsiteY2199" fmla="*/ 426657 h 2077916"/>
              <a:gd name="connsiteX2200" fmla="*/ 149910 w 407778"/>
              <a:gd name="connsiteY2200" fmla="*/ 423900 h 2077916"/>
              <a:gd name="connsiteX2201" fmla="*/ 220544 w 407778"/>
              <a:gd name="connsiteY2201" fmla="*/ 337995 h 2077916"/>
              <a:gd name="connsiteX2202" fmla="*/ 222839 w 407778"/>
              <a:gd name="connsiteY2202" fmla="*/ 342811 h 2077916"/>
              <a:gd name="connsiteX2203" fmla="*/ 223043 w 407778"/>
              <a:gd name="connsiteY2203" fmla="*/ 345405 h 2077916"/>
              <a:gd name="connsiteX2204" fmla="*/ 226278 w 407778"/>
              <a:gd name="connsiteY2204" fmla="*/ 364472 h 2077916"/>
              <a:gd name="connsiteX2205" fmla="*/ 217948 w 407778"/>
              <a:gd name="connsiteY2205" fmla="*/ 350202 h 2077916"/>
              <a:gd name="connsiteX2206" fmla="*/ 86724 w 407778"/>
              <a:gd name="connsiteY2206" fmla="*/ 420207 h 2077916"/>
              <a:gd name="connsiteX2207" fmla="*/ 92939 w 407778"/>
              <a:gd name="connsiteY2207" fmla="*/ 433187 h 2077916"/>
              <a:gd name="connsiteX2208" fmla="*/ 116497 w 407778"/>
              <a:gd name="connsiteY2208" fmla="*/ 502056 h 2077916"/>
              <a:gd name="connsiteX2209" fmla="*/ 136738 w 407778"/>
              <a:gd name="connsiteY2209" fmla="*/ 566519 h 2077916"/>
              <a:gd name="connsiteX2210" fmla="*/ 133367 w 407778"/>
              <a:gd name="connsiteY2210" fmla="*/ 605540 h 2077916"/>
              <a:gd name="connsiteX2211" fmla="*/ 131414 w 407778"/>
              <a:gd name="connsiteY2211" fmla="*/ 601432 h 2077916"/>
              <a:gd name="connsiteX2212" fmla="*/ 121673 w 407778"/>
              <a:gd name="connsiteY2212" fmla="*/ 581394 h 2077916"/>
              <a:gd name="connsiteX2213" fmla="*/ 107394 w 407778"/>
              <a:gd name="connsiteY2213" fmla="*/ 504016 h 2077916"/>
              <a:gd name="connsiteX2214" fmla="*/ 86531 w 407778"/>
              <a:gd name="connsiteY2214" fmla="*/ 440150 h 2077916"/>
              <a:gd name="connsiteX2215" fmla="*/ 211708 w 407778"/>
              <a:gd name="connsiteY2215" fmla="*/ 334009 h 2077916"/>
              <a:gd name="connsiteX2216" fmla="*/ 212440 w 407778"/>
              <a:gd name="connsiteY2216" fmla="*/ 336469 h 2077916"/>
              <a:gd name="connsiteX2217" fmla="*/ 213799 w 407778"/>
              <a:gd name="connsiteY2217" fmla="*/ 341754 h 2077916"/>
              <a:gd name="connsiteX2218" fmla="*/ 213700 w 407778"/>
              <a:gd name="connsiteY2218" fmla="*/ 344954 h 2077916"/>
              <a:gd name="connsiteX2219" fmla="*/ 211635 w 407778"/>
              <a:gd name="connsiteY2219" fmla="*/ 343262 h 2077916"/>
              <a:gd name="connsiteX2220" fmla="*/ 214319 w 407778"/>
              <a:gd name="connsiteY2220" fmla="*/ 324930 h 2077916"/>
              <a:gd name="connsiteX2221" fmla="*/ 214626 w 407778"/>
              <a:gd name="connsiteY2221" fmla="*/ 325573 h 2077916"/>
              <a:gd name="connsiteX2222" fmla="*/ 216781 w 407778"/>
              <a:gd name="connsiteY2222" fmla="*/ 348204 h 2077916"/>
              <a:gd name="connsiteX2223" fmla="*/ 215971 w 407778"/>
              <a:gd name="connsiteY2223" fmla="*/ 346815 h 2077916"/>
              <a:gd name="connsiteX2224" fmla="*/ 214868 w 407778"/>
              <a:gd name="connsiteY2224" fmla="*/ 345911 h 2077916"/>
              <a:gd name="connsiteX2225" fmla="*/ 213799 w 407778"/>
              <a:gd name="connsiteY2225" fmla="*/ 341754 h 2077916"/>
              <a:gd name="connsiteX2226" fmla="*/ 224790 w 407778"/>
              <a:gd name="connsiteY2226" fmla="*/ 318035 h 2077916"/>
              <a:gd name="connsiteX2227" fmla="*/ 230839 w 407778"/>
              <a:gd name="connsiteY2227" fmla="*/ 356350 h 2077916"/>
              <a:gd name="connsiteX2228" fmla="*/ 231311 w 407778"/>
              <a:gd name="connsiteY2228" fmla="*/ 360592 h 2077916"/>
              <a:gd name="connsiteX2229" fmla="*/ 222839 w 407778"/>
              <a:gd name="connsiteY2229" fmla="*/ 342811 h 2077916"/>
              <a:gd name="connsiteX2230" fmla="*/ 221941 w 407778"/>
              <a:gd name="connsiteY2230" fmla="*/ 331428 h 2077916"/>
              <a:gd name="connsiteX2231" fmla="*/ 126599 w 407778"/>
              <a:gd name="connsiteY2231" fmla="*/ 373589 h 2077916"/>
              <a:gd name="connsiteX2232" fmla="*/ 130384 w 407778"/>
              <a:gd name="connsiteY2232" fmla="*/ 380575 h 2077916"/>
              <a:gd name="connsiteX2233" fmla="*/ 134460 w 407778"/>
              <a:gd name="connsiteY2233" fmla="*/ 389619 h 2077916"/>
              <a:gd name="connsiteX2234" fmla="*/ 138439 w 407778"/>
              <a:gd name="connsiteY2234" fmla="*/ 425286 h 2077916"/>
              <a:gd name="connsiteX2235" fmla="*/ 139318 w 407778"/>
              <a:gd name="connsiteY2235" fmla="*/ 438410 h 2077916"/>
              <a:gd name="connsiteX2236" fmla="*/ 128114 w 407778"/>
              <a:gd name="connsiteY2236" fmla="*/ 410824 h 2077916"/>
              <a:gd name="connsiteX2237" fmla="*/ 190041 w 407778"/>
              <a:gd name="connsiteY2237" fmla="*/ 328211 h 2077916"/>
              <a:gd name="connsiteX2238" fmla="*/ 198250 w 407778"/>
              <a:gd name="connsiteY2238" fmla="*/ 332292 h 2077916"/>
              <a:gd name="connsiteX2239" fmla="*/ 211635 w 407778"/>
              <a:gd name="connsiteY2239" fmla="*/ 343262 h 2077916"/>
              <a:gd name="connsiteX2240" fmla="*/ 211294 w 407778"/>
              <a:gd name="connsiteY2240" fmla="*/ 386216 h 2077916"/>
              <a:gd name="connsiteX2241" fmla="*/ 207838 w 407778"/>
              <a:gd name="connsiteY2241" fmla="*/ 407844 h 2077916"/>
              <a:gd name="connsiteX2242" fmla="*/ 206418 w 407778"/>
              <a:gd name="connsiteY2242" fmla="*/ 401635 h 2077916"/>
              <a:gd name="connsiteX2243" fmla="*/ 204845 w 407778"/>
              <a:gd name="connsiteY2243" fmla="*/ 398486 h 2077916"/>
              <a:gd name="connsiteX2244" fmla="*/ 204994 w 407778"/>
              <a:gd name="connsiteY2244" fmla="*/ 396498 h 2077916"/>
              <a:gd name="connsiteX2245" fmla="*/ 205202 w 407778"/>
              <a:gd name="connsiteY2245" fmla="*/ 394140 h 2077916"/>
              <a:gd name="connsiteX2246" fmla="*/ 205851 w 407778"/>
              <a:gd name="connsiteY2246" fmla="*/ 387963 h 2077916"/>
              <a:gd name="connsiteX2247" fmla="*/ 205922 w 407778"/>
              <a:gd name="connsiteY2247" fmla="*/ 385951 h 2077916"/>
              <a:gd name="connsiteX2248" fmla="*/ 205202 w 407778"/>
              <a:gd name="connsiteY2248" fmla="*/ 394140 h 2077916"/>
              <a:gd name="connsiteX2249" fmla="*/ 204762 w 407778"/>
              <a:gd name="connsiteY2249" fmla="*/ 398320 h 2077916"/>
              <a:gd name="connsiteX2250" fmla="*/ 199054 w 407778"/>
              <a:gd name="connsiteY2250" fmla="*/ 386893 h 2077916"/>
              <a:gd name="connsiteX2251" fmla="*/ 198267 w 407778"/>
              <a:gd name="connsiteY2251" fmla="*/ 384904 h 2077916"/>
              <a:gd name="connsiteX2252" fmla="*/ 191590 w 407778"/>
              <a:gd name="connsiteY2252" fmla="*/ 350618 h 2077916"/>
              <a:gd name="connsiteX2253" fmla="*/ 81419 w 407778"/>
              <a:gd name="connsiteY2253" fmla="*/ 389245 h 2077916"/>
              <a:gd name="connsiteX2254" fmla="*/ 87160 w 407778"/>
              <a:gd name="connsiteY2254" fmla="*/ 394953 h 2077916"/>
              <a:gd name="connsiteX2255" fmla="*/ 86917 w 407778"/>
              <a:gd name="connsiteY2255" fmla="*/ 400216 h 2077916"/>
              <a:gd name="connsiteX2256" fmla="*/ 86724 w 407778"/>
              <a:gd name="connsiteY2256" fmla="*/ 420207 h 2077916"/>
              <a:gd name="connsiteX2257" fmla="*/ 83589 w 407778"/>
              <a:gd name="connsiteY2257" fmla="*/ 413659 h 2077916"/>
              <a:gd name="connsiteX2258" fmla="*/ 39434 w 407778"/>
              <a:gd name="connsiteY2258" fmla="*/ 414662 h 2077916"/>
              <a:gd name="connsiteX2259" fmla="*/ 50238 w 407778"/>
              <a:gd name="connsiteY2259" fmla="*/ 436391 h 2077916"/>
              <a:gd name="connsiteX2260" fmla="*/ 50293 w 407778"/>
              <a:gd name="connsiteY2260" fmla="*/ 436737 h 2077916"/>
              <a:gd name="connsiteX2261" fmla="*/ 55544 w 407778"/>
              <a:gd name="connsiteY2261" fmla="*/ 496079 h 2077916"/>
              <a:gd name="connsiteX2262" fmla="*/ 61488 w 407778"/>
              <a:gd name="connsiteY2262" fmla="*/ 611245 h 2077916"/>
              <a:gd name="connsiteX2263" fmla="*/ 60041 w 407778"/>
              <a:gd name="connsiteY2263" fmla="*/ 606329 h 2077916"/>
              <a:gd name="connsiteX2264" fmla="*/ 58434 w 407778"/>
              <a:gd name="connsiteY2264" fmla="*/ 591438 h 2077916"/>
              <a:gd name="connsiteX2265" fmla="*/ 178262 w 407778"/>
              <a:gd name="connsiteY2265" fmla="*/ 322355 h 2077916"/>
              <a:gd name="connsiteX2266" fmla="*/ 178776 w 407778"/>
              <a:gd name="connsiteY2266" fmla="*/ 322611 h 2077916"/>
              <a:gd name="connsiteX2267" fmla="*/ 182113 w 407778"/>
              <a:gd name="connsiteY2267" fmla="*/ 337284 h 2077916"/>
              <a:gd name="connsiteX2268" fmla="*/ 188663 w 407778"/>
              <a:gd name="connsiteY2268" fmla="*/ 360620 h 2077916"/>
              <a:gd name="connsiteX2269" fmla="*/ 198267 w 407778"/>
              <a:gd name="connsiteY2269" fmla="*/ 384904 h 2077916"/>
              <a:gd name="connsiteX2270" fmla="*/ 203402 w 407778"/>
              <a:gd name="connsiteY2270" fmla="*/ 411267 h 2077916"/>
              <a:gd name="connsiteX2271" fmla="*/ 203137 w 407778"/>
              <a:gd name="connsiteY2271" fmla="*/ 413788 h 2077916"/>
              <a:gd name="connsiteX2272" fmla="*/ 198590 w 407778"/>
              <a:gd name="connsiteY2272" fmla="*/ 437606 h 2077916"/>
              <a:gd name="connsiteX2273" fmla="*/ 197527 w 407778"/>
              <a:gd name="connsiteY2273" fmla="*/ 435397 h 2077916"/>
              <a:gd name="connsiteX2274" fmla="*/ 185495 w 407778"/>
              <a:gd name="connsiteY2274" fmla="*/ 412247 h 2077916"/>
              <a:gd name="connsiteX2275" fmla="*/ 182124 w 407778"/>
              <a:gd name="connsiteY2275" fmla="*/ 379985 h 2077916"/>
              <a:gd name="connsiteX2276" fmla="*/ 0 w 407778"/>
              <a:gd name="connsiteY2276" fmla="*/ 433208 h 2077916"/>
              <a:gd name="connsiteX2277" fmla="*/ 7068 w 407778"/>
              <a:gd name="connsiteY2277" fmla="*/ 446916 h 2077916"/>
              <a:gd name="connsiteX2278" fmla="*/ 23377 w 407778"/>
              <a:gd name="connsiteY2278" fmla="*/ 491064 h 2077916"/>
              <a:gd name="connsiteX2279" fmla="*/ 27842 w 407778"/>
              <a:gd name="connsiteY2279" fmla="*/ 561161 h 2077916"/>
              <a:gd name="connsiteX2280" fmla="*/ 24742 w 407778"/>
              <a:gd name="connsiteY2280" fmla="*/ 550265 h 2077916"/>
              <a:gd name="connsiteX2281" fmla="*/ 0 w 407778"/>
              <a:gd name="connsiteY2281" fmla="*/ 470414 h 2077916"/>
              <a:gd name="connsiteX2282" fmla="*/ 202498 w 407778"/>
              <a:gd name="connsiteY2282" fmla="*/ 302383 h 2077916"/>
              <a:gd name="connsiteX2283" fmla="*/ 204106 w 407778"/>
              <a:gd name="connsiteY2283" fmla="*/ 303493 h 2077916"/>
              <a:gd name="connsiteX2284" fmla="*/ 211720 w 407778"/>
              <a:gd name="connsiteY2284" fmla="*/ 319473 h 2077916"/>
              <a:gd name="connsiteX2285" fmla="*/ 211816 w 407778"/>
              <a:gd name="connsiteY2285" fmla="*/ 320413 h 2077916"/>
              <a:gd name="connsiteX2286" fmla="*/ 211708 w 407778"/>
              <a:gd name="connsiteY2286" fmla="*/ 334009 h 2077916"/>
              <a:gd name="connsiteX2287" fmla="*/ 206465 w 407778"/>
              <a:gd name="connsiteY2287" fmla="*/ 316380 h 2077916"/>
              <a:gd name="connsiteX2288" fmla="*/ 202498 w 407778"/>
              <a:gd name="connsiteY2288" fmla="*/ 302383 h 2077916"/>
              <a:gd name="connsiteX2289" fmla="*/ 320098 w 407778"/>
              <a:gd name="connsiteY2289" fmla="*/ 221921 h 2077916"/>
              <a:gd name="connsiteX2290" fmla="*/ 345952 w 407778"/>
              <a:gd name="connsiteY2290" fmla="*/ 266902 h 2077916"/>
              <a:gd name="connsiteX2291" fmla="*/ 344829 w 407778"/>
              <a:gd name="connsiteY2291" fmla="*/ 278380 h 2077916"/>
              <a:gd name="connsiteX2292" fmla="*/ 340406 w 407778"/>
              <a:gd name="connsiteY2292" fmla="*/ 326002 h 2077916"/>
              <a:gd name="connsiteX2293" fmla="*/ 327001 w 407778"/>
              <a:gd name="connsiteY2293" fmla="*/ 282925 h 2077916"/>
              <a:gd name="connsiteX2294" fmla="*/ 324268 w 407778"/>
              <a:gd name="connsiteY2294" fmla="*/ 275374 h 2077916"/>
              <a:gd name="connsiteX2295" fmla="*/ 140194 w 407778"/>
              <a:gd name="connsiteY2295" fmla="*/ 325080 h 2077916"/>
              <a:gd name="connsiteX2296" fmla="*/ 146752 w 407778"/>
              <a:gd name="connsiteY2296" fmla="*/ 385203 h 2077916"/>
              <a:gd name="connsiteX2297" fmla="*/ 146801 w 407778"/>
              <a:gd name="connsiteY2297" fmla="*/ 385798 h 2077916"/>
              <a:gd name="connsiteX2298" fmla="*/ 146633 w 407778"/>
              <a:gd name="connsiteY2298" fmla="*/ 384219 h 2077916"/>
              <a:gd name="connsiteX2299" fmla="*/ 140500 w 407778"/>
              <a:gd name="connsiteY2299" fmla="*/ 354280 h 2077916"/>
              <a:gd name="connsiteX2300" fmla="*/ 215912 w 407778"/>
              <a:gd name="connsiteY2300" fmla="*/ 273477 h 2077916"/>
              <a:gd name="connsiteX2301" fmla="*/ 219706 w 407778"/>
              <a:gd name="connsiteY2301" fmla="*/ 303090 h 2077916"/>
              <a:gd name="connsiteX2302" fmla="*/ 221941 w 407778"/>
              <a:gd name="connsiteY2302" fmla="*/ 331428 h 2077916"/>
              <a:gd name="connsiteX2303" fmla="*/ 220544 w 407778"/>
              <a:gd name="connsiteY2303" fmla="*/ 337995 h 2077916"/>
              <a:gd name="connsiteX2304" fmla="*/ 214626 w 407778"/>
              <a:gd name="connsiteY2304" fmla="*/ 325573 h 2077916"/>
              <a:gd name="connsiteX2305" fmla="*/ 214380 w 407778"/>
              <a:gd name="connsiteY2305" fmla="*/ 322986 h 2077916"/>
              <a:gd name="connsiteX2306" fmla="*/ 98519 w 407778"/>
              <a:gd name="connsiteY2306" fmla="*/ 347945 h 2077916"/>
              <a:gd name="connsiteX2307" fmla="*/ 127639 w 407778"/>
              <a:gd name="connsiteY2307" fmla="*/ 409655 h 2077916"/>
              <a:gd name="connsiteX2308" fmla="*/ 128114 w 407778"/>
              <a:gd name="connsiteY2308" fmla="*/ 410824 h 2077916"/>
              <a:gd name="connsiteX2309" fmla="*/ 129444 w 407778"/>
              <a:gd name="connsiteY2309" fmla="*/ 443525 h 2077916"/>
              <a:gd name="connsiteX2310" fmla="*/ 139121 w 407778"/>
              <a:gd name="connsiteY2310" fmla="*/ 528924 h 2077916"/>
              <a:gd name="connsiteX2311" fmla="*/ 137213 w 407778"/>
              <a:gd name="connsiteY2311" fmla="*/ 561017 h 2077916"/>
              <a:gd name="connsiteX2312" fmla="*/ 136759 w 407778"/>
              <a:gd name="connsiteY2312" fmla="*/ 566278 h 2077916"/>
              <a:gd name="connsiteX2313" fmla="*/ 134922 w 407778"/>
              <a:gd name="connsiteY2313" fmla="*/ 558342 h 2077916"/>
              <a:gd name="connsiteX2314" fmla="*/ 89030 w 407778"/>
              <a:gd name="connsiteY2314" fmla="*/ 396812 h 2077916"/>
              <a:gd name="connsiteX2315" fmla="*/ 87160 w 407778"/>
              <a:gd name="connsiteY2315" fmla="*/ 394953 h 2077916"/>
              <a:gd name="connsiteX2316" fmla="*/ 88227 w 407778"/>
              <a:gd name="connsiteY2316" fmla="*/ 371915 h 2077916"/>
              <a:gd name="connsiteX2317" fmla="*/ 99157 w 407778"/>
              <a:gd name="connsiteY2317" fmla="*/ 353850 h 2077916"/>
              <a:gd name="connsiteX2318" fmla="*/ 302131 w 407778"/>
              <a:gd name="connsiteY2318" fmla="*/ 216696 h 2077916"/>
              <a:gd name="connsiteX2319" fmla="*/ 309491 w 407778"/>
              <a:gd name="connsiteY2319" fmla="*/ 234534 h 2077916"/>
              <a:gd name="connsiteX2320" fmla="*/ 324268 w 407778"/>
              <a:gd name="connsiteY2320" fmla="*/ 275374 h 2077916"/>
              <a:gd name="connsiteX2321" fmla="*/ 324787 w 407778"/>
              <a:gd name="connsiteY2321" fmla="*/ 282027 h 2077916"/>
              <a:gd name="connsiteX2322" fmla="*/ 333648 w 407778"/>
              <a:gd name="connsiteY2322" fmla="*/ 391779 h 2077916"/>
              <a:gd name="connsiteX2323" fmla="*/ 331195 w 407778"/>
              <a:gd name="connsiteY2323" fmla="*/ 416736 h 2077916"/>
              <a:gd name="connsiteX2324" fmla="*/ 314007 w 407778"/>
              <a:gd name="connsiteY2324" fmla="*/ 357112 h 2077916"/>
              <a:gd name="connsiteX2325" fmla="*/ 304549 w 407778"/>
              <a:gd name="connsiteY2325" fmla="*/ 275033 h 2077916"/>
              <a:gd name="connsiteX2326" fmla="*/ 58860 w 407778"/>
              <a:gd name="connsiteY2326" fmla="*/ 370952 h 2077916"/>
              <a:gd name="connsiteX2327" fmla="*/ 65086 w 407778"/>
              <a:gd name="connsiteY2327" fmla="*/ 375019 h 2077916"/>
              <a:gd name="connsiteX2328" fmla="*/ 83589 w 407778"/>
              <a:gd name="connsiteY2328" fmla="*/ 413659 h 2077916"/>
              <a:gd name="connsiteX2329" fmla="*/ 84100 w 407778"/>
              <a:gd name="connsiteY2329" fmla="*/ 419419 h 2077916"/>
              <a:gd name="connsiteX2330" fmla="*/ 84274 w 407778"/>
              <a:gd name="connsiteY2330" fmla="*/ 433240 h 2077916"/>
              <a:gd name="connsiteX2331" fmla="*/ 75262 w 407778"/>
              <a:gd name="connsiteY2331" fmla="*/ 405650 h 2077916"/>
              <a:gd name="connsiteX2332" fmla="*/ 59661 w 407778"/>
              <a:gd name="connsiteY2332" fmla="*/ 375834 h 2077916"/>
              <a:gd name="connsiteX2333" fmla="*/ 250713 w 407778"/>
              <a:gd name="connsiteY2333" fmla="*/ 236773 h 2077916"/>
              <a:gd name="connsiteX2334" fmla="*/ 265022 w 407778"/>
              <a:gd name="connsiteY2334" fmla="*/ 328255 h 2077916"/>
              <a:gd name="connsiteX2335" fmla="*/ 234621 w 407778"/>
              <a:gd name="connsiteY2335" fmla="*/ 278155 h 2077916"/>
              <a:gd name="connsiteX2336" fmla="*/ 48745 w 407778"/>
              <a:gd name="connsiteY2336" fmla="*/ 364345 h 2077916"/>
              <a:gd name="connsiteX2337" fmla="*/ 56198 w 407778"/>
              <a:gd name="connsiteY2337" fmla="*/ 369213 h 2077916"/>
              <a:gd name="connsiteX2338" fmla="*/ 59661 w 407778"/>
              <a:gd name="connsiteY2338" fmla="*/ 375834 h 2077916"/>
              <a:gd name="connsiteX2339" fmla="*/ 74242 w 407778"/>
              <a:gd name="connsiteY2339" fmla="*/ 464633 h 2077916"/>
              <a:gd name="connsiteX2340" fmla="*/ 76400 w 407778"/>
              <a:gd name="connsiteY2340" fmla="*/ 489191 h 2077916"/>
              <a:gd name="connsiteX2341" fmla="*/ 69319 w 407778"/>
              <a:gd name="connsiteY2341" fmla="*/ 474859 h 2077916"/>
              <a:gd name="connsiteX2342" fmla="*/ 50421 w 407778"/>
              <a:gd name="connsiteY2342" fmla="*/ 436758 h 2077916"/>
              <a:gd name="connsiteX2343" fmla="*/ 50238 w 407778"/>
              <a:gd name="connsiteY2343" fmla="*/ 436391 h 2077916"/>
              <a:gd name="connsiteX2344" fmla="*/ 48800 w 407778"/>
              <a:gd name="connsiteY2344" fmla="*/ 427329 h 2077916"/>
              <a:gd name="connsiteX2345" fmla="*/ 48745 w 407778"/>
              <a:gd name="connsiteY2345" fmla="*/ 364345 h 2077916"/>
              <a:gd name="connsiteX2346" fmla="*/ 138893 w 407778"/>
              <a:gd name="connsiteY2346" fmla="*/ 304662 h 2077916"/>
              <a:gd name="connsiteX2347" fmla="*/ 168330 w 407778"/>
              <a:gd name="connsiteY2347" fmla="*/ 317457 h 2077916"/>
              <a:gd name="connsiteX2348" fmla="*/ 172491 w 407778"/>
              <a:gd name="connsiteY2348" fmla="*/ 387225 h 2077916"/>
              <a:gd name="connsiteX2349" fmla="*/ 140194 w 407778"/>
              <a:gd name="connsiteY2349" fmla="*/ 325080 h 2077916"/>
              <a:gd name="connsiteX2350" fmla="*/ 216719 w 407778"/>
              <a:gd name="connsiteY2350" fmla="*/ 247424 h 2077916"/>
              <a:gd name="connsiteX2351" fmla="*/ 224230 w 407778"/>
              <a:gd name="connsiteY2351" fmla="*/ 261030 h 2077916"/>
              <a:gd name="connsiteX2352" fmla="*/ 234621 w 407778"/>
              <a:gd name="connsiteY2352" fmla="*/ 278155 h 2077916"/>
              <a:gd name="connsiteX2353" fmla="*/ 231642 w 407778"/>
              <a:gd name="connsiteY2353" fmla="*/ 285815 h 2077916"/>
              <a:gd name="connsiteX2354" fmla="*/ 224790 w 407778"/>
              <a:gd name="connsiteY2354" fmla="*/ 318035 h 2077916"/>
              <a:gd name="connsiteX2355" fmla="*/ 216214 w 407778"/>
              <a:gd name="connsiteY2355" fmla="*/ 263720 h 2077916"/>
              <a:gd name="connsiteX2356" fmla="*/ 168201 w 407778"/>
              <a:gd name="connsiteY2356" fmla="*/ 270703 h 2077916"/>
              <a:gd name="connsiteX2357" fmla="*/ 174545 w 407778"/>
              <a:gd name="connsiteY2357" fmla="*/ 304014 h 2077916"/>
              <a:gd name="connsiteX2358" fmla="*/ 178072 w 407778"/>
              <a:gd name="connsiteY2358" fmla="*/ 319517 h 2077916"/>
              <a:gd name="connsiteX2359" fmla="*/ 178262 w 407778"/>
              <a:gd name="connsiteY2359" fmla="*/ 322355 h 2077916"/>
              <a:gd name="connsiteX2360" fmla="*/ 168954 w 407778"/>
              <a:gd name="connsiteY2360" fmla="*/ 317729 h 2077916"/>
              <a:gd name="connsiteX2361" fmla="*/ 168330 w 407778"/>
              <a:gd name="connsiteY2361" fmla="*/ 317457 h 2077916"/>
              <a:gd name="connsiteX2362" fmla="*/ 167730 w 407778"/>
              <a:gd name="connsiteY2362" fmla="*/ 307402 h 2077916"/>
              <a:gd name="connsiteX2363" fmla="*/ 204236 w 407778"/>
              <a:gd name="connsiteY2363" fmla="*/ 246455 h 2077916"/>
              <a:gd name="connsiteX2364" fmla="*/ 209780 w 407778"/>
              <a:gd name="connsiteY2364" fmla="*/ 274697 h 2077916"/>
              <a:gd name="connsiteX2365" fmla="*/ 214380 w 407778"/>
              <a:gd name="connsiteY2365" fmla="*/ 322986 h 2077916"/>
              <a:gd name="connsiteX2366" fmla="*/ 214319 w 407778"/>
              <a:gd name="connsiteY2366" fmla="*/ 324930 h 2077916"/>
              <a:gd name="connsiteX2367" fmla="*/ 211720 w 407778"/>
              <a:gd name="connsiteY2367" fmla="*/ 319473 h 2077916"/>
              <a:gd name="connsiteX2368" fmla="*/ 123523 w 407778"/>
              <a:gd name="connsiteY2368" fmla="*/ 297982 h 2077916"/>
              <a:gd name="connsiteX2369" fmla="*/ 128624 w 407778"/>
              <a:gd name="connsiteY2369" fmla="*/ 300198 h 2077916"/>
              <a:gd name="connsiteX2370" fmla="*/ 133450 w 407778"/>
              <a:gd name="connsiteY2370" fmla="*/ 319855 h 2077916"/>
              <a:gd name="connsiteX2371" fmla="*/ 140500 w 407778"/>
              <a:gd name="connsiteY2371" fmla="*/ 354280 h 2077916"/>
              <a:gd name="connsiteX2372" fmla="*/ 141025 w 407778"/>
              <a:gd name="connsiteY2372" fmla="*/ 404185 h 2077916"/>
              <a:gd name="connsiteX2373" fmla="*/ 134460 w 407778"/>
              <a:gd name="connsiteY2373" fmla="*/ 389619 h 2077916"/>
              <a:gd name="connsiteX2374" fmla="*/ 131783 w 407778"/>
              <a:gd name="connsiteY2374" fmla="*/ 365623 h 2077916"/>
              <a:gd name="connsiteX2375" fmla="*/ 125380 w 407778"/>
              <a:gd name="connsiteY2375" fmla="*/ 317390 h 2077916"/>
              <a:gd name="connsiteX2376" fmla="*/ 123889 w 407778"/>
              <a:gd name="connsiteY2376" fmla="*/ 306973 h 2077916"/>
              <a:gd name="connsiteX2377" fmla="*/ 292880 w 407778"/>
              <a:gd name="connsiteY2377" fmla="*/ 186148 h 2077916"/>
              <a:gd name="connsiteX2378" fmla="*/ 301310 w 407778"/>
              <a:gd name="connsiteY2378" fmla="*/ 196877 h 2077916"/>
              <a:gd name="connsiteX2379" fmla="*/ 302131 w 407778"/>
              <a:gd name="connsiteY2379" fmla="*/ 216696 h 2077916"/>
              <a:gd name="connsiteX2380" fmla="*/ 292984 w 407778"/>
              <a:gd name="connsiteY2380" fmla="*/ 194526 h 2077916"/>
              <a:gd name="connsiteX2381" fmla="*/ 205201 w 407778"/>
              <a:gd name="connsiteY2381" fmla="*/ 226562 h 2077916"/>
              <a:gd name="connsiteX2382" fmla="*/ 212409 w 407778"/>
              <a:gd name="connsiteY2382" fmla="*/ 239618 h 2077916"/>
              <a:gd name="connsiteX2383" fmla="*/ 216214 w 407778"/>
              <a:gd name="connsiteY2383" fmla="*/ 263720 h 2077916"/>
              <a:gd name="connsiteX2384" fmla="*/ 215912 w 407778"/>
              <a:gd name="connsiteY2384" fmla="*/ 273477 h 2077916"/>
              <a:gd name="connsiteX2385" fmla="*/ 213965 w 407778"/>
              <a:gd name="connsiteY2385" fmla="*/ 258278 h 2077916"/>
              <a:gd name="connsiteX2386" fmla="*/ 278734 w 407778"/>
              <a:gd name="connsiteY2386" fmla="*/ 168145 h 2077916"/>
              <a:gd name="connsiteX2387" fmla="*/ 285454 w 407778"/>
              <a:gd name="connsiteY2387" fmla="*/ 176698 h 2077916"/>
              <a:gd name="connsiteX2388" fmla="*/ 287221 w 407778"/>
              <a:gd name="connsiteY2388" fmla="*/ 180559 h 2077916"/>
              <a:gd name="connsiteX2389" fmla="*/ 292984 w 407778"/>
              <a:gd name="connsiteY2389" fmla="*/ 194526 h 2077916"/>
              <a:gd name="connsiteX2390" fmla="*/ 294190 w 407778"/>
              <a:gd name="connsiteY2390" fmla="*/ 291636 h 2077916"/>
              <a:gd name="connsiteX2391" fmla="*/ 278441 w 407778"/>
              <a:gd name="connsiteY2391" fmla="*/ 240079 h 2077916"/>
              <a:gd name="connsiteX2392" fmla="*/ 266660 w 407778"/>
              <a:gd name="connsiteY2392" fmla="*/ 202846 h 2077916"/>
              <a:gd name="connsiteX2393" fmla="*/ 278897 w 407778"/>
              <a:gd name="connsiteY2393" fmla="*/ 177708 h 2077916"/>
              <a:gd name="connsiteX2394" fmla="*/ 200425 w 407778"/>
              <a:gd name="connsiteY2394" fmla="*/ 209278 h 2077916"/>
              <a:gd name="connsiteX2395" fmla="*/ 205201 w 407778"/>
              <a:gd name="connsiteY2395" fmla="*/ 226562 h 2077916"/>
              <a:gd name="connsiteX2396" fmla="*/ 201512 w 407778"/>
              <a:gd name="connsiteY2396" fmla="*/ 219880 h 2077916"/>
              <a:gd name="connsiteX2397" fmla="*/ 27228 w 407778"/>
              <a:gd name="connsiteY2397" fmla="*/ 304376 h 2077916"/>
              <a:gd name="connsiteX2398" fmla="*/ 53981 w 407778"/>
              <a:gd name="connsiteY2398" fmla="*/ 351828 h 2077916"/>
              <a:gd name="connsiteX2399" fmla="*/ 56520 w 407778"/>
              <a:gd name="connsiteY2399" fmla="*/ 357130 h 2077916"/>
              <a:gd name="connsiteX2400" fmla="*/ 57015 w 407778"/>
              <a:gd name="connsiteY2400" fmla="*/ 359717 h 2077916"/>
              <a:gd name="connsiteX2401" fmla="*/ 58860 w 407778"/>
              <a:gd name="connsiteY2401" fmla="*/ 370952 h 2077916"/>
              <a:gd name="connsiteX2402" fmla="*/ 56198 w 407778"/>
              <a:gd name="connsiteY2402" fmla="*/ 369213 h 2077916"/>
              <a:gd name="connsiteX2403" fmla="*/ 28676 w 407778"/>
              <a:gd name="connsiteY2403" fmla="*/ 316611 h 2077916"/>
              <a:gd name="connsiteX2404" fmla="*/ 186752 w 407778"/>
              <a:gd name="connsiteY2404" fmla="*/ 193144 h 2077916"/>
              <a:gd name="connsiteX2405" fmla="*/ 201512 w 407778"/>
              <a:gd name="connsiteY2405" fmla="*/ 219880 h 2077916"/>
              <a:gd name="connsiteX2406" fmla="*/ 204236 w 407778"/>
              <a:gd name="connsiteY2406" fmla="*/ 246455 h 2077916"/>
              <a:gd name="connsiteX2407" fmla="*/ 199035 w 407778"/>
              <a:gd name="connsiteY2407" fmla="*/ 219964 h 2077916"/>
              <a:gd name="connsiteX2408" fmla="*/ 178271 w 407778"/>
              <a:gd name="connsiteY2408" fmla="*/ 184261 h 2077916"/>
              <a:gd name="connsiteX2409" fmla="*/ 183368 w 407778"/>
              <a:gd name="connsiteY2409" fmla="*/ 199864 h 2077916"/>
              <a:gd name="connsiteX2410" fmla="*/ 187448 w 407778"/>
              <a:gd name="connsiteY2410" fmla="*/ 216973 h 2077916"/>
              <a:gd name="connsiteX2411" fmla="*/ 186428 w 407778"/>
              <a:gd name="connsiteY2411" fmla="*/ 275956 h 2077916"/>
              <a:gd name="connsiteX2412" fmla="*/ 190041 w 407778"/>
              <a:gd name="connsiteY2412" fmla="*/ 328211 h 2077916"/>
              <a:gd name="connsiteX2413" fmla="*/ 178776 w 407778"/>
              <a:gd name="connsiteY2413" fmla="*/ 322611 h 2077916"/>
              <a:gd name="connsiteX2414" fmla="*/ 178072 w 407778"/>
              <a:gd name="connsiteY2414" fmla="*/ 319517 h 2077916"/>
              <a:gd name="connsiteX2415" fmla="*/ 177867 w 407778"/>
              <a:gd name="connsiteY2415" fmla="*/ 316459 h 2077916"/>
              <a:gd name="connsiteX2416" fmla="*/ 173680 w 407778"/>
              <a:gd name="connsiteY2416" fmla="*/ 225812 h 2077916"/>
              <a:gd name="connsiteX2417" fmla="*/ 13072 w 407778"/>
              <a:gd name="connsiteY2417" fmla="*/ 286788 h 2077916"/>
              <a:gd name="connsiteX2418" fmla="*/ 28676 w 407778"/>
              <a:gd name="connsiteY2418" fmla="*/ 316611 h 2077916"/>
              <a:gd name="connsiteX2419" fmla="*/ 31067 w 407778"/>
              <a:gd name="connsiteY2419" fmla="*/ 336809 h 2077916"/>
              <a:gd name="connsiteX2420" fmla="*/ 39434 w 407778"/>
              <a:gd name="connsiteY2420" fmla="*/ 414662 h 2077916"/>
              <a:gd name="connsiteX2421" fmla="*/ 36512 w 407778"/>
              <a:gd name="connsiteY2421" fmla="*/ 408785 h 2077916"/>
              <a:gd name="connsiteX2422" fmla="*/ 30047 w 407778"/>
              <a:gd name="connsiteY2422" fmla="*/ 395792 h 2077916"/>
              <a:gd name="connsiteX2423" fmla="*/ 29027 w 407778"/>
              <a:gd name="connsiteY2423" fmla="*/ 454774 h 2077916"/>
              <a:gd name="connsiteX2424" fmla="*/ 36846 w 407778"/>
              <a:gd name="connsiteY2424" fmla="*/ 527525 h 2077916"/>
              <a:gd name="connsiteX2425" fmla="*/ 23377 w 407778"/>
              <a:gd name="connsiteY2425" fmla="*/ 491064 h 2077916"/>
              <a:gd name="connsiteX2426" fmla="*/ 20188 w 407778"/>
              <a:gd name="connsiteY2426" fmla="*/ 441006 h 2077916"/>
              <a:gd name="connsiteX2427" fmla="*/ 17098 w 407778"/>
              <a:gd name="connsiteY2427" fmla="*/ 302354 h 2077916"/>
              <a:gd name="connsiteX2428" fmla="*/ 179129 w 407778"/>
              <a:gd name="connsiteY2428" fmla="*/ 176501 h 2077916"/>
              <a:gd name="connsiteX2429" fmla="*/ 186752 w 407778"/>
              <a:gd name="connsiteY2429" fmla="*/ 193144 h 2077916"/>
              <a:gd name="connsiteX2430" fmla="*/ 178868 w 407778"/>
              <a:gd name="connsiteY2430" fmla="*/ 178864 h 2077916"/>
              <a:gd name="connsiteX2431" fmla="*/ 173388 w 407778"/>
              <a:gd name="connsiteY2431" fmla="*/ 168937 h 2077916"/>
              <a:gd name="connsiteX2432" fmla="*/ 178868 w 407778"/>
              <a:gd name="connsiteY2432" fmla="*/ 178864 h 2077916"/>
              <a:gd name="connsiteX2433" fmla="*/ 178271 w 407778"/>
              <a:gd name="connsiteY2433" fmla="*/ 184261 h 2077916"/>
              <a:gd name="connsiteX2434" fmla="*/ 176889 w 407778"/>
              <a:gd name="connsiteY2434" fmla="*/ 180029 h 2077916"/>
              <a:gd name="connsiteX2435" fmla="*/ 232120 w 407778"/>
              <a:gd name="connsiteY2435" fmla="*/ 121145 h 2077916"/>
              <a:gd name="connsiteX2436" fmla="*/ 244523 w 407778"/>
              <a:gd name="connsiteY2436" fmla="*/ 132969 h 2077916"/>
              <a:gd name="connsiteX2437" fmla="*/ 245797 w 407778"/>
              <a:gd name="connsiteY2437" fmla="*/ 136908 h 2077916"/>
              <a:gd name="connsiteX2438" fmla="*/ 266660 w 407778"/>
              <a:gd name="connsiteY2438" fmla="*/ 202846 h 2077916"/>
              <a:gd name="connsiteX2439" fmla="*/ 252968 w 407778"/>
              <a:gd name="connsiteY2439" fmla="*/ 230974 h 2077916"/>
              <a:gd name="connsiteX2440" fmla="*/ 250713 w 407778"/>
              <a:gd name="connsiteY2440" fmla="*/ 236773 h 2077916"/>
              <a:gd name="connsiteX2441" fmla="*/ 244925 w 407778"/>
              <a:gd name="connsiteY2441" fmla="*/ 199766 h 2077916"/>
              <a:gd name="connsiteX2442" fmla="*/ 189393 w 407778"/>
              <a:gd name="connsiteY2442" fmla="*/ 139210 h 2077916"/>
              <a:gd name="connsiteX2443" fmla="*/ 191498 w 407778"/>
              <a:gd name="connsiteY2443" fmla="*/ 147322 h 2077916"/>
              <a:gd name="connsiteX2444" fmla="*/ 200052 w 407778"/>
              <a:gd name="connsiteY2444" fmla="*/ 205638 h 2077916"/>
              <a:gd name="connsiteX2445" fmla="*/ 200425 w 407778"/>
              <a:gd name="connsiteY2445" fmla="*/ 209278 h 2077916"/>
              <a:gd name="connsiteX2446" fmla="*/ 200154 w 407778"/>
              <a:gd name="connsiteY2446" fmla="*/ 208294 h 2077916"/>
              <a:gd name="connsiteX2447" fmla="*/ 188468 w 407778"/>
              <a:gd name="connsiteY2447" fmla="*/ 157991 h 2077916"/>
              <a:gd name="connsiteX2448" fmla="*/ 187019 w 407778"/>
              <a:gd name="connsiteY2448" fmla="*/ 116789 h 2077916"/>
              <a:gd name="connsiteX2449" fmla="*/ 189623 w 407778"/>
              <a:gd name="connsiteY2449" fmla="*/ 134537 h 2077916"/>
              <a:gd name="connsiteX2450" fmla="*/ 189393 w 407778"/>
              <a:gd name="connsiteY2450" fmla="*/ 139210 h 2077916"/>
              <a:gd name="connsiteX2451" fmla="*/ 185818 w 407778"/>
              <a:gd name="connsiteY2451" fmla="*/ 125440 h 2077916"/>
              <a:gd name="connsiteX2452" fmla="*/ 193154 w 407778"/>
              <a:gd name="connsiteY2452" fmla="*/ 89482 h 2077916"/>
              <a:gd name="connsiteX2453" fmla="*/ 215786 w 407778"/>
              <a:gd name="connsiteY2453" fmla="*/ 105572 h 2077916"/>
              <a:gd name="connsiteX2454" fmla="*/ 224933 w 407778"/>
              <a:gd name="connsiteY2454" fmla="*/ 114293 h 2077916"/>
              <a:gd name="connsiteX2455" fmla="*/ 217443 w 407778"/>
              <a:gd name="connsiteY2455" fmla="*/ 224027 h 2077916"/>
              <a:gd name="connsiteX2456" fmla="*/ 216719 w 407778"/>
              <a:gd name="connsiteY2456" fmla="*/ 247424 h 2077916"/>
              <a:gd name="connsiteX2457" fmla="*/ 212409 w 407778"/>
              <a:gd name="connsiteY2457" fmla="*/ 239618 h 2077916"/>
              <a:gd name="connsiteX2458" fmla="*/ 207679 w 407778"/>
              <a:gd name="connsiteY2458" fmla="*/ 209660 h 2077916"/>
              <a:gd name="connsiteX2459" fmla="*/ 191498 w 407778"/>
              <a:gd name="connsiteY2459" fmla="*/ 147322 h 2077916"/>
              <a:gd name="connsiteX2460" fmla="*/ 189623 w 407778"/>
              <a:gd name="connsiteY2460" fmla="*/ 134537 h 2077916"/>
              <a:gd name="connsiteX2461" fmla="*/ 190474 w 407778"/>
              <a:gd name="connsiteY2461" fmla="*/ 117253 h 2077916"/>
              <a:gd name="connsiteX2462" fmla="*/ 23912 w 407778"/>
              <a:gd name="connsiteY2462" fmla="*/ 196981 h 2077916"/>
              <a:gd name="connsiteX2463" fmla="*/ 33885 w 407778"/>
              <a:gd name="connsiteY2463" fmla="*/ 216048 h 2077916"/>
              <a:gd name="connsiteX2464" fmla="*/ 66273 w 407778"/>
              <a:gd name="connsiteY2464" fmla="*/ 279613 h 2077916"/>
              <a:gd name="connsiteX2465" fmla="*/ 66656 w 407778"/>
              <a:gd name="connsiteY2465" fmla="*/ 280424 h 2077916"/>
              <a:gd name="connsiteX2466" fmla="*/ 72411 w 407778"/>
              <a:gd name="connsiteY2466" fmla="*/ 310473 h 2077916"/>
              <a:gd name="connsiteX2467" fmla="*/ 78853 w 407778"/>
              <a:gd name="connsiteY2467" fmla="*/ 360358 h 2077916"/>
              <a:gd name="connsiteX2468" fmla="*/ 81419 w 407778"/>
              <a:gd name="connsiteY2468" fmla="*/ 389245 h 2077916"/>
              <a:gd name="connsiteX2469" fmla="*/ 70988 w 407778"/>
              <a:gd name="connsiteY2469" fmla="*/ 378874 h 2077916"/>
              <a:gd name="connsiteX2470" fmla="*/ 65086 w 407778"/>
              <a:gd name="connsiteY2470" fmla="*/ 375019 h 2077916"/>
              <a:gd name="connsiteX2471" fmla="*/ 56520 w 407778"/>
              <a:gd name="connsiteY2471" fmla="*/ 357130 h 2077916"/>
              <a:gd name="connsiteX2472" fmla="*/ 37016 w 407778"/>
              <a:gd name="connsiteY2472" fmla="*/ 255219 h 2077916"/>
              <a:gd name="connsiteX2473" fmla="*/ 145345 w 407778"/>
              <a:gd name="connsiteY2473" fmla="*/ 107216 h 2077916"/>
              <a:gd name="connsiteX2474" fmla="*/ 157022 w 407778"/>
              <a:gd name="connsiteY2474" fmla="*/ 139293 h 2077916"/>
              <a:gd name="connsiteX2475" fmla="*/ 168245 w 407778"/>
              <a:gd name="connsiteY2475" fmla="*/ 159623 h 2077916"/>
              <a:gd name="connsiteX2476" fmla="*/ 169100 w 407778"/>
              <a:gd name="connsiteY2476" fmla="*/ 200673 h 2077916"/>
              <a:gd name="connsiteX2477" fmla="*/ 168201 w 407778"/>
              <a:gd name="connsiteY2477" fmla="*/ 270703 h 2077916"/>
              <a:gd name="connsiteX2478" fmla="*/ 165870 w 407778"/>
              <a:gd name="connsiteY2478" fmla="*/ 258462 h 2077916"/>
              <a:gd name="connsiteX2479" fmla="*/ 156002 w 407778"/>
              <a:gd name="connsiteY2479" fmla="*/ 198276 h 2077916"/>
              <a:gd name="connsiteX2480" fmla="*/ 146103 w 407778"/>
              <a:gd name="connsiteY2480" fmla="*/ 120184 h 2077916"/>
              <a:gd name="connsiteX2481" fmla="*/ 182062 w 407778"/>
              <a:gd name="connsiteY2481" fmla="*/ 81596 h 2077916"/>
              <a:gd name="connsiteX2482" fmla="*/ 188361 w 407778"/>
              <a:gd name="connsiteY2482" fmla="*/ 86074 h 2077916"/>
              <a:gd name="connsiteX2483" fmla="*/ 189488 w 407778"/>
              <a:gd name="connsiteY2483" fmla="*/ 99008 h 2077916"/>
              <a:gd name="connsiteX2484" fmla="*/ 187019 w 407778"/>
              <a:gd name="connsiteY2484" fmla="*/ 116789 h 2077916"/>
              <a:gd name="connsiteX2485" fmla="*/ 183219 w 407778"/>
              <a:gd name="connsiteY2485" fmla="*/ 90880 h 2077916"/>
              <a:gd name="connsiteX2486" fmla="*/ 162810 w 407778"/>
              <a:gd name="connsiteY2486" fmla="*/ 67908 h 2077916"/>
              <a:gd name="connsiteX2487" fmla="*/ 172712 w 407778"/>
              <a:gd name="connsiteY2487" fmla="*/ 74948 h 2077916"/>
              <a:gd name="connsiteX2488" fmla="*/ 185818 w 407778"/>
              <a:gd name="connsiteY2488" fmla="*/ 125440 h 2077916"/>
              <a:gd name="connsiteX2489" fmla="*/ 180685 w 407778"/>
              <a:gd name="connsiteY2489" fmla="*/ 162420 h 2077916"/>
              <a:gd name="connsiteX2490" fmla="*/ 179129 w 407778"/>
              <a:gd name="connsiteY2490" fmla="*/ 176501 h 2077916"/>
              <a:gd name="connsiteX2491" fmla="*/ 174699 w 407778"/>
              <a:gd name="connsiteY2491" fmla="*/ 166830 h 2077916"/>
              <a:gd name="connsiteX2492" fmla="*/ 172502 w 407778"/>
              <a:gd name="connsiteY2492" fmla="*/ 166131 h 2077916"/>
              <a:gd name="connsiteX2493" fmla="*/ 173388 w 407778"/>
              <a:gd name="connsiteY2493" fmla="*/ 168937 h 2077916"/>
              <a:gd name="connsiteX2494" fmla="*/ 168245 w 407778"/>
              <a:gd name="connsiteY2494" fmla="*/ 159623 h 2077916"/>
              <a:gd name="connsiteX2495" fmla="*/ 166880 w 407778"/>
              <a:gd name="connsiteY2495" fmla="*/ 94078 h 2077916"/>
              <a:gd name="connsiteX2496" fmla="*/ 13748 w 407778"/>
              <a:gd name="connsiteY2496" fmla="*/ 151813 h 2077916"/>
              <a:gd name="connsiteX2497" fmla="*/ 23912 w 407778"/>
              <a:gd name="connsiteY2497" fmla="*/ 196981 h 2077916"/>
              <a:gd name="connsiteX2498" fmla="*/ 15511 w 407778"/>
              <a:gd name="connsiteY2498" fmla="*/ 180919 h 2077916"/>
              <a:gd name="connsiteX2499" fmla="*/ 13940 w 407778"/>
              <a:gd name="connsiteY2499" fmla="*/ 156915 h 2077916"/>
              <a:gd name="connsiteX2500" fmla="*/ 0 w 407778"/>
              <a:gd name="connsiteY2500" fmla="*/ 151336 h 2077916"/>
              <a:gd name="connsiteX2501" fmla="*/ 3536 w 407778"/>
              <a:gd name="connsiteY2501" fmla="*/ 158026 h 2077916"/>
              <a:gd name="connsiteX2502" fmla="*/ 15511 w 407778"/>
              <a:gd name="connsiteY2502" fmla="*/ 180919 h 2077916"/>
              <a:gd name="connsiteX2503" fmla="*/ 17199 w 407778"/>
              <a:gd name="connsiteY2503" fmla="*/ 206720 h 2077916"/>
              <a:gd name="connsiteX2504" fmla="*/ 22722 w 407778"/>
              <a:gd name="connsiteY2504" fmla="*/ 266317 h 2077916"/>
              <a:gd name="connsiteX2505" fmla="*/ 27228 w 407778"/>
              <a:gd name="connsiteY2505" fmla="*/ 304376 h 2077916"/>
              <a:gd name="connsiteX2506" fmla="*/ 9480 w 407778"/>
              <a:gd name="connsiteY2506" fmla="*/ 272897 h 2077916"/>
              <a:gd name="connsiteX2507" fmla="*/ 13072 w 407778"/>
              <a:gd name="connsiteY2507" fmla="*/ 286788 h 2077916"/>
              <a:gd name="connsiteX2508" fmla="*/ 0 w 407778"/>
              <a:gd name="connsiteY2508" fmla="*/ 261803 h 2077916"/>
              <a:gd name="connsiteX2509" fmla="*/ 0 w 407778"/>
              <a:gd name="connsiteY2509" fmla="*/ 221599 h 2077916"/>
              <a:gd name="connsiteX2510" fmla="*/ 689 w 407778"/>
              <a:gd name="connsiteY2510" fmla="*/ 220745 h 2077916"/>
              <a:gd name="connsiteX2511" fmla="*/ 1173 w 407778"/>
              <a:gd name="connsiteY2511" fmla="*/ 206612 h 2077916"/>
              <a:gd name="connsiteX2512" fmla="*/ 0 w 407778"/>
              <a:gd name="connsiteY2512" fmla="*/ 214091 h 2077916"/>
              <a:gd name="connsiteX2513" fmla="*/ 135738 w 407778"/>
              <a:gd name="connsiteY2513" fmla="*/ 52249 h 2077916"/>
              <a:gd name="connsiteX2514" fmla="*/ 152146 w 407778"/>
              <a:gd name="connsiteY2514" fmla="*/ 60649 h 2077916"/>
              <a:gd name="connsiteX2515" fmla="*/ 152281 w 407778"/>
              <a:gd name="connsiteY2515" fmla="*/ 64235 h 2077916"/>
              <a:gd name="connsiteX2516" fmla="*/ 144733 w 407778"/>
              <a:gd name="connsiteY2516" fmla="*/ 96727 h 2077916"/>
              <a:gd name="connsiteX2517" fmla="*/ 145345 w 407778"/>
              <a:gd name="connsiteY2517" fmla="*/ 107216 h 2077916"/>
              <a:gd name="connsiteX2518" fmla="*/ 145185 w 407778"/>
              <a:gd name="connsiteY2518" fmla="*/ 106776 h 2077916"/>
              <a:gd name="connsiteX2519" fmla="*/ 139013 w 407778"/>
              <a:gd name="connsiteY2519" fmla="*/ 72259 h 2077916"/>
              <a:gd name="connsiteX2520" fmla="*/ 122337 w 407778"/>
              <a:gd name="connsiteY2520" fmla="*/ 45389 h 2077916"/>
              <a:gd name="connsiteX2521" fmla="*/ 128552 w 407778"/>
              <a:gd name="connsiteY2521" fmla="*/ 48570 h 2077916"/>
              <a:gd name="connsiteX2522" fmla="*/ 128153 w 407778"/>
              <a:gd name="connsiteY2522" fmla="*/ 53465 h 2077916"/>
              <a:gd name="connsiteX2523" fmla="*/ 129485 w 407778"/>
              <a:gd name="connsiteY2523" fmla="*/ 156971 h 2077916"/>
              <a:gd name="connsiteX2524" fmla="*/ 138893 w 407778"/>
              <a:gd name="connsiteY2524" fmla="*/ 304662 h 2077916"/>
              <a:gd name="connsiteX2525" fmla="*/ 128624 w 407778"/>
              <a:gd name="connsiteY2525" fmla="*/ 300198 h 2077916"/>
              <a:gd name="connsiteX2526" fmla="*/ 122618 w 407778"/>
              <a:gd name="connsiteY2526" fmla="*/ 275736 h 2077916"/>
              <a:gd name="connsiteX2527" fmla="*/ 119626 w 407778"/>
              <a:gd name="connsiteY2527" fmla="*/ 202185 h 2077916"/>
              <a:gd name="connsiteX2528" fmla="*/ 84777 w 407778"/>
              <a:gd name="connsiteY2528" fmla="*/ 26316 h 2077916"/>
              <a:gd name="connsiteX2529" fmla="*/ 85552 w 407778"/>
              <a:gd name="connsiteY2529" fmla="*/ 26557 h 2077916"/>
              <a:gd name="connsiteX2530" fmla="*/ 90890 w 407778"/>
              <a:gd name="connsiteY2530" fmla="*/ 29290 h 2077916"/>
              <a:gd name="connsiteX2531" fmla="*/ 88275 w 407778"/>
              <a:gd name="connsiteY2531" fmla="*/ 31159 h 2077916"/>
              <a:gd name="connsiteX2532" fmla="*/ 10079 w 407778"/>
              <a:gd name="connsiteY2532" fmla="*/ 3129 h 2077916"/>
              <a:gd name="connsiteX2533" fmla="*/ 79673 w 407778"/>
              <a:gd name="connsiteY2533" fmla="*/ 24732 h 2077916"/>
              <a:gd name="connsiteX2534" fmla="*/ 80106 w 407778"/>
              <a:gd name="connsiteY2534" fmla="*/ 33058 h 2077916"/>
              <a:gd name="connsiteX2535" fmla="*/ 101948 w 407778"/>
              <a:gd name="connsiteY2535" fmla="*/ 174649 h 2077916"/>
              <a:gd name="connsiteX2536" fmla="*/ 117987 w 407778"/>
              <a:gd name="connsiteY2536" fmla="*/ 256870 h 2077916"/>
              <a:gd name="connsiteX2537" fmla="*/ 122618 w 407778"/>
              <a:gd name="connsiteY2537" fmla="*/ 275736 h 2077916"/>
              <a:gd name="connsiteX2538" fmla="*/ 123523 w 407778"/>
              <a:gd name="connsiteY2538" fmla="*/ 297982 h 2077916"/>
              <a:gd name="connsiteX2539" fmla="*/ 122516 w 407778"/>
              <a:gd name="connsiteY2539" fmla="*/ 297543 h 2077916"/>
              <a:gd name="connsiteX2540" fmla="*/ 123300 w 407778"/>
              <a:gd name="connsiteY2540" fmla="*/ 302858 h 2077916"/>
              <a:gd name="connsiteX2541" fmla="*/ 123889 w 407778"/>
              <a:gd name="connsiteY2541" fmla="*/ 306973 h 2077916"/>
              <a:gd name="connsiteX2542" fmla="*/ 126599 w 407778"/>
              <a:gd name="connsiteY2542" fmla="*/ 373589 h 2077916"/>
              <a:gd name="connsiteX2543" fmla="*/ 94979 w 407778"/>
              <a:gd name="connsiteY2543" fmla="*/ 315221 h 2077916"/>
              <a:gd name="connsiteX2544" fmla="*/ 98519 w 407778"/>
              <a:gd name="connsiteY2544" fmla="*/ 347945 h 2077916"/>
              <a:gd name="connsiteX2545" fmla="*/ 66656 w 407778"/>
              <a:gd name="connsiteY2545" fmla="*/ 280424 h 2077916"/>
              <a:gd name="connsiteX2546" fmla="*/ 56292 w 407778"/>
              <a:gd name="connsiteY2546" fmla="*/ 226308 h 2077916"/>
              <a:gd name="connsiteX2547" fmla="*/ 13559 w 407778"/>
              <a:gd name="connsiteY2547" fmla="*/ 36965 h 2077916"/>
              <a:gd name="connsiteX2548" fmla="*/ 12204 w 407778"/>
              <a:gd name="connsiteY2548" fmla="*/ 25914 h 2077916"/>
              <a:gd name="connsiteX2549" fmla="*/ 12203 w 407778"/>
              <a:gd name="connsiteY2549" fmla="*/ 16223 h 2077916"/>
              <a:gd name="connsiteX2550" fmla="*/ 0 w 407778"/>
              <a:gd name="connsiteY2550" fmla="*/ 0 h 2077916"/>
              <a:gd name="connsiteX2551" fmla="*/ 9385 w 407778"/>
              <a:gd name="connsiteY2551" fmla="*/ 2913 h 2077916"/>
              <a:gd name="connsiteX2552" fmla="*/ 12204 w 407778"/>
              <a:gd name="connsiteY2552" fmla="*/ 25914 h 2077916"/>
              <a:gd name="connsiteX2553" fmla="*/ 12208 w 407778"/>
              <a:gd name="connsiteY2553" fmla="*/ 55241 h 2077916"/>
              <a:gd name="connsiteX2554" fmla="*/ 12392 w 407778"/>
              <a:gd name="connsiteY2554" fmla="*/ 115802 h 2077916"/>
              <a:gd name="connsiteX2555" fmla="*/ 13748 w 407778"/>
              <a:gd name="connsiteY2555" fmla="*/ 151813 h 2077916"/>
              <a:gd name="connsiteX2556" fmla="*/ 0 w 407778"/>
              <a:gd name="connsiteY2556" fmla="*/ 90716 h 207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Lst>
            <a:rect l="l" t="t" r="r" b="b"/>
            <a:pathLst>
              <a:path w="407778" h="2077916">
                <a:moveTo>
                  <a:pt x="185736" y="1977723"/>
                </a:moveTo>
                <a:lnTo>
                  <a:pt x="188018" y="2002157"/>
                </a:lnTo>
                <a:lnTo>
                  <a:pt x="182432" y="2006128"/>
                </a:lnTo>
                <a:lnTo>
                  <a:pt x="184384" y="1993708"/>
                </a:lnTo>
                <a:close/>
                <a:moveTo>
                  <a:pt x="159581" y="1992118"/>
                </a:moveTo>
                <a:lnTo>
                  <a:pt x="170167" y="2014848"/>
                </a:lnTo>
                <a:lnTo>
                  <a:pt x="159533" y="2022409"/>
                </a:lnTo>
                <a:lnTo>
                  <a:pt x="159467" y="2003812"/>
                </a:lnTo>
                <a:close/>
                <a:moveTo>
                  <a:pt x="278401" y="1887811"/>
                </a:moveTo>
                <a:lnTo>
                  <a:pt x="286199" y="1910342"/>
                </a:lnTo>
                <a:lnTo>
                  <a:pt x="279929" y="1918322"/>
                </a:lnTo>
                <a:lnTo>
                  <a:pt x="278875" y="1910851"/>
                </a:lnTo>
                <a:lnTo>
                  <a:pt x="278350" y="1907548"/>
                </a:lnTo>
                <a:lnTo>
                  <a:pt x="278400" y="1888027"/>
                </a:lnTo>
                <a:close/>
                <a:moveTo>
                  <a:pt x="307090" y="1846611"/>
                </a:moveTo>
                <a:lnTo>
                  <a:pt x="309648" y="1849682"/>
                </a:lnTo>
                <a:lnTo>
                  <a:pt x="322185" y="1862436"/>
                </a:lnTo>
                <a:lnTo>
                  <a:pt x="317675" y="1870283"/>
                </a:lnTo>
                <a:lnTo>
                  <a:pt x="317418" y="1870609"/>
                </a:lnTo>
                <a:lnTo>
                  <a:pt x="308317" y="1849632"/>
                </a:lnTo>
                <a:close/>
                <a:moveTo>
                  <a:pt x="56217" y="1991317"/>
                </a:moveTo>
                <a:lnTo>
                  <a:pt x="62961" y="2068443"/>
                </a:lnTo>
                <a:lnTo>
                  <a:pt x="51064" y="2072136"/>
                </a:lnTo>
                <a:lnTo>
                  <a:pt x="51635" y="2034562"/>
                </a:lnTo>
                <a:lnTo>
                  <a:pt x="51763" y="2033348"/>
                </a:lnTo>
                <a:lnTo>
                  <a:pt x="54387" y="2039392"/>
                </a:lnTo>
                <a:cubicBezTo>
                  <a:pt x="63930" y="2061010"/>
                  <a:pt x="62467" y="2055203"/>
                  <a:pt x="54679" y="2025187"/>
                </a:cubicBezTo>
                <a:lnTo>
                  <a:pt x="53226" y="2019545"/>
                </a:lnTo>
                <a:close/>
                <a:moveTo>
                  <a:pt x="276172" y="1808354"/>
                </a:moveTo>
                <a:lnTo>
                  <a:pt x="277877" y="1811549"/>
                </a:lnTo>
                <a:lnTo>
                  <a:pt x="278643" y="1812468"/>
                </a:lnTo>
                <a:lnTo>
                  <a:pt x="278635" y="1813440"/>
                </a:lnTo>
                <a:lnTo>
                  <a:pt x="278401" y="1887811"/>
                </a:lnTo>
                <a:lnTo>
                  <a:pt x="278151" y="1887090"/>
                </a:lnTo>
                <a:lnTo>
                  <a:pt x="272302" y="1869458"/>
                </a:lnTo>
                <a:lnTo>
                  <a:pt x="271291" y="1863093"/>
                </a:lnTo>
                <a:lnTo>
                  <a:pt x="271213" y="1862680"/>
                </a:lnTo>
                <a:lnTo>
                  <a:pt x="272825" y="1853139"/>
                </a:lnTo>
                <a:cubicBezTo>
                  <a:pt x="273810" y="1844746"/>
                  <a:pt x="274761" y="1833751"/>
                  <a:pt x="275647" y="1819644"/>
                </a:cubicBezTo>
                <a:close/>
                <a:moveTo>
                  <a:pt x="259366" y="1815560"/>
                </a:moveTo>
                <a:cubicBezTo>
                  <a:pt x="260470" y="1814240"/>
                  <a:pt x="262476" y="1818805"/>
                  <a:pt x="265641" y="1833329"/>
                </a:cubicBezTo>
                <a:lnTo>
                  <a:pt x="271213" y="1862680"/>
                </a:lnTo>
                <a:lnTo>
                  <a:pt x="270822" y="1864996"/>
                </a:lnTo>
                <a:lnTo>
                  <a:pt x="260576" y="1834110"/>
                </a:lnTo>
                <a:lnTo>
                  <a:pt x="258680" y="1828225"/>
                </a:lnTo>
                <a:lnTo>
                  <a:pt x="258353" y="1821444"/>
                </a:lnTo>
                <a:cubicBezTo>
                  <a:pt x="258487" y="1818351"/>
                  <a:pt x="258814" y="1816220"/>
                  <a:pt x="259366" y="1815560"/>
                </a:cubicBezTo>
                <a:close/>
                <a:moveTo>
                  <a:pt x="255323" y="1817807"/>
                </a:moveTo>
                <a:lnTo>
                  <a:pt x="258680" y="1828225"/>
                </a:lnTo>
                <a:lnTo>
                  <a:pt x="259607" y="1847473"/>
                </a:lnTo>
                <a:cubicBezTo>
                  <a:pt x="261642" y="1867089"/>
                  <a:pt x="265730" y="1885801"/>
                  <a:pt x="269805" y="1871016"/>
                </a:cubicBezTo>
                <a:lnTo>
                  <a:pt x="270822" y="1864996"/>
                </a:lnTo>
                <a:lnTo>
                  <a:pt x="272302" y="1869458"/>
                </a:lnTo>
                <a:lnTo>
                  <a:pt x="278350" y="1907548"/>
                </a:lnTo>
                <a:lnTo>
                  <a:pt x="278318" y="1920373"/>
                </a:lnTo>
                <a:lnTo>
                  <a:pt x="270721" y="1930041"/>
                </a:lnTo>
                <a:lnTo>
                  <a:pt x="262065" y="1938293"/>
                </a:lnTo>
                <a:lnTo>
                  <a:pt x="255353" y="1828534"/>
                </a:lnTo>
                <a:close/>
                <a:moveTo>
                  <a:pt x="356610" y="1745618"/>
                </a:moveTo>
                <a:lnTo>
                  <a:pt x="369352" y="1769520"/>
                </a:lnTo>
                <a:lnTo>
                  <a:pt x="357003" y="1800861"/>
                </a:lnTo>
                <a:lnTo>
                  <a:pt x="356683" y="1797669"/>
                </a:lnTo>
                <a:close/>
                <a:moveTo>
                  <a:pt x="62226" y="1931684"/>
                </a:moveTo>
                <a:lnTo>
                  <a:pt x="61468" y="1941753"/>
                </a:lnTo>
                <a:lnTo>
                  <a:pt x="56217" y="1991317"/>
                </a:lnTo>
                <a:lnTo>
                  <a:pt x="54215" y="1968424"/>
                </a:lnTo>
                <a:close/>
                <a:moveTo>
                  <a:pt x="62877" y="1923017"/>
                </a:moveTo>
                <a:lnTo>
                  <a:pt x="62513" y="1930365"/>
                </a:lnTo>
                <a:lnTo>
                  <a:pt x="62226" y="1931684"/>
                </a:lnTo>
                <a:close/>
                <a:moveTo>
                  <a:pt x="377297" y="1719671"/>
                </a:moveTo>
                <a:lnTo>
                  <a:pt x="384132" y="1731875"/>
                </a:lnTo>
                <a:lnTo>
                  <a:pt x="384059" y="1732192"/>
                </a:lnTo>
                <a:lnTo>
                  <a:pt x="381710" y="1738155"/>
                </a:lnTo>
                <a:close/>
                <a:moveTo>
                  <a:pt x="278907" y="1777247"/>
                </a:moveTo>
                <a:lnTo>
                  <a:pt x="307090" y="1846611"/>
                </a:lnTo>
                <a:lnTo>
                  <a:pt x="278643" y="1812468"/>
                </a:lnTo>
                <a:close/>
                <a:moveTo>
                  <a:pt x="164629" y="1848570"/>
                </a:moveTo>
                <a:lnTo>
                  <a:pt x="168916" y="1862812"/>
                </a:lnTo>
                <a:cubicBezTo>
                  <a:pt x="171038" y="1869430"/>
                  <a:pt x="173372" y="1876537"/>
                  <a:pt x="175283" y="1882667"/>
                </a:cubicBezTo>
                <a:lnTo>
                  <a:pt x="177926" y="1892349"/>
                </a:lnTo>
                <a:lnTo>
                  <a:pt x="178195" y="1896438"/>
                </a:lnTo>
                <a:lnTo>
                  <a:pt x="176569" y="1896029"/>
                </a:lnTo>
                <a:lnTo>
                  <a:pt x="162617" y="1873656"/>
                </a:lnTo>
                <a:lnTo>
                  <a:pt x="162860" y="1868963"/>
                </a:lnTo>
                <a:close/>
                <a:moveTo>
                  <a:pt x="340470" y="1729455"/>
                </a:moveTo>
                <a:lnTo>
                  <a:pt x="340665" y="1730919"/>
                </a:lnTo>
                <a:cubicBezTo>
                  <a:pt x="344681" y="1763670"/>
                  <a:pt x="345831" y="1783301"/>
                  <a:pt x="345804" y="1811408"/>
                </a:cubicBezTo>
                <a:lnTo>
                  <a:pt x="345689" y="1821542"/>
                </a:lnTo>
                <a:lnTo>
                  <a:pt x="330290" y="1848335"/>
                </a:lnTo>
                <a:lnTo>
                  <a:pt x="331930" y="1835176"/>
                </a:lnTo>
                <a:cubicBezTo>
                  <a:pt x="336187" y="1801028"/>
                  <a:pt x="338844" y="1766752"/>
                  <a:pt x="340414" y="1732396"/>
                </a:cubicBezTo>
                <a:close/>
                <a:moveTo>
                  <a:pt x="342869" y="1719842"/>
                </a:moveTo>
                <a:lnTo>
                  <a:pt x="350280" y="1733743"/>
                </a:lnTo>
                <a:lnTo>
                  <a:pt x="356683" y="1797669"/>
                </a:lnTo>
                <a:lnTo>
                  <a:pt x="356689" y="1801658"/>
                </a:lnTo>
                <a:lnTo>
                  <a:pt x="355752" y="1804035"/>
                </a:lnTo>
                <a:lnTo>
                  <a:pt x="350021" y="1814007"/>
                </a:lnTo>
                <a:lnTo>
                  <a:pt x="342809" y="1730979"/>
                </a:lnTo>
                <a:close/>
                <a:moveTo>
                  <a:pt x="104717" y="1870009"/>
                </a:moveTo>
                <a:lnTo>
                  <a:pt x="116777" y="1898291"/>
                </a:lnTo>
                <a:cubicBezTo>
                  <a:pt x="125209" y="1917427"/>
                  <a:pt x="134406" y="1937777"/>
                  <a:pt x="143993" y="1958648"/>
                </a:cubicBezTo>
                <a:lnTo>
                  <a:pt x="147390" y="1965942"/>
                </a:lnTo>
                <a:lnTo>
                  <a:pt x="156328" y="2012611"/>
                </a:lnTo>
                <a:lnTo>
                  <a:pt x="158562" y="2023099"/>
                </a:lnTo>
                <a:lnTo>
                  <a:pt x="153764" y="2026510"/>
                </a:lnTo>
                <a:lnTo>
                  <a:pt x="119752" y="2043922"/>
                </a:lnTo>
                <a:close/>
                <a:moveTo>
                  <a:pt x="167938" y="1827357"/>
                </a:moveTo>
                <a:lnTo>
                  <a:pt x="166402" y="1835406"/>
                </a:lnTo>
                <a:cubicBezTo>
                  <a:pt x="165851" y="1838704"/>
                  <a:pt x="165255" y="1842857"/>
                  <a:pt x="164652" y="1848304"/>
                </a:cubicBezTo>
                <a:lnTo>
                  <a:pt x="164629" y="1848570"/>
                </a:lnTo>
                <a:lnTo>
                  <a:pt x="163821" y="1845885"/>
                </a:lnTo>
                <a:close/>
                <a:moveTo>
                  <a:pt x="347742" y="1705548"/>
                </a:moveTo>
                <a:lnTo>
                  <a:pt x="356579" y="1723343"/>
                </a:lnTo>
                <a:lnTo>
                  <a:pt x="356610" y="1745618"/>
                </a:lnTo>
                <a:lnTo>
                  <a:pt x="350280" y="1733743"/>
                </a:lnTo>
                <a:lnTo>
                  <a:pt x="347738" y="1708371"/>
                </a:lnTo>
                <a:close/>
                <a:moveTo>
                  <a:pt x="337927" y="1710291"/>
                </a:moveTo>
                <a:lnTo>
                  <a:pt x="339456" y="1713438"/>
                </a:lnTo>
                <a:lnTo>
                  <a:pt x="340729" y="1715827"/>
                </a:lnTo>
                <a:lnTo>
                  <a:pt x="340470" y="1729455"/>
                </a:lnTo>
                <a:close/>
                <a:moveTo>
                  <a:pt x="0" y="1914305"/>
                </a:moveTo>
                <a:lnTo>
                  <a:pt x="12369" y="1943113"/>
                </a:lnTo>
                <a:lnTo>
                  <a:pt x="30957" y="1985363"/>
                </a:lnTo>
                <a:lnTo>
                  <a:pt x="40787" y="2032044"/>
                </a:lnTo>
                <a:lnTo>
                  <a:pt x="49022" y="2072770"/>
                </a:lnTo>
                <a:lnTo>
                  <a:pt x="32444" y="2077916"/>
                </a:lnTo>
                <a:lnTo>
                  <a:pt x="29788" y="2070321"/>
                </a:lnTo>
                <a:cubicBezTo>
                  <a:pt x="17755" y="2033109"/>
                  <a:pt x="8530" y="1998468"/>
                  <a:pt x="309" y="1962233"/>
                </a:cubicBezTo>
                <a:lnTo>
                  <a:pt x="0" y="1960682"/>
                </a:lnTo>
                <a:close/>
                <a:moveTo>
                  <a:pt x="341181" y="1692057"/>
                </a:moveTo>
                <a:lnTo>
                  <a:pt x="342999" y="1695853"/>
                </a:lnTo>
                <a:lnTo>
                  <a:pt x="342869" y="1719842"/>
                </a:lnTo>
                <a:lnTo>
                  <a:pt x="340729" y="1715827"/>
                </a:lnTo>
                <a:close/>
                <a:moveTo>
                  <a:pt x="132580" y="1823282"/>
                </a:moveTo>
                <a:lnTo>
                  <a:pt x="144630" y="1844814"/>
                </a:lnTo>
                <a:lnTo>
                  <a:pt x="162617" y="1873656"/>
                </a:lnTo>
                <a:lnTo>
                  <a:pt x="161250" y="1900015"/>
                </a:lnTo>
                <a:cubicBezTo>
                  <a:pt x="160768" y="1912389"/>
                  <a:pt x="160354" y="1926934"/>
                  <a:pt x="160045" y="1944088"/>
                </a:cubicBezTo>
                <a:lnTo>
                  <a:pt x="159581" y="1992118"/>
                </a:lnTo>
                <a:lnTo>
                  <a:pt x="147390" y="1965942"/>
                </a:lnTo>
                <a:lnTo>
                  <a:pt x="142959" y="1942806"/>
                </a:lnTo>
                <a:cubicBezTo>
                  <a:pt x="136251" y="1903359"/>
                  <a:pt x="133578" y="1876206"/>
                  <a:pt x="132719" y="1850018"/>
                </a:cubicBezTo>
                <a:close/>
                <a:moveTo>
                  <a:pt x="353994" y="1678285"/>
                </a:moveTo>
                <a:lnTo>
                  <a:pt x="366632" y="1700628"/>
                </a:lnTo>
                <a:lnTo>
                  <a:pt x="368841" y="1704573"/>
                </a:lnTo>
                <a:lnTo>
                  <a:pt x="369793" y="1709610"/>
                </a:lnTo>
                <a:cubicBezTo>
                  <a:pt x="371361" y="1719559"/>
                  <a:pt x="372204" y="1728909"/>
                  <a:pt x="374839" y="1754468"/>
                </a:cubicBezTo>
                <a:lnTo>
                  <a:pt x="374933" y="1755355"/>
                </a:lnTo>
                <a:lnTo>
                  <a:pt x="374601" y="1756195"/>
                </a:lnTo>
                <a:lnTo>
                  <a:pt x="369700" y="1748520"/>
                </a:lnTo>
                <a:cubicBezTo>
                  <a:pt x="366594" y="1742879"/>
                  <a:pt x="363007" y="1736075"/>
                  <a:pt x="358892" y="1727999"/>
                </a:cubicBezTo>
                <a:lnTo>
                  <a:pt x="356579" y="1723343"/>
                </a:lnTo>
                <a:lnTo>
                  <a:pt x="356577" y="1722140"/>
                </a:lnTo>
                <a:close/>
                <a:moveTo>
                  <a:pt x="255051" y="1718186"/>
                </a:moveTo>
                <a:lnTo>
                  <a:pt x="255629" y="1719955"/>
                </a:lnTo>
                <a:lnTo>
                  <a:pt x="277753" y="1774406"/>
                </a:lnTo>
                <a:lnTo>
                  <a:pt x="276172" y="1808354"/>
                </a:lnTo>
                <a:lnTo>
                  <a:pt x="255189" y="1769023"/>
                </a:lnTo>
                <a:lnTo>
                  <a:pt x="255050" y="1718306"/>
                </a:lnTo>
                <a:close/>
                <a:moveTo>
                  <a:pt x="343196" y="1659197"/>
                </a:moveTo>
                <a:lnTo>
                  <a:pt x="347793" y="1667323"/>
                </a:lnTo>
                <a:lnTo>
                  <a:pt x="347742" y="1705548"/>
                </a:lnTo>
                <a:lnTo>
                  <a:pt x="344911" y="1699847"/>
                </a:lnTo>
                <a:lnTo>
                  <a:pt x="342999" y="1695853"/>
                </a:lnTo>
                <a:close/>
                <a:moveTo>
                  <a:pt x="67551" y="1828742"/>
                </a:moveTo>
                <a:lnTo>
                  <a:pt x="68463" y="1848774"/>
                </a:lnTo>
                <a:lnTo>
                  <a:pt x="62877" y="1923017"/>
                </a:lnTo>
                <a:close/>
                <a:moveTo>
                  <a:pt x="326694" y="1630209"/>
                </a:moveTo>
                <a:lnTo>
                  <a:pt x="341708" y="1656565"/>
                </a:lnTo>
                <a:lnTo>
                  <a:pt x="341852" y="1656819"/>
                </a:lnTo>
                <a:lnTo>
                  <a:pt x="341181" y="1692057"/>
                </a:lnTo>
                <a:lnTo>
                  <a:pt x="333095" y="1675164"/>
                </a:lnTo>
                <a:lnTo>
                  <a:pt x="328312" y="1641524"/>
                </a:lnTo>
                <a:close/>
                <a:moveTo>
                  <a:pt x="385446" y="1591669"/>
                </a:moveTo>
                <a:lnTo>
                  <a:pt x="390063" y="1622872"/>
                </a:lnTo>
                <a:lnTo>
                  <a:pt x="394962" y="1642658"/>
                </a:lnTo>
                <a:lnTo>
                  <a:pt x="393973" y="1659248"/>
                </a:lnTo>
                <a:lnTo>
                  <a:pt x="396293" y="1679108"/>
                </a:lnTo>
                <a:lnTo>
                  <a:pt x="394447" y="1687118"/>
                </a:lnTo>
                <a:lnTo>
                  <a:pt x="387228" y="1664578"/>
                </a:lnTo>
                <a:lnTo>
                  <a:pt x="376554" y="1632489"/>
                </a:lnTo>
                <a:lnTo>
                  <a:pt x="382894" y="1605632"/>
                </a:lnTo>
                <a:close/>
                <a:moveTo>
                  <a:pt x="215542" y="1690647"/>
                </a:moveTo>
                <a:lnTo>
                  <a:pt x="217950" y="1698928"/>
                </a:lnTo>
                <a:lnTo>
                  <a:pt x="219292" y="1703310"/>
                </a:lnTo>
                <a:lnTo>
                  <a:pt x="240482" y="1874441"/>
                </a:lnTo>
                <a:lnTo>
                  <a:pt x="253743" y="1946228"/>
                </a:lnTo>
                <a:lnTo>
                  <a:pt x="215786" y="1982416"/>
                </a:lnTo>
                <a:lnTo>
                  <a:pt x="212675" y="1984627"/>
                </a:lnTo>
                <a:lnTo>
                  <a:pt x="212304" y="1979412"/>
                </a:lnTo>
                <a:cubicBezTo>
                  <a:pt x="211087" y="1961835"/>
                  <a:pt x="209667" y="1940646"/>
                  <a:pt x="208015" y="1914726"/>
                </a:cubicBezTo>
                <a:lnTo>
                  <a:pt x="205506" y="1766660"/>
                </a:lnTo>
                <a:lnTo>
                  <a:pt x="206146" y="1760385"/>
                </a:lnTo>
                <a:close/>
                <a:moveTo>
                  <a:pt x="400292" y="1553268"/>
                </a:moveTo>
                <a:lnTo>
                  <a:pt x="404968" y="1567296"/>
                </a:lnTo>
                <a:lnTo>
                  <a:pt x="405927" y="1599765"/>
                </a:lnTo>
                <a:lnTo>
                  <a:pt x="401699" y="1655651"/>
                </a:lnTo>
                <a:lnTo>
                  <a:pt x="400002" y="1663014"/>
                </a:lnTo>
                <a:lnTo>
                  <a:pt x="394962" y="1642658"/>
                </a:lnTo>
                <a:close/>
                <a:moveTo>
                  <a:pt x="347916" y="1575108"/>
                </a:moveTo>
                <a:lnTo>
                  <a:pt x="353994" y="1678285"/>
                </a:lnTo>
                <a:lnTo>
                  <a:pt x="347793" y="1667323"/>
                </a:lnTo>
                <a:close/>
                <a:moveTo>
                  <a:pt x="220074" y="1657003"/>
                </a:moveTo>
                <a:lnTo>
                  <a:pt x="226571" y="1695183"/>
                </a:lnTo>
                <a:cubicBezTo>
                  <a:pt x="231968" y="1714870"/>
                  <a:pt x="238647" y="1734387"/>
                  <a:pt x="247052" y="1753769"/>
                </a:cubicBezTo>
                <a:lnTo>
                  <a:pt x="255189" y="1769023"/>
                </a:lnTo>
                <a:lnTo>
                  <a:pt x="255323" y="1817807"/>
                </a:lnTo>
                <a:lnTo>
                  <a:pt x="243686" y="1781688"/>
                </a:lnTo>
                <a:cubicBezTo>
                  <a:pt x="238337" y="1764874"/>
                  <a:pt x="233351" y="1749004"/>
                  <a:pt x="228979" y="1734927"/>
                </a:cubicBezTo>
                <a:lnTo>
                  <a:pt x="219292" y="1703310"/>
                </a:lnTo>
                <a:lnTo>
                  <a:pt x="216679" y="1682206"/>
                </a:lnTo>
                <a:close/>
                <a:moveTo>
                  <a:pt x="379537" y="1551748"/>
                </a:moveTo>
                <a:lnTo>
                  <a:pt x="382607" y="1562805"/>
                </a:lnTo>
                <a:cubicBezTo>
                  <a:pt x="385696" y="1573987"/>
                  <a:pt x="386890" y="1579974"/>
                  <a:pt x="385945" y="1588936"/>
                </a:cubicBezTo>
                <a:lnTo>
                  <a:pt x="385446" y="1591669"/>
                </a:lnTo>
                <a:close/>
                <a:moveTo>
                  <a:pt x="64134" y="1753615"/>
                </a:moveTo>
                <a:lnTo>
                  <a:pt x="69765" y="1773439"/>
                </a:lnTo>
                <a:lnTo>
                  <a:pt x="69482" y="1789792"/>
                </a:lnTo>
                <a:lnTo>
                  <a:pt x="67551" y="1828742"/>
                </a:lnTo>
                <a:close/>
                <a:moveTo>
                  <a:pt x="403111" y="1522347"/>
                </a:moveTo>
                <a:lnTo>
                  <a:pt x="405229" y="1525703"/>
                </a:lnTo>
                <a:lnTo>
                  <a:pt x="407778" y="1528414"/>
                </a:lnTo>
                <a:lnTo>
                  <a:pt x="407778" y="1575304"/>
                </a:lnTo>
                <a:lnTo>
                  <a:pt x="407752" y="1575649"/>
                </a:lnTo>
                <a:lnTo>
                  <a:pt x="404968" y="1567296"/>
                </a:lnTo>
                <a:lnTo>
                  <a:pt x="404123" y="1538696"/>
                </a:lnTo>
                <a:close/>
                <a:moveTo>
                  <a:pt x="402865" y="1518371"/>
                </a:moveTo>
                <a:lnTo>
                  <a:pt x="403111" y="1522347"/>
                </a:lnTo>
                <a:lnTo>
                  <a:pt x="402593" y="1521526"/>
                </a:lnTo>
                <a:close/>
                <a:moveTo>
                  <a:pt x="348318" y="1553233"/>
                </a:moveTo>
                <a:lnTo>
                  <a:pt x="356857" y="1576109"/>
                </a:lnTo>
                <a:cubicBezTo>
                  <a:pt x="362643" y="1592061"/>
                  <a:pt x="369068" y="1610314"/>
                  <a:pt x="376295" y="1631711"/>
                </a:cubicBezTo>
                <a:lnTo>
                  <a:pt x="376554" y="1632489"/>
                </a:lnTo>
                <a:lnTo>
                  <a:pt x="376452" y="1632919"/>
                </a:lnTo>
                <a:cubicBezTo>
                  <a:pt x="373719" y="1644460"/>
                  <a:pt x="370391" y="1658789"/>
                  <a:pt x="366436" y="1676925"/>
                </a:cubicBezTo>
                <a:cubicBezTo>
                  <a:pt x="369897" y="1690535"/>
                  <a:pt x="373345" y="1703820"/>
                  <a:pt x="376401" y="1715916"/>
                </a:cubicBezTo>
                <a:lnTo>
                  <a:pt x="377297" y="1719671"/>
                </a:lnTo>
                <a:lnTo>
                  <a:pt x="368841" y="1704573"/>
                </a:lnTo>
                <a:lnTo>
                  <a:pt x="364944" y="1683934"/>
                </a:lnTo>
                <a:cubicBezTo>
                  <a:pt x="362509" y="1671789"/>
                  <a:pt x="359005" y="1654398"/>
                  <a:pt x="353688" y="1626782"/>
                </a:cubicBezTo>
                <a:lnTo>
                  <a:pt x="347924" y="1569027"/>
                </a:lnTo>
                <a:lnTo>
                  <a:pt x="347928" y="1566166"/>
                </a:lnTo>
                <a:close/>
                <a:moveTo>
                  <a:pt x="345417" y="1545463"/>
                </a:moveTo>
                <a:lnTo>
                  <a:pt x="347946" y="1552238"/>
                </a:lnTo>
                <a:lnTo>
                  <a:pt x="347928" y="1566166"/>
                </a:lnTo>
                <a:lnTo>
                  <a:pt x="347860" y="1568392"/>
                </a:lnTo>
                <a:lnTo>
                  <a:pt x="347924" y="1569027"/>
                </a:lnTo>
                <a:lnTo>
                  <a:pt x="347916" y="1575108"/>
                </a:lnTo>
                <a:lnTo>
                  <a:pt x="347339" y="1565324"/>
                </a:lnTo>
                <a:lnTo>
                  <a:pt x="345257" y="1550958"/>
                </a:lnTo>
                <a:close/>
                <a:moveTo>
                  <a:pt x="340844" y="1533247"/>
                </a:moveTo>
                <a:lnTo>
                  <a:pt x="341252" y="1534306"/>
                </a:lnTo>
                <a:lnTo>
                  <a:pt x="343853" y="1541271"/>
                </a:lnTo>
                <a:lnTo>
                  <a:pt x="345257" y="1550958"/>
                </a:lnTo>
                <a:lnTo>
                  <a:pt x="343445" y="1613022"/>
                </a:lnTo>
                <a:lnTo>
                  <a:pt x="343196" y="1659197"/>
                </a:lnTo>
                <a:lnTo>
                  <a:pt x="341852" y="1656819"/>
                </a:lnTo>
                <a:lnTo>
                  <a:pt x="342378" y="1629131"/>
                </a:lnTo>
                <a:close/>
                <a:moveTo>
                  <a:pt x="283488" y="1568382"/>
                </a:moveTo>
                <a:lnTo>
                  <a:pt x="306286" y="1618052"/>
                </a:lnTo>
                <a:cubicBezTo>
                  <a:pt x="314004" y="1634734"/>
                  <a:pt x="321049" y="1649818"/>
                  <a:pt x="327471" y="1663415"/>
                </a:cubicBezTo>
                <a:lnTo>
                  <a:pt x="333095" y="1675164"/>
                </a:lnTo>
                <a:lnTo>
                  <a:pt x="335631" y="1692995"/>
                </a:lnTo>
                <a:lnTo>
                  <a:pt x="337927" y="1710291"/>
                </a:lnTo>
                <a:lnTo>
                  <a:pt x="303544" y="1639530"/>
                </a:lnTo>
                <a:cubicBezTo>
                  <a:pt x="299152" y="1629027"/>
                  <a:pt x="292841" y="1609149"/>
                  <a:pt x="285740" y="1584765"/>
                </a:cubicBezTo>
                <a:lnTo>
                  <a:pt x="283230" y="1575657"/>
                </a:lnTo>
                <a:close/>
                <a:moveTo>
                  <a:pt x="91024" y="1666913"/>
                </a:moveTo>
                <a:lnTo>
                  <a:pt x="129485" y="1731829"/>
                </a:lnTo>
                <a:lnTo>
                  <a:pt x="132923" y="1672708"/>
                </a:lnTo>
                <a:lnTo>
                  <a:pt x="133582" y="1700463"/>
                </a:lnTo>
                <a:cubicBezTo>
                  <a:pt x="134007" y="1749240"/>
                  <a:pt x="132909" y="1781991"/>
                  <a:pt x="132512" y="1810045"/>
                </a:cubicBezTo>
                <a:lnTo>
                  <a:pt x="132580" y="1823282"/>
                </a:lnTo>
                <a:lnTo>
                  <a:pt x="123239" y="1806589"/>
                </a:lnTo>
                <a:cubicBezTo>
                  <a:pt x="100648" y="1762220"/>
                  <a:pt x="99570" y="1740120"/>
                  <a:pt x="93540" y="1690805"/>
                </a:cubicBezTo>
                <a:lnTo>
                  <a:pt x="91238" y="1673983"/>
                </a:lnTo>
                <a:close/>
                <a:moveTo>
                  <a:pt x="205082" y="1588546"/>
                </a:moveTo>
                <a:lnTo>
                  <a:pt x="216679" y="1682206"/>
                </a:lnTo>
                <a:lnTo>
                  <a:pt x="215542" y="1690647"/>
                </a:lnTo>
                <a:lnTo>
                  <a:pt x="212095" y="1678795"/>
                </a:lnTo>
                <a:lnTo>
                  <a:pt x="204241" y="1648030"/>
                </a:lnTo>
                <a:close/>
                <a:moveTo>
                  <a:pt x="378245" y="1473127"/>
                </a:moveTo>
                <a:lnTo>
                  <a:pt x="392103" y="1504906"/>
                </a:lnTo>
                <a:lnTo>
                  <a:pt x="402593" y="1521526"/>
                </a:lnTo>
                <a:lnTo>
                  <a:pt x="401269" y="1536878"/>
                </a:lnTo>
                <a:lnTo>
                  <a:pt x="400292" y="1553268"/>
                </a:lnTo>
                <a:lnTo>
                  <a:pt x="390344" y="1523421"/>
                </a:lnTo>
                <a:close/>
                <a:moveTo>
                  <a:pt x="265403" y="1528547"/>
                </a:moveTo>
                <a:lnTo>
                  <a:pt x="277761" y="1555814"/>
                </a:lnTo>
                <a:lnTo>
                  <a:pt x="283230" y="1575657"/>
                </a:lnTo>
                <a:lnTo>
                  <a:pt x="281965" y="1611368"/>
                </a:lnTo>
                <a:cubicBezTo>
                  <a:pt x="280447" y="1660615"/>
                  <a:pt x="279618" y="1702989"/>
                  <a:pt x="279138" y="1746447"/>
                </a:cubicBezTo>
                <a:lnTo>
                  <a:pt x="278907" y="1777247"/>
                </a:lnTo>
                <a:lnTo>
                  <a:pt x="277753" y="1774406"/>
                </a:lnTo>
                <a:lnTo>
                  <a:pt x="278075" y="1767477"/>
                </a:lnTo>
                <a:cubicBezTo>
                  <a:pt x="278798" y="1746637"/>
                  <a:pt x="279422" y="1722175"/>
                  <a:pt x="279917" y="1693583"/>
                </a:cubicBezTo>
                <a:cubicBezTo>
                  <a:pt x="280802" y="1642339"/>
                  <a:pt x="269051" y="1591253"/>
                  <a:pt x="265434" y="1540177"/>
                </a:cubicBezTo>
                <a:close/>
                <a:moveTo>
                  <a:pt x="269268" y="1524995"/>
                </a:moveTo>
                <a:lnTo>
                  <a:pt x="281329" y="1549515"/>
                </a:lnTo>
                <a:lnTo>
                  <a:pt x="283987" y="1554301"/>
                </a:lnTo>
                <a:lnTo>
                  <a:pt x="283488" y="1568382"/>
                </a:lnTo>
                <a:lnTo>
                  <a:pt x="281068" y="1563109"/>
                </a:lnTo>
                <a:lnTo>
                  <a:pt x="277761" y="1555814"/>
                </a:lnTo>
                <a:close/>
                <a:moveTo>
                  <a:pt x="397631" y="1433838"/>
                </a:moveTo>
                <a:lnTo>
                  <a:pt x="401370" y="1441263"/>
                </a:lnTo>
                <a:lnTo>
                  <a:pt x="407778" y="1454286"/>
                </a:lnTo>
                <a:lnTo>
                  <a:pt x="407778" y="1461375"/>
                </a:lnTo>
                <a:lnTo>
                  <a:pt x="402865" y="1518371"/>
                </a:lnTo>
                <a:close/>
                <a:moveTo>
                  <a:pt x="184873" y="1570180"/>
                </a:moveTo>
                <a:lnTo>
                  <a:pt x="201224" y="1636212"/>
                </a:lnTo>
                <a:lnTo>
                  <a:pt x="204241" y="1648030"/>
                </a:lnTo>
                <a:lnTo>
                  <a:pt x="203902" y="1672033"/>
                </a:lnTo>
                <a:lnTo>
                  <a:pt x="205506" y="1766660"/>
                </a:lnTo>
                <a:lnTo>
                  <a:pt x="194290" y="1876611"/>
                </a:lnTo>
                <a:lnTo>
                  <a:pt x="185736" y="1977723"/>
                </a:lnTo>
                <a:lnTo>
                  <a:pt x="178316" y="1898269"/>
                </a:lnTo>
                <a:lnTo>
                  <a:pt x="178195" y="1896438"/>
                </a:lnTo>
                <a:lnTo>
                  <a:pt x="179105" y="1896667"/>
                </a:lnTo>
                <a:lnTo>
                  <a:pt x="177926" y="1892349"/>
                </a:lnTo>
                <a:lnTo>
                  <a:pt x="172348" y="1807508"/>
                </a:lnTo>
                <a:lnTo>
                  <a:pt x="175660" y="1792607"/>
                </a:lnTo>
                <a:cubicBezTo>
                  <a:pt x="195963" y="1703051"/>
                  <a:pt x="169140" y="1829614"/>
                  <a:pt x="181669" y="1601115"/>
                </a:cubicBezTo>
                <a:close/>
                <a:moveTo>
                  <a:pt x="205612" y="1551036"/>
                </a:moveTo>
                <a:lnTo>
                  <a:pt x="212620" y="1588396"/>
                </a:lnTo>
                <a:lnTo>
                  <a:pt x="223990" y="1623175"/>
                </a:lnTo>
                <a:lnTo>
                  <a:pt x="220098" y="1656825"/>
                </a:lnTo>
                <a:lnTo>
                  <a:pt x="220074" y="1657003"/>
                </a:lnTo>
                <a:lnTo>
                  <a:pt x="206079" y="1574754"/>
                </a:lnTo>
                <a:lnTo>
                  <a:pt x="205390" y="1566723"/>
                </a:lnTo>
                <a:close/>
                <a:moveTo>
                  <a:pt x="72158" y="1635070"/>
                </a:moveTo>
                <a:lnTo>
                  <a:pt x="90044" y="1665260"/>
                </a:lnTo>
                <a:lnTo>
                  <a:pt x="91238" y="1673983"/>
                </a:lnTo>
                <a:lnTo>
                  <a:pt x="93110" y="1735738"/>
                </a:lnTo>
                <a:lnTo>
                  <a:pt x="104717" y="1870009"/>
                </a:lnTo>
                <a:lnTo>
                  <a:pt x="94143" y="1845212"/>
                </a:lnTo>
                <a:cubicBezTo>
                  <a:pt x="87610" y="1829193"/>
                  <a:pt x="82212" y="1815079"/>
                  <a:pt x="78321" y="1803560"/>
                </a:cubicBezTo>
                <a:lnTo>
                  <a:pt x="69765" y="1773439"/>
                </a:lnTo>
                <a:close/>
                <a:moveTo>
                  <a:pt x="265356" y="1510803"/>
                </a:moveTo>
                <a:lnTo>
                  <a:pt x="269268" y="1524995"/>
                </a:lnTo>
                <a:lnTo>
                  <a:pt x="265373" y="1517077"/>
                </a:lnTo>
                <a:close/>
                <a:moveTo>
                  <a:pt x="354556" y="1437680"/>
                </a:moveTo>
                <a:lnTo>
                  <a:pt x="356747" y="1449833"/>
                </a:lnTo>
                <a:lnTo>
                  <a:pt x="354098" y="1444350"/>
                </a:lnTo>
                <a:close/>
                <a:moveTo>
                  <a:pt x="63306" y="1619330"/>
                </a:moveTo>
                <a:lnTo>
                  <a:pt x="66475" y="1625019"/>
                </a:lnTo>
                <a:lnTo>
                  <a:pt x="62683" y="1658057"/>
                </a:lnTo>
                <a:cubicBezTo>
                  <a:pt x="59815" y="1689729"/>
                  <a:pt x="61726" y="1721515"/>
                  <a:pt x="64121" y="1753329"/>
                </a:cubicBezTo>
                <a:lnTo>
                  <a:pt x="64134" y="1753615"/>
                </a:lnTo>
                <a:lnTo>
                  <a:pt x="60368" y="1740359"/>
                </a:lnTo>
                <a:lnTo>
                  <a:pt x="61301" y="1721584"/>
                </a:lnTo>
                <a:close/>
                <a:moveTo>
                  <a:pt x="348601" y="1432974"/>
                </a:moveTo>
                <a:lnTo>
                  <a:pt x="354098" y="1444350"/>
                </a:lnTo>
                <a:lnTo>
                  <a:pt x="349641" y="1509344"/>
                </a:lnTo>
                <a:lnTo>
                  <a:pt x="348318" y="1553233"/>
                </a:lnTo>
                <a:lnTo>
                  <a:pt x="347946" y="1552238"/>
                </a:lnTo>
                <a:lnTo>
                  <a:pt x="347959" y="1542738"/>
                </a:lnTo>
                <a:close/>
                <a:moveTo>
                  <a:pt x="357281" y="1423799"/>
                </a:moveTo>
                <a:lnTo>
                  <a:pt x="360805" y="1433131"/>
                </a:lnTo>
                <a:lnTo>
                  <a:pt x="362588" y="1437222"/>
                </a:lnTo>
                <a:lnTo>
                  <a:pt x="379537" y="1551748"/>
                </a:lnTo>
                <a:lnTo>
                  <a:pt x="376585" y="1541113"/>
                </a:lnTo>
                <a:cubicBezTo>
                  <a:pt x="371663" y="1522692"/>
                  <a:pt x="364969" y="1494989"/>
                  <a:pt x="356747" y="1449833"/>
                </a:cubicBezTo>
                <a:cubicBezTo>
                  <a:pt x="356928" y="1439412"/>
                  <a:pt x="357111" y="1430980"/>
                  <a:pt x="357276" y="1424023"/>
                </a:cubicBezTo>
                <a:close/>
                <a:moveTo>
                  <a:pt x="249531" y="1477544"/>
                </a:moveTo>
                <a:lnTo>
                  <a:pt x="250886" y="1481322"/>
                </a:lnTo>
                <a:cubicBezTo>
                  <a:pt x="255907" y="1494772"/>
                  <a:pt x="260345" y="1505850"/>
                  <a:pt x="265113" y="1516550"/>
                </a:cubicBezTo>
                <a:lnTo>
                  <a:pt x="265373" y="1517077"/>
                </a:lnTo>
                <a:lnTo>
                  <a:pt x="265403" y="1528547"/>
                </a:lnTo>
                <a:lnTo>
                  <a:pt x="251530" y="1497937"/>
                </a:lnTo>
                <a:close/>
                <a:moveTo>
                  <a:pt x="338552" y="1412176"/>
                </a:moveTo>
                <a:lnTo>
                  <a:pt x="346746" y="1429133"/>
                </a:lnTo>
                <a:lnTo>
                  <a:pt x="346888" y="1495048"/>
                </a:lnTo>
                <a:lnTo>
                  <a:pt x="345417" y="1545463"/>
                </a:lnTo>
                <a:lnTo>
                  <a:pt x="343853" y="1541271"/>
                </a:lnTo>
                <a:lnTo>
                  <a:pt x="340616" y="1518942"/>
                </a:lnTo>
                <a:lnTo>
                  <a:pt x="339069" y="1422296"/>
                </a:lnTo>
                <a:close/>
                <a:moveTo>
                  <a:pt x="357157" y="1399742"/>
                </a:moveTo>
                <a:lnTo>
                  <a:pt x="357674" y="1403544"/>
                </a:lnTo>
                <a:lnTo>
                  <a:pt x="357688" y="1407058"/>
                </a:lnTo>
                <a:lnTo>
                  <a:pt x="357281" y="1423799"/>
                </a:lnTo>
                <a:lnTo>
                  <a:pt x="355780" y="1419822"/>
                </a:lnTo>
                <a:close/>
                <a:moveTo>
                  <a:pt x="348787" y="1401297"/>
                </a:moveTo>
                <a:lnTo>
                  <a:pt x="355780" y="1419822"/>
                </a:lnTo>
                <a:lnTo>
                  <a:pt x="354556" y="1437680"/>
                </a:lnTo>
                <a:lnTo>
                  <a:pt x="348762" y="1405553"/>
                </a:lnTo>
                <a:close/>
                <a:moveTo>
                  <a:pt x="73152" y="1577553"/>
                </a:moveTo>
                <a:lnTo>
                  <a:pt x="72158" y="1635070"/>
                </a:lnTo>
                <a:lnTo>
                  <a:pt x="70772" y="1632730"/>
                </a:lnTo>
                <a:lnTo>
                  <a:pt x="66475" y="1625019"/>
                </a:lnTo>
                <a:lnTo>
                  <a:pt x="69881" y="1595353"/>
                </a:lnTo>
                <a:close/>
                <a:moveTo>
                  <a:pt x="0" y="1620153"/>
                </a:moveTo>
                <a:lnTo>
                  <a:pt x="1495" y="1630445"/>
                </a:lnTo>
                <a:cubicBezTo>
                  <a:pt x="4785" y="1656281"/>
                  <a:pt x="6945" y="1677826"/>
                  <a:pt x="7610" y="1693413"/>
                </a:cubicBezTo>
                <a:lnTo>
                  <a:pt x="7623" y="1693982"/>
                </a:lnTo>
                <a:lnTo>
                  <a:pt x="2680" y="1716021"/>
                </a:lnTo>
                <a:lnTo>
                  <a:pt x="0" y="1710914"/>
                </a:lnTo>
                <a:close/>
                <a:moveTo>
                  <a:pt x="73244" y="1572258"/>
                </a:moveTo>
                <a:lnTo>
                  <a:pt x="73739" y="1574362"/>
                </a:lnTo>
                <a:lnTo>
                  <a:pt x="73152" y="1577553"/>
                </a:lnTo>
                <a:close/>
                <a:moveTo>
                  <a:pt x="346673" y="1395700"/>
                </a:moveTo>
                <a:lnTo>
                  <a:pt x="347269" y="1397278"/>
                </a:lnTo>
                <a:lnTo>
                  <a:pt x="348762" y="1405553"/>
                </a:lnTo>
                <a:lnTo>
                  <a:pt x="348601" y="1432974"/>
                </a:lnTo>
                <a:lnTo>
                  <a:pt x="346746" y="1429133"/>
                </a:lnTo>
                <a:close/>
                <a:moveTo>
                  <a:pt x="237936" y="1462108"/>
                </a:moveTo>
                <a:lnTo>
                  <a:pt x="251530" y="1497937"/>
                </a:lnTo>
                <a:cubicBezTo>
                  <a:pt x="254287" y="1534546"/>
                  <a:pt x="255343" y="1571250"/>
                  <a:pt x="255622" y="1607997"/>
                </a:cubicBezTo>
                <a:lnTo>
                  <a:pt x="255051" y="1718186"/>
                </a:lnTo>
                <a:lnTo>
                  <a:pt x="223990" y="1623175"/>
                </a:lnTo>
                <a:lnTo>
                  <a:pt x="229705" y="1573748"/>
                </a:lnTo>
                <a:cubicBezTo>
                  <a:pt x="232271" y="1548699"/>
                  <a:pt x="234242" y="1525906"/>
                  <a:pt x="235751" y="1504211"/>
                </a:cubicBezTo>
                <a:close/>
                <a:moveTo>
                  <a:pt x="193539" y="1486670"/>
                </a:moveTo>
                <a:lnTo>
                  <a:pt x="202728" y="1535660"/>
                </a:lnTo>
                <a:lnTo>
                  <a:pt x="205390" y="1566723"/>
                </a:lnTo>
                <a:lnTo>
                  <a:pt x="205082" y="1588546"/>
                </a:lnTo>
                <a:lnTo>
                  <a:pt x="193046" y="1491346"/>
                </a:lnTo>
                <a:close/>
                <a:moveTo>
                  <a:pt x="289622" y="1423072"/>
                </a:moveTo>
                <a:lnTo>
                  <a:pt x="301354" y="1485232"/>
                </a:lnTo>
                <a:cubicBezTo>
                  <a:pt x="307727" y="1513938"/>
                  <a:pt x="314206" y="1542630"/>
                  <a:pt x="318332" y="1571708"/>
                </a:cubicBezTo>
                <a:lnTo>
                  <a:pt x="326694" y="1630209"/>
                </a:lnTo>
                <a:lnTo>
                  <a:pt x="321402" y="1620919"/>
                </a:lnTo>
                <a:cubicBezTo>
                  <a:pt x="315327" y="1610274"/>
                  <a:pt x="309908" y="1600782"/>
                  <a:pt x="305029" y="1592194"/>
                </a:cubicBezTo>
                <a:lnTo>
                  <a:pt x="283987" y="1554301"/>
                </a:lnTo>
                <a:lnTo>
                  <a:pt x="284801" y="1531346"/>
                </a:lnTo>
                <a:cubicBezTo>
                  <a:pt x="285946" y="1502290"/>
                  <a:pt x="287307" y="1470522"/>
                  <a:pt x="288926" y="1435045"/>
                </a:cubicBezTo>
                <a:close/>
                <a:moveTo>
                  <a:pt x="85072" y="1524757"/>
                </a:moveTo>
                <a:lnTo>
                  <a:pt x="87330" y="1545021"/>
                </a:lnTo>
                <a:lnTo>
                  <a:pt x="91024" y="1666913"/>
                </a:lnTo>
                <a:lnTo>
                  <a:pt x="90044" y="1665260"/>
                </a:lnTo>
                <a:lnTo>
                  <a:pt x="87675" y="1647943"/>
                </a:lnTo>
                <a:cubicBezTo>
                  <a:pt x="85135" y="1631439"/>
                  <a:pt x="81871" y="1612461"/>
                  <a:pt x="77471" y="1590236"/>
                </a:cubicBezTo>
                <a:lnTo>
                  <a:pt x="73739" y="1574362"/>
                </a:lnTo>
                <a:lnTo>
                  <a:pt x="78772" y="1546978"/>
                </a:lnTo>
                <a:close/>
                <a:moveTo>
                  <a:pt x="356393" y="1345577"/>
                </a:moveTo>
                <a:lnTo>
                  <a:pt x="365061" y="1366433"/>
                </a:lnTo>
                <a:lnTo>
                  <a:pt x="365325" y="1378972"/>
                </a:lnTo>
                <a:cubicBezTo>
                  <a:pt x="366418" y="1402624"/>
                  <a:pt x="368105" y="1423674"/>
                  <a:pt x="370516" y="1440994"/>
                </a:cubicBezTo>
                <a:lnTo>
                  <a:pt x="378245" y="1473127"/>
                </a:lnTo>
                <a:lnTo>
                  <a:pt x="362588" y="1437222"/>
                </a:lnTo>
                <a:lnTo>
                  <a:pt x="358449" y="1409254"/>
                </a:lnTo>
                <a:lnTo>
                  <a:pt x="357674" y="1403544"/>
                </a:lnTo>
                <a:lnTo>
                  <a:pt x="357631" y="1392844"/>
                </a:lnTo>
                <a:lnTo>
                  <a:pt x="357767" y="1390850"/>
                </a:lnTo>
                <a:close/>
                <a:moveTo>
                  <a:pt x="239627" y="1410964"/>
                </a:moveTo>
                <a:lnTo>
                  <a:pt x="242677" y="1423314"/>
                </a:lnTo>
                <a:lnTo>
                  <a:pt x="245161" y="1432959"/>
                </a:lnTo>
                <a:lnTo>
                  <a:pt x="249531" y="1477544"/>
                </a:lnTo>
                <a:lnTo>
                  <a:pt x="238703" y="1447338"/>
                </a:lnTo>
                <a:lnTo>
                  <a:pt x="239018" y="1441267"/>
                </a:lnTo>
                <a:close/>
                <a:moveTo>
                  <a:pt x="289071" y="1366419"/>
                </a:moveTo>
                <a:lnTo>
                  <a:pt x="292135" y="1379858"/>
                </a:lnTo>
                <a:lnTo>
                  <a:pt x="289622" y="1423072"/>
                </a:lnTo>
                <a:lnTo>
                  <a:pt x="285016" y="1398669"/>
                </a:lnTo>
                <a:lnTo>
                  <a:pt x="284402" y="1388273"/>
                </a:lnTo>
                <a:lnTo>
                  <a:pt x="286797" y="1375633"/>
                </a:lnTo>
                <a:close/>
                <a:moveTo>
                  <a:pt x="15317" y="1537959"/>
                </a:moveTo>
                <a:lnTo>
                  <a:pt x="22898" y="1580654"/>
                </a:lnTo>
                <a:cubicBezTo>
                  <a:pt x="30725" y="1620865"/>
                  <a:pt x="39333" y="1661052"/>
                  <a:pt x="48608" y="1698956"/>
                </a:cubicBezTo>
                <a:lnTo>
                  <a:pt x="60368" y="1740359"/>
                </a:lnTo>
                <a:lnTo>
                  <a:pt x="55317" y="1842091"/>
                </a:lnTo>
                <a:cubicBezTo>
                  <a:pt x="53608" y="1882138"/>
                  <a:pt x="52627" y="1922167"/>
                  <a:pt x="53697" y="1962497"/>
                </a:cubicBezTo>
                <a:lnTo>
                  <a:pt x="54215" y="1968424"/>
                </a:lnTo>
                <a:lnTo>
                  <a:pt x="47725" y="1998186"/>
                </a:lnTo>
                <a:lnTo>
                  <a:pt x="53226" y="2019545"/>
                </a:lnTo>
                <a:lnTo>
                  <a:pt x="51763" y="2033348"/>
                </a:lnTo>
                <a:lnTo>
                  <a:pt x="45093" y="2017985"/>
                </a:lnTo>
                <a:cubicBezTo>
                  <a:pt x="41259" y="2009103"/>
                  <a:pt x="36663" y="1998455"/>
                  <a:pt x="31234" y="1985993"/>
                </a:cubicBezTo>
                <a:lnTo>
                  <a:pt x="30957" y="1985363"/>
                </a:lnTo>
                <a:lnTo>
                  <a:pt x="17299" y="1920506"/>
                </a:lnTo>
                <a:cubicBezTo>
                  <a:pt x="12643" y="1882910"/>
                  <a:pt x="11029" y="1845061"/>
                  <a:pt x="10174" y="1807149"/>
                </a:cubicBezTo>
                <a:lnTo>
                  <a:pt x="7623" y="1693982"/>
                </a:lnTo>
                <a:lnTo>
                  <a:pt x="9530" y="1685476"/>
                </a:lnTo>
                <a:cubicBezTo>
                  <a:pt x="22764" y="1627980"/>
                  <a:pt x="17722" y="1656516"/>
                  <a:pt x="14579" y="1552841"/>
                </a:cubicBezTo>
                <a:close/>
                <a:moveTo>
                  <a:pt x="346764" y="1322409"/>
                </a:moveTo>
                <a:lnTo>
                  <a:pt x="351768" y="1334450"/>
                </a:lnTo>
                <a:lnTo>
                  <a:pt x="353147" y="1346841"/>
                </a:lnTo>
                <a:cubicBezTo>
                  <a:pt x="355849" y="1370226"/>
                  <a:pt x="357128" y="1379086"/>
                  <a:pt x="357608" y="1387316"/>
                </a:cubicBezTo>
                <a:lnTo>
                  <a:pt x="357631" y="1392844"/>
                </a:lnTo>
                <a:lnTo>
                  <a:pt x="357157" y="1399742"/>
                </a:lnTo>
                <a:lnTo>
                  <a:pt x="346808" y="1323535"/>
                </a:lnTo>
                <a:close/>
                <a:moveTo>
                  <a:pt x="344103" y="1316008"/>
                </a:moveTo>
                <a:lnTo>
                  <a:pt x="346603" y="1322022"/>
                </a:lnTo>
                <a:lnTo>
                  <a:pt x="346808" y="1323535"/>
                </a:lnTo>
                <a:lnTo>
                  <a:pt x="348928" y="1377082"/>
                </a:lnTo>
                <a:lnTo>
                  <a:pt x="348787" y="1401297"/>
                </a:lnTo>
                <a:lnTo>
                  <a:pt x="347269" y="1397278"/>
                </a:lnTo>
                <a:lnTo>
                  <a:pt x="346670" y="1393952"/>
                </a:lnTo>
                <a:lnTo>
                  <a:pt x="346611" y="1366804"/>
                </a:lnTo>
                <a:close/>
                <a:moveTo>
                  <a:pt x="333967" y="1322436"/>
                </a:moveTo>
                <a:lnTo>
                  <a:pt x="340490" y="1359685"/>
                </a:lnTo>
                <a:lnTo>
                  <a:pt x="346670" y="1393952"/>
                </a:lnTo>
                <a:lnTo>
                  <a:pt x="346673" y="1395700"/>
                </a:lnTo>
                <a:lnTo>
                  <a:pt x="339908" y="1377779"/>
                </a:lnTo>
                <a:lnTo>
                  <a:pt x="336145" y="1365075"/>
                </a:lnTo>
                <a:close/>
                <a:moveTo>
                  <a:pt x="183947" y="1416758"/>
                </a:moveTo>
                <a:lnTo>
                  <a:pt x="184728" y="1424166"/>
                </a:lnTo>
                <a:lnTo>
                  <a:pt x="186590" y="1439199"/>
                </a:lnTo>
                <a:lnTo>
                  <a:pt x="188638" y="1460542"/>
                </a:lnTo>
                <a:lnTo>
                  <a:pt x="190387" y="1469867"/>
                </a:lnTo>
                <a:lnTo>
                  <a:pt x="193046" y="1491346"/>
                </a:lnTo>
                <a:lnTo>
                  <a:pt x="192461" y="1496912"/>
                </a:lnTo>
                <a:lnTo>
                  <a:pt x="184873" y="1570180"/>
                </a:lnTo>
                <a:lnTo>
                  <a:pt x="184840" y="1570049"/>
                </a:lnTo>
                <a:lnTo>
                  <a:pt x="172457" y="1518988"/>
                </a:lnTo>
                <a:lnTo>
                  <a:pt x="181697" y="1435432"/>
                </a:lnTo>
                <a:close/>
                <a:moveTo>
                  <a:pt x="297737" y="1331311"/>
                </a:moveTo>
                <a:lnTo>
                  <a:pt x="299083" y="1333734"/>
                </a:lnTo>
                <a:cubicBezTo>
                  <a:pt x="301087" y="1337467"/>
                  <a:pt x="303657" y="1342335"/>
                  <a:pt x="306894" y="1348601"/>
                </a:cubicBezTo>
                <a:lnTo>
                  <a:pt x="317311" y="1369110"/>
                </a:lnTo>
                <a:lnTo>
                  <a:pt x="324740" y="1409434"/>
                </a:lnTo>
                <a:lnTo>
                  <a:pt x="340616" y="1518942"/>
                </a:lnTo>
                <a:lnTo>
                  <a:pt x="340844" y="1533247"/>
                </a:lnTo>
                <a:lnTo>
                  <a:pt x="328502" y="1501235"/>
                </a:lnTo>
                <a:cubicBezTo>
                  <a:pt x="316852" y="1470842"/>
                  <a:pt x="308014" y="1445947"/>
                  <a:pt x="297582" y="1403753"/>
                </a:cubicBezTo>
                <a:lnTo>
                  <a:pt x="292135" y="1379858"/>
                </a:lnTo>
                <a:lnTo>
                  <a:pt x="294101" y="1346041"/>
                </a:lnTo>
                <a:close/>
                <a:moveTo>
                  <a:pt x="122759" y="1436805"/>
                </a:moveTo>
                <a:lnTo>
                  <a:pt x="132545" y="1554880"/>
                </a:lnTo>
                <a:lnTo>
                  <a:pt x="137619" y="1591953"/>
                </a:lnTo>
                <a:lnTo>
                  <a:pt x="132923" y="1672708"/>
                </a:lnTo>
                <a:lnTo>
                  <a:pt x="131525" y="1613863"/>
                </a:lnTo>
                <a:cubicBezTo>
                  <a:pt x="130261" y="1579718"/>
                  <a:pt x="125892" y="1545666"/>
                  <a:pt x="122196" y="1511615"/>
                </a:cubicBezTo>
                <a:lnTo>
                  <a:pt x="118731" y="1444643"/>
                </a:lnTo>
                <a:close/>
                <a:moveTo>
                  <a:pt x="186468" y="1395827"/>
                </a:moveTo>
                <a:lnTo>
                  <a:pt x="195266" y="1448595"/>
                </a:lnTo>
                <a:lnTo>
                  <a:pt x="196289" y="1460536"/>
                </a:lnTo>
                <a:lnTo>
                  <a:pt x="193539" y="1486670"/>
                </a:lnTo>
                <a:lnTo>
                  <a:pt x="190387" y="1469867"/>
                </a:lnTo>
                <a:lnTo>
                  <a:pt x="186590" y="1439199"/>
                </a:lnTo>
                <a:lnTo>
                  <a:pt x="184219" y="1414497"/>
                </a:lnTo>
                <a:close/>
                <a:moveTo>
                  <a:pt x="295269" y="1325959"/>
                </a:moveTo>
                <a:lnTo>
                  <a:pt x="295722" y="1326591"/>
                </a:lnTo>
                <a:lnTo>
                  <a:pt x="298338" y="1328878"/>
                </a:lnTo>
                <a:lnTo>
                  <a:pt x="297737" y="1331311"/>
                </a:lnTo>
                <a:lnTo>
                  <a:pt x="295221" y="1326783"/>
                </a:lnTo>
                <a:close/>
                <a:moveTo>
                  <a:pt x="332394" y="1291647"/>
                </a:moveTo>
                <a:lnTo>
                  <a:pt x="335734" y="1307438"/>
                </a:lnTo>
                <a:cubicBezTo>
                  <a:pt x="344008" y="1348291"/>
                  <a:pt x="350680" y="1385153"/>
                  <a:pt x="337920" y="1327905"/>
                </a:cubicBezTo>
                <a:lnTo>
                  <a:pt x="333125" y="1305960"/>
                </a:lnTo>
                <a:close/>
                <a:moveTo>
                  <a:pt x="204126" y="1367818"/>
                </a:moveTo>
                <a:lnTo>
                  <a:pt x="206401" y="1402236"/>
                </a:lnTo>
                <a:cubicBezTo>
                  <a:pt x="207002" y="1413351"/>
                  <a:pt x="207326" y="1422412"/>
                  <a:pt x="207336" y="1429096"/>
                </a:cubicBezTo>
                <a:lnTo>
                  <a:pt x="205612" y="1551036"/>
                </a:lnTo>
                <a:lnTo>
                  <a:pt x="202728" y="1535660"/>
                </a:lnTo>
                <a:lnTo>
                  <a:pt x="196289" y="1460536"/>
                </a:lnTo>
                <a:lnTo>
                  <a:pt x="203426" y="1392720"/>
                </a:lnTo>
                <a:close/>
                <a:moveTo>
                  <a:pt x="304957" y="1302063"/>
                </a:moveTo>
                <a:lnTo>
                  <a:pt x="308485" y="1321212"/>
                </a:lnTo>
                <a:lnTo>
                  <a:pt x="307916" y="1327484"/>
                </a:lnTo>
                <a:cubicBezTo>
                  <a:pt x="306741" y="1332272"/>
                  <a:pt x="304598" y="1333190"/>
                  <a:pt x="302297" y="1332341"/>
                </a:cubicBezTo>
                <a:lnTo>
                  <a:pt x="298338" y="1328878"/>
                </a:lnTo>
                <a:close/>
                <a:moveTo>
                  <a:pt x="364620" y="1263355"/>
                </a:moveTo>
                <a:lnTo>
                  <a:pt x="368646" y="1286653"/>
                </a:lnTo>
                <a:lnTo>
                  <a:pt x="389600" y="1342119"/>
                </a:lnTo>
                <a:lnTo>
                  <a:pt x="391455" y="1357932"/>
                </a:lnTo>
                <a:cubicBezTo>
                  <a:pt x="393130" y="1374455"/>
                  <a:pt x="394755" y="1392733"/>
                  <a:pt x="396292" y="1412197"/>
                </a:cubicBezTo>
                <a:lnTo>
                  <a:pt x="397631" y="1433838"/>
                </a:lnTo>
                <a:lnTo>
                  <a:pt x="371536" y="1382011"/>
                </a:lnTo>
                <a:lnTo>
                  <a:pt x="365061" y="1366433"/>
                </a:lnTo>
                <a:lnTo>
                  <a:pt x="363693" y="1301344"/>
                </a:lnTo>
                <a:close/>
                <a:moveTo>
                  <a:pt x="330750" y="1283880"/>
                </a:moveTo>
                <a:lnTo>
                  <a:pt x="332172" y="1287299"/>
                </a:lnTo>
                <a:lnTo>
                  <a:pt x="332394" y="1291647"/>
                </a:lnTo>
                <a:close/>
                <a:moveTo>
                  <a:pt x="143283" y="1396783"/>
                </a:moveTo>
                <a:lnTo>
                  <a:pt x="164767" y="1487276"/>
                </a:lnTo>
                <a:lnTo>
                  <a:pt x="172457" y="1518988"/>
                </a:lnTo>
                <a:lnTo>
                  <a:pt x="168920" y="1550971"/>
                </a:lnTo>
                <a:cubicBezTo>
                  <a:pt x="165059" y="1617384"/>
                  <a:pt x="166426" y="1698575"/>
                  <a:pt x="170497" y="1779341"/>
                </a:cubicBezTo>
                <a:lnTo>
                  <a:pt x="172348" y="1807508"/>
                </a:lnTo>
                <a:lnTo>
                  <a:pt x="167938" y="1827357"/>
                </a:lnTo>
                <a:lnTo>
                  <a:pt x="168887" y="1822382"/>
                </a:lnTo>
                <a:cubicBezTo>
                  <a:pt x="170474" y="1810982"/>
                  <a:pt x="166257" y="1798553"/>
                  <a:pt x="143480" y="1634775"/>
                </a:cubicBezTo>
                <a:lnTo>
                  <a:pt x="137619" y="1591953"/>
                </a:lnTo>
                <a:lnTo>
                  <a:pt x="142403" y="1509666"/>
                </a:lnTo>
                <a:cubicBezTo>
                  <a:pt x="144174" y="1479230"/>
                  <a:pt x="140654" y="1448943"/>
                  <a:pt x="136009" y="1418674"/>
                </a:cubicBezTo>
                <a:lnTo>
                  <a:pt x="135144" y="1412703"/>
                </a:lnTo>
                <a:lnTo>
                  <a:pt x="138089" y="1406972"/>
                </a:lnTo>
                <a:close/>
                <a:moveTo>
                  <a:pt x="204596" y="1351102"/>
                </a:moveTo>
                <a:lnTo>
                  <a:pt x="206415" y="1356169"/>
                </a:lnTo>
                <a:cubicBezTo>
                  <a:pt x="217438" y="1387098"/>
                  <a:pt x="226045" y="1411661"/>
                  <a:pt x="233152" y="1431854"/>
                </a:cubicBezTo>
                <a:lnTo>
                  <a:pt x="238703" y="1447338"/>
                </a:lnTo>
                <a:lnTo>
                  <a:pt x="237936" y="1462108"/>
                </a:lnTo>
                <a:lnTo>
                  <a:pt x="218391" y="1410593"/>
                </a:lnTo>
                <a:lnTo>
                  <a:pt x="204479" y="1355258"/>
                </a:lnTo>
                <a:close/>
                <a:moveTo>
                  <a:pt x="202565" y="1347645"/>
                </a:moveTo>
                <a:lnTo>
                  <a:pt x="204479" y="1355258"/>
                </a:lnTo>
                <a:lnTo>
                  <a:pt x="204126" y="1367818"/>
                </a:lnTo>
                <a:lnTo>
                  <a:pt x="203811" y="1363049"/>
                </a:lnTo>
                <a:close/>
                <a:moveTo>
                  <a:pt x="324889" y="1268812"/>
                </a:moveTo>
                <a:lnTo>
                  <a:pt x="325384" y="1270277"/>
                </a:lnTo>
                <a:lnTo>
                  <a:pt x="327790" y="1281543"/>
                </a:lnTo>
                <a:lnTo>
                  <a:pt x="333125" y="1305960"/>
                </a:lnTo>
                <a:lnTo>
                  <a:pt x="333967" y="1322436"/>
                </a:lnTo>
                <a:lnTo>
                  <a:pt x="329838" y="1298859"/>
                </a:lnTo>
                <a:close/>
                <a:moveTo>
                  <a:pt x="6102" y="1465434"/>
                </a:moveTo>
                <a:lnTo>
                  <a:pt x="9323" y="1491506"/>
                </a:lnTo>
                <a:lnTo>
                  <a:pt x="16304" y="1518050"/>
                </a:lnTo>
                <a:lnTo>
                  <a:pt x="15317" y="1537959"/>
                </a:lnTo>
                <a:lnTo>
                  <a:pt x="4013" y="1474298"/>
                </a:lnTo>
                <a:close/>
                <a:moveTo>
                  <a:pt x="200721" y="1340310"/>
                </a:moveTo>
                <a:lnTo>
                  <a:pt x="202336" y="1344806"/>
                </a:lnTo>
                <a:lnTo>
                  <a:pt x="202565" y="1347645"/>
                </a:lnTo>
                <a:close/>
                <a:moveTo>
                  <a:pt x="314632" y="1262819"/>
                </a:moveTo>
                <a:lnTo>
                  <a:pt x="319116" y="1295859"/>
                </a:lnTo>
                <a:cubicBezTo>
                  <a:pt x="321098" y="1308021"/>
                  <a:pt x="323539" y="1320360"/>
                  <a:pt x="326862" y="1333729"/>
                </a:cubicBezTo>
                <a:lnTo>
                  <a:pt x="336145" y="1365075"/>
                </a:lnTo>
                <a:lnTo>
                  <a:pt x="338552" y="1412176"/>
                </a:lnTo>
                <a:lnTo>
                  <a:pt x="335121" y="1405074"/>
                </a:lnTo>
                <a:cubicBezTo>
                  <a:pt x="328814" y="1392166"/>
                  <a:pt x="323376" y="1381181"/>
                  <a:pt x="318705" y="1371856"/>
                </a:cubicBezTo>
                <a:lnTo>
                  <a:pt x="317311" y="1369110"/>
                </a:lnTo>
                <a:lnTo>
                  <a:pt x="308485" y="1321212"/>
                </a:lnTo>
                <a:lnTo>
                  <a:pt x="308854" y="1317136"/>
                </a:lnTo>
                <a:cubicBezTo>
                  <a:pt x="308858" y="1312543"/>
                  <a:pt x="308519" y="1306721"/>
                  <a:pt x="307737" y="1299405"/>
                </a:cubicBezTo>
                <a:lnTo>
                  <a:pt x="306963" y="1293935"/>
                </a:lnTo>
                <a:lnTo>
                  <a:pt x="314592" y="1263026"/>
                </a:lnTo>
                <a:close/>
                <a:moveTo>
                  <a:pt x="298348" y="1266199"/>
                </a:moveTo>
                <a:lnTo>
                  <a:pt x="298649" y="1267830"/>
                </a:lnTo>
                <a:lnTo>
                  <a:pt x="295269" y="1325959"/>
                </a:lnTo>
                <a:lnTo>
                  <a:pt x="293036" y="1322850"/>
                </a:lnTo>
                <a:lnTo>
                  <a:pt x="295221" y="1326783"/>
                </a:lnTo>
                <a:lnTo>
                  <a:pt x="294101" y="1346041"/>
                </a:lnTo>
                <a:lnTo>
                  <a:pt x="289071" y="1366419"/>
                </a:lnTo>
                <a:lnTo>
                  <a:pt x="286456" y="1354948"/>
                </a:lnTo>
                <a:lnTo>
                  <a:pt x="280762" y="1326668"/>
                </a:lnTo>
                <a:lnTo>
                  <a:pt x="279073" y="1298080"/>
                </a:lnTo>
                <a:lnTo>
                  <a:pt x="282126" y="1303311"/>
                </a:lnTo>
                <a:close/>
                <a:moveTo>
                  <a:pt x="321931" y="1247873"/>
                </a:moveTo>
                <a:cubicBezTo>
                  <a:pt x="321701" y="1243697"/>
                  <a:pt x="323497" y="1250418"/>
                  <a:pt x="326178" y="1262268"/>
                </a:cubicBezTo>
                <a:lnTo>
                  <a:pt x="330750" y="1283880"/>
                </a:lnTo>
                <a:lnTo>
                  <a:pt x="326622" y="1273947"/>
                </a:lnTo>
                <a:lnTo>
                  <a:pt x="325384" y="1270277"/>
                </a:lnTo>
                <a:lnTo>
                  <a:pt x="324278" y="1265099"/>
                </a:lnTo>
                <a:lnTo>
                  <a:pt x="323937" y="1263031"/>
                </a:lnTo>
                <a:cubicBezTo>
                  <a:pt x="322667" y="1254773"/>
                  <a:pt x="322045" y="1249961"/>
                  <a:pt x="321931" y="1247873"/>
                </a:cubicBezTo>
                <a:close/>
                <a:moveTo>
                  <a:pt x="301403" y="1259210"/>
                </a:moveTo>
                <a:lnTo>
                  <a:pt x="303959" y="1272715"/>
                </a:lnTo>
                <a:lnTo>
                  <a:pt x="306963" y="1293935"/>
                </a:lnTo>
                <a:lnTo>
                  <a:pt x="304957" y="1302063"/>
                </a:lnTo>
                <a:lnTo>
                  <a:pt x="298649" y="1267830"/>
                </a:lnTo>
                <a:lnTo>
                  <a:pt x="298804" y="1265156"/>
                </a:lnTo>
                <a:close/>
                <a:moveTo>
                  <a:pt x="0" y="1449700"/>
                </a:moveTo>
                <a:lnTo>
                  <a:pt x="1868" y="1462213"/>
                </a:lnTo>
                <a:lnTo>
                  <a:pt x="4013" y="1474298"/>
                </a:lnTo>
                <a:lnTo>
                  <a:pt x="3844" y="1475019"/>
                </a:lnTo>
                <a:lnTo>
                  <a:pt x="0" y="1494886"/>
                </a:lnTo>
                <a:close/>
                <a:moveTo>
                  <a:pt x="195607" y="1319969"/>
                </a:moveTo>
                <a:lnTo>
                  <a:pt x="200721" y="1340310"/>
                </a:lnTo>
                <a:lnTo>
                  <a:pt x="195057" y="1324535"/>
                </a:lnTo>
                <a:close/>
                <a:moveTo>
                  <a:pt x="318931" y="1240065"/>
                </a:moveTo>
                <a:lnTo>
                  <a:pt x="324278" y="1265099"/>
                </a:lnTo>
                <a:lnTo>
                  <a:pt x="324889" y="1268812"/>
                </a:lnTo>
                <a:lnTo>
                  <a:pt x="317588" y="1247174"/>
                </a:lnTo>
                <a:close/>
                <a:moveTo>
                  <a:pt x="175566" y="1330432"/>
                </a:moveTo>
                <a:lnTo>
                  <a:pt x="176504" y="1336062"/>
                </a:lnTo>
                <a:lnTo>
                  <a:pt x="182572" y="1397330"/>
                </a:lnTo>
                <a:lnTo>
                  <a:pt x="184219" y="1414497"/>
                </a:lnTo>
                <a:lnTo>
                  <a:pt x="183947" y="1416758"/>
                </a:lnTo>
                <a:lnTo>
                  <a:pt x="178266" y="1362897"/>
                </a:lnTo>
                <a:lnTo>
                  <a:pt x="175116" y="1331405"/>
                </a:lnTo>
                <a:close/>
                <a:moveTo>
                  <a:pt x="313585" y="1235313"/>
                </a:moveTo>
                <a:lnTo>
                  <a:pt x="317588" y="1247174"/>
                </a:lnTo>
                <a:lnTo>
                  <a:pt x="314632" y="1262819"/>
                </a:lnTo>
                <a:lnTo>
                  <a:pt x="314120" y="1259047"/>
                </a:lnTo>
                <a:lnTo>
                  <a:pt x="311723" y="1238630"/>
                </a:lnTo>
                <a:close/>
                <a:moveTo>
                  <a:pt x="322995" y="1218557"/>
                </a:moveTo>
                <a:lnTo>
                  <a:pt x="318931" y="1240065"/>
                </a:lnTo>
                <a:lnTo>
                  <a:pt x="316723" y="1229726"/>
                </a:lnTo>
                <a:close/>
                <a:moveTo>
                  <a:pt x="187618" y="1303832"/>
                </a:moveTo>
                <a:lnTo>
                  <a:pt x="187954" y="1304751"/>
                </a:lnTo>
                <a:lnTo>
                  <a:pt x="195057" y="1324535"/>
                </a:lnTo>
                <a:lnTo>
                  <a:pt x="186468" y="1395827"/>
                </a:lnTo>
                <a:lnTo>
                  <a:pt x="176504" y="1336062"/>
                </a:lnTo>
                <a:lnTo>
                  <a:pt x="175880" y="1329753"/>
                </a:lnTo>
                <a:lnTo>
                  <a:pt x="186768" y="1306201"/>
                </a:lnTo>
                <a:close/>
                <a:moveTo>
                  <a:pt x="330804" y="1205686"/>
                </a:moveTo>
                <a:lnTo>
                  <a:pt x="343143" y="1296542"/>
                </a:lnTo>
                <a:lnTo>
                  <a:pt x="344103" y="1316008"/>
                </a:lnTo>
                <a:lnTo>
                  <a:pt x="332172" y="1287299"/>
                </a:lnTo>
                <a:lnTo>
                  <a:pt x="328219" y="1209938"/>
                </a:lnTo>
                <a:close/>
                <a:moveTo>
                  <a:pt x="29488" y="1397992"/>
                </a:moveTo>
                <a:lnTo>
                  <a:pt x="53417" y="1487946"/>
                </a:lnTo>
                <a:lnTo>
                  <a:pt x="62480" y="1526486"/>
                </a:lnTo>
                <a:lnTo>
                  <a:pt x="63703" y="1599075"/>
                </a:lnTo>
                <a:lnTo>
                  <a:pt x="63306" y="1619330"/>
                </a:lnTo>
                <a:lnTo>
                  <a:pt x="42812" y="1582544"/>
                </a:lnTo>
                <a:cubicBezTo>
                  <a:pt x="34113" y="1565532"/>
                  <a:pt x="26190" y="1548166"/>
                  <a:pt x="19508" y="1530233"/>
                </a:cubicBezTo>
                <a:lnTo>
                  <a:pt x="16304" y="1518050"/>
                </a:lnTo>
                <a:lnTo>
                  <a:pt x="19153" y="1460600"/>
                </a:lnTo>
                <a:close/>
                <a:moveTo>
                  <a:pt x="59793" y="1377291"/>
                </a:moveTo>
                <a:lnTo>
                  <a:pt x="75451" y="1444587"/>
                </a:lnTo>
                <a:lnTo>
                  <a:pt x="73244" y="1572258"/>
                </a:lnTo>
                <a:lnTo>
                  <a:pt x="62480" y="1526486"/>
                </a:lnTo>
                <a:lnTo>
                  <a:pt x="62074" y="1502345"/>
                </a:lnTo>
                <a:cubicBezTo>
                  <a:pt x="61548" y="1471997"/>
                  <a:pt x="61039" y="1443509"/>
                  <a:pt x="60546" y="1416771"/>
                </a:cubicBezTo>
                <a:close/>
                <a:moveTo>
                  <a:pt x="340237" y="1190215"/>
                </a:moveTo>
                <a:lnTo>
                  <a:pt x="342964" y="1226422"/>
                </a:lnTo>
                <a:lnTo>
                  <a:pt x="346764" y="1322409"/>
                </a:lnTo>
                <a:lnTo>
                  <a:pt x="346603" y="1322022"/>
                </a:lnTo>
                <a:lnTo>
                  <a:pt x="343143" y="1296542"/>
                </a:lnTo>
                <a:lnTo>
                  <a:pt x="341463" y="1262508"/>
                </a:lnTo>
                <a:lnTo>
                  <a:pt x="334844" y="1199041"/>
                </a:lnTo>
                <a:lnTo>
                  <a:pt x="337889" y="1194033"/>
                </a:lnTo>
                <a:close/>
                <a:moveTo>
                  <a:pt x="122819" y="1327313"/>
                </a:moveTo>
                <a:lnTo>
                  <a:pt x="122856" y="1327788"/>
                </a:lnTo>
                <a:lnTo>
                  <a:pt x="135144" y="1412703"/>
                </a:lnTo>
                <a:lnTo>
                  <a:pt x="122759" y="1436805"/>
                </a:lnTo>
                <a:lnTo>
                  <a:pt x="119236" y="1394298"/>
                </a:lnTo>
                <a:lnTo>
                  <a:pt x="119001" y="1380305"/>
                </a:lnTo>
                <a:close/>
                <a:moveTo>
                  <a:pt x="343027" y="1185678"/>
                </a:moveTo>
                <a:lnTo>
                  <a:pt x="354633" y="1287604"/>
                </a:lnTo>
                <a:lnTo>
                  <a:pt x="356393" y="1345577"/>
                </a:lnTo>
                <a:lnTo>
                  <a:pt x="351768" y="1334450"/>
                </a:lnTo>
                <a:lnTo>
                  <a:pt x="349948" y="1318099"/>
                </a:lnTo>
                <a:lnTo>
                  <a:pt x="341655" y="1187909"/>
                </a:lnTo>
                <a:close/>
                <a:moveTo>
                  <a:pt x="327453" y="1194965"/>
                </a:moveTo>
                <a:lnTo>
                  <a:pt x="328219" y="1209938"/>
                </a:lnTo>
                <a:lnTo>
                  <a:pt x="323202" y="1218189"/>
                </a:lnTo>
                <a:lnTo>
                  <a:pt x="322995" y="1218557"/>
                </a:lnTo>
                <a:close/>
                <a:moveTo>
                  <a:pt x="196681" y="1278594"/>
                </a:moveTo>
                <a:lnTo>
                  <a:pt x="197274" y="1285226"/>
                </a:lnTo>
                <a:lnTo>
                  <a:pt x="195607" y="1319969"/>
                </a:lnTo>
                <a:lnTo>
                  <a:pt x="193244" y="1288165"/>
                </a:lnTo>
                <a:close/>
                <a:moveTo>
                  <a:pt x="302324" y="1201941"/>
                </a:moveTo>
                <a:lnTo>
                  <a:pt x="310132" y="1225078"/>
                </a:lnTo>
                <a:lnTo>
                  <a:pt x="311723" y="1238630"/>
                </a:lnTo>
                <a:lnTo>
                  <a:pt x="305754" y="1249258"/>
                </a:lnTo>
                <a:lnTo>
                  <a:pt x="301403" y="1259210"/>
                </a:lnTo>
                <a:lnTo>
                  <a:pt x="299680" y="1250101"/>
                </a:lnTo>
                <a:lnTo>
                  <a:pt x="301844" y="1212882"/>
                </a:lnTo>
                <a:close/>
                <a:moveTo>
                  <a:pt x="355348" y="1165640"/>
                </a:moveTo>
                <a:lnTo>
                  <a:pt x="362831" y="1202659"/>
                </a:lnTo>
                <a:lnTo>
                  <a:pt x="365761" y="1216569"/>
                </a:lnTo>
                <a:lnTo>
                  <a:pt x="364620" y="1263355"/>
                </a:lnTo>
                <a:lnTo>
                  <a:pt x="354943" y="1207357"/>
                </a:lnTo>
                <a:lnTo>
                  <a:pt x="350406" y="1173677"/>
                </a:lnTo>
                <a:close/>
                <a:moveTo>
                  <a:pt x="286752" y="1203265"/>
                </a:moveTo>
                <a:lnTo>
                  <a:pt x="296915" y="1235489"/>
                </a:lnTo>
                <a:lnTo>
                  <a:pt x="299680" y="1250101"/>
                </a:lnTo>
                <a:lnTo>
                  <a:pt x="298804" y="1265156"/>
                </a:lnTo>
                <a:lnTo>
                  <a:pt x="298348" y="1266199"/>
                </a:lnTo>
                <a:close/>
                <a:moveTo>
                  <a:pt x="326546" y="1177204"/>
                </a:moveTo>
                <a:lnTo>
                  <a:pt x="328484" y="1189510"/>
                </a:lnTo>
                <a:lnTo>
                  <a:pt x="327453" y="1194965"/>
                </a:lnTo>
                <a:close/>
                <a:moveTo>
                  <a:pt x="240021" y="1231173"/>
                </a:moveTo>
                <a:lnTo>
                  <a:pt x="272903" y="1287509"/>
                </a:lnTo>
                <a:lnTo>
                  <a:pt x="273287" y="1289542"/>
                </a:lnTo>
                <a:lnTo>
                  <a:pt x="280762" y="1326668"/>
                </a:lnTo>
                <a:lnTo>
                  <a:pt x="284402" y="1388273"/>
                </a:lnTo>
                <a:lnTo>
                  <a:pt x="265298" y="1489098"/>
                </a:lnTo>
                <a:lnTo>
                  <a:pt x="265356" y="1510803"/>
                </a:lnTo>
                <a:lnTo>
                  <a:pt x="263194" y="1502958"/>
                </a:lnTo>
                <a:lnTo>
                  <a:pt x="245161" y="1432959"/>
                </a:lnTo>
                <a:lnTo>
                  <a:pt x="243688" y="1417926"/>
                </a:lnTo>
                <a:lnTo>
                  <a:pt x="239977" y="1393523"/>
                </a:lnTo>
                <a:lnTo>
                  <a:pt x="240290" y="1377970"/>
                </a:lnTo>
                <a:cubicBezTo>
                  <a:pt x="240468" y="1356040"/>
                  <a:pt x="240445" y="1332894"/>
                  <a:pt x="240351" y="1307374"/>
                </a:cubicBezTo>
                <a:close/>
                <a:moveTo>
                  <a:pt x="331824" y="1171833"/>
                </a:moveTo>
                <a:lnTo>
                  <a:pt x="332365" y="1175269"/>
                </a:lnTo>
                <a:lnTo>
                  <a:pt x="334844" y="1199041"/>
                </a:lnTo>
                <a:lnTo>
                  <a:pt x="330804" y="1205686"/>
                </a:lnTo>
                <a:lnTo>
                  <a:pt x="329381" y="1195204"/>
                </a:lnTo>
                <a:lnTo>
                  <a:pt x="328484" y="1189510"/>
                </a:lnTo>
                <a:close/>
                <a:moveTo>
                  <a:pt x="206232" y="1251995"/>
                </a:moveTo>
                <a:lnTo>
                  <a:pt x="207222" y="1257685"/>
                </a:lnTo>
                <a:lnTo>
                  <a:pt x="204596" y="1351102"/>
                </a:lnTo>
                <a:lnTo>
                  <a:pt x="202336" y="1344806"/>
                </a:lnTo>
                <a:lnTo>
                  <a:pt x="199802" y="1313476"/>
                </a:lnTo>
                <a:lnTo>
                  <a:pt x="197274" y="1285226"/>
                </a:lnTo>
                <a:lnTo>
                  <a:pt x="197733" y="1275664"/>
                </a:lnTo>
                <a:close/>
                <a:moveTo>
                  <a:pt x="208447" y="1245827"/>
                </a:moveTo>
                <a:lnTo>
                  <a:pt x="233615" y="1351688"/>
                </a:lnTo>
                <a:lnTo>
                  <a:pt x="239977" y="1393523"/>
                </a:lnTo>
                <a:lnTo>
                  <a:pt x="239627" y="1410964"/>
                </a:lnTo>
                <a:lnTo>
                  <a:pt x="235297" y="1393432"/>
                </a:lnTo>
                <a:cubicBezTo>
                  <a:pt x="233297" y="1385183"/>
                  <a:pt x="231805" y="1378851"/>
                  <a:pt x="230963" y="1375042"/>
                </a:cubicBezTo>
                <a:cubicBezTo>
                  <a:pt x="224316" y="1344995"/>
                  <a:pt x="218107" y="1316368"/>
                  <a:pt x="212566" y="1288400"/>
                </a:cubicBezTo>
                <a:lnTo>
                  <a:pt x="207222" y="1257685"/>
                </a:lnTo>
                <a:lnTo>
                  <a:pt x="207480" y="1248521"/>
                </a:lnTo>
                <a:close/>
                <a:moveTo>
                  <a:pt x="338001" y="1160520"/>
                </a:moveTo>
                <a:lnTo>
                  <a:pt x="340791" y="1174341"/>
                </a:lnTo>
                <a:lnTo>
                  <a:pt x="341655" y="1187909"/>
                </a:lnTo>
                <a:lnTo>
                  <a:pt x="340237" y="1190215"/>
                </a:lnTo>
                <a:close/>
                <a:moveTo>
                  <a:pt x="120625" y="1298789"/>
                </a:moveTo>
                <a:lnTo>
                  <a:pt x="120846" y="1299783"/>
                </a:lnTo>
                <a:lnTo>
                  <a:pt x="123862" y="1312830"/>
                </a:lnTo>
                <a:lnTo>
                  <a:pt x="122819" y="1327313"/>
                </a:lnTo>
                <a:close/>
                <a:moveTo>
                  <a:pt x="303786" y="1168627"/>
                </a:moveTo>
                <a:lnTo>
                  <a:pt x="312140" y="1208268"/>
                </a:lnTo>
                <a:lnTo>
                  <a:pt x="316723" y="1229726"/>
                </a:lnTo>
                <a:lnTo>
                  <a:pt x="313585" y="1235313"/>
                </a:lnTo>
                <a:lnTo>
                  <a:pt x="310132" y="1225078"/>
                </a:lnTo>
                <a:lnTo>
                  <a:pt x="309321" y="1218174"/>
                </a:lnTo>
                <a:lnTo>
                  <a:pt x="303424" y="1176893"/>
                </a:lnTo>
                <a:close/>
                <a:moveTo>
                  <a:pt x="336850" y="1145237"/>
                </a:moveTo>
                <a:lnTo>
                  <a:pt x="338001" y="1160520"/>
                </a:lnTo>
                <a:lnTo>
                  <a:pt x="335915" y="1150186"/>
                </a:lnTo>
                <a:close/>
                <a:moveTo>
                  <a:pt x="403095" y="1102492"/>
                </a:moveTo>
                <a:lnTo>
                  <a:pt x="407778" y="1116605"/>
                </a:lnTo>
                <a:lnTo>
                  <a:pt x="407778" y="1251257"/>
                </a:lnTo>
                <a:lnTo>
                  <a:pt x="403152" y="1128402"/>
                </a:lnTo>
                <a:close/>
                <a:moveTo>
                  <a:pt x="378831" y="1116842"/>
                </a:moveTo>
                <a:lnTo>
                  <a:pt x="380544" y="1123473"/>
                </a:lnTo>
                <a:cubicBezTo>
                  <a:pt x="393758" y="1186474"/>
                  <a:pt x="401450" y="1229367"/>
                  <a:pt x="406388" y="1259857"/>
                </a:cubicBezTo>
                <a:lnTo>
                  <a:pt x="407778" y="1268844"/>
                </a:lnTo>
                <a:lnTo>
                  <a:pt x="407778" y="1388474"/>
                </a:lnTo>
                <a:lnTo>
                  <a:pt x="398102" y="1364622"/>
                </a:lnTo>
                <a:lnTo>
                  <a:pt x="389600" y="1342119"/>
                </a:lnTo>
                <a:lnTo>
                  <a:pt x="386324" y="1314190"/>
                </a:lnTo>
                <a:lnTo>
                  <a:pt x="365761" y="1216569"/>
                </a:lnTo>
                <a:lnTo>
                  <a:pt x="367585" y="1141822"/>
                </a:lnTo>
                <a:lnTo>
                  <a:pt x="378779" y="1117033"/>
                </a:lnTo>
                <a:close/>
                <a:moveTo>
                  <a:pt x="167800" y="1249472"/>
                </a:moveTo>
                <a:lnTo>
                  <a:pt x="168153" y="1250441"/>
                </a:lnTo>
                <a:lnTo>
                  <a:pt x="174804" y="1318892"/>
                </a:lnTo>
                <a:lnTo>
                  <a:pt x="175880" y="1329753"/>
                </a:lnTo>
                <a:lnTo>
                  <a:pt x="175566" y="1330432"/>
                </a:lnTo>
                <a:lnTo>
                  <a:pt x="174199" y="1322232"/>
                </a:lnTo>
                <a:lnTo>
                  <a:pt x="173381" y="1314051"/>
                </a:lnTo>
                <a:cubicBezTo>
                  <a:pt x="171993" y="1299641"/>
                  <a:pt x="170837" y="1287004"/>
                  <a:pt x="169878" y="1275841"/>
                </a:cubicBezTo>
                <a:close/>
                <a:moveTo>
                  <a:pt x="200483" y="1218348"/>
                </a:moveTo>
                <a:lnTo>
                  <a:pt x="207599" y="1242261"/>
                </a:lnTo>
                <a:lnTo>
                  <a:pt x="207650" y="1242475"/>
                </a:lnTo>
                <a:lnTo>
                  <a:pt x="207480" y="1248521"/>
                </a:lnTo>
                <a:lnTo>
                  <a:pt x="206232" y="1251995"/>
                </a:lnTo>
                <a:lnTo>
                  <a:pt x="200460" y="1218825"/>
                </a:lnTo>
                <a:close/>
                <a:moveTo>
                  <a:pt x="43173" y="1314558"/>
                </a:moveTo>
                <a:lnTo>
                  <a:pt x="44335" y="1318704"/>
                </a:lnTo>
                <a:lnTo>
                  <a:pt x="34274" y="1369003"/>
                </a:lnTo>
                <a:lnTo>
                  <a:pt x="29488" y="1397992"/>
                </a:lnTo>
                <a:lnTo>
                  <a:pt x="26337" y="1386144"/>
                </a:lnTo>
                <a:lnTo>
                  <a:pt x="25729" y="1383506"/>
                </a:lnTo>
                <a:lnTo>
                  <a:pt x="41266" y="1321839"/>
                </a:lnTo>
                <a:close/>
                <a:moveTo>
                  <a:pt x="46566" y="1307553"/>
                </a:moveTo>
                <a:lnTo>
                  <a:pt x="55690" y="1321334"/>
                </a:lnTo>
                <a:lnTo>
                  <a:pt x="58776" y="1325296"/>
                </a:lnTo>
                <a:lnTo>
                  <a:pt x="59114" y="1341703"/>
                </a:lnTo>
                <a:lnTo>
                  <a:pt x="59793" y="1377291"/>
                </a:lnTo>
                <a:lnTo>
                  <a:pt x="55043" y="1356879"/>
                </a:lnTo>
                <a:lnTo>
                  <a:pt x="44335" y="1318704"/>
                </a:lnTo>
                <a:close/>
                <a:moveTo>
                  <a:pt x="341382" y="1115201"/>
                </a:moveTo>
                <a:lnTo>
                  <a:pt x="344169" y="1127382"/>
                </a:lnTo>
                <a:lnTo>
                  <a:pt x="350406" y="1173677"/>
                </a:lnTo>
                <a:lnTo>
                  <a:pt x="343027" y="1185678"/>
                </a:lnTo>
                <a:lnTo>
                  <a:pt x="342959" y="1185082"/>
                </a:lnTo>
                <a:lnTo>
                  <a:pt x="340791" y="1174341"/>
                </a:lnTo>
                <a:lnTo>
                  <a:pt x="339239" y="1149990"/>
                </a:lnTo>
                <a:lnTo>
                  <a:pt x="338259" y="1136229"/>
                </a:lnTo>
                <a:close/>
                <a:moveTo>
                  <a:pt x="116800" y="1249064"/>
                </a:moveTo>
                <a:lnTo>
                  <a:pt x="120625" y="1298789"/>
                </a:lnTo>
                <a:lnTo>
                  <a:pt x="117390" y="1284252"/>
                </a:lnTo>
                <a:close/>
                <a:moveTo>
                  <a:pt x="239977" y="1162992"/>
                </a:moveTo>
                <a:lnTo>
                  <a:pt x="239983" y="1222534"/>
                </a:lnTo>
                <a:lnTo>
                  <a:pt x="240021" y="1231173"/>
                </a:lnTo>
                <a:lnTo>
                  <a:pt x="224151" y="1203984"/>
                </a:lnTo>
                <a:close/>
                <a:moveTo>
                  <a:pt x="37103" y="1292919"/>
                </a:moveTo>
                <a:lnTo>
                  <a:pt x="39272" y="1296537"/>
                </a:lnTo>
                <a:lnTo>
                  <a:pt x="45449" y="1305867"/>
                </a:lnTo>
                <a:lnTo>
                  <a:pt x="43173" y="1314558"/>
                </a:lnTo>
                <a:close/>
                <a:moveTo>
                  <a:pt x="51605" y="1282363"/>
                </a:moveTo>
                <a:lnTo>
                  <a:pt x="46566" y="1307553"/>
                </a:lnTo>
                <a:lnTo>
                  <a:pt x="45449" y="1305867"/>
                </a:lnTo>
                <a:close/>
                <a:moveTo>
                  <a:pt x="206958" y="1174528"/>
                </a:moveTo>
                <a:lnTo>
                  <a:pt x="224151" y="1203984"/>
                </a:lnTo>
                <a:lnTo>
                  <a:pt x="214443" y="1229129"/>
                </a:lnTo>
                <a:lnTo>
                  <a:pt x="208447" y="1245827"/>
                </a:lnTo>
                <a:lnTo>
                  <a:pt x="207650" y="1242475"/>
                </a:lnTo>
                <a:lnTo>
                  <a:pt x="208391" y="1216108"/>
                </a:lnTo>
                <a:close/>
                <a:moveTo>
                  <a:pt x="254118" y="1134616"/>
                </a:moveTo>
                <a:lnTo>
                  <a:pt x="270398" y="1194184"/>
                </a:lnTo>
                <a:cubicBezTo>
                  <a:pt x="276377" y="1227824"/>
                  <a:pt x="277880" y="1261998"/>
                  <a:pt x="278964" y="1296235"/>
                </a:cubicBezTo>
                <a:lnTo>
                  <a:pt x="279073" y="1298080"/>
                </a:lnTo>
                <a:lnTo>
                  <a:pt x="272903" y="1287509"/>
                </a:lnTo>
                <a:lnTo>
                  <a:pt x="263104" y="1235647"/>
                </a:lnTo>
                <a:cubicBezTo>
                  <a:pt x="260111" y="1219433"/>
                  <a:pt x="257504" y="1204890"/>
                  <a:pt x="255235" y="1191779"/>
                </a:cubicBezTo>
                <a:lnTo>
                  <a:pt x="247999" y="1145532"/>
                </a:lnTo>
                <a:close/>
                <a:moveTo>
                  <a:pt x="57244" y="1254173"/>
                </a:moveTo>
                <a:lnTo>
                  <a:pt x="57388" y="1260282"/>
                </a:lnTo>
                <a:lnTo>
                  <a:pt x="51605" y="1282363"/>
                </a:lnTo>
                <a:close/>
                <a:moveTo>
                  <a:pt x="186411" y="1171054"/>
                </a:moveTo>
                <a:lnTo>
                  <a:pt x="200229" y="1217492"/>
                </a:lnTo>
                <a:lnTo>
                  <a:pt x="200460" y="1218825"/>
                </a:lnTo>
                <a:lnTo>
                  <a:pt x="197733" y="1275664"/>
                </a:lnTo>
                <a:lnTo>
                  <a:pt x="196681" y="1278594"/>
                </a:lnTo>
                <a:lnTo>
                  <a:pt x="194610" y="1255454"/>
                </a:lnTo>
                <a:close/>
                <a:moveTo>
                  <a:pt x="269159" y="1107784"/>
                </a:moveTo>
                <a:lnTo>
                  <a:pt x="286752" y="1203265"/>
                </a:lnTo>
                <a:lnTo>
                  <a:pt x="276654" y="1171246"/>
                </a:lnTo>
                <a:lnTo>
                  <a:pt x="259800" y="1124480"/>
                </a:lnTo>
                <a:close/>
                <a:moveTo>
                  <a:pt x="185324" y="1159861"/>
                </a:moveTo>
                <a:lnTo>
                  <a:pt x="186411" y="1171054"/>
                </a:lnTo>
                <a:lnTo>
                  <a:pt x="185811" y="1169038"/>
                </a:lnTo>
                <a:close/>
                <a:moveTo>
                  <a:pt x="329621" y="1063791"/>
                </a:moveTo>
                <a:lnTo>
                  <a:pt x="334673" y="1085872"/>
                </a:lnTo>
                <a:lnTo>
                  <a:pt x="338259" y="1136229"/>
                </a:lnTo>
                <a:lnTo>
                  <a:pt x="337185" y="1143465"/>
                </a:lnTo>
                <a:lnTo>
                  <a:pt x="336850" y="1145237"/>
                </a:lnTo>
                <a:lnTo>
                  <a:pt x="332761" y="1090945"/>
                </a:lnTo>
                <a:close/>
                <a:moveTo>
                  <a:pt x="61449" y="1233153"/>
                </a:moveTo>
                <a:lnTo>
                  <a:pt x="57244" y="1254173"/>
                </a:lnTo>
                <a:lnTo>
                  <a:pt x="56914" y="1240182"/>
                </a:lnTo>
                <a:close/>
                <a:moveTo>
                  <a:pt x="192050" y="1148986"/>
                </a:moveTo>
                <a:lnTo>
                  <a:pt x="202918" y="1167607"/>
                </a:lnTo>
                <a:lnTo>
                  <a:pt x="200483" y="1218348"/>
                </a:lnTo>
                <a:lnTo>
                  <a:pt x="200229" y="1217492"/>
                </a:lnTo>
                <a:lnTo>
                  <a:pt x="198178" y="1205710"/>
                </a:lnTo>
                <a:close/>
                <a:moveTo>
                  <a:pt x="267619" y="1099427"/>
                </a:moveTo>
                <a:lnTo>
                  <a:pt x="269927" y="1106414"/>
                </a:lnTo>
                <a:lnTo>
                  <a:pt x="269159" y="1107784"/>
                </a:lnTo>
                <a:close/>
                <a:moveTo>
                  <a:pt x="402896" y="1011800"/>
                </a:moveTo>
                <a:lnTo>
                  <a:pt x="403095" y="1102492"/>
                </a:lnTo>
                <a:lnTo>
                  <a:pt x="400971" y="1096090"/>
                </a:lnTo>
                <a:lnTo>
                  <a:pt x="393641" y="1061925"/>
                </a:lnTo>
                <a:lnTo>
                  <a:pt x="395333" y="1055651"/>
                </a:lnTo>
                <a:close/>
                <a:moveTo>
                  <a:pt x="285699" y="1084634"/>
                </a:moveTo>
                <a:lnTo>
                  <a:pt x="290115" y="1103755"/>
                </a:lnTo>
                <a:cubicBezTo>
                  <a:pt x="295234" y="1128162"/>
                  <a:pt x="299111" y="1149331"/>
                  <a:pt x="302170" y="1168117"/>
                </a:cubicBezTo>
                <a:lnTo>
                  <a:pt x="303424" y="1176893"/>
                </a:lnTo>
                <a:lnTo>
                  <a:pt x="302324" y="1201941"/>
                </a:lnTo>
                <a:lnTo>
                  <a:pt x="289095" y="1162738"/>
                </a:lnTo>
                <a:cubicBezTo>
                  <a:pt x="283784" y="1147425"/>
                  <a:pt x="277994" y="1130509"/>
                  <a:pt x="271895" y="1112372"/>
                </a:cubicBezTo>
                <a:lnTo>
                  <a:pt x="269927" y="1106414"/>
                </a:lnTo>
                <a:lnTo>
                  <a:pt x="270134" y="1106045"/>
                </a:lnTo>
                <a:close/>
                <a:moveTo>
                  <a:pt x="184280" y="1149119"/>
                </a:moveTo>
                <a:lnTo>
                  <a:pt x="184898" y="1151860"/>
                </a:lnTo>
                <a:lnTo>
                  <a:pt x="185324" y="1159861"/>
                </a:lnTo>
                <a:close/>
                <a:moveTo>
                  <a:pt x="0" y="1262661"/>
                </a:moveTo>
                <a:lnTo>
                  <a:pt x="2768" y="1283890"/>
                </a:lnTo>
                <a:lnTo>
                  <a:pt x="25729" y="1383506"/>
                </a:lnTo>
                <a:lnTo>
                  <a:pt x="20714" y="1403408"/>
                </a:lnTo>
                <a:lnTo>
                  <a:pt x="6102" y="1465434"/>
                </a:lnTo>
                <a:lnTo>
                  <a:pt x="4372" y="1451437"/>
                </a:lnTo>
                <a:lnTo>
                  <a:pt x="0" y="1413768"/>
                </a:lnTo>
                <a:close/>
                <a:moveTo>
                  <a:pt x="402876" y="1002610"/>
                </a:moveTo>
                <a:lnTo>
                  <a:pt x="403983" y="1005500"/>
                </a:lnTo>
                <a:lnTo>
                  <a:pt x="402896" y="1011800"/>
                </a:lnTo>
                <a:close/>
                <a:moveTo>
                  <a:pt x="205340" y="1127585"/>
                </a:moveTo>
                <a:lnTo>
                  <a:pt x="206958" y="1174528"/>
                </a:lnTo>
                <a:lnTo>
                  <a:pt x="202918" y="1167607"/>
                </a:lnTo>
                <a:lnTo>
                  <a:pt x="204776" y="1128891"/>
                </a:lnTo>
                <a:close/>
                <a:moveTo>
                  <a:pt x="72755" y="1212650"/>
                </a:moveTo>
                <a:lnTo>
                  <a:pt x="73122" y="1220539"/>
                </a:lnTo>
                <a:lnTo>
                  <a:pt x="70738" y="1238423"/>
                </a:lnTo>
                <a:cubicBezTo>
                  <a:pt x="70151" y="1242777"/>
                  <a:pt x="69822" y="1245178"/>
                  <a:pt x="69822" y="1245178"/>
                </a:cubicBezTo>
                <a:cubicBezTo>
                  <a:pt x="70117" y="1246339"/>
                  <a:pt x="71466" y="1251025"/>
                  <a:pt x="73309" y="1257804"/>
                </a:cubicBezTo>
                <a:lnTo>
                  <a:pt x="75192" y="1265151"/>
                </a:lnTo>
                <a:lnTo>
                  <a:pt x="77641" y="1317929"/>
                </a:lnTo>
                <a:lnTo>
                  <a:pt x="77197" y="1343652"/>
                </a:lnTo>
                <a:lnTo>
                  <a:pt x="68243" y="1337454"/>
                </a:lnTo>
                <a:lnTo>
                  <a:pt x="58776" y="1325296"/>
                </a:lnTo>
                <a:lnTo>
                  <a:pt x="57771" y="1276493"/>
                </a:lnTo>
                <a:lnTo>
                  <a:pt x="57388" y="1260282"/>
                </a:lnTo>
                <a:lnTo>
                  <a:pt x="67197" y="1222832"/>
                </a:lnTo>
                <a:close/>
                <a:moveTo>
                  <a:pt x="405742" y="995303"/>
                </a:moveTo>
                <a:lnTo>
                  <a:pt x="405814" y="995301"/>
                </a:lnTo>
                <a:lnTo>
                  <a:pt x="407778" y="1008710"/>
                </a:lnTo>
                <a:lnTo>
                  <a:pt x="407778" y="1015411"/>
                </a:lnTo>
                <a:lnTo>
                  <a:pt x="403983" y="1005500"/>
                </a:lnTo>
                <a:close/>
                <a:moveTo>
                  <a:pt x="307635" y="1057130"/>
                </a:moveTo>
                <a:lnTo>
                  <a:pt x="309222" y="1067204"/>
                </a:lnTo>
                <a:lnTo>
                  <a:pt x="306726" y="1101664"/>
                </a:lnTo>
                <a:lnTo>
                  <a:pt x="303786" y="1168627"/>
                </a:lnTo>
                <a:lnTo>
                  <a:pt x="290115" y="1103755"/>
                </a:lnTo>
                <a:lnTo>
                  <a:pt x="286139" y="1084027"/>
                </a:lnTo>
                <a:lnTo>
                  <a:pt x="296797" y="1069366"/>
                </a:lnTo>
                <a:close/>
                <a:moveTo>
                  <a:pt x="134271" y="1168372"/>
                </a:moveTo>
                <a:lnTo>
                  <a:pt x="135536" y="1172430"/>
                </a:lnTo>
                <a:lnTo>
                  <a:pt x="135758" y="1172954"/>
                </a:lnTo>
                <a:lnTo>
                  <a:pt x="144850" y="1206692"/>
                </a:lnTo>
                <a:cubicBezTo>
                  <a:pt x="152008" y="1233531"/>
                  <a:pt x="161220" y="1268707"/>
                  <a:pt x="173000" y="1315040"/>
                </a:cubicBezTo>
                <a:lnTo>
                  <a:pt x="174199" y="1322232"/>
                </a:lnTo>
                <a:lnTo>
                  <a:pt x="175116" y="1331405"/>
                </a:lnTo>
                <a:lnTo>
                  <a:pt x="160560" y="1362892"/>
                </a:lnTo>
                <a:lnTo>
                  <a:pt x="143283" y="1396783"/>
                </a:lnTo>
                <a:lnTo>
                  <a:pt x="142828" y="1394864"/>
                </a:lnTo>
                <a:lnTo>
                  <a:pt x="123862" y="1312830"/>
                </a:lnTo>
                <a:close/>
                <a:moveTo>
                  <a:pt x="400822" y="995440"/>
                </a:moveTo>
                <a:lnTo>
                  <a:pt x="402861" y="995384"/>
                </a:lnTo>
                <a:lnTo>
                  <a:pt x="402876" y="1002610"/>
                </a:lnTo>
                <a:lnTo>
                  <a:pt x="402089" y="1000553"/>
                </a:lnTo>
                <a:close/>
                <a:moveTo>
                  <a:pt x="311480" y="1052790"/>
                </a:moveTo>
                <a:lnTo>
                  <a:pt x="317212" y="1082509"/>
                </a:lnTo>
                <a:lnTo>
                  <a:pt x="325804" y="1162677"/>
                </a:lnTo>
                <a:lnTo>
                  <a:pt x="326546" y="1177204"/>
                </a:lnTo>
                <a:lnTo>
                  <a:pt x="309222" y="1067204"/>
                </a:lnTo>
                <a:lnTo>
                  <a:pt x="310158" y="1054283"/>
                </a:lnTo>
                <a:close/>
                <a:moveTo>
                  <a:pt x="354892" y="1024233"/>
                </a:moveTo>
                <a:lnTo>
                  <a:pt x="370184" y="1083393"/>
                </a:lnTo>
                <a:lnTo>
                  <a:pt x="367962" y="1126392"/>
                </a:lnTo>
                <a:lnTo>
                  <a:pt x="367585" y="1141822"/>
                </a:lnTo>
                <a:lnTo>
                  <a:pt x="360931" y="1156559"/>
                </a:lnTo>
                <a:lnTo>
                  <a:pt x="355348" y="1165640"/>
                </a:lnTo>
                <a:lnTo>
                  <a:pt x="342978" y="1104455"/>
                </a:lnTo>
                <a:close/>
                <a:moveTo>
                  <a:pt x="315369" y="1048400"/>
                </a:moveTo>
                <a:lnTo>
                  <a:pt x="335915" y="1150186"/>
                </a:lnTo>
                <a:lnTo>
                  <a:pt x="331824" y="1171833"/>
                </a:lnTo>
                <a:lnTo>
                  <a:pt x="320239" y="1098197"/>
                </a:lnTo>
                <a:lnTo>
                  <a:pt x="317212" y="1082509"/>
                </a:lnTo>
                <a:lnTo>
                  <a:pt x="313753" y="1050224"/>
                </a:lnTo>
                <a:close/>
                <a:moveTo>
                  <a:pt x="326405" y="1035969"/>
                </a:moveTo>
                <a:lnTo>
                  <a:pt x="329621" y="1063791"/>
                </a:lnTo>
                <a:lnTo>
                  <a:pt x="323898" y="1038771"/>
                </a:lnTo>
                <a:lnTo>
                  <a:pt x="326026" y="1036369"/>
                </a:lnTo>
                <a:close/>
                <a:moveTo>
                  <a:pt x="407778" y="980945"/>
                </a:moveTo>
                <a:lnTo>
                  <a:pt x="407778" y="995671"/>
                </a:lnTo>
                <a:lnTo>
                  <a:pt x="407017" y="995268"/>
                </a:lnTo>
                <a:lnTo>
                  <a:pt x="405814" y="995301"/>
                </a:lnTo>
                <a:lnTo>
                  <a:pt x="405781" y="995078"/>
                </a:lnTo>
                <a:lnTo>
                  <a:pt x="406947" y="988319"/>
                </a:lnTo>
                <a:close/>
                <a:moveTo>
                  <a:pt x="333243" y="1028760"/>
                </a:moveTo>
                <a:lnTo>
                  <a:pt x="340259" y="1091007"/>
                </a:lnTo>
                <a:lnTo>
                  <a:pt x="342978" y="1104455"/>
                </a:lnTo>
                <a:lnTo>
                  <a:pt x="341382" y="1115201"/>
                </a:lnTo>
                <a:lnTo>
                  <a:pt x="334673" y="1085872"/>
                </a:lnTo>
                <a:lnTo>
                  <a:pt x="330789" y="1031347"/>
                </a:lnTo>
                <a:close/>
                <a:moveTo>
                  <a:pt x="179334" y="1127201"/>
                </a:moveTo>
                <a:lnTo>
                  <a:pt x="182713" y="1132990"/>
                </a:lnTo>
                <a:lnTo>
                  <a:pt x="184280" y="1149119"/>
                </a:lnTo>
                <a:close/>
                <a:moveTo>
                  <a:pt x="375205" y="998249"/>
                </a:moveTo>
                <a:lnTo>
                  <a:pt x="382463" y="997140"/>
                </a:lnTo>
                <a:lnTo>
                  <a:pt x="386070" y="1026640"/>
                </a:lnTo>
                <a:lnTo>
                  <a:pt x="393641" y="1061925"/>
                </a:lnTo>
                <a:lnTo>
                  <a:pt x="378831" y="1116842"/>
                </a:lnTo>
                <a:lnTo>
                  <a:pt x="370184" y="1083393"/>
                </a:lnTo>
                <a:lnTo>
                  <a:pt x="372291" y="1042628"/>
                </a:lnTo>
                <a:close/>
                <a:moveTo>
                  <a:pt x="402816" y="974839"/>
                </a:moveTo>
                <a:lnTo>
                  <a:pt x="405781" y="995078"/>
                </a:lnTo>
                <a:lnTo>
                  <a:pt x="405742" y="995303"/>
                </a:lnTo>
                <a:lnTo>
                  <a:pt x="402861" y="995384"/>
                </a:lnTo>
                <a:close/>
                <a:moveTo>
                  <a:pt x="356424" y="1004323"/>
                </a:moveTo>
                <a:lnTo>
                  <a:pt x="355047" y="1023185"/>
                </a:lnTo>
                <a:lnTo>
                  <a:pt x="354892" y="1024233"/>
                </a:lnTo>
                <a:lnTo>
                  <a:pt x="351175" y="1009856"/>
                </a:lnTo>
                <a:close/>
                <a:moveTo>
                  <a:pt x="311783" y="1031845"/>
                </a:moveTo>
                <a:lnTo>
                  <a:pt x="313753" y="1050224"/>
                </a:lnTo>
                <a:lnTo>
                  <a:pt x="311480" y="1052790"/>
                </a:lnTo>
                <a:lnTo>
                  <a:pt x="310598" y="1048215"/>
                </a:lnTo>
                <a:close/>
                <a:moveTo>
                  <a:pt x="78226" y="1180721"/>
                </a:moveTo>
                <a:lnTo>
                  <a:pt x="74558" y="1209347"/>
                </a:lnTo>
                <a:lnTo>
                  <a:pt x="72755" y="1212650"/>
                </a:lnTo>
                <a:lnTo>
                  <a:pt x="72320" y="1203271"/>
                </a:lnTo>
                <a:close/>
                <a:moveTo>
                  <a:pt x="311508" y="1029271"/>
                </a:moveTo>
                <a:lnTo>
                  <a:pt x="311847" y="1030956"/>
                </a:lnTo>
                <a:lnTo>
                  <a:pt x="311783" y="1031845"/>
                </a:lnTo>
                <a:close/>
                <a:moveTo>
                  <a:pt x="71319" y="1181691"/>
                </a:moveTo>
                <a:lnTo>
                  <a:pt x="72320" y="1203271"/>
                </a:lnTo>
                <a:lnTo>
                  <a:pt x="67197" y="1222832"/>
                </a:lnTo>
                <a:lnTo>
                  <a:pt x="62186" y="1232010"/>
                </a:lnTo>
                <a:lnTo>
                  <a:pt x="61449" y="1233153"/>
                </a:lnTo>
                <a:lnTo>
                  <a:pt x="70842" y="1186195"/>
                </a:lnTo>
                <a:close/>
                <a:moveTo>
                  <a:pt x="180475" y="1110641"/>
                </a:moveTo>
                <a:lnTo>
                  <a:pt x="189676" y="1127019"/>
                </a:lnTo>
                <a:lnTo>
                  <a:pt x="192050" y="1148986"/>
                </a:lnTo>
                <a:lnTo>
                  <a:pt x="182713" y="1132990"/>
                </a:lnTo>
                <a:lnTo>
                  <a:pt x="181628" y="1121826"/>
                </a:lnTo>
                <a:close/>
                <a:moveTo>
                  <a:pt x="0" y="1226441"/>
                </a:moveTo>
                <a:lnTo>
                  <a:pt x="24335" y="1247397"/>
                </a:lnTo>
                <a:lnTo>
                  <a:pt x="37103" y="1292919"/>
                </a:lnTo>
                <a:lnTo>
                  <a:pt x="18568" y="1261991"/>
                </a:lnTo>
                <a:lnTo>
                  <a:pt x="0" y="1228833"/>
                </a:lnTo>
                <a:close/>
                <a:moveTo>
                  <a:pt x="237317" y="1073706"/>
                </a:moveTo>
                <a:lnTo>
                  <a:pt x="241077" y="1086899"/>
                </a:lnTo>
                <a:lnTo>
                  <a:pt x="241301" y="1087717"/>
                </a:lnTo>
                <a:lnTo>
                  <a:pt x="241304" y="1088010"/>
                </a:lnTo>
                <a:cubicBezTo>
                  <a:pt x="241909" y="1098920"/>
                  <a:pt x="243124" y="1111752"/>
                  <a:pt x="245321" y="1128412"/>
                </a:cubicBezTo>
                <a:lnTo>
                  <a:pt x="247999" y="1145532"/>
                </a:lnTo>
                <a:lnTo>
                  <a:pt x="243881" y="1152879"/>
                </a:lnTo>
                <a:lnTo>
                  <a:pt x="239977" y="1162992"/>
                </a:lnTo>
                <a:lnTo>
                  <a:pt x="239972" y="1116504"/>
                </a:lnTo>
                <a:cubicBezTo>
                  <a:pt x="239976" y="1115190"/>
                  <a:pt x="239469" y="1106000"/>
                  <a:pt x="238486" y="1090645"/>
                </a:cubicBezTo>
                <a:close/>
                <a:moveTo>
                  <a:pt x="91548" y="1165415"/>
                </a:moveTo>
                <a:lnTo>
                  <a:pt x="100646" y="1209004"/>
                </a:lnTo>
                <a:lnTo>
                  <a:pt x="117390" y="1284252"/>
                </a:lnTo>
                <a:lnTo>
                  <a:pt x="119001" y="1380305"/>
                </a:lnTo>
                <a:lnTo>
                  <a:pt x="116906" y="1409378"/>
                </a:lnTo>
                <a:lnTo>
                  <a:pt x="118731" y="1444643"/>
                </a:lnTo>
                <a:lnTo>
                  <a:pt x="102999" y="1475257"/>
                </a:lnTo>
                <a:cubicBezTo>
                  <a:pt x="98131" y="1485927"/>
                  <a:pt x="93717" y="1496739"/>
                  <a:pt x="89698" y="1508443"/>
                </a:cubicBezTo>
                <a:lnTo>
                  <a:pt x="85072" y="1524757"/>
                </a:lnTo>
                <a:lnTo>
                  <a:pt x="76770" y="1450253"/>
                </a:lnTo>
                <a:lnTo>
                  <a:pt x="75451" y="1444587"/>
                </a:lnTo>
                <a:lnTo>
                  <a:pt x="77197" y="1343652"/>
                </a:lnTo>
                <a:lnTo>
                  <a:pt x="83427" y="1347965"/>
                </a:lnTo>
                <a:cubicBezTo>
                  <a:pt x="92833" y="1346136"/>
                  <a:pt x="86586" y="1311588"/>
                  <a:pt x="79764" y="1282989"/>
                </a:cubicBezTo>
                <a:lnTo>
                  <a:pt x="75192" y="1265151"/>
                </a:lnTo>
                <a:lnTo>
                  <a:pt x="73122" y="1220539"/>
                </a:lnTo>
                <a:lnTo>
                  <a:pt x="73199" y="1219955"/>
                </a:lnTo>
                <a:lnTo>
                  <a:pt x="74558" y="1209347"/>
                </a:lnTo>
                <a:lnTo>
                  <a:pt x="79681" y="1199964"/>
                </a:lnTo>
                <a:close/>
                <a:moveTo>
                  <a:pt x="241002" y="1063694"/>
                </a:moveTo>
                <a:lnTo>
                  <a:pt x="242654" y="1069503"/>
                </a:lnTo>
                <a:cubicBezTo>
                  <a:pt x="245927" y="1080874"/>
                  <a:pt x="249605" y="1093532"/>
                  <a:pt x="253740" y="1107665"/>
                </a:cubicBezTo>
                <a:lnTo>
                  <a:pt x="259800" y="1124480"/>
                </a:lnTo>
                <a:lnTo>
                  <a:pt x="254118" y="1134616"/>
                </a:lnTo>
                <a:lnTo>
                  <a:pt x="241301" y="1087717"/>
                </a:lnTo>
                <a:close/>
                <a:moveTo>
                  <a:pt x="168305" y="1108366"/>
                </a:moveTo>
                <a:lnTo>
                  <a:pt x="175118" y="1133102"/>
                </a:lnTo>
                <a:lnTo>
                  <a:pt x="185811" y="1169038"/>
                </a:lnTo>
                <a:lnTo>
                  <a:pt x="189373" y="1236063"/>
                </a:lnTo>
                <a:lnTo>
                  <a:pt x="193244" y="1288165"/>
                </a:lnTo>
                <a:lnTo>
                  <a:pt x="187618" y="1303832"/>
                </a:lnTo>
                <a:lnTo>
                  <a:pt x="168153" y="1250441"/>
                </a:lnTo>
                <a:lnTo>
                  <a:pt x="167373" y="1242409"/>
                </a:lnTo>
                <a:lnTo>
                  <a:pt x="165718" y="1207150"/>
                </a:lnTo>
                <a:cubicBezTo>
                  <a:pt x="165337" y="1177176"/>
                  <a:pt x="168571" y="1168113"/>
                  <a:pt x="168401" y="1115608"/>
                </a:cubicBezTo>
                <a:close/>
                <a:moveTo>
                  <a:pt x="168274" y="1108252"/>
                </a:moveTo>
                <a:lnTo>
                  <a:pt x="168304" y="1108304"/>
                </a:lnTo>
                <a:lnTo>
                  <a:pt x="168305" y="1108366"/>
                </a:lnTo>
                <a:close/>
                <a:moveTo>
                  <a:pt x="314372" y="996104"/>
                </a:moveTo>
                <a:lnTo>
                  <a:pt x="322813" y="1034031"/>
                </a:lnTo>
                <a:lnTo>
                  <a:pt x="323898" y="1038771"/>
                </a:lnTo>
                <a:lnTo>
                  <a:pt x="315369" y="1048400"/>
                </a:lnTo>
                <a:lnTo>
                  <a:pt x="311847" y="1030956"/>
                </a:lnTo>
                <a:close/>
                <a:moveTo>
                  <a:pt x="168041" y="1088512"/>
                </a:moveTo>
                <a:lnTo>
                  <a:pt x="172323" y="1096133"/>
                </a:lnTo>
                <a:lnTo>
                  <a:pt x="179334" y="1127201"/>
                </a:lnTo>
                <a:lnTo>
                  <a:pt x="168304" y="1108304"/>
                </a:lnTo>
                <a:close/>
                <a:moveTo>
                  <a:pt x="233661" y="1037807"/>
                </a:moveTo>
                <a:lnTo>
                  <a:pt x="233999" y="1039071"/>
                </a:lnTo>
                <a:lnTo>
                  <a:pt x="235224" y="1043379"/>
                </a:lnTo>
                <a:lnTo>
                  <a:pt x="237317" y="1073706"/>
                </a:lnTo>
                <a:lnTo>
                  <a:pt x="230908" y="1051218"/>
                </a:lnTo>
                <a:close/>
                <a:moveTo>
                  <a:pt x="84326" y="1130818"/>
                </a:moveTo>
                <a:lnTo>
                  <a:pt x="87896" y="1147923"/>
                </a:lnTo>
                <a:lnTo>
                  <a:pt x="82457" y="1164566"/>
                </a:lnTo>
                <a:lnTo>
                  <a:pt x="78226" y="1180721"/>
                </a:lnTo>
                <a:lnTo>
                  <a:pt x="81052" y="1158667"/>
                </a:lnTo>
                <a:close/>
                <a:moveTo>
                  <a:pt x="112581" y="1096912"/>
                </a:moveTo>
                <a:lnTo>
                  <a:pt x="113167" y="1100695"/>
                </a:lnTo>
                <a:lnTo>
                  <a:pt x="115771" y="1109045"/>
                </a:lnTo>
                <a:lnTo>
                  <a:pt x="116528" y="1232818"/>
                </a:lnTo>
                <a:lnTo>
                  <a:pt x="116800" y="1249064"/>
                </a:lnTo>
                <a:lnTo>
                  <a:pt x="106775" y="1118730"/>
                </a:lnTo>
                <a:close/>
                <a:moveTo>
                  <a:pt x="104996" y="1095603"/>
                </a:moveTo>
                <a:lnTo>
                  <a:pt x="106775" y="1118730"/>
                </a:lnTo>
                <a:lnTo>
                  <a:pt x="103993" y="1129181"/>
                </a:lnTo>
                <a:lnTo>
                  <a:pt x="91548" y="1165415"/>
                </a:lnTo>
                <a:lnTo>
                  <a:pt x="87896" y="1147923"/>
                </a:lnTo>
                <a:close/>
                <a:moveTo>
                  <a:pt x="381369" y="916907"/>
                </a:moveTo>
                <a:lnTo>
                  <a:pt x="400822" y="995440"/>
                </a:lnTo>
                <a:lnTo>
                  <a:pt x="391960" y="995688"/>
                </a:lnTo>
                <a:lnTo>
                  <a:pt x="382463" y="997140"/>
                </a:lnTo>
                <a:lnTo>
                  <a:pt x="377894" y="959780"/>
                </a:lnTo>
                <a:close/>
                <a:moveTo>
                  <a:pt x="0" y="1159515"/>
                </a:moveTo>
                <a:lnTo>
                  <a:pt x="2414" y="1169018"/>
                </a:lnTo>
                <a:lnTo>
                  <a:pt x="0" y="1213040"/>
                </a:lnTo>
                <a:close/>
                <a:moveTo>
                  <a:pt x="143635" y="1066040"/>
                </a:moveTo>
                <a:lnTo>
                  <a:pt x="153452" y="1082858"/>
                </a:lnTo>
                <a:lnTo>
                  <a:pt x="157343" y="1133896"/>
                </a:lnTo>
                <a:cubicBezTo>
                  <a:pt x="160202" y="1166390"/>
                  <a:pt x="163175" y="1198541"/>
                  <a:pt x="166130" y="1229617"/>
                </a:cubicBezTo>
                <a:lnTo>
                  <a:pt x="167373" y="1242409"/>
                </a:lnTo>
                <a:lnTo>
                  <a:pt x="167564" y="1246479"/>
                </a:lnTo>
                <a:lnTo>
                  <a:pt x="167800" y="1249472"/>
                </a:lnTo>
                <a:lnTo>
                  <a:pt x="165181" y="1242288"/>
                </a:lnTo>
                <a:lnTo>
                  <a:pt x="135758" y="1172954"/>
                </a:lnTo>
                <a:lnTo>
                  <a:pt x="135591" y="1172332"/>
                </a:lnTo>
                <a:lnTo>
                  <a:pt x="134320" y="1167688"/>
                </a:lnTo>
                <a:lnTo>
                  <a:pt x="136188" y="1141763"/>
                </a:lnTo>
                <a:close/>
                <a:moveTo>
                  <a:pt x="151660" y="1059356"/>
                </a:moveTo>
                <a:lnTo>
                  <a:pt x="157831" y="1070340"/>
                </a:lnTo>
                <a:lnTo>
                  <a:pt x="168274" y="1108252"/>
                </a:lnTo>
                <a:lnTo>
                  <a:pt x="153452" y="1082858"/>
                </a:lnTo>
                <a:close/>
                <a:moveTo>
                  <a:pt x="234732" y="996090"/>
                </a:moveTo>
                <a:lnTo>
                  <a:pt x="242069" y="1019830"/>
                </a:lnTo>
                <a:lnTo>
                  <a:pt x="242006" y="1030383"/>
                </a:lnTo>
                <a:cubicBezTo>
                  <a:pt x="241665" y="1041222"/>
                  <a:pt x="241187" y="1050175"/>
                  <a:pt x="240946" y="1059144"/>
                </a:cubicBezTo>
                <a:lnTo>
                  <a:pt x="241002" y="1063694"/>
                </a:lnTo>
                <a:lnTo>
                  <a:pt x="235224" y="1043379"/>
                </a:lnTo>
                <a:lnTo>
                  <a:pt x="234544" y="1033509"/>
                </a:lnTo>
                <a:lnTo>
                  <a:pt x="237082" y="1021145"/>
                </a:lnTo>
                <a:close/>
                <a:moveTo>
                  <a:pt x="115197" y="1064388"/>
                </a:moveTo>
                <a:lnTo>
                  <a:pt x="115539" y="1071145"/>
                </a:lnTo>
                <a:lnTo>
                  <a:pt x="115627" y="1085470"/>
                </a:lnTo>
                <a:lnTo>
                  <a:pt x="112581" y="1096912"/>
                </a:lnTo>
                <a:lnTo>
                  <a:pt x="110006" y="1080271"/>
                </a:lnTo>
                <a:close/>
                <a:moveTo>
                  <a:pt x="325338" y="920796"/>
                </a:moveTo>
                <a:lnTo>
                  <a:pt x="347670" y="996295"/>
                </a:lnTo>
                <a:lnTo>
                  <a:pt x="351175" y="1009856"/>
                </a:lnTo>
                <a:lnTo>
                  <a:pt x="333243" y="1028760"/>
                </a:lnTo>
                <a:lnTo>
                  <a:pt x="332973" y="1026361"/>
                </a:lnTo>
                <a:cubicBezTo>
                  <a:pt x="329019" y="987378"/>
                  <a:pt x="326770" y="956229"/>
                  <a:pt x="325616" y="930545"/>
                </a:cubicBezTo>
                <a:close/>
                <a:moveTo>
                  <a:pt x="213597" y="990478"/>
                </a:moveTo>
                <a:lnTo>
                  <a:pt x="230908" y="1051218"/>
                </a:lnTo>
                <a:lnTo>
                  <a:pt x="224171" y="1084033"/>
                </a:lnTo>
                <a:lnTo>
                  <a:pt x="205340" y="1127585"/>
                </a:lnTo>
                <a:lnTo>
                  <a:pt x="205131" y="1121497"/>
                </a:lnTo>
                <a:lnTo>
                  <a:pt x="206278" y="1097585"/>
                </a:lnTo>
                <a:close/>
                <a:moveTo>
                  <a:pt x="322524" y="916345"/>
                </a:moveTo>
                <a:lnTo>
                  <a:pt x="326678" y="973617"/>
                </a:lnTo>
                <a:lnTo>
                  <a:pt x="330789" y="1031347"/>
                </a:lnTo>
                <a:lnTo>
                  <a:pt x="326405" y="1035969"/>
                </a:lnTo>
                <a:lnTo>
                  <a:pt x="317804" y="961579"/>
                </a:lnTo>
                <a:close/>
                <a:moveTo>
                  <a:pt x="147420" y="1027554"/>
                </a:moveTo>
                <a:lnTo>
                  <a:pt x="150076" y="1038583"/>
                </a:lnTo>
                <a:lnTo>
                  <a:pt x="151660" y="1059356"/>
                </a:lnTo>
                <a:lnTo>
                  <a:pt x="145390" y="1048196"/>
                </a:lnTo>
                <a:close/>
                <a:moveTo>
                  <a:pt x="127800" y="1038230"/>
                </a:moveTo>
                <a:lnTo>
                  <a:pt x="127892" y="1038391"/>
                </a:lnTo>
                <a:lnTo>
                  <a:pt x="128127" y="1051129"/>
                </a:lnTo>
                <a:cubicBezTo>
                  <a:pt x="128251" y="1143169"/>
                  <a:pt x="113014" y="1089916"/>
                  <a:pt x="129030" y="1148360"/>
                </a:cubicBezTo>
                <a:lnTo>
                  <a:pt x="134320" y="1167688"/>
                </a:lnTo>
                <a:lnTo>
                  <a:pt x="134271" y="1168372"/>
                </a:lnTo>
                <a:lnTo>
                  <a:pt x="115771" y="1109045"/>
                </a:lnTo>
                <a:lnTo>
                  <a:pt x="115627" y="1085470"/>
                </a:lnTo>
                <a:lnTo>
                  <a:pt x="125680" y="1047695"/>
                </a:lnTo>
                <a:close/>
                <a:moveTo>
                  <a:pt x="241071" y="964141"/>
                </a:moveTo>
                <a:lnTo>
                  <a:pt x="253396" y="1021982"/>
                </a:lnTo>
                <a:cubicBezTo>
                  <a:pt x="258799" y="1049049"/>
                  <a:pt x="263550" y="1074828"/>
                  <a:pt x="267508" y="1098826"/>
                </a:cubicBezTo>
                <a:lnTo>
                  <a:pt x="267619" y="1099427"/>
                </a:lnTo>
                <a:lnTo>
                  <a:pt x="252841" y="1054687"/>
                </a:lnTo>
                <a:lnTo>
                  <a:pt x="242069" y="1019830"/>
                </a:lnTo>
                <a:lnTo>
                  <a:pt x="242245" y="990297"/>
                </a:lnTo>
                <a:close/>
                <a:moveTo>
                  <a:pt x="288093" y="933044"/>
                </a:moveTo>
                <a:lnTo>
                  <a:pt x="290582" y="946991"/>
                </a:lnTo>
                <a:cubicBezTo>
                  <a:pt x="295818" y="974162"/>
                  <a:pt x="301010" y="999583"/>
                  <a:pt x="306004" y="1024401"/>
                </a:cubicBezTo>
                <a:lnTo>
                  <a:pt x="310598" y="1048215"/>
                </a:lnTo>
                <a:lnTo>
                  <a:pt x="310158" y="1054283"/>
                </a:lnTo>
                <a:lnTo>
                  <a:pt x="307635" y="1057130"/>
                </a:lnTo>
                <a:close/>
                <a:moveTo>
                  <a:pt x="322037" y="909637"/>
                </a:moveTo>
                <a:lnTo>
                  <a:pt x="322914" y="912602"/>
                </a:lnTo>
                <a:lnTo>
                  <a:pt x="322524" y="916345"/>
                </a:lnTo>
                <a:close/>
                <a:moveTo>
                  <a:pt x="127666" y="1026234"/>
                </a:moveTo>
                <a:lnTo>
                  <a:pt x="127882" y="1037865"/>
                </a:lnTo>
                <a:lnTo>
                  <a:pt x="127800" y="1038230"/>
                </a:lnTo>
                <a:lnTo>
                  <a:pt x="125228" y="1033696"/>
                </a:lnTo>
                <a:close/>
                <a:moveTo>
                  <a:pt x="131218" y="1022972"/>
                </a:moveTo>
                <a:lnTo>
                  <a:pt x="145390" y="1048196"/>
                </a:lnTo>
                <a:lnTo>
                  <a:pt x="143635" y="1066040"/>
                </a:lnTo>
                <a:lnTo>
                  <a:pt x="141579" y="1062517"/>
                </a:lnTo>
                <a:lnTo>
                  <a:pt x="127892" y="1038391"/>
                </a:lnTo>
                <a:lnTo>
                  <a:pt x="127882" y="1037865"/>
                </a:lnTo>
                <a:close/>
                <a:moveTo>
                  <a:pt x="324636" y="896110"/>
                </a:moveTo>
                <a:lnTo>
                  <a:pt x="325338" y="920796"/>
                </a:lnTo>
                <a:lnTo>
                  <a:pt x="322914" y="912602"/>
                </a:lnTo>
                <a:close/>
                <a:moveTo>
                  <a:pt x="127483" y="1016324"/>
                </a:moveTo>
                <a:lnTo>
                  <a:pt x="129647" y="1020175"/>
                </a:lnTo>
                <a:lnTo>
                  <a:pt x="127666" y="1026234"/>
                </a:lnTo>
                <a:close/>
                <a:moveTo>
                  <a:pt x="284738" y="914243"/>
                </a:moveTo>
                <a:lnTo>
                  <a:pt x="285771" y="918301"/>
                </a:lnTo>
                <a:lnTo>
                  <a:pt x="288093" y="933044"/>
                </a:lnTo>
                <a:close/>
                <a:moveTo>
                  <a:pt x="150282" y="998458"/>
                </a:moveTo>
                <a:lnTo>
                  <a:pt x="163821" y="1058456"/>
                </a:lnTo>
                <a:lnTo>
                  <a:pt x="167711" y="1075694"/>
                </a:lnTo>
                <a:lnTo>
                  <a:pt x="168000" y="1085438"/>
                </a:lnTo>
                <a:lnTo>
                  <a:pt x="168041" y="1088512"/>
                </a:lnTo>
                <a:lnTo>
                  <a:pt x="157831" y="1070340"/>
                </a:lnTo>
                <a:lnTo>
                  <a:pt x="156967" y="1067201"/>
                </a:lnTo>
                <a:lnTo>
                  <a:pt x="150076" y="1038583"/>
                </a:lnTo>
                <a:lnTo>
                  <a:pt x="148443" y="1017159"/>
                </a:lnTo>
                <a:close/>
                <a:moveTo>
                  <a:pt x="135596" y="1003422"/>
                </a:moveTo>
                <a:lnTo>
                  <a:pt x="131218" y="1022972"/>
                </a:lnTo>
                <a:lnTo>
                  <a:pt x="129647" y="1020175"/>
                </a:lnTo>
                <a:lnTo>
                  <a:pt x="132885" y="1010267"/>
                </a:lnTo>
                <a:close/>
                <a:moveTo>
                  <a:pt x="402489" y="825518"/>
                </a:moveTo>
                <a:lnTo>
                  <a:pt x="407778" y="843106"/>
                </a:lnTo>
                <a:lnTo>
                  <a:pt x="407778" y="899618"/>
                </a:lnTo>
                <a:lnTo>
                  <a:pt x="402544" y="850577"/>
                </a:lnTo>
                <a:close/>
                <a:moveTo>
                  <a:pt x="112511" y="1011281"/>
                </a:moveTo>
                <a:lnTo>
                  <a:pt x="125228" y="1033696"/>
                </a:lnTo>
                <a:lnTo>
                  <a:pt x="115197" y="1064388"/>
                </a:lnTo>
                <a:close/>
                <a:moveTo>
                  <a:pt x="194430" y="956472"/>
                </a:moveTo>
                <a:lnTo>
                  <a:pt x="202673" y="1050158"/>
                </a:lnTo>
                <a:lnTo>
                  <a:pt x="205131" y="1121497"/>
                </a:lnTo>
                <a:lnTo>
                  <a:pt x="204776" y="1128891"/>
                </a:lnTo>
                <a:lnTo>
                  <a:pt x="198667" y="1143021"/>
                </a:lnTo>
                <a:lnTo>
                  <a:pt x="189676" y="1127019"/>
                </a:lnTo>
                <a:lnTo>
                  <a:pt x="189177" y="1122399"/>
                </a:lnTo>
                <a:cubicBezTo>
                  <a:pt x="187227" y="1094017"/>
                  <a:pt x="186404" y="1064770"/>
                  <a:pt x="186938" y="1033894"/>
                </a:cubicBezTo>
                <a:close/>
                <a:moveTo>
                  <a:pt x="365467" y="845908"/>
                </a:moveTo>
                <a:lnTo>
                  <a:pt x="367404" y="873998"/>
                </a:lnTo>
                <a:lnTo>
                  <a:pt x="377894" y="959780"/>
                </a:lnTo>
                <a:lnTo>
                  <a:pt x="377035" y="970378"/>
                </a:lnTo>
                <a:lnTo>
                  <a:pt x="375205" y="998249"/>
                </a:lnTo>
                <a:lnTo>
                  <a:pt x="359977" y="1000578"/>
                </a:lnTo>
                <a:lnTo>
                  <a:pt x="356424" y="1004323"/>
                </a:lnTo>
                <a:lnTo>
                  <a:pt x="362917" y="915327"/>
                </a:lnTo>
                <a:close/>
                <a:moveTo>
                  <a:pt x="138494" y="990484"/>
                </a:moveTo>
                <a:lnTo>
                  <a:pt x="139336" y="993981"/>
                </a:lnTo>
                <a:lnTo>
                  <a:pt x="135596" y="1003422"/>
                </a:lnTo>
                <a:close/>
                <a:moveTo>
                  <a:pt x="217110" y="939067"/>
                </a:moveTo>
                <a:lnTo>
                  <a:pt x="230661" y="982916"/>
                </a:lnTo>
                <a:lnTo>
                  <a:pt x="234149" y="1027787"/>
                </a:lnTo>
                <a:lnTo>
                  <a:pt x="234544" y="1033509"/>
                </a:lnTo>
                <a:lnTo>
                  <a:pt x="233661" y="1037807"/>
                </a:lnTo>
                <a:lnTo>
                  <a:pt x="222717" y="996916"/>
                </a:lnTo>
                <a:cubicBezTo>
                  <a:pt x="220084" y="986276"/>
                  <a:pt x="218440" y="978552"/>
                  <a:pt x="217363" y="972250"/>
                </a:cubicBezTo>
                <a:lnTo>
                  <a:pt x="215752" y="958945"/>
                </a:lnTo>
                <a:close/>
                <a:moveTo>
                  <a:pt x="145491" y="978446"/>
                </a:moveTo>
                <a:lnTo>
                  <a:pt x="148443" y="1017159"/>
                </a:lnTo>
                <a:lnTo>
                  <a:pt x="147420" y="1027554"/>
                </a:lnTo>
                <a:lnTo>
                  <a:pt x="139336" y="993981"/>
                </a:lnTo>
                <a:close/>
                <a:moveTo>
                  <a:pt x="145351" y="976607"/>
                </a:moveTo>
                <a:lnTo>
                  <a:pt x="145666" y="978004"/>
                </a:lnTo>
                <a:lnTo>
                  <a:pt x="145491" y="978446"/>
                </a:lnTo>
                <a:close/>
                <a:moveTo>
                  <a:pt x="97976" y="1003540"/>
                </a:moveTo>
                <a:lnTo>
                  <a:pt x="100437" y="1018960"/>
                </a:lnTo>
                <a:cubicBezTo>
                  <a:pt x="102066" y="1029254"/>
                  <a:pt x="103920" y="1041045"/>
                  <a:pt x="106031" y="1054583"/>
                </a:cubicBezTo>
                <a:lnTo>
                  <a:pt x="110006" y="1080271"/>
                </a:lnTo>
                <a:lnTo>
                  <a:pt x="104996" y="1095603"/>
                </a:lnTo>
                <a:lnTo>
                  <a:pt x="104328" y="1086927"/>
                </a:lnTo>
                <a:cubicBezTo>
                  <a:pt x="102761" y="1066554"/>
                  <a:pt x="101351" y="1048099"/>
                  <a:pt x="100076" y="1031321"/>
                </a:cubicBezTo>
                <a:close/>
                <a:moveTo>
                  <a:pt x="396773" y="806512"/>
                </a:moveTo>
                <a:lnTo>
                  <a:pt x="398428" y="812014"/>
                </a:lnTo>
                <a:lnTo>
                  <a:pt x="402544" y="850577"/>
                </a:lnTo>
                <a:lnTo>
                  <a:pt x="402816" y="974839"/>
                </a:lnTo>
                <a:lnTo>
                  <a:pt x="397372" y="937685"/>
                </a:lnTo>
                <a:lnTo>
                  <a:pt x="385990" y="878428"/>
                </a:lnTo>
                <a:close/>
                <a:moveTo>
                  <a:pt x="144380" y="963874"/>
                </a:moveTo>
                <a:lnTo>
                  <a:pt x="145351" y="976607"/>
                </a:lnTo>
                <a:lnTo>
                  <a:pt x="143469" y="968270"/>
                </a:lnTo>
                <a:lnTo>
                  <a:pt x="143830" y="966660"/>
                </a:lnTo>
                <a:close/>
                <a:moveTo>
                  <a:pt x="154482" y="955751"/>
                </a:moveTo>
                <a:lnTo>
                  <a:pt x="150282" y="998458"/>
                </a:lnTo>
                <a:lnTo>
                  <a:pt x="145666" y="978004"/>
                </a:lnTo>
                <a:close/>
                <a:moveTo>
                  <a:pt x="96932" y="989733"/>
                </a:moveTo>
                <a:lnTo>
                  <a:pt x="97976" y="1003540"/>
                </a:lnTo>
                <a:lnTo>
                  <a:pt x="96818" y="996291"/>
                </a:lnTo>
                <a:close/>
                <a:moveTo>
                  <a:pt x="96418" y="982916"/>
                </a:moveTo>
                <a:lnTo>
                  <a:pt x="97031" y="983995"/>
                </a:lnTo>
                <a:lnTo>
                  <a:pt x="96932" y="989733"/>
                </a:lnTo>
                <a:lnTo>
                  <a:pt x="96632" y="985774"/>
                </a:lnTo>
                <a:close/>
                <a:moveTo>
                  <a:pt x="162305" y="936004"/>
                </a:moveTo>
                <a:lnTo>
                  <a:pt x="166758" y="977681"/>
                </a:lnTo>
                <a:lnTo>
                  <a:pt x="180475" y="1110641"/>
                </a:lnTo>
                <a:lnTo>
                  <a:pt x="172323" y="1096133"/>
                </a:lnTo>
                <a:lnTo>
                  <a:pt x="167711" y="1075694"/>
                </a:lnTo>
                <a:lnTo>
                  <a:pt x="166836" y="1046238"/>
                </a:lnTo>
                <a:cubicBezTo>
                  <a:pt x="166300" y="1031469"/>
                  <a:pt x="165603" y="1014897"/>
                  <a:pt x="164715" y="996224"/>
                </a:cubicBezTo>
                <a:lnTo>
                  <a:pt x="161653" y="937651"/>
                </a:lnTo>
                <a:close/>
                <a:moveTo>
                  <a:pt x="90218" y="971986"/>
                </a:moveTo>
                <a:lnTo>
                  <a:pt x="94003" y="978659"/>
                </a:lnTo>
                <a:lnTo>
                  <a:pt x="96818" y="996291"/>
                </a:lnTo>
                <a:lnTo>
                  <a:pt x="96509" y="1014176"/>
                </a:lnTo>
                <a:cubicBezTo>
                  <a:pt x="95100" y="1033503"/>
                  <a:pt x="92727" y="1057604"/>
                  <a:pt x="89961" y="1082884"/>
                </a:cubicBezTo>
                <a:lnTo>
                  <a:pt x="84326" y="1130818"/>
                </a:lnTo>
                <a:lnTo>
                  <a:pt x="84050" y="1129496"/>
                </a:lnTo>
                <a:lnTo>
                  <a:pt x="79487" y="1104467"/>
                </a:lnTo>
                <a:lnTo>
                  <a:pt x="88721" y="1017177"/>
                </a:lnTo>
                <a:close/>
                <a:moveTo>
                  <a:pt x="222482" y="884939"/>
                </a:moveTo>
                <a:lnTo>
                  <a:pt x="222657" y="885650"/>
                </a:lnTo>
                <a:lnTo>
                  <a:pt x="230257" y="948363"/>
                </a:lnTo>
                <a:lnTo>
                  <a:pt x="234732" y="996090"/>
                </a:lnTo>
                <a:lnTo>
                  <a:pt x="230661" y="982916"/>
                </a:lnTo>
                <a:lnTo>
                  <a:pt x="227184" y="938185"/>
                </a:lnTo>
                <a:close/>
                <a:moveTo>
                  <a:pt x="402365" y="769214"/>
                </a:moveTo>
                <a:lnTo>
                  <a:pt x="402489" y="825518"/>
                </a:lnTo>
                <a:lnTo>
                  <a:pt x="398428" y="812014"/>
                </a:lnTo>
                <a:lnTo>
                  <a:pt x="397396" y="802354"/>
                </a:lnTo>
                <a:close/>
                <a:moveTo>
                  <a:pt x="367960" y="789927"/>
                </a:moveTo>
                <a:lnTo>
                  <a:pt x="375892" y="825852"/>
                </a:lnTo>
                <a:lnTo>
                  <a:pt x="385990" y="878428"/>
                </a:lnTo>
                <a:lnTo>
                  <a:pt x="384624" y="887542"/>
                </a:lnTo>
                <a:cubicBezTo>
                  <a:pt x="383832" y="892236"/>
                  <a:pt x="382716" y="902240"/>
                  <a:pt x="381408" y="916423"/>
                </a:cubicBezTo>
                <a:lnTo>
                  <a:pt x="381369" y="916907"/>
                </a:lnTo>
                <a:lnTo>
                  <a:pt x="379695" y="910149"/>
                </a:lnTo>
                <a:lnTo>
                  <a:pt x="366916" y="806687"/>
                </a:lnTo>
                <a:close/>
                <a:moveTo>
                  <a:pt x="97419" y="961517"/>
                </a:moveTo>
                <a:lnTo>
                  <a:pt x="109920" y="985066"/>
                </a:lnTo>
                <a:lnTo>
                  <a:pt x="111310" y="987540"/>
                </a:lnTo>
                <a:lnTo>
                  <a:pt x="112511" y="1011281"/>
                </a:lnTo>
                <a:lnTo>
                  <a:pt x="97031" y="983995"/>
                </a:lnTo>
                <a:close/>
                <a:moveTo>
                  <a:pt x="221444" y="875643"/>
                </a:moveTo>
                <a:lnTo>
                  <a:pt x="222244" y="882243"/>
                </a:lnTo>
                <a:lnTo>
                  <a:pt x="222482" y="884939"/>
                </a:lnTo>
                <a:lnTo>
                  <a:pt x="221173" y="879611"/>
                </a:lnTo>
                <a:close/>
                <a:moveTo>
                  <a:pt x="402343" y="759054"/>
                </a:moveTo>
                <a:lnTo>
                  <a:pt x="403921" y="760511"/>
                </a:lnTo>
                <a:lnTo>
                  <a:pt x="402672" y="767171"/>
                </a:lnTo>
                <a:lnTo>
                  <a:pt x="402365" y="769214"/>
                </a:lnTo>
                <a:close/>
                <a:moveTo>
                  <a:pt x="221409" y="872796"/>
                </a:moveTo>
                <a:lnTo>
                  <a:pt x="221584" y="874774"/>
                </a:lnTo>
                <a:lnTo>
                  <a:pt x="221444" y="875643"/>
                </a:lnTo>
                <a:close/>
                <a:moveTo>
                  <a:pt x="158874" y="911094"/>
                </a:moveTo>
                <a:lnTo>
                  <a:pt x="161441" y="933606"/>
                </a:lnTo>
                <a:lnTo>
                  <a:pt x="161653" y="937651"/>
                </a:lnTo>
                <a:lnTo>
                  <a:pt x="154482" y="955751"/>
                </a:lnTo>
                <a:close/>
                <a:moveTo>
                  <a:pt x="201001" y="880874"/>
                </a:moveTo>
                <a:lnTo>
                  <a:pt x="212758" y="924740"/>
                </a:lnTo>
                <a:lnTo>
                  <a:pt x="214327" y="939580"/>
                </a:lnTo>
                <a:cubicBezTo>
                  <a:pt x="214824" y="946157"/>
                  <a:pt x="215044" y="951174"/>
                  <a:pt x="215410" y="956122"/>
                </a:cubicBezTo>
                <a:lnTo>
                  <a:pt x="215752" y="958945"/>
                </a:lnTo>
                <a:lnTo>
                  <a:pt x="213597" y="990478"/>
                </a:lnTo>
                <a:lnTo>
                  <a:pt x="210565" y="979840"/>
                </a:lnTo>
                <a:cubicBezTo>
                  <a:pt x="205180" y="952961"/>
                  <a:pt x="201309" y="930640"/>
                  <a:pt x="198524" y="911780"/>
                </a:cubicBezTo>
                <a:lnTo>
                  <a:pt x="198448" y="911127"/>
                </a:lnTo>
                <a:close/>
                <a:moveTo>
                  <a:pt x="90967" y="949362"/>
                </a:moveTo>
                <a:lnTo>
                  <a:pt x="94389" y="955808"/>
                </a:lnTo>
                <a:lnTo>
                  <a:pt x="96418" y="982916"/>
                </a:lnTo>
                <a:lnTo>
                  <a:pt x="94003" y="978659"/>
                </a:lnTo>
                <a:lnTo>
                  <a:pt x="93119" y="973121"/>
                </a:lnTo>
                <a:lnTo>
                  <a:pt x="90697" y="957510"/>
                </a:lnTo>
                <a:close/>
                <a:moveTo>
                  <a:pt x="407778" y="739946"/>
                </a:moveTo>
                <a:lnTo>
                  <a:pt x="407778" y="764073"/>
                </a:lnTo>
                <a:lnTo>
                  <a:pt x="403921" y="760511"/>
                </a:lnTo>
                <a:close/>
                <a:moveTo>
                  <a:pt x="157927" y="895025"/>
                </a:moveTo>
                <a:lnTo>
                  <a:pt x="159243" y="907343"/>
                </a:lnTo>
                <a:lnTo>
                  <a:pt x="158874" y="911094"/>
                </a:lnTo>
                <a:lnTo>
                  <a:pt x="157380" y="897995"/>
                </a:lnTo>
                <a:lnTo>
                  <a:pt x="157531" y="897230"/>
                </a:lnTo>
                <a:close/>
                <a:moveTo>
                  <a:pt x="225333" y="851525"/>
                </a:moveTo>
                <a:lnTo>
                  <a:pt x="230461" y="872761"/>
                </a:lnTo>
                <a:lnTo>
                  <a:pt x="237046" y="895685"/>
                </a:lnTo>
                <a:lnTo>
                  <a:pt x="239424" y="927455"/>
                </a:lnTo>
                <a:lnTo>
                  <a:pt x="241071" y="964141"/>
                </a:lnTo>
                <a:lnTo>
                  <a:pt x="235374" y="937408"/>
                </a:lnTo>
                <a:lnTo>
                  <a:pt x="222657" y="885650"/>
                </a:lnTo>
                <a:lnTo>
                  <a:pt x="222244" y="882243"/>
                </a:lnTo>
                <a:lnTo>
                  <a:pt x="221584" y="874774"/>
                </a:lnTo>
                <a:close/>
                <a:moveTo>
                  <a:pt x="192848" y="861288"/>
                </a:moveTo>
                <a:lnTo>
                  <a:pt x="193000" y="864481"/>
                </a:lnTo>
                <a:lnTo>
                  <a:pt x="198448" y="911127"/>
                </a:lnTo>
                <a:lnTo>
                  <a:pt x="195927" y="941003"/>
                </a:lnTo>
                <a:lnTo>
                  <a:pt x="194430" y="956472"/>
                </a:lnTo>
                <a:lnTo>
                  <a:pt x="187854" y="881728"/>
                </a:lnTo>
                <a:lnTo>
                  <a:pt x="187067" y="875241"/>
                </a:lnTo>
                <a:close/>
                <a:moveTo>
                  <a:pt x="358723" y="748090"/>
                </a:moveTo>
                <a:lnTo>
                  <a:pt x="360891" y="757908"/>
                </a:lnTo>
                <a:lnTo>
                  <a:pt x="366916" y="806687"/>
                </a:lnTo>
                <a:lnTo>
                  <a:pt x="366896" y="807002"/>
                </a:lnTo>
                <a:lnTo>
                  <a:pt x="365467" y="845908"/>
                </a:lnTo>
                <a:close/>
                <a:moveTo>
                  <a:pt x="200000" y="844022"/>
                </a:moveTo>
                <a:lnTo>
                  <a:pt x="202815" y="859382"/>
                </a:lnTo>
                <a:lnTo>
                  <a:pt x="201001" y="880874"/>
                </a:lnTo>
                <a:lnTo>
                  <a:pt x="194611" y="857031"/>
                </a:lnTo>
                <a:close/>
                <a:moveTo>
                  <a:pt x="373576" y="732484"/>
                </a:moveTo>
                <a:lnTo>
                  <a:pt x="391728" y="749249"/>
                </a:lnTo>
                <a:lnTo>
                  <a:pt x="397396" y="802354"/>
                </a:lnTo>
                <a:lnTo>
                  <a:pt x="396773" y="806512"/>
                </a:lnTo>
                <a:lnTo>
                  <a:pt x="377233" y="741539"/>
                </a:lnTo>
                <a:close/>
                <a:moveTo>
                  <a:pt x="192219" y="848110"/>
                </a:moveTo>
                <a:lnTo>
                  <a:pt x="194611" y="857031"/>
                </a:lnTo>
                <a:lnTo>
                  <a:pt x="192848" y="861288"/>
                </a:lnTo>
                <a:close/>
                <a:moveTo>
                  <a:pt x="371813" y="728117"/>
                </a:moveTo>
                <a:lnTo>
                  <a:pt x="373576" y="732484"/>
                </a:lnTo>
                <a:lnTo>
                  <a:pt x="371652" y="730706"/>
                </a:lnTo>
                <a:close/>
                <a:moveTo>
                  <a:pt x="207939" y="825755"/>
                </a:moveTo>
                <a:lnTo>
                  <a:pt x="221173" y="879611"/>
                </a:lnTo>
                <a:lnTo>
                  <a:pt x="217110" y="939067"/>
                </a:lnTo>
                <a:lnTo>
                  <a:pt x="213249" y="926576"/>
                </a:lnTo>
                <a:lnTo>
                  <a:pt x="212758" y="924740"/>
                </a:lnTo>
                <a:lnTo>
                  <a:pt x="211587" y="913674"/>
                </a:lnTo>
                <a:cubicBezTo>
                  <a:pt x="210116" y="902483"/>
                  <a:pt x="207948" y="888239"/>
                  <a:pt x="204660" y="869452"/>
                </a:cubicBezTo>
                <a:lnTo>
                  <a:pt x="202815" y="859382"/>
                </a:lnTo>
                <a:lnTo>
                  <a:pt x="203766" y="848107"/>
                </a:lnTo>
                <a:lnTo>
                  <a:pt x="202719" y="837585"/>
                </a:lnTo>
                <a:close/>
                <a:moveTo>
                  <a:pt x="233370" y="801681"/>
                </a:moveTo>
                <a:lnTo>
                  <a:pt x="238991" y="830962"/>
                </a:lnTo>
                <a:cubicBezTo>
                  <a:pt x="250220" y="891981"/>
                  <a:pt x="259641" y="949490"/>
                  <a:pt x="273941" y="1023501"/>
                </a:cubicBezTo>
                <a:lnTo>
                  <a:pt x="286139" y="1084027"/>
                </a:lnTo>
                <a:lnTo>
                  <a:pt x="285699" y="1084634"/>
                </a:lnTo>
                <a:lnTo>
                  <a:pt x="267015" y="1003744"/>
                </a:lnTo>
                <a:cubicBezTo>
                  <a:pt x="259814" y="975463"/>
                  <a:pt x="253130" y="951629"/>
                  <a:pt x="247019" y="930408"/>
                </a:cubicBezTo>
                <a:lnTo>
                  <a:pt x="237046" y="895685"/>
                </a:lnTo>
                <a:lnTo>
                  <a:pt x="236166" y="883930"/>
                </a:lnTo>
                <a:cubicBezTo>
                  <a:pt x="234828" y="867838"/>
                  <a:pt x="233222" y="850084"/>
                  <a:pt x="231303" y="830429"/>
                </a:cubicBezTo>
                <a:lnTo>
                  <a:pt x="230155" y="821620"/>
                </a:lnTo>
                <a:close/>
                <a:moveTo>
                  <a:pt x="215900" y="807712"/>
                </a:moveTo>
                <a:lnTo>
                  <a:pt x="217674" y="819811"/>
                </a:lnTo>
                <a:lnTo>
                  <a:pt x="220931" y="833298"/>
                </a:lnTo>
                <a:lnTo>
                  <a:pt x="221409" y="872796"/>
                </a:lnTo>
                <a:lnTo>
                  <a:pt x="217815" y="832096"/>
                </a:lnTo>
                <a:lnTo>
                  <a:pt x="215420" y="808802"/>
                </a:lnTo>
                <a:close/>
                <a:moveTo>
                  <a:pt x="356577" y="716783"/>
                </a:moveTo>
                <a:lnTo>
                  <a:pt x="371652" y="730706"/>
                </a:lnTo>
                <a:lnTo>
                  <a:pt x="367960" y="789927"/>
                </a:lnTo>
                <a:lnTo>
                  <a:pt x="360891" y="757908"/>
                </a:lnTo>
                <a:lnTo>
                  <a:pt x="357517" y="730590"/>
                </a:lnTo>
                <a:lnTo>
                  <a:pt x="357347" y="728127"/>
                </a:lnTo>
                <a:close/>
                <a:moveTo>
                  <a:pt x="352263" y="712798"/>
                </a:moveTo>
                <a:lnTo>
                  <a:pt x="355713" y="715985"/>
                </a:lnTo>
                <a:lnTo>
                  <a:pt x="357517" y="730590"/>
                </a:lnTo>
                <a:lnTo>
                  <a:pt x="358723" y="748090"/>
                </a:lnTo>
                <a:lnTo>
                  <a:pt x="351583" y="715749"/>
                </a:lnTo>
                <a:close/>
                <a:moveTo>
                  <a:pt x="225507" y="785942"/>
                </a:moveTo>
                <a:lnTo>
                  <a:pt x="230155" y="821620"/>
                </a:lnTo>
                <a:lnTo>
                  <a:pt x="225333" y="851525"/>
                </a:lnTo>
                <a:lnTo>
                  <a:pt x="220931" y="833298"/>
                </a:lnTo>
                <a:lnTo>
                  <a:pt x="220495" y="797300"/>
                </a:lnTo>
                <a:close/>
                <a:moveTo>
                  <a:pt x="355387" y="699244"/>
                </a:moveTo>
                <a:lnTo>
                  <a:pt x="356577" y="716783"/>
                </a:lnTo>
                <a:lnTo>
                  <a:pt x="355713" y="715985"/>
                </a:lnTo>
                <a:lnTo>
                  <a:pt x="354253" y="704165"/>
                </a:lnTo>
                <a:close/>
                <a:moveTo>
                  <a:pt x="47134" y="891380"/>
                </a:moveTo>
                <a:lnTo>
                  <a:pt x="55082" y="906832"/>
                </a:lnTo>
                <a:lnTo>
                  <a:pt x="60294" y="959224"/>
                </a:lnTo>
                <a:cubicBezTo>
                  <a:pt x="63599" y="995677"/>
                  <a:pt x="67190" y="1032090"/>
                  <a:pt x="72882" y="1068229"/>
                </a:cubicBezTo>
                <a:lnTo>
                  <a:pt x="79487" y="1104467"/>
                </a:lnTo>
                <a:lnTo>
                  <a:pt x="71319" y="1181691"/>
                </a:lnTo>
                <a:lnTo>
                  <a:pt x="68227" y="1115075"/>
                </a:lnTo>
                <a:cubicBezTo>
                  <a:pt x="63012" y="1044388"/>
                  <a:pt x="56010" y="971549"/>
                  <a:pt x="48092" y="899309"/>
                </a:cubicBezTo>
                <a:close/>
                <a:moveTo>
                  <a:pt x="354425" y="685065"/>
                </a:moveTo>
                <a:lnTo>
                  <a:pt x="357118" y="691733"/>
                </a:lnTo>
                <a:lnTo>
                  <a:pt x="355387" y="699244"/>
                </a:lnTo>
                <a:close/>
                <a:moveTo>
                  <a:pt x="242621" y="750572"/>
                </a:moveTo>
                <a:lnTo>
                  <a:pt x="235864" y="786212"/>
                </a:lnTo>
                <a:lnTo>
                  <a:pt x="233370" y="801681"/>
                </a:lnTo>
                <a:lnTo>
                  <a:pt x="228969" y="778754"/>
                </a:lnTo>
                <a:close/>
                <a:moveTo>
                  <a:pt x="243163" y="747715"/>
                </a:moveTo>
                <a:lnTo>
                  <a:pt x="243432" y="748897"/>
                </a:lnTo>
                <a:lnTo>
                  <a:pt x="242621" y="750572"/>
                </a:lnTo>
                <a:close/>
                <a:moveTo>
                  <a:pt x="176431" y="787584"/>
                </a:moveTo>
                <a:lnTo>
                  <a:pt x="187067" y="875241"/>
                </a:lnTo>
                <a:lnTo>
                  <a:pt x="171262" y="913395"/>
                </a:lnTo>
                <a:lnTo>
                  <a:pt x="162305" y="936004"/>
                </a:lnTo>
                <a:lnTo>
                  <a:pt x="159243" y="907343"/>
                </a:lnTo>
                <a:lnTo>
                  <a:pt x="162461" y="874623"/>
                </a:lnTo>
                <a:lnTo>
                  <a:pt x="164453" y="858641"/>
                </a:lnTo>
                <a:lnTo>
                  <a:pt x="169822" y="828707"/>
                </a:lnTo>
                <a:close/>
                <a:moveTo>
                  <a:pt x="176395" y="787294"/>
                </a:moveTo>
                <a:lnTo>
                  <a:pt x="176443" y="787510"/>
                </a:lnTo>
                <a:lnTo>
                  <a:pt x="176431" y="787584"/>
                </a:lnTo>
                <a:close/>
                <a:moveTo>
                  <a:pt x="51151" y="867325"/>
                </a:moveTo>
                <a:lnTo>
                  <a:pt x="67530" y="905213"/>
                </a:lnTo>
                <a:lnTo>
                  <a:pt x="89192" y="946018"/>
                </a:lnTo>
                <a:lnTo>
                  <a:pt x="89697" y="951061"/>
                </a:lnTo>
                <a:lnTo>
                  <a:pt x="90697" y="957510"/>
                </a:lnTo>
                <a:lnTo>
                  <a:pt x="90218" y="971986"/>
                </a:lnTo>
                <a:lnTo>
                  <a:pt x="72825" y="941330"/>
                </a:lnTo>
                <a:lnTo>
                  <a:pt x="55082" y="906832"/>
                </a:lnTo>
                <a:close/>
                <a:moveTo>
                  <a:pt x="94685" y="837088"/>
                </a:moveTo>
                <a:lnTo>
                  <a:pt x="99130" y="862594"/>
                </a:lnTo>
                <a:lnTo>
                  <a:pt x="97419" y="961517"/>
                </a:lnTo>
                <a:lnTo>
                  <a:pt x="94389" y="955808"/>
                </a:lnTo>
                <a:lnTo>
                  <a:pt x="91869" y="922143"/>
                </a:lnTo>
                <a:close/>
                <a:moveTo>
                  <a:pt x="257002" y="724570"/>
                </a:moveTo>
                <a:lnTo>
                  <a:pt x="259859" y="753768"/>
                </a:lnTo>
                <a:cubicBezTo>
                  <a:pt x="264659" y="792536"/>
                  <a:pt x="269722" y="827256"/>
                  <a:pt x="274894" y="859077"/>
                </a:cubicBezTo>
                <a:lnTo>
                  <a:pt x="284738" y="914243"/>
                </a:lnTo>
                <a:lnTo>
                  <a:pt x="250277" y="778894"/>
                </a:lnTo>
                <a:lnTo>
                  <a:pt x="243432" y="748897"/>
                </a:lnTo>
                <a:lnTo>
                  <a:pt x="243823" y="748091"/>
                </a:lnTo>
                <a:close/>
                <a:moveTo>
                  <a:pt x="174891" y="774896"/>
                </a:moveTo>
                <a:lnTo>
                  <a:pt x="176395" y="787294"/>
                </a:lnTo>
                <a:lnTo>
                  <a:pt x="174455" y="778398"/>
                </a:lnTo>
                <a:close/>
                <a:moveTo>
                  <a:pt x="262538" y="716709"/>
                </a:moveTo>
                <a:lnTo>
                  <a:pt x="266971" y="743071"/>
                </a:lnTo>
                <a:cubicBezTo>
                  <a:pt x="271940" y="772055"/>
                  <a:pt x="278535" y="809555"/>
                  <a:pt x="287262" y="858414"/>
                </a:cubicBezTo>
                <a:lnTo>
                  <a:pt x="301986" y="940419"/>
                </a:lnTo>
                <a:lnTo>
                  <a:pt x="311508" y="1029271"/>
                </a:lnTo>
                <a:lnTo>
                  <a:pt x="301873" y="981542"/>
                </a:lnTo>
                <a:lnTo>
                  <a:pt x="285771" y="918301"/>
                </a:lnTo>
                <a:lnTo>
                  <a:pt x="259859" y="753768"/>
                </a:lnTo>
                <a:lnTo>
                  <a:pt x="258759" y="722014"/>
                </a:lnTo>
                <a:close/>
                <a:moveTo>
                  <a:pt x="317457" y="680650"/>
                </a:moveTo>
                <a:lnTo>
                  <a:pt x="350915" y="711553"/>
                </a:lnTo>
                <a:lnTo>
                  <a:pt x="351308" y="714503"/>
                </a:lnTo>
                <a:lnTo>
                  <a:pt x="351583" y="715749"/>
                </a:lnTo>
                <a:lnTo>
                  <a:pt x="341449" y="759717"/>
                </a:lnTo>
                <a:cubicBezTo>
                  <a:pt x="335306" y="797983"/>
                  <a:pt x="330858" y="836484"/>
                  <a:pt x="326834" y="875042"/>
                </a:cubicBezTo>
                <a:lnTo>
                  <a:pt x="324636" y="896110"/>
                </a:lnTo>
                <a:lnTo>
                  <a:pt x="324627" y="895825"/>
                </a:lnTo>
                <a:cubicBezTo>
                  <a:pt x="323772" y="812591"/>
                  <a:pt x="335526" y="797888"/>
                  <a:pt x="320751" y="700239"/>
                </a:cubicBezTo>
                <a:close/>
                <a:moveTo>
                  <a:pt x="275745" y="704009"/>
                </a:moveTo>
                <a:lnTo>
                  <a:pt x="279520" y="742459"/>
                </a:lnTo>
                <a:lnTo>
                  <a:pt x="294300" y="803705"/>
                </a:lnTo>
                <a:lnTo>
                  <a:pt x="295215" y="808841"/>
                </a:lnTo>
                <a:cubicBezTo>
                  <a:pt x="303746" y="861822"/>
                  <a:pt x="311017" y="910247"/>
                  <a:pt x="317213" y="956476"/>
                </a:cubicBezTo>
                <a:lnTo>
                  <a:pt x="317804" y="961579"/>
                </a:lnTo>
                <a:lnTo>
                  <a:pt x="314762" y="990719"/>
                </a:lnTo>
                <a:lnTo>
                  <a:pt x="314372" y="996104"/>
                </a:lnTo>
                <a:lnTo>
                  <a:pt x="302014" y="940575"/>
                </a:lnTo>
                <a:lnTo>
                  <a:pt x="301986" y="940419"/>
                </a:lnTo>
                <a:lnTo>
                  <a:pt x="298104" y="904200"/>
                </a:lnTo>
                <a:lnTo>
                  <a:pt x="271520" y="707126"/>
                </a:lnTo>
                <a:close/>
                <a:moveTo>
                  <a:pt x="343916" y="659043"/>
                </a:moveTo>
                <a:lnTo>
                  <a:pt x="350779" y="676036"/>
                </a:lnTo>
                <a:lnTo>
                  <a:pt x="354253" y="704165"/>
                </a:lnTo>
                <a:lnTo>
                  <a:pt x="352263" y="712798"/>
                </a:lnTo>
                <a:lnTo>
                  <a:pt x="350915" y="711553"/>
                </a:lnTo>
                <a:close/>
                <a:moveTo>
                  <a:pt x="180449" y="760068"/>
                </a:moveTo>
                <a:lnTo>
                  <a:pt x="190710" y="796860"/>
                </a:lnTo>
                <a:lnTo>
                  <a:pt x="191218" y="805801"/>
                </a:lnTo>
                <a:cubicBezTo>
                  <a:pt x="191342" y="813788"/>
                  <a:pt x="191267" y="821939"/>
                  <a:pt x="191421" y="831352"/>
                </a:cubicBezTo>
                <a:lnTo>
                  <a:pt x="192219" y="848110"/>
                </a:lnTo>
                <a:lnTo>
                  <a:pt x="178478" y="796837"/>
                </a:lnTo>
                <a:lnTo>
                  <a:pt x="176443" y="787510"/>
                </a:lnTo>
                <a:lnTo>
                  <a:pt x="179046" y="771310"/>
                </a:lnTo>
                <a:close/>
                <a:moveTo>
                  <a:pt x="219729" y="734135"/>
                </a:moveTo>
                <a:lnTo>
                  <a:pt x="226911" y="768032"/>
                </a:lnTo>
                <a:lnTo>
                  <a:pt x="228969" y="778754"/>
                </a:lnTo>
                <a:lnTo>
                  <a:pt x="225705" y="785492"/>
                </a:lnTo>
                <a:lnTo>
                  <a:pt x="225507" y="785942"/>
                </a:lnTo>
                <a:lnTo>
                  <a:pt x="219829" y="742366"/>
                </a:lnTo>
                <a:close/>
                <a:moveTo>
                  <a:pt x="274764" y="694019"/>
                </a:moveTo>
                <a:lnTo>
                  <a:pt x="276451" y="703488"/>
                </a:lnTo>
                <a:lnTo>
                  <a:pt x="275745" y="704009"/>
                </a:lnTo>
                <a:close/>
                <a:moveTo>
                  <a:pt x="304354" y="668548"/>
                </a:moveTo>
                <a:lnTo>
                  <a:pt x="305318" y="669438"/>
                </a:lnTo>
                <a:lnTo>
                  <a:pt x="313369" y="790119"/>
                </a:lnTo>
                <a:lnTo>
                  <a:pt x="322037" y="909637"/>
                </a:lnTo>
                <a:lnTo>
                  <a:pt x="310232" y="869725"/>
                </a:lnTo>
                <a:lnTo>
                  <a:pt x="294300" y="803705"/>
                </a:lnTo>
                <a:lnTo>
                  <a:pt x="276451" y="703488"/>
                </a:lnTo>
                <a:lnTo>
                  <a:pt x="279533" y="701214"/>
                </a:lnTo>
                <a:cubicBezTo>
                  <a:pt x="284528" y="699427"/>
                  <a:pt x="288624" y="698720"/>
                  <a:pt x="296438" y="684767"/>
                </a:cubicBezTo>
                <a:close/>
                <a:moveTo>
                  <a:pt x="312098" y="650236"/>
                </a:moveTo>
                <a:lnTo>
                  <a:pt x="313890" y="659437"/>
                </a:lnTo>
                <a:lnTo>
                  <a:pt x="317457" y="680650"/>
                </a:lnTo>
                <a:lnTo>
                  <a:pt x="305318" y="669438"/>
                </a:lnTo>
                <a:lnTo>
                  <a:pt x="305149" y="666918"/>
                </a:lnTo>
                <a:lnTo>
                  <a:pt x="305662" y="665868"/>
                </a:lnTo>
                <a:close/>
                <a:moveTo>
                  <a:pt x="183960" y="731933"/>
                </a:moveTo>
                <a:lnTo>
                  <a:pt x="191018" y="756893"/>
                </a:lnTo>
                <a:lnTo>
                  <a:pt x="197187" y="781998"/>
                </a:lnTo>
                <a:lnTo>
                  <a:pt x="202719" y="837585"/>
                </a:lnTo>
                <a:lnTo>
                  <a:pt x="201860" y="839531"/>
                </a:lnTo>
                <a:lnTo>
                  <a:pt x="200000" y="844022"/>
                </a:lnTo>
                <a:lnTo>
                  <a:pt x="198836" y="837675"/>
                </a:lnTo>
                <a:cubicBezTo>
                  <a:pt x="196580" y="825822"/>
                  <a:pt x="193991" y="812647"/>
                  <a:pt x="191018" y="797963"/>
                </a:cubicBezTo>
                <a:lnTo>
                  <a:pt x="190710" y="796860"/>
                </a:lnTo>
                <a:lnTo>
                  <a:pt x="189822" y="781236"/>
                </a:lnTo>
                <a:cubicBezTo>
                  <a:pt x="188872" y="772479"/>
                  <a:pt x="187295" y="762788"/>
                  <a:pt x="184662" y="751064"/>
                </a:cubicBezTo>
                <a:lnTo>
                  <a:pt x="182546" y="743264"/>
                </a:lnTo>
                <a:close/>
                <a:moveTo>
                  <a:pt x="179671" y="732665"/>
                </a:moveTo>
                <a:lnTo>
                  <a:pt x="182546" y="743264"/>
                </a:lnTo>
                <a:lnTo>
                  <a:pt x="180449" y="760068"/>
                </a:lnTo>
                <a:lnTo>
                  <a:pt x="177775" y="750481"/>
                </a:lnTo>
                <a:close/>
                <a:moveTo>
                  <a:pt x="376051" y="602364"/>
                </a:moveTo>
                <a:lnTo>
                  <a:pt x="381099" y="649663"/>
                </a:lnTo>
                <a:lnTo>
                  <a:pt x="373620" y="699129"/>
                </a:lnTo>
                <a:lnTo>
                  <a:pt x="371813" y="728117"/>
                </a:lnTo>
                <a:lnTo>
                  <a:pt x="357118" y="691733"/>
                </a:lnTo>
                <a:lnTo>
                  <a:pt x="362257" y="669437"/>
                </a:lnTo>
                <a:close/>
                <a:moveTo>
                  <a:pt x="31747" y="822439"/>
                </a:moveTo>
                <a:lnTo>
                  <a:pt x="41543" y="845101"/>
                </a:lnTo>
                <a:lnTo>
                  <a:pt x="47134" y="891380"/>
                </a:lnTo>
                <a:lnTo>
                  <a:pt x="32834" y="863578"/>
                </a:lnTo>
                <a:close/>
                <a:moveTo>
                  <a:pt x="390344" y="590004"/>
                </a:moveTo>
                <a:lnTo>
                  <a:pt x="396902" y="637277"/>
                </a:lnTo>
                <a:lnTo>
                  <a:pt x="402144" y="667911"/>
                </a:lnTo>
                <a:lnTo>
                  <a:pt x="402343" y="759054"/>
                </a:lnTo>
                <a:lnTo>
                  <a:pt x="391728" y="749249"/>
                </a:lnTo>
                <a:lnTo>
                  <a:pt x="381099" y="649663"/>
                </a:lnTo>
                <a:lnTo>
                  <a:pt x="389723" y="592627"/>
                </a:lnTo>
                <a:close/>
                <a:moveTo>
                  <a:pt x="255806" y="674301"/>
                </a:moveTo>
                <a:lnTo>
                  <a:pt x="256438" y="678822"/>
                </a:lnTo>
                <a:lnTo>
                  <a:pt x="257494" y="685503"/>
                </a:lnTo>
                <a:lnTo>
                  <a:pt x="258759" y="722014"/>
                </a:lnTo>
                <a:lnTo>
                  <a:pt x="257239" y="724148"/>
                </a:lnTo>
                <a:lnTo>
                  <a:pt x="257002" y="724570"/>
                </a:lnTo>
                <a:lnTo>
                  <a:pt x="253662" y="690435"/>
                </a:lnTo>
                <a:close/>
                <a:moveTo>
                  <a:pt x="7331" y="812554"/>
                </a:moveTo>
                <a:lnTo>
                  <a:pt x="9140" y="817510"/>
                </a:lnTo>
                <a:lnTo>
                  <a:pt x="32834" y="863578"/>
                </a:lnTo>
                <a:lnTo>
                  <a:pt x="34290" y="918651"/>
                </a:lnTo>
                <a:cubicBezTo>
                  <a:pt x="43828" y="1238946"/>
                  <a:pt x="46164" y="826095"/>
                  <a:pt x="55329" y="1173059"/>
                </a:cubicBezTo>
                <a:lnTo>
                  <a:pt x="56914" y="1240182"/>
                </a:lnTo>
                <a:lnTo>
                  <a:pt x="42286" y="1262856"/>
                </a:lnTo>
                <a:lnTo>
                  <a:pt x="24335" y="1247397"/>
                </a:lnTo>
                <a:lnTo>
                  <a:pt x="3020" y="1171407"/>
                </a:lnTo>
                <a:lnTo>
                  <a:pt x="2414" y="1169018"/>
                </a:lnTo>
                <a:lnTo>
                  <a:pt x="9990" y="1030834"/>
                </a:lnTo>
                <a:close/>
                <a:moveTo>
                  <a:pt x="166894" y="708995"/>
                </a:moveTo>
                <a:lnTo>
                  <a:pt x="170117" y="723022"/>
                </a:lnTo>
                <a:lnTo>
                  <a:pt x="177775" y="750481"/>
                </a:lnTo>
                <a:lnTo>
                  <a:pt x="176847" y="759201"/>
                </a:lnTo>
                <a:lnTo>
                  <a:pt x="174891" y="774896"/>
                </a:lnTo>
                <a:close/>
                <a:moveTo>
                  <a:pt x="333628" y="594237"/>
                </a:moveTo>
                <a:lnTo>
                  <a:pt x="340646" y="634510"/>
                </a:lnTo>
                <a:lnTo>
                  <a:pt x="343916" y="659043"/>
                </a:lnTo>
                <a:lnTo>
                  <a:pt x="325988" y="614652"/>
                </a:lnTo>
                <a:close/>
                <a:moveTo>
                  <a:pt x="401884" y="549088"/>
                </a:moveTo>
                <a:lnTo>
                  <a:pt x="407778" y="558538"/>
                </a:lnTo>
                <a:lnTo>
                  <a:pt x="407778" y="700838"/>
                </a:lnTo>
                <a:lnTo>
                  <a:pt x="402144" y="667911"/>
                </a:lnTo>
                <a:close/>
                <a:moveTo>
                  <a:pt x="138429" y="715430"/>
                </a:moveTo>
                <a:lnTo>
                  <a:pt x="138924" y="719897"/>
                </a:lnTo>
                <a:lnTo>
                  <a:pt x="141998" y="748020"/>
                </a:lnTo>
                <a:lnTo>
                  <a:pt x="141893" y="751728"/>
                </a:lnTo>
                <a:cubicBezTo>
                  <a:pt x="142817" y="782202"/>
                  <a:pt x="146847" y="812451"/>
                  <a:pt x="151074" y="842693"/>
                </a:cubicBezTo>
                <a:lnTo>
                  <a:pt x="157380" y="897995"/>
                </a:lnTo>
                <a:lnTo>
                  <a:pt x="144380" y="963874"/>
                </a:lnTo>
                <a:lnTo>
                  <a:pt x="142611" y="940672"/>
                </a:lnTo>
                <a:cubicBezTo>
                  <a:pt x="138861" y="878794"/>
                  <a:pt x="136626" y="821398"/>
                  <a:pt x="136964" y="774336"/>
                </a:cubicBezTo>
                <a:close/>
                <a:moveTo>
                  <a:pt x="263508" y="630822"/>
                </a:moveTo>
                <a:lnTo>
                  <a:pt x="269063" y="635952"/>
                </a:lnTo>
                <a:lnTo>
                  <a:pt x="274764" y="694019"/>
                </a:lnTo>
                <a:close/>
                <a:moveTo>
                  <a:pt x="261455" y="631805"/>
                </a:moveTo>
                <a:lnTo>
                  <a:pt x="261899" y="635802"/>
                </a:lnTo>
                <a:lnTo>
                  <a:pt x="271520" y="707126"/>
                </a:lnTo>
                <a:lnTo>
                  <a:pt x="266979" y="710476"/>
                </a:lnTo>
                <a:lnTo>
                  <a:pt x="262538" y="716709"/>
                </a:lnTo>
                <a:lnTo>
                  <a:pt x="260674" y="705626"/>
                </a:lnTo>
                <a:lnTo>
                  <a:pt x="257494" y="685503"/>
                </a:lnTo>
                <a:lnTo>
                  <a:pt x="256837" y="666547"/>
                </a:lnTo>
                <a:close/>
                <a:moveTo>
                  <a:pt x="401867" y="541338"/>
                </a:moveTo>
                <a:lnTo>
                  <a:pt x="401884" y="549088"/>
                </a:lnTo>
                <a:lnTo>
                  <a:pt x="400541" y="546936"/>
                </a:lnTo>
                <a:close/>
                <a:moveTo>
                  <a:pt x="204832" y="667090"/>
                </a:moveTo>
                <a:lnTo>
                  <a:pt x="212140" y="698314"/>
                </a:lnTo>
                <a:lnTo>
                  <a:pt x="217204" y="722212"/>
                </a:lnTo>
                <a:lnTo>
                  <a:pt x="219829" y="742366"/>
                </a:lnTo>
                <a:lnTo>
                  <a:pt x="220495" y="797300"/>
                </a:lnTo>
                <a:lnTo>
                  <a:pt x="215900" y="807712"/>
                </a:lnTo>
                <a:lnTo>
                  <a:pt x="213913" y="794155"/>
                </a:lnTo>
                <a:lnTo>
                  <a:pt x="207271" y="729558"/>
                </a:lnTo>
                <a:lnTo>
                  <a:pt x="204746" y="684053"/>
                </a:lnTo>
                <a:close/>
                <a:moveTo>
                  <a:pt x="185531" y="677603"/>
                </a:moveTo>
                <a:lnTo>
                  <a:pt x="188035" y="699288"/>
                </a:lnTo>
                <a:lnTo>
                  <a:pt x="183960" y="731933"/>
                </a:lnTo>
                <a:lnTo>
                  <a:pt x="180901" y="721112"/>
                </a:lnTo>
                <a:close/>
                <a:moveTo>
                  <a:pt x="261099" y="628597"/>
                </a:moveTo>
                <a:lnTo>
                  <a:pt x="261796" y="629241"/>
                </a:lnTo>
                <a:lnTo>
                  <a:pt x="261455" y="631805"/>
                </a:lnTo>
                <a:close/>
                <a:moveTo>
                  <a:pt x="262407" y="624640"/>
                </a:moveTo>
                <a:lnTo>
                  <a:pt x="263508" y="630822"/>
                </a:lnTo>
                <a:lnTo>
                  <a:pt x="261796" y="629241"/>
                </a:lnTo>
                <a:close/>
                <a:moveTo>
                  <a:pt x="341777" y="571511"/>
                </a:moveTo>
                <a:lnTo>
                  <a:pt x="348418" y="619144"/>
                </a:lnTo>
                <a:cubicBezTo>
                  <a:pt x="350228" y="632561"/>
                  <a:pt x="351773" y="648770"/>
                  <a:pt x="353209" y="667143"/>
                </a:cubicBezTo>
                <a:lnTo>
                  <a:pt x="354425" y="685065"/>
                </a:lnTo>
                <a:lnTo>
                  <a:pt x="350779" y="676036"/>
                </a:lnTo>
                <a:lnTo>
                  <a:pt x="344091" y="621890"/>
                </a:lnTo>
                <a:lnTo>
                  <a:pt x="341119" y="573372"/>
                </a:lnTo>
                <a:close/>
                <a:moveTo>
                  <a:pt x="92041" y="724304"/>
                </a:moveTo>
                <a:lnTo>
                  <a:pt x="96679" y="741869"/>
                </a:lnTo>
                <a:lnTo>
                  <a:pt x="102357" y="775968"/>
                </a:lnTo>
                <a:lnTo>
                  <a:pt x="106084" y="803364"/>
                </a:lnTo>
                <a:cubicBezTo>
                  <a:pt x="112299" y="835827"/>
                  <a:pt x="118807" y="868275"/>
                  <a:pt x="121156" y="901140"/>
                </a:cubicBezTo>
                <a:cubicBezTo>
                  <a:pt x="124611" y="949464"/>
                  <a:pt x="126539" y="986382"/>
                  <a:pt x="127453" y="1014715"/>
                </a:cubicBezTo>
                <a:lnTo>
                  <a:pt x="127483" y="1016324"/>
                </a:lnTo>
                <a:lnTo>
                  <a:pt x="111310" y="987540"/>
                </a:lnTo>
                <a:lnTo>
                  <a:pt x="107388" y="909979"/>
                </a:lnTo>
                <a:lnTo>
                  <a:pt x="99130" y="862594"/>
                </a:lnTo>
                <a:lnTo>
                  <a:pt x="99569" y="837228"/>
                </a:lnTo>
                <a:cubicBezTo>
                  <a:pt x="98534" y="803076"/>
                  <a:pt x="95511" y="769027"/>
                  <a:pt x="92431" y="734980"/>
                </a:cubicBezTo>
                <a:lnTo>
                  <a:pt x="92263" y="732680"/>
                </a:lnTo>
                <a:close/>
                <a:moveTo>
                  <a:pt x="252777" y="620911"/>
                </a:moveTo>
                <a:lnTo>
                  <a:pt x="255104" y="623060"/>
                </a:lnTo>
                <a:lnTo>
                  <a:pt x="256290" y="650776"/>
                </a:lnTo>
                <a:lnTo>
                  <a:pt x="256837" y="666547"/>
                </a:lnTo>
                <a:lnTo>
                  <a:pt x="255806" y="674301"/>
                </a:lnTo>
                <a:lnTo>
                  <a:pt x="253882" y="660527"/>
                </a:lnTo>
                <a:cubicBezTo>
                  <a:pt x="251428" y="640858"/>
                  <a:pt x="252446" y="638196"/>
                  <a:pt x="252894" y="629798"/>
                </a:cubicBezTo>
                <a:close/>
                <a:moveTo>
                  <a:pt x="73898" y="735322"/>
                </a:moveTo>
                <a:lnTo>
                  <a:pt x="74219" y="736575"/>
                </a:lnTo>
                <a:lnTo>
                  <a:pt x="77254" y="764216"/>
                </a:lnTo>
                <a:cubicBezTo>
                  <a:pt x="85313" y="837564"/>
                  <a:pt x="86302" y="847884"/>
                  <a:pt x="91637" y="919053"/>
                </a:cubicBezTo>
                <a:lnTo>
                  <a:pt x="91869" y="922143"/>
                </a:lnTo>
                <a:lnTo>
                  <a:pt x="90967" y="949362"/>
                </a:lnTo>
                <a:lnTo>
                  <a:pt x="89192" y="946018"/>
                </a:lnTo>
                <a:lnTo>
                  <a:pt x="88655" y="940662"/>
                </a:lnTo>
                <a:cubicBezTo>
                  <a:pt x="88179" y="929185"/>
                  <a:pt x="90010" y="916489"/>
                  <a:pt x="77981" y="773316"/>
                </a:cubicBezTo>
                <a:close/>
                <a:moveTo>
                  <a:pt x="32206" y="744890"/>
                </a:moveTo>
                <a:lnTo>
                  <a:pt x="33123" y="752326"/>
                </a:lnTo>
                <a:cubicBezTo>
                  <a:pt x="38875" y="784833"/>
                  <a:pt x="45330" y="817283"/>
                  <a:pt x="49425" y="849976"/>
                </a:cubicBezTo>
                <a:lnTo>
                  <a:pt x="51151" y="867325"/>
                </a:lnTo>
                <a:lnTo>
                  <a:pt x="41543" y="845101"/>
                </a:lnTo>
                <a:lnTo>
                  <a:pt x="32077" y="766735"/>
                </a:lnTo>
                <a:close/>
                <a:moveTo>
                  <a:pt x="381852" y="516971"/>
                </a:moveTo>
                <a:lnTo>
                  <a:pt x="400541" y="546936"/>
                </a:lnTo>
                <a:lnTo>
                  <a:pt x="390344" y="590004"/>
                </a:lnTo>
                <a:lnTo>
                  <a:pt x="388700" y="578155"/>
                </a:lnTo>
                <a:cubicBezTo>
                  <a:pt x="386590" y="560956"/>
                  <a:pt x="384983" y="545926"/>
                  <a:pt x="383518" y="532047"/>
                </a:cubicBezTo>
                <a:close/>
                <a:moveTo>
                  <a:pt x="381352" y="512442"/>
                </a:moveTo>
                <a:lnTo>
                  <a:pt x="381852" y="516971"/>
                </a:lnTo>
                <a:lnTo>
                  <a:pt x="381326" y="516127"/>
                </a:lnTo>
                <a:close/>
                <a:moveTo>
                  <a:pt x="195006" y="629514"/>
                </a:moveTo>
                <a:lnTo>
                  <a:pt x="206265" y="719775"/>
                </a:lnTo>
                <a:lnTo>
                  <a:pt x="207271" y="729558"/>
                </a:lnTo>
                <a:lnTo>
                  <a:pt x="208991" y="760572"/>
                </a:lnTo>
                <a:lnTo>
                  <a:pt x="213913" y="794155"/>
                </a:lnTo>
                <a:lnTo>
                  <a:pt x="215420" y="808802"/>
                </a:lnTo>
                <a:lnTo>
                  <a:pt x="207939" y="825755"/>
                </a:lnTo>
                <a:lnTo>
                  <a:pt x="197187" y="781998"/>
                </a:lnTo>
                <a:lnTo>
                  <a:pt x="194714" y="757151"/>
                </a:lnTo>
                <a:lnTo>
                  <a:pt x="188035" y="699288"/>
                </a:lnTo>
                <a:lnTo>
                  <a:pt x="191215" y="673800"/>
                </a:lnTo>
                <a:close/>
                <a:moveTo>
                  <a:pt x="152772" y="647531"/>
                </a:moveTo>
                <a:lnTo>
                  <a:pt x="159460" y="667586"/>
                </a:lnTo>
                <a:lnTo>
                  <a:pt x="162621" y="682509"/>
                </a:lnTo>
                <a:cubicBezTo>
                  <a:pt x="164273" y="690587"/>
                  <a:pt x="165292" y="695921"/>
                  <a:pt x="165521" y="697675"/>
                </a:cubicBezTo>
                <a:lnTo>
                  <a:pt x="166894" y="708995"/>
                </a:lnTo>
                <a:close/>
                <a:moveTo>
                  <a:pt x="298380" y="553457"/>
                </a:moveTo>
                <a:lnTo>
                  <a:pt x="301751" y="561353"/>
                </a:lnTo>
                <a:cubicBezTo>
                  <a:pt x="308939" y="577658"/>
                  <a:pt x="316920" y="595239"/>
                  <a:pt x="325811" y="614215"/>
                </a:cubicBezTo>
                <a:lnTo>
                  <a:pt x="325988" y="614652"/>
                </a:lnTo>
                <a:lnTo>
                  <a:pt x="318389" y="634955"/>
                </a:lnTo>
                <a:lnTo>
                  <a:pt x="312098" y="650236"/>
                </a:lnTo>
                <a:lnTo>
                  <a:pt x="304083" y="609083"/>
                </a:lnTo>
                <a:lnTo>
                  <a:pt x="300392" y="591849"/>
                </a:lnTo>
                <a:close/>
                <a:moveTo>
                  <a:pt x="193831" y="620092"/>
                </a:moveTo>
                <a:lnTo>
                  <a:pt x="195282" y="626291"/>
                </a:lnTo>
                <a:lnTo>
                  <a:pt x="195006" y="629514"/>
                </a:lnTo>
                <a:close/>
                <a:moveTo>
                  <a:pt x="368365" y="495347"/>
                </a:moveTo>
                <a:lnTo>
                  <a:pt x="381326" y="516127"/>
                </a:lnTo>
                <a:lnTo>
                  <a:pt x="380884" y="578859"/>
                </a:lnTo>
                <a:lnTo>
                  <a:pt x="376051" y="602364"/>
                </a:lnTo>
                <a:lnTo>
                  <a:pt x="375955" y="601466"/>
                </a:lnTo>
                <a:cubicBezTo>
                  <a:pt x="373558" y="584096"/>
                  <a:pt x="369023" y="561674"/>
                  <a:pt x="362881" y="535600"/>
                </a:cubicBezTo>
                <a:lnTo>
                  <a:pt x="359317" y="521836"/>
                </a:lnTo>
                <a:close/>
                <a:moveTo>
                  <a:pt x="217713" y="588525"/>
                </a:moveTo>
                <a:lnTo>
                  <a:pt x="245237" y="613947"/>
                </a:lnTo>
                <a:lnTo>
                  <a:pt x="250946" y="662689"/>
                </a:lnTo>
                <a:lnTo>
                  <a:pt x="253662" y="690435"/>
                </a:lnTo>
                <a:lnTo>
                  <a:pt x="252816" y="696796"/>
                </a:lnTo>
                <a:lnTo>
                  <a:pt x="243163" y="747715"/>
                </a:lnTo>
                <a:lnTo>
                  <a:pt x="218514" y="639690"/>
                </a:lnTo>
                <a:lnTo>
                  <a:pt x="218438" y="633856"/>
                </a:lnTo>
                <a:close/>
                <a:moveTo>
                  <a:pt x="191521" y="603855"/>
                </a:moveTo>
                <a:lnTo>
                  <a:pt x="192757" y="611478"/>
                </a:lnTo>
                <a:lnTo>
                  <a:pt x="193831" y="620092"/>
                </a:lnTo>
                <a:lnTo>
                  <a:pt x="193192" y="617362"/>
                </a:lnTo>
                <a:lnTo>
                  <a:pt x="191185" y="609482"/>
                </a:lnTo>
                <a:close/>
                <a:moveTo>
                  <a:pt x="145758" y="631600"/>
                </a:moveTo>
                <a:lnTo>
                  <a:pt x="152486" y="646882"/>
                </a:lnTo>
                <a:lnTo>
                  <a:pt x="156682" y="683906"/>
                </a:lnTo>
                <a:cubicBezTo>
                  <a:pt x="158780" y="700303"/>
                  <a:pt x="161759" y="718169"/>
                  <a:pt x="165448" y="737118"/>
                </a:cubicBezTo>
                <a:lnTo>
                  <a:pt x="174455" y="778398"/>
                </a:lnTo>
                <a:lnTo>
                  <a:pt x="164453" y="858641"/>
                </a:lnTo>
                <a:lnTo>
                  <a:pt x="157927" y="895025"/>
                </a:lnTo>
                <a:lnTo>
                  <a:pt x="151892" y="838532"/>
                </a:lnTo>
                <a:lnTo>
                  <a:pt x="141998" y="748020"/>
                </a:lnTo>
                <a:lnTo>
                  <a:pt x="144700" y="651958"/>
                </a:lnTo>
                <a:close/>
                <a:moveTo>
                  <a:pt x="0" y="724280"/>
                </a:moveTo>
                <a:lnTo>
                  <a:pt x="1107" y="728558"/>
                </a:lnTo>
                <a:lnTo>
                  <a:pt x="4553" y="739118"/>
                </a:lnTo>
                <a:lnTo>
                  <a:pt x="6649" y="756522"/>
                </a:lnTo>
                <a:lnTo>
                  <a:pt x="7331" y="812554"/>
                </a:lnTo>
                <a:lnTo>
                  <a:pt x="0" y="792464"/>
                </a:lnTo>
                <a:close/>
                <a:moveTo>
                  <a:pt x="197802" y="596858"/>
                </a:moveTo>
                <a:lnTo>
                  <a:pt x="204960" y="641557"/>
                </a:lnTo>
                <a:lnTo>
                  <a:pt x="204832" y="667090"/>
                </a:lnTo>
                <a:lnTo>
                  <a:pt x="195282" y="626291"/>
                </a:lnTo>
                <a:close/>
                <a:moveTo>
                  <a:pt x="152936" y="622213"/>
                </a:moveTo>
                <a:lnTo>
                  <a:pt x="180901" y="721112"/>
                </a:lnTo>
                <a:lnTo>
                  <a:pt x="179671" y="732665"/>
                </a:lnTo>
                <a:lnTo>
                  <a:pt x="173169" y="708693"/>
                </a:lnTo>
                <a:lnTo>
                  <a:pt x="159460" y="667586"/>
                </a:lnTo>
                <a:lnTo>
                  <a:pt x="155923" y="650882"/>
                </a:lnTo>
                <a:lnTo>
                  <a:pt x="152841" y="636982"/>
                </a:lnTo>
                <a:close/>
                <a:moveTo>
                  <a:pt x="149823" y="623370"/>
                </a:moveTo>
                <a:lnTo>
                  <a:pt x="152841" y="636982"/>
                </a:lnTo>
                <a:lnTo>
                  <a:pt x="152772" y="647531"/>
                </a:lnTo>
                <a:lnTo>
                  <a:pt x="152486" y="646882"/>
                </a:lnTo>
                <a:close/>
                <a:moveTo>
                  <a:pt x="205261" y="581609"/>
                </a:moveTo>
                <a:lnTo>
                  <a:pt x="218514" y="639690"/>
                </a:lnTo>
                <a:lnTo>
                  <a:pt x="219574" y="721302"/>
                </a:lnTo>
                <a:lnTo>
                  <a:pt x="219729" y="734135"/>
                </a:lnTo>
                <a:lnTo>
                  <a:pt x="217204" y="722212"/>
                </a:lnTo>
                <a:lnTo>
                  <a:pt x="214266" y="699662"/>
                </a:lnTo>
                <a:lnTo>
                  <a:pt x="204960" y="641557"/>
                </a:lnTo>
                <a:close/>
                <a:moveTo>
                  <a:pt x="401672" y="452235"/>
                </a:moveTo>
                <a:lnTo>
                  <a:pt x="404366" y="467590"/>
                </a:lnTo>
                <a:lnTo>
                  <a:pt x="407778" y="512683"/>
                </a:lnTo>
                <a:lnTo>
                  <a:pt x="407778" y="516372"/>
                </a:lnTo>
                <a:lnTo>
                  <a:pt x="401867" y="541338"/>
                </a:lnTo>
                <a:close/>
                <a:moveTo>
                  <a:pt x="186317" y="590367"/>
                </a:moveTo>
                <a:lnTo>
                  <a:pt x="191185" y="609482"/>
                </a:lnTo>
                <a:lnTo>
                  <a:pt x="189148" y="643621"/>
                </a:lnTo>
                <a:lnTo>
                  <a:pt x="185531" y="677603"/>
                </a:lnTo>
                <a:lnTo>
                  <a:pt x="184218" y="666229"/>
                </a:lnTo>
                <a:close/>
                <a:moveTo>
                  <a:pt x="203936" y="575800"/>
                </a:moveTo>
                <a:lnTo>
                  <a:pt x="205344" y="577100"/>
                </a:lnTo>
                <a:lnTo>
                  <a:pt x="205273" y="579268"/>
                </a:lnTo>
                <a:lnTo>
                  <a:pt x="205261" y="581609"/>
                </a:lnTo>
                <a:close/>
                <a:moveTo>
                  <a:pt x="380148" y="460846"/>
                </a:moveTo>
                <a:lnTo>
                  <a:pt x="381426" y="501797"/>
                </a:lnTo>
                <a:lnTo>
                  <a:pt x="381352" y="512442"/>
                </a:lnTo>
                <a:lnTo>
                  <a:pt x="379186" y="492845"/>
                </a:lnTo>
                <a:lnTo>
                  <a:pt x="376186" y="472448"/>
                </a:lnTo>
                <a:close/>
                <a:moveTo>
                  <a:pt x="147283" y="602221"/>
                </a:moveTo>
                <a:lnTo>
                  <a:pt x="147521" y="603063"/>
                </a:lnTo>
                <a:lnTo>
                  <a:pt x="149823" y="623370"/>
                </a:lnTo>
                <a:lnTo>
                  <a:pt x="146875" y="610079"/>
                </a:lnTo>
                <a:close/>
                <a:moveTo>
                  <a:pt x="133367" y="605540"/>
                </a:moveTo>
                <a:lnTo>
                  <a:pt x="140774" y="621116"/>
                </a:lnTo>
                <a:lnTo>
                  <a:pt x="138429" y="715430"/>
                </a:lnTo>
                <a:lnTo>
                  <a:pt x="133743" y="673120"/>
                </a:lnTo>
                <a:lnTo>
                  <a:pt x="130241" y="641719"/>
                </a:lnTo>
                <a:close/>
                <a:moveTo>
                  <a:pt x="141616" y="587261"/>
                </a:moveTo>
                <a:lnTo>
                  <a:pt x="146374" y="607818"/>
                </a:lnTo>
                <a:lnTo>
                  <a:pt x="146875" y="610079"/>
                </a:lnTo>
                <a:lnTo>
                  <a:pt x="145758" y="631600"/>
                </a:lnTo>
                <a:lnTo>
                  <a:pt x="145733" y="631544"/>
                </a:lnTo>
                <a:lnTo>
                  <a:pt x="140774" y="621116"/>
                </a:lnTo>
                <a:close/>
                <a:moveTo>
                  <a:pt x="189974" y="544289"/>
                </a:moveTo>
                <a:lnTo>
                  <a:pt x="193377" y="569226"/>
                </a:lnTo>
                <a:lnTo>
                  <a:pt x="193530" y="570187"/>
                </a:lnTo>
                <a:lnTo>
                  <a:pt x="191521" y="603855"/>
                </a:lnTo>
                <a:lnTo>
                  <a:pt x="186757" y="574468"/>
                </a:lnTo>
                <a:lnTo>
                  <a:pt x="186767" y="574099"/>
                </a:lnTo>
                <a:close/>
                <a:moveTo>
                  <a:pt x="396167" y="408333"/>
                </a:moveTo>
                <a:lnTo>
                  <a:pt x="401627" y="432026"/>
                </a:lnTo>
                <a:lnTo>
                  <a:pt x="401672" y="452235"/>
                </a:lnTo>
                <a:lnTo>
                  <a:pt x="394820" y="413188"/>
                </a:lnTo>
                <a:close/>
                <a:moveTo>
                  <a:pt x="325351" y="453699"/>
                </a:moveTo>
                <a:lnTo>
                  <a:pt x="340400" y="561633"/>
                </a:lnTo>
                <a:lnTo>
                  <a:pt x="341119" y="573372"/>
                </a:lnTo>
                <a:lnTo>
                  <a:pt x="335647" y="588842"/>
                </a:lnTo>
                <a:lnTo>
                  <a:pt x="333628" y="594237"/>
                </a:lnTo>
                <a:lnTo>
                  <a:pt x="326831" y="555232"/>
                </a:lnTo>
                <a:lnTo>
                  <a:pt x="308028" y="499169"/>
                </a:lnTo>
                <a:lnTo>
                  <a:pt x="314082" y="505088"/>
                </a:lnTo>
                <a:cubicBezTo>
                  <a:pt x="317741" y="488308"/>
                  <a:pt x="320817" y="474635"/>
                  <a:pt x="323366" y="463115"/>
                </a:cubicBezTo>
                <a:close/>
                <a:moveTo>
                  <a:pt x="336283" y="443910"/>
                </a:moveTo>
                <a:lnTo>
                  <a:pt x="341174" y="451753"/>
                </a:lnTo>
                <a:lnTo>
                  <a:pt x="359317" y="521836"/>
                </a:lnTo>
                <a:lnTo>
                  <a:pt x="358460" y="524348"/>
                </a:lnTo>
                <a:lnTo>
                  <a:pt x="341777" y="571511"/>
                </a:lnTo>
                <a:lnTo>
                  <a:pt x="340400" y="561633"/>
                </a:lnTo>
                <a:lnTo>
                  <a:pt x="335237" y="477353"/>
                </a:lnTo>
                <a:close/>
                <a:moveTo>
                  <a:pt x="241064" y="504435"/>
                </a:moveTo>
                <a:lnTo>
                  <a:pt x="257765" y="598571"/>
                </a:lnTo>
                <a:lnTo>
                  <a:pt x="261099" y="628597"/>
                </a:lnTo>
                <a:lnTo>
                  <a:pt x="255104" y="623060"/>
                </a:lnTo>
                <a:lnTo>
                  <a:pt x="254095" y="599464"/>
                </a:lnTo>
                <a:lnTo>
                  <a:pt x="249218" y="571826"/>
                </a:lnTo>
                <a:lnTo>
                  <a:pt x="248487" y="564652"/>
                </a:lnTo>
                <a:cubicBezTo>
                  <a:pt x="247304" y="553999"/>
                  <a:pt x="245832" y="541566"/>
                  <a:pt x="244009" y="526998"/>
                </a:cubicBezTo>
                <a:close/>
                <a:moveTo>
                  <a:pt x="269558" y="482755"/>
                </a:moveTo>
                <a:lnTo>
                  <a:pt x="282453" y="516157"/>
                </a:lnTo>
                <a:lnTo>
                  <a:pt x="285214" y="522622"/>
                </a:lnTo>
                <a:lnTo>
                  <a:pt x="290872" y="547403"/>
                </a:lnTo>
                <a:lnTo>
                  <a:pt x="300392" y="591849"/>
                </a:lnTo>
                <a:lnTo>
                  <a:pt x="301309" y="609354"/>
                </a:lnTo>
                <a:lnTo>
                  <a:pt x="305149" y="666918"/>
                </a:lnTo>
                <a:lnTo>
                  <a:pt x="304354" y="668548"/>
                </a:lnTo>
                <a:lnTo>
                  <a:pt x="269063" y="635952"/>
                </a:lnTo>
                <a:lnTo>
                  <a:pt x="266828" y="613195"/>
                </a:lnTo>
                <a:close/>
                <a:moveTo>
                  <a:pt x="137029" y="567446"/>
                </a:moveTo>
                <a:lnTo>
                  <a:pt x="141265" y="580935"/>
                </a:lnTo>
                <a:lnTo>
                  <a:pt x="141732" y="582588"/>
                </a:lnTo>
                <a:lnTo>
                  <a:pt x="141616" y="587261"/>
                </a:lnTo>
                <a:close/>
                <a:moveTo>
                  <a:pt x="136759" y="566278"/>
                </a:moveTo>
                <a:lnTo>
                  <a:pt x="137029" y="567446"/>
                </a:lnTo>
                <a:lnTo>
                  <a:pt x="136738" y="566519"/>
                </a:lnTo>
                <a:close/>
                <a:moveTo>
                  <a:pt x="61488" y="611245"/>
                </a:moveTo>
                <a:lnTo>
                  <a:pt x="68280" y="634320"/>
                </a:lnTo>
                <a:lnTo>
                  <a:pt x="91500" y="722257"/>
                </a:lnTo>
                <a:lnTo>
                  <a:pt x="92263" y="732680"/>
                </a:lnTo>
                <a:lnTo>
                  <a:pt x="94879" y="831253"/>
                </a:lnTo>
                <a:lnTo>
                  <a:pt x="94685" y="837088"/>
                </a:lnTo>
                <a:lnTo>
                  <a:pt x="83410" y="772384"/>
                </a:lnTo>
                <a:lnTo>
                  <a:pt x="74219" y="736575"/>
                </a:lnTo>
                <a:lnTo>
                  <a:pt x="69705" y="695452"/>
                </a:lnTo>
                <a:cubicBezTo>
                  <a:pt x="68166" y="681376"/>
                  <a:pt x="66473" y="665832"/>
                  <a:pt x="64601" y="648577"/>
                </a:cubicBezTo>
                <a:lnTo>
                  <a:pt x="62327" y="627510"/>
                </a:lnTo>
                <a:close/>
                <a:moveTo>
                  <a:pt x="142356" y="557478"/>
                </a:moveTo>
                <a:lnTo>
                  <a:pt x="147328" y="601358"/>
                </a:lnTo>
                <a:lnTo>
                  <a:pt x="147283" y="602221"/>
                </a:lnTo>
                <a:lnTo>
                  <a:pt x="141732" y="582588"/>
                </a:lnTo>
                <a:close/>
                <a:moveTo>
                  <a:pt x="85152" y="588762"/>
                </a:moveTo>
                <a:lnTo>
                  <a:pt x="89868" y="642409"/>
                </a:lnTo>
                <a:lnTo>
                  <a:pt x="92041" y="724304"/>
                </a:lnTo>
                <a:lnTo>
                  <a:pt x="91500" y="722257"/>
                </a:lnTo>
                <a:lnTo>
                  <a:pt x="84950" y="632743"/>
                </a:lnTo>
                <a:close/>
                <a:moveTo>
                  <a:pt x="293221" y="455022"/>
                </a:moveTo>
                <a:lnTo>
                  <a:pt x="308028" y="499169"/>
                </a:lnTo>
                <a:lnTo>
                  <a:pt x="294860" y="486297"/>
                </a:lnTo>
                <a:close/>
                <a:moveTo>
                  <a:pt x="269325" y="458913"/>
                </a:moveTo>
                <a:lnTo>
                  <a:pt x="278159" y="469972"/>
                </a:lnTo>
                <a:lnTo>
                  <a:pt x="294860" y="486297"/>
                </a:lnTo>
                <a:lnTo>
                  <a:pt x="298380" y="553457"/>
                </a:lnTo>
                <a:lnTo>
                  <a:pt x="285214" y="522622"/>
                </a:lnTo>
                <a:lnTo>
                  <a:pt x="273797" y="472622"/>
                </a:lnTo>
                <a:lnTo>
                  <a:pt x="269345" y="459904"/>
                </a:lnTo>
                <a:close/>
                <a:moveTo>
                  <a:pt x="331195" y="416736"/>
                </a:moveTo>
                <a:lnTo>
                  <a:pt x="336552" y="435316"/>
                </a:lnTo>
                <a:lnTo>
                  <a:pt x="336283" y="443910"/>
                </a:lnTo>
                <a:lnTo>
                  <a:pt x="329581" y="433164"/>
                </a:lnTo>
                <a:close/>
                <a:moveTo>
                  <a:pt x="321228" y="419772"/>
                </a:moveTo>
                <a:lnTo>
                  <a:pt x="329581" y="433164"/>
                </a:lnTo>
                <a:lnTo>
                  <a:pt x="329493" y="434058"/>
                </a:lnTo>
                <a:lnTo>
                  <a:pt x="325351" y="453699"/>
                </a:lnTo>
                <a:lnTo>
                  <a:pt x="324116" y="444841"/>
                </a:lnTo>
                <a:close/>
                <a:moveTo>
                  <a:pt x="218829" y="479667"/>
                </a:moveTo>
                <a:lnTo>
                  <a:pt x="224390" y="491225"/>
                </a:lnTo>
                <a:cubicBezTo>
                  <a:pt x="232543" y="510132"/>
                  <a:pt x="239694" y="529410"/>
                  <a:pt x="245241" y="549283"/>
                </a:cubicBezTo>
                <a:lnTo>
                  <a:pt x="249218" y="571826"/>
                </a:lnTo>
                <a:lnTo>
                  <a:pt x="251236" y="591627"/>
                </a:lnTo>
                <a:cubicBezTo>
                  <a:pt x="251906" y="599076"/>
                  <a:pt x="252351" y="605100"/>
                  <a:pt x="252634" y="610055"/>
                </a:cubicBezTo>
                <a:lnTo>
                  <a:pt x="252777" y="620911"/>
                </a:lnTo>
                <a:lnTo>
                  <a:pt x="245237" y="613947"/>
                </a:lnTo>
                <a:lnTo>
                  <a:pt x="240311" y="571890"/>
                </a:lnTo>
                <a:close/>
                <a:moveTo>
                  <a:pt x="385525" y="362158"/>
                </a:moveTo>
                <a:lnTo>
                  <a:pt x="387994" y="372871"/>
                </a:lnTo>
                <a:lnTo>
                  <a:pt x="388873" y="379304"/>
                </a:lnTo>
                <a:lnTo>
                  <a:pt x="394820" y="413188"/>
                </a:lnTo>
                <a:lnTo>
                  <a:pt x="387853" y="438286"/>
                </a:lnTo>
                <a:lnTo>
                  <a:pt x="380148" y="460846"/>
                </a:lnTo>
                <a:lnTo>
                  <a:pt x="379014" y="424518"/>
                </a:lnTo>
                <a:close/>
                <a:moveTo>
                  <a:pt x="254989" y="440967"/>
                </a:moveTo>
                <a:lnTo>
                  <a:pt x="268742" y="458183"/>
                </a:lnTo>
                <a:lnTo>
                  <a:pt x="269345" y="459904"/>
                </a:lnTo>
                <a:lnTo>
                  <a:pt x="269680" y="476931"/>
                </a:lnTo>
                <a:lnTo>
                  <a:pt x="269558" y="482755"/>
                </a:lnTo>
                <a:lnTo>
                  <a:pt x="255729" y="446931"/>
                </a:lnTo>
                <a:close/>
                <a:moveTo>
                  <a:pt x="29109" y="581048"/>
                </a:moveTo>
                <a:lnTo>
                  <a:pt x="30897" y="609116"/>
                </a:lnTo>
                <a:cubicBezTo>
                  <a:pt x="33157" y="644598"/>
                  <a:pt x="32944" y="680157"/>
                  <a:pt x="32379" y="715731"/>
                </a:cubicBezTo>
                <a:lnTo>
                  <a:pt x="32206" y="744890"/>
                </a:lnTo>
                <a:lnTo>
                  <a:pt x="21038" y="654330"/>
                </a:lnTo>
                <a:cubicBezTo>
                  <a:pt x="20208" y="633048"/>
                  <a:pt x="23734" y="611988"/>
                  <a:pt x="27681" y="590927"/>
                </a:cubicBezTo>
                <a:close/>
                <a:moveTo>
                  <a:pt x="214215" y="459862"/>
                </a:moveTo>
                <a:lnTo>
                  <a:pt x="218829" y="479667"/>
                </a:lnTo>
                <a:lnTo>
                  <a:pt x="214839" y="471375"/>
                </a:lnTo>
                <a:close/>
                <a:moveTo>
                  <a:pt x="209759" y="460818"/>
                </a:moveTo>
                <a:lnTo>
                  <a:pt x="214839" y="471375"/>
                </a:lnTo>
                <a:lnTo>
                  <a:pt x="214858" y="471727"/>
                </a:lnTo>
                <a:cubicBezTo>
                  <a:pt x="215799" y="494188"/>
                  <a:pt x="216585" y="524127"/>
                  <a:pt x="217332" y="564679"/>
                </a:cubicBezTo>
                <a:lnTo>
                  <a:pt x="217713" y="588525"/>
                </a:lnTo>
                <a:lnTo>
                  <a:pt x="205344" y="577100"/>
                </a:lnTo>
                <a:lnTo>
                  <a:pt x="207430" y="512841"/>
                </a:lnTo>
                <a:close/>
                <a:moveTo>
                  <a:pt x="27842" y="561161"/>
                </a:moveTo>
                <a:lnTo>
                  <a:pt x="30589" y="570813"/>
                </a:lnTo>
                <a:lnTo>
                  <a:pt x="29109" y="581048"/>
                </a:lnTo>
                <a:close/>
                <a:moveTo>
                  <a:pt x="210272" y="442935"/>
                </a:moveTo>
                <a:lnTo>
                  <a:pt x="210514" y="443971"/>
                </a:lnTo>
                <a:lnTo>
                  <a:pt x="209759" y="460818"/>
                </a:lnTo>
                <a:lnTo>
                  <a:pt x="208944" y="459123"/>
                </a:lnTo>
                <a:close/>
                <a:moveTo>
                  <a:pt x="201963" y="444616"/>
                </a:moveTo>
                <a:lnTo>
                  <a:pt x="208944" y="459123"/>
                </a:lnTo>
                <a:lnTo>
                  <a:pt x="204737" y="510376"/>
                </a:lnTo>
                <a:cubicBezTo>
                  <a:pt x="202941" y="533032"/>
                  <a:pt x="201365" y="553518"/>
                  <a:pt x="199886" y="572505"/>
                </a:cubicBezTo>
                <a:lnTo>
                  <a:pt x="197802" y="596858"/>
                </a:lnTo>
                <a:lnTo>
                  <a:pt x="193530" y="570187"/>
                </a:lnTo>
                <a:lnTo>
                  <a:pt x="195143" y="543164"/>
                </a:lnTo>
                <a:cubicBezTo>
                  <a:pt x="196898" y="514637"/>
                  <a:pt x="198415" y="490848"/>
                  <a:pt x="199712" y="471136"/>
                </a:cubicBezTo>
                <a:lnTo>
                  <a:pt x="201194" y="449429"/>
                </a:lnTo>
                <a:close/>
                <a:moveTo>
                  <a:pt x="141852" y="482973"/>
                </a:moveTo>
                <a:lnTo>
                  <a:pt x="142552" y="549596"/>
                </a:lnTo>
                <a:lnTo>
                  <a:pt x="142356" y="557478"/>
                </a:lnTo>
                <a:lnTo>
                  <a:pt x="139121" y="528924"/>
                </a:lnTo>
                <a:close/>
                <a:moveTo>
                  <a:pt x="87222" y="511092"/>
                </a:moveTo>
                <a:lnTo>
                  <a:pt x="90753" y="518239"/>
                </a:lnTo>
                <a:cubicBezTo>
                  <a:pt x="98048" y="533040"/>
                  <a:pt x="105356" y="547912"/>
                  <a:pt x="112269" y="562047"/>
                </a:cubicBezTo>
                <a:lnTo>
                  <a:pt x="121673" y="581394"/>
                </a:lnTo>
                <a:lnTo>
                  <a:pt x="126255" y="606226"/>
                </a:lnTo>
                <a:cubicBezTo>
                  <a:pt x="126262" y="606266"/>
                  <a:pt x="127531" y="617483"/>
                  <a:pt x="129747" y="637290"/>
                </a:cubicBezTo>
                <a:lnTo>
                  <a:pt x="130241" y="641719"/>
                </a:lnTo>
                <a:lnTo>
                  <a:pt x="130165" y="642601"/>
                </a:lnTo>
                <a:cubicBezTo>
                  <a:pt x="128125" y="707185"/>
                  <a:pt x="133773" y="904826"/>
                  <a:pt x="142743" y="965052"/>
                </a:cubicBezTo>
                <a:lnTo>
                  <a:pt x="143469" y="968270"/>
                </a:lnTo>
                <a:lnTo>
                  <a:pt x="138494" y="990484"/>
                </a:lnTo>
                <a:lnTo>
                  <a:pt x="137814" y="987659"/>
                </a:lnTo>
                <a:cubicBezTo>
                  <a:pt x="128780" y="947119"/>
                  <a:pt x="122947" y="905957"/>
                  <a:pt x="117147" y="864787"/>
                </a:cubicBezTo>
                <a:lnTo>
                  <a:pt x="102357" y="775968"/>
                </a:lnTo>
                <a:lnTo>
                  <a:pt x="92769" y="705494"/>
                </a:lnTo>
                <a:cubicBezTo>
                  <a:pt x="91287" y="664051"/>
                  <a:pt x="90104" y="627249"/>
                  <a:pt x="89183" y="594607"/>
                </a:cubicBezTo>
                <a:close/>
                <a:moveTo>
                  <a:pt x="141769" y="475021"/>
                </a:moveTo>
                <a:lnTo>
                  <a:pt x="142063" y="479421"/>
                </a:lnTo>
                <a:lnTo>
                  <a:pt x="141852" y="482973"/>
                </a:lnTo>
                <a:close/>
                <a:moveTo>
                  <a:pt x="150814" y="466717"/>
                </a:moveTo>
                <a:lnTo>
                  <a:pt x="151854" y="469276"/>
                </a:lnTo>
                <a:lnTo>
                  <a:pt x="155549" y="480643"/>
                </a:lnTo>
                <a:lnTo>
                  <a:pt x="153345" y="559138"/>
                </a:lnTo>
                <a:lnTo>
                  <a:pt x="152936" y="622213"/>
                </a:lnTo>
                <a:lnTo>
                  <a:pt x="147521" y="603063"/>
                </a:lnTo>
                <a:lnTo>
                  <a:pt x="147328" y="601358"/>
                </a:lnTo>
                <a:lnTo>
                  <a:pt x="149883" y="552172"/>
                </a:lnTo>
                <a:cubicBezTo>
                  <a:pt x="150473" y="518021"/>
                  <a:pt x="150860" y="493248"/>
                  <a:pt x="150936" y="473675"/>
                </a:cubicBezTo>
                <a:close/>
                <a:moveTo>
                  <a:pt x="211286" y="422916"/>
                </a:moveTo>
                <a:lnTo>
                  <a:pt x="211453" y="423646"/>
                </a:lnTo>
                <a:cubicBezTo>
                  <a:pt x="212137" y="428965"/>
                  <a:pt x="212753" y="435370"/>
                  <a:pt x="213316" y="443253"/>
                </a:cubicBezTo>
                <a:lnTo>
                  <a:pt x="214215" y="459862"/>
                </a:lnTo>
                <a:lnTo>
                  <a:pt x="210514" y="443971"/>
                </a:lnTo>
                <a:lnTo>
                  <a:pt x="210905" y="435227"/>
                </a:lnTo>
                <a:close/>
                <a:moveTo>
                  <a:pt x="235942" y="402228"/>
                </a:moveTo>
                <a:lnTo>
                  <a:pt x="247281" y="431317"/>
                </a:lnTo>
                <a:lnTo>
                  <a:pt x="252636" y="438021"/>
                </a:lnTo>
                <a:lnTo>
                  <a:pt x="255358" y="445970"/>
                </a:lnTo>
                <a:lnTo>
                  <a:pt x="255729" y="446931"/>
                </a:lnTo>
                <a:lnTo>
                  <a:pt x="256199" y="450722"/>
                </a:lnTo>
                <a:cubicBezTo>
                  <a:pt x="257980" y="465048"/>
                  <a:pt x="260481" y="485667"/>
                  <a:pt x="263939" y="517837"/>
                </a:cubicBezTo>
                <a:cubicBezTo>
                  <a:pt x="267147" y="547692"/>
                  <a:pt x="266981" y="577527"/>
                  <a:pt x="264705" y="607352"/>
                </a:cubicBezTo>
                <a:lnTo>
                  <a:pt x="262407" y="624640"/>
                </a:lnTo>
                <a:lnTo>
                  <a:pt x="257919" y="599438"/>
                </a:lnTo>
                <a:lnTo>
                  <a:pt x="257765" y="598571"/>
                </a:lnTo>
                <a:lnTo>
                  <a:pt x="247007" y="501683"/>
                </a:lnTo>
                <a:close/>
                <a:moveTo>
                  <a:pt x="36846" y="527525"/>
                </a:moveTo>
                <a:lnTo>
                  <a:pt x="60041" y="606329"/>
                </a:lnTo>
                <a:lnTo>
                  <a:pt x="62327" y="627510"/>
                </a:lnTo>
                <a:lnTo>
                  <a:pt x="62343" y="627813"/>
                </a:lnTo>
                <a:lnTo>
                  <a:pt x="73898" y="735322"/>
                </a:lnTo>
                <a:lnTo>
                  <a:pt x="48575" y="636652"/>
                </a:lnTo>
                <a:cubicBezTo>
                  <a:pt x="45528" y="624669"/>
                  <a:pt x="41963" y="611243"/>
                  <a:pt x="37962" y="596727"/>
                </a:cubicBezTo>
                <a:lnTo>
                  <a:pt x="30589" y="570813"/>
                </a:lnTo>
                <a:close/>
                <a:moveTo>
                  <a:pt x="340406" y="326002"/>
                </a:moveTo>
                <a:lnTo>
                  <a:pt x="349612" y="355589"/>
                </a:lnTo>
                <a:cubicBezTo>
                  <a:pt x="361838" y="397510"/>
                  <a:pt x="368850" y="427745"/>
                  <a:pt x="373537" y="454440"/>
                </a:cubicBezTo>
                <a:lnTo>
                  <a:pt x="376186" y="472448"/>
                </a:lnTo>
                <a:lnTo>
                  <a:pt x="368365" y="495347"/>
                </a:lnTo>
                <a:lnTo>
                  <a:pt x="341174" y="451753"/>
                </a:lnTo>
                <a:lnTo>
                  <a:pt x="340156" y="447818"/>
                </a:lnTo>
                <a:lnTo>
                  <a:pt x="336552" y="435316"/>
                </a:lnTo>
                <a:lnTo>
                  <a:pt x="339749" y="333069"/>
                </a:lnTo>
                <a:close/>
                <a:moveTo>
                  <a:pt x="203750" y="413054"/>
                </a:moveTo>
                <a:lnTo>
                  <a:pt x="205538" y="422238"/>
                </a:lnTo>
                <a:lnTo>
                  <a:pt x="201963" y="444616"/>
                </a:lnTo>
                <a:lnTo>
                  <a:pt x="201577" y="443814"/>
                </a:lnTo>
                <a:lnTo>
                  <a:pt x="202960" y="423570"/>
                </a:lnTo>
                <a:close/>
                <a:moveTo>
                  <a:pt x="207838" y="407844"/>
                </a:moveTo>
                <a:lnTo>
                  <a:pt x="211012" y="421719"/>
                </a:lnTo>
                <a:lnTo>
                  <a:pt x="210905" y="435227"/>
                </a:lnTo>
                <a:lnTo>
                  <a:pt x="210272" y="442935"/>
                </a:lnTo>
                <a:lnTo>
                  <a:pt x="205984" y="424526"/>
                </a:lnTo>
                <a:lnTo>
                  <a:pt x="205538" y="422238"/>
                </a:lnTo>
                <a:close/>
                <a:moveTo>
                  <a:pt x="76400" y="489191"/>
                </a:moveTo>
                <a:lnTo>
                  <a:pt x="85201" y="507003"/>
                </a:lnTo>
                <a:lnTo>
                  <a:pt x="85440" y="526031"/>
                </a:lnTo>
                <a:lnTo>
                  <a:pt x="85152" y="588762"/>
                </a:lnTo>
                <a:close/>
                <a:moveTo>
                  <a:pt x="204762" y="398320"/>
                </a:moveTo>
                <a:lnTo>
                  <a:pt x="204845" y="398486"/>
                </a:lnTo>
                <a:lnTo>
                  <a:pt x="203750" y="413054"/>
                </a:lnTo>
                <a:lnTo>
                  <a:pt x="203402" y="411267"/>
                </a:lnTo>
                <a:close/>
                <a:moveTo>
                  <a:pt x="139318" y="438410"/>
                </a:moveTo>
                <a:lnTo>
                  <a:pt x="141439" y="443633"/>
                </a:lnTo>
                <a:lnTo>
                  <a:pt x="141769" y="475021"/>
                </a:lnTo>
                <a:close/>
                <a:moveTo>
                  <a:pt x="151153" y="426657"/>
                </a:moveTo>
                <a:lnTo>
                  <a:pt x="160761" y="447975"/>
                </a:lnTo>
                <a:cubicBezTo>
                  <a:pt x="166573" y="465908"/>
                  <a:pt x="172169" y="489639"/>
                  <a:pt x="177514" y="517459"/>
                </a:cubicBezTo>
                <a:lnTo>
                  <a:pt x="186757" y="574468"/>
                </a:lnTo>
                <a:lnTo>
                  <a:pt x="186317" y="590367"/>
                </a:lnTo>
                <a:lnTo>
                  <a:pt x="168580" y="520726"/>
                </a:lnTo>
                <a:lnTo>
                  <a:pt x="155549" y="480643"/>
                </a:lnTo>
                <a:lnTo>
                  <a:pt x="155832" y="470582"/>
                </a:lnTo>
                <a:close/>
                <a:moveTo>
                  <a:pt x="0" y="520562"/>
                </a:moveTo>
                <a:lnTo>
                  <a:pt x="22461" y="687136"/>
                </a:lnTo>
                <a:lnTo>
                  <a:pt x="32077" y="766735"/>
                </a:lnTo>
                <a:lnTo>
                  <a:pt x="31747" y="822439"/>
                </a:lnTo>
                <a:lnTo>
                  <a:pt x="4553" y="739118"/>
                </a:lnTo>
                <a:lnTo>
                  <a:pt x="0" y="701301"/>
                </a:lnTo>
                <a:close/>
                <a:moveTo>
                  <a:pt x="212693" y="377458"/>
                </a:moveTo>
                <a:lnTo>
                  <a:pt x="211286" y="422916"/>
                </a:lnTo>
                <a:lnTo>
                  <a:pt x="211012" y="421719"/>
                </a:lnTo>
                <a:lnTo>
                  <a:pt x="211294" y="386216"/>
                </a:lnTo>
                <a:close/>
                <a:moveTo>
                  <a:pt x="253230" y="349727"/>
                </a:moveTo>
                <a:lnTo>
                  <a:pt x="267933" y="388298"/>
                </a:lnTo>
                <a:lnTo>
                  <a:pt x="269325" y="458913"/>
                </a:lnTo>
                <a:lnTo>
                  <a:pt x="268742" y="458183"/>
                </a:lnTo>
                <a:lnTo>
                  <a:pt x="252569" y="411991"/>
                </a:lnTo>
                <a:lnTo>
                  <a:pt x="252261" y="398214"/>
                </a:lnTo>
                <a:cubicBezTo>
                  <a:pt x="252415" y="388027"/>
                  <a:pt x="252817" y="373618"/>
                  <a:pt x="253230" y="349727"/>
                </a:cubicBezTo>
                <a:close/>
                <a:moveTo>
                  <a:pt x="226278" y="364472"/>
                </a:moveTo>
                <a:lnTo>
                  <a:pt x="227684" y="366882"/>
                </a:lnTo>
                <a:lnTo>
                  <a:pt x="233934" y="384175"/>
                </a:lnTo>
                <a:lnTo>
                  <a:pt x="235942" y="402228"/>
                </a:lnTo>
                <a:lnTo>
                  <a:pt x="230170" y="387417"/>
                </a:lnTo>
                <a:close/>
                <a:moveTo>
                  <a:pt x="231311" y="360592"/>
                </a:moveTo>
                <a:lnTo>
                  <a:pt x="243615" y="386418"/>
                </a:lnTo>
                <a:lnTo>
                  <a:pt x="252569" y="411991"/>
                </a:lnTo>
                <a:lnTo>
                  <a:pt x="252779" y="421363"/>
                </a:lnTo>
                <a:cubicBezTo>
                  <a:pt x="253067" y="424862"/>
                  <a:pt x="253477" y="428621"/>
                  <a:pt x="254037" y="433295"/>
                </a:cubicBezTo>
                <a:lnTo>
                  <a:pt x="254989" y="440967"/>
                </a:lnTo>
                <a:lnTo>
                  <a:pt x="252636" y="438021"/>
                </a:lnTo>
                <a:lnTo>
                  <a:pt x="238957" y="398072"/>
                </a:lnTo>
                <a:lnTo>
                  <a:pt x="233934" y="384175"/>
                </a:lnTo>
                <a:close/>
                <a:moveTo>
                  <a:pt x="217887" y="359806"/>
                </a:moveTo>
                <a:lnTo>
                  <a:pt x="237422" y="476532"/>
                </a:lnTo>
                <a:lnTo>
                  <a:pt x="241064" y="504435"/>
                </a:lnTo>
                <a:lnTo>
                  <a:pt x="220764" y="390012"/>
                </a:lnTo>
                <a:close/>
                <a:moveTo>
                  <a:pt x="265022" y="328255"/>
                </a:moveTo>
                <a:lnTo>
                  <a:pt x="293398" y="375018"/>
                </a:lnTo>
                <a:lnTo>
                  <a:pt x="292495" y="441176"/>
                </a:lnTo>
                <a:lnTo>
                  <a:pt x="293221" y="455022"/>
                </a:lnTo>
                <a:lnTo>
                  <a:pt x="292146" y="451818"/>
                </a:lnTo>
                <a:lnTo>
                  <a:pt x="267933" y="388298"/>
                </a:lnTo>
                <a:lnTo>
                  <a:pt x="266998" y="340888"/>
                </a:lnTo>
                <a:close/>
                <a:moveTo>
                  <a:pt x="172491" y="387225"/>
                </a:moveTo>
                <a:lnTo>
                  <a:pt x="185495" y="412247"/>
                </a:lnTo>
                <a:lnTo>
                  <a:pt x="186343" y="420356"/>
                </a:lnTo>
                <a:cubicBezTo>
                  <a:pt x="190508" y="450474"/>
                  <a:pt x="194456" y="451813"/>
                  <a:pt x="197707" y="442229"/>
                </a:cubicBezTo>
                <a:lnTo>
                  <a:pt x="198590" y="437606"/>
                </a:lnTo>
                <a:lnTo>
                  <a:pt x="201577" y="443814"/>
                </a:lnTo>
                <a:lnTo>
                  <a:pt x="201194" y="449429"/>
                </a:lnTo>
                <a:lnTo>
                  <a:pt x="198088" y="468867"/>
                </a:lnTo>
                <a:lnTo>
                  <a:pt x="189974" y="544289"/>
                </a:lnTo>
                <a:lnTo>
                  <a:pt x="175558" y="438636"/>
                </a:lnTo>
                <a:close/>
                <a:moveTo>
                  <a:pt x="141025" y="404185"/>
                </a:moveTo>
                <a:lnTo>
                  <a:pt x="149910" y="423900"/>
                </a:lnTo>
                <a:lnTo>
                  <a:pt x="150112" y="426376"/>
                </a:lnTo>
                <a:lnTo>
                  <a:pt x="150814" y="466717"/>
                </a:lnTo>
                <a:lnTo>
                  <a:pt x="141439" y="443633"/>
                </a:lnTo>
                <a:close/>
                <a:moveTo>
                  <a:pt x="217274" y="353372"/>
                </a:moveTo>
                <a:lnTo>
                  <a:pt x="217887" y="359806"/>
                </a:lnTo>
                <a:lnTo>
                  <a:pt x="217014" y="354593"/>
                </a:lnTo>
                <a:close/>
                <a:moveTo>
                  <a:pt x="216781" y="348204"/>
                </a:moveTo>
                <a:lnTo>
                  <a:pt x="217948" y="350202"/>
                </a:lnTo>
                <a:lnTo>
                  <a:pt x="217274" y="353372"/>
                </a:lnTo>
                <a:close/>
                <a:moveTo>
                  <a:pt x="84274" y="433240"/>
                </a:moveTo>
                <a:lnTo>
                  <a:pt x="86531" y="440150"/>
                </a:lnTo>
                <a:lnTo>
                  <a:pt x="86486" y="444847"/>
                </a:lnTo>
                <a:cubicBezTo>
                  <a:pt x="86515" y="462765"/>
                  <a:pt x="86728" y="483884"/>
                  <a:pt x="87165" y="508684"/>
                </a:cubicBezTo>
                <a:lnTo>
                  <a:pt x="87222" y="511092"/>
                </a:lnTo>
                <a:lnTo>
                  <a:pt x="85201" y="507003"/>
                </a:lnTo>
                <a:close/>
                <a:moveTo>
                  <a:pt x="213700" y="344954"/>
                </a:moveTo>
                <a:lnTo>
                  <a:pt x="214868" y="345911"/>
                </a:lnTo>
                <a:lnTo>
                  <a:pt x="216854" y="353637"/>
                </a:lnTo>
                <a:lnTo>
                  <a:pt x="217014" y="354593"/>
                </a:lnTo>
                <a:lnTo>
                  <a:pt x="214330" y="367212"/>
                </a:lnTo>
                <a:lnTo>
                  <a:pt x="212693" y="377458"/>
                </a:lnTo>
                <a:close/>
                <a:moveTo>
                  <a:pt x="294190" y="291636"/>
                </a:moveTo>
                <a:lnTo>
                  <a:pt x="310952" y="346513"/>
                </a:lnTo>
                <a:lnTo>
                  <a:pt x="314007" y="357112"/>
                </a:lnTo>
                <a:lnTo>
                  <a:pt x="321228" y="419772"/>
                </a:lnTo>
                <a:lnTo>
                  <a:pt x="296417" y="379993"/>
                </a:lnTo>
                <a:lnTo>
                  <a:pt x="293398" y="375018"/>
                </a:lnTo>
                <a:lnTo>
                  <a:pt x="294354" y="304903"/>
                </a:lnTo>
                <a:close/>
                <a:moveTo>
                  <a:pt x="146801" y="385798"/>
                </a:moveTo>
                <a:lnTo>
                  <a:pt x="151153" y="426657"/>
                </a:lnTo>
                <a:lnTo>
                  <a:pt x="149910" y="423900"/>
                </a:lnTo>
                <a:close/>
                <a:moveTo>
                  <a:pt x="220544" y="337995"/>
                </a:moveTo>
                <a:lnTo>
                  <a:pt x="222839" y="342811"/>
                </a:lnTo>
                <a:lnTo>
                  <a:pt x="223043" y="345405"/>
                </a:lnTo>
                <a:lnTo>
                  <a:pt x="226278" y="364472"/>
                </a:lnTo>
                <a:lnTo>
                  <a:pt x="217948" y="350202"/>
                </a:lnTo>
                <a:close/>
                <a:moveTo>
                  <a:pt x="86724" y="420207"/>
                </a:moveTo>
                <a:lnTo>
                  <a:pt x="92939" y="433187"/>
                </a:lnTo>
                <a:cubicBezTo>
                  <a:pt x="100495" y="454147"/>
                  <a:pt x="108395" y="477268"/>
                  <a:pt x="116497" y="502056"/>
                </a:cubicBezTo>
                <a:lnTo>
                  <a:pt x="136738" y="566519"/>
                </a:lnTo>
                <a:lnTo>
                  <a:pt x="133367" y="605540"/>
                </a:lnTo>
                <a:lnTo>
                  <a:pt x="131414" y="601432"/>
                </a:lnTo>
                <a:lnTo>
                  <a:pt x="121673" y="581394"/>
                </a:lnTo>
                <a:lnTo>
                  <a:pt x="107394" y="504016"/>
                </a:lnTo>
                <a:lnTo>
                  <a:pt x="86531" y="440150"/>
                </a:lnTo>
                <a:close/>
                <a:moveTo>
                  <a:pt x="211708" y="334009"/>
                </a:moveTo>
                <a:lnTo>
                  <a:pt x="212440" y="336469"/>
                </a:lnTo>
                <a:lnTo>
                  <a:pt x="213799" y="341754"/>
                </a:lnTo>
                <a:lnTo>
                  <a:pt x="213700" y="344954"/>
                </a:lnTo>
                <a:lnTo>
                  <a:pt x="211635" y="343262"/>
                </a:lnTo>
                <a:close/>
                <a:moveTo>
                  <a:pt x="214319" y="324930"/>
                </a:moveTo>
                <a:lnTo>
                  <a:pt x="214626" y="325573"/>
                </a:lnTo>
                <a:lnTo>
                  <a:pt x="216781" y="348204"/>
                </a:lnTo>
                <a:lnTo>
                  <a:pt x="215971" y="346815"/>
                </a:lnTo>
                <a:lnTo>
                  <a:pt x="214868" y="345911"/>
                </a:lnTo>
                <a:lnTo>
                  <a:pt x="213799" y="341754"/>
                </a:lnTo>
                <a:close/>
                <a:moveTo>
                  <a:pt x="224790" y="318035"/>
                </a:moveTo>
                <a:lnTo>
                  <a:pt x="230839" y="356350"/>
                </a:lnTo>
                <a:lnTo>
                  <a:pt x="231311" y="360592"/>
                </a:lnTo>
                <a:lnTo>
                  <a:pt x="222839" y="342811"/>
                </a:lnTo>
                <a:lnTo>
                  <a:pt x="221941" y="331428"/>
                </a:lnTo>
                <a:close/>
                <a:moveTo>
                  <a:pt x="126599" y="373589"/>
                </a:moveTo>
                <a:lnTo>
                  <a:pt x="130384" y="380575"/>
                </a:lnTo>
                <a:lnTo>
                  <a:pt x="134460" y="389619"/>
                </a:lnTo>
                <a:lnTo>
                  <a:pt x="138439" y="425286"/>
                </a:lnTo>
                <a:lnTo>
                  <a:pt x="139318" y="438410"/>
                </a:lnTo>
                <a:lnTo>
                  <a:pt x="128114" y="410824"/>
                </a:lnTo>
                <a:close/>
                <a:moveTo>
                  <a:pt x="190041" y="328211"/>
                </a:moveTo>
                <a:lnTo>
                  <a:pt x="198250" y="332292"/>
                </a:lnTo>
                <a:lnTo>
                  <a:pt x="211635" y="343262"/>
                </a:lnTo>
                <a:lnTo>
                  <a:pt x="211294" y="386216"/>
                </a:lnTo>
                <a:lnTo>
                  <a:pt x="207838" y="407844"/>
                </a:lnTo>
                <a:lnTo>
                  <a:pt x="206418" y="401635"/>
                </a:lnTo>
                <a:lnTo>
                  <a:pt x="204845" y="398486"/>
                </a:lnTo>
                <a:lnTo>
                  <a:pt x="204994" y="396498"/>
                </a:lnTo>
                <a:lnTo>
                  <a:pt x="205202" y="394140"/>
                </a:lnTo>
                <a:lnTo>
                  <a:pt x="205851" y="387963"/>
                </a:lnTo>
                <a:cubicBezTo>
                  <a:pt x="206029" y="385640"/>
                  <a:pt x="206059" y="384749"/>
                  <a:pt x="205922" y="385951"/>
                </a:cubicBezTo>
                <a:lnTo>
                  <a:pt x="205202" y="394140"/>
                </a:lnTo>
                <a:lnTo>
                  <a:pt x="204762" y="398320"/>
                </a:lnTo>
                <a:lnTo>
                  <a:pt x="199054" y="386893"/>
                </a:lnTo>
                <a:lnTo>
                  <a:pt x="198267" y="384904"/>
                </a:lnTo>
                <a:lnTo>
                  <a:pt x="191590" y="350618"/>
                </a:lnTo>
                <a:close/>
                <a:moveTo>
                  <a:pt x="81419" y="389245"/>
                </a:moveTo>
                <a:lnTo>
                  <a:pt x="87160" y="394953"/>
                </a:lnTo>
                <a:lnTo>
                  <a:pt x="86917" y="400216"/>
                </a:lnTo>
                <a:lnTo>
                  <a:pt x="86724" y="420207"/>
                </a:lnTo>
                <a:lnTo>
                  <a:pt x="83589" y="413659"/>
                </a:lnTo>
                <a:close/>
                <a:moveTo>
                  <a:pt x="39434" y="414662"/>
                </a:moveTo>
                <a:lnTo>
                  <a:pt x="50238" y="436391"/>
                </a:lnTo>
                <a:lnTo>
                  <a:pt x="50293" y="436737"/>
                </a:lnTo>
                <a:cubicBezTo>
                  <a:pt x="51519" y="446297"/>
                  <a:pt x="53226" y="463650"/>
                  <a:pt x="55544" y="496079"/>
                </a:cubicBezTo>
                <a:lnTo>
                  <a:pt x="61488" y="611245"/>
                </a:lnTo>
                <a:lnTo>
                  <a:pt x="60041" y="606329"/>
                </a:lnTo>
                <a:lnTo>
                  <a:pt x="58434" y="591438"/>
                </a:lnTo>
                <a:close/>
                <a:moveTo>
                  <a:pt x="178262" y="322355"/>
                </a:moveTo>
                <a:lnTo>
                  <a:pt x="178776" y="322611"/>
                </a:lnTo>
                <a:lnTo>
                  <a:pt x="182113" y="337284"/>
                </a:lnTo>
                <a:cubicBezTo>
                  <a:pt x="184462" y="346587"/>
                  <a:pt x="186640" y="354235"/>
                  <a:pt x="188663" y="360620"/>
                </a:cubicBezTo>
                <a:lnTo>
                  <a:pt x="198267" y="384904"/>
                </a:lnTo>
                <a:lnTo>
                  <a:pt x="203402" y="411267"/>
                </a:lnTo>
                <a:lnTo>
                  <a:pt x="203137" y="413788"/>
                </a:lnTo>
                <a:lnTo>
                  <a:pt x="198590" y="437606"/>
                </a:lnTo>
                <a:lnTo>
                  <a:pt x="197527" y="435397"/>
                </a:lnTo>
                <a:lnTo>
                  <a:pt x="185495" y="412247"/>
                </a:lnTo>
                <a:lnTo>
                  <a:pt x="182124" y="379985"/>
                </a:lnTo>
                <a:close/>
                <a:moveTo>
                  <a:pt x="0" y="433208"/>
                </a:moveTo>
                <a:lnTo>
                  <a:pt x="7068" y="446916"/>
                </a:lnTo>
                <a:lnTo>
                  <a:pt x="23377" y="491064"/>
                </a:lnTo>
                <a:lnTo>
                  <a:pt x="27842" y="561161"/>
                </a:lnTo>
                <a:lnTo>
                  <a:pt x="24742" y="550265"/>
                </a:lnTo>
                <a:lnTo>
                  <a:pt x="0" y="470414"/>
                </a:lnTo>
                <a:close/>
                <a:moveTo>
                  <a:pt x="202498" y="302383"/>
                </a:moveTo>
                <a:cubicBezTo>
                  <a:pt x="201907" y="299735"/>
                  <a:pt x="202244" y="299604"/>
                  <a:pt x="204106" y="303493"/>
                </a:cubicBezTo>
                <a:lnTo>
                  <a:pt x="211720" y="319473"/>
                </a:lnTo>
                <a:lnTo>
                  <a:pt x="211816" y="320413"/>
                </a:lnTo>
                <a:lnTo>
                  <a:pt x="211708" y="334009"/>
                </a:lnTo>
                <a:lnTo>
                  <a:pt x="206465" y="316380"/>
                </a:lnTo>
                <a:cubicBezTo>
                  <a:pt x="204610" y="310198"/>
                  <a:pt x="203090" y="305032"/>
                  <a:pt x="202498" y="302383"/>
                </a:cubicBezTo>
                <a:close/>
                <a:moveTo>
                  <a:pt x="320098" y="221921"/>
                </a:moveTo>
                <a:lnTo>
                  <a:pt x="345952" y="266902"/>
                </a:lnTo>
                <a:lnTo>
                  <a:pt x="344829" y="278380"/>
                </a:lnTo>
                <a:lnTo>
                  <a:pt x="340406" y="326002"/>
                </a:lnTo>
                <a:lnTo>
                  <a:pt x="327001" y="282925"/>
                </a:lnTo>
                <a:lnTo>
                  <a:pt x="324268" y="275374"/>
                </a:lnTo>
                <a:close/>
                <a:moveTo>
                  <a:pt x="140194" y="325080"/>
                </a:moveTo>
                <a:cubicBezTo>
                  <a:pt x="142986" y="351065"/>
                  <a:pt x="145136" y="369713"/>
                  <a:pt x="146752" y="385203"/>
                </a:cubicBezTo>
                <a:lnTo>
                  <a:pt x="146801" y="385798"/>
                </a:lnTo>
                <a:lnTo>
                  <a:pt x="146633" y="384219"/>
                </a:lnTo>
                <a:lnTo>
                  <a:pt x="140500" y="354280"/>
                </a:lnTo>
                <a:close/>
                <a:moveTo>
                  <a:pt x="215912" y="273477"/>
                </a:moveTo>
                <a:lnTo>
                  <a:pt x="219706" y="303090"/>
                </a:lnTo>
                <a:lnTo>
                  <a:pt x="221941" y="331428"/>
                </a:lnTo>
                <a:lnTo>
                  <a:pt x="220544" y="337995"/>
                </a:lnTo>
                <a:lnTo>
                  <a:pt x="214626" y="325573"/>
                </a:lnTo>
                <a:lnTo>
                  <a:pt x="214380" y="322986"/>
                </a:lnTo>
                <a:close/>
                <a:moveTo>
                  <a:pt x="98519" y="347945"/>
                </a:moveTo>
                <a:lnTo>
                  <a:pt x="127639" y="409655"/>
                </a:lnTo>
                <a:lnTo>
                  <a:pt x="128114" y="410824"/>
                </a:lnTo>
                <a:lnTo>
                  <a:pt x="129444" y="443525"/>
                </a:lnTo>
                <a:lnTo>
                  <a:pt x="139121" y="528924"/>
                </a:lnTo>
                <a:lnTo>
                  <a:pt x="137213" y="561017"/>
                </a:lnTo>
                <a:lnTo>
                  <a:pt x="136759" y="566278"/>
                </a:lnTo>
                <a:lnTo>
                  <a:pt x="134922" y="558342"/>
                </a:lnTo>
                <a:cubicBezTo>
                  <a:pt x="118805" y="490333"/>
                  <a:pt x="100139" y="418624"/>
                  <a:pt x="89030" y="396812"/>
                </a:cubicBezTo>
                <a:lnTo>
                  <a:pt x="87160" y="394953"/>
                </a:lnTo>
                <a:lnTo>
                  <a:pt x="88227" y="371915"/>
                </a:lnTo>
                <a:cubicBezTo>
                  <a:pt x="93804" y="301596"/>
                  <a:pt x="110211" y="455465"/>
                  <a:pt x="99157" y="353850"/>
                </a:cubicBezTo>
                <a:close/>
                <a:moveTo>
                  <a:pt x="302131" y="216696"/>
                </a:moveTo>
                <a:lnTo>
                  <a:pt x="309491" y="234534"/>
                </a:lnTo>
                <a:lnTo>
                  <a:pt x="324268" y="275374"/>
                </a:lnTo>
                <a:lnTo>
                  <a:pt x="324787" y="282027"/>
                </a:lnTo>
                <a:cubicBezTo>
                  <a:pt x="329902" y="342198"/>
                  <a:pt x="333370" y="370190"/>
                  <a:pt x="333648" y="391779"/>
                </a:cubicBezTo>
                <a:lnTo>
                  <a:pt x="331195" y="416736"/>
                </a:lnTo>
                <a:lnTo>
                  <a:pt x="314007" y="357112"/>
                </a:lnTo>
                <a:lnTo>
                  <a:pt x="304549" y="275033"/>
                </a:lnTo>
                <a:close/>
                <a:moveTo>
                  <a:pt x="58860" y="370952"/>
                </a:moveTo>
                <a:lnTo>
                  <a:pt x="65086" y="375019"/>
                </a:lnTo>
                <a:lnTo>
                  <a:pt x="83589" y="413659"/>
                </a:lnTo>
                <a:lnTo>
                  <a:pt x="84100" y="419419"/>
                </a:lnTo>
                <a:lnTo>
                  <a:pt x="84274" y="433240"/>
                </a:lnTo>
                <a:lnTo>
                  <a:pt x="75262" y="405650"/>
                </a:lnTo>
                <a:lnTo>
                  <a:pt x="59661" y="375834"/>
                </a:lnTo>
                <a:close/>
                <a:moveTo>
                  <a:pt x="250713" y="236773"/>
                </a:moveTo>
                <a:lnTo>
                  <a:pt x="265022" y="328255"/>
                </a:lnTo>
                <a:lnTo>
                  <a:pt x="234621" y="278155"/>
                </a:lnTo>
                <a:close/>
                <a:moveTo>
                  <a:pt x="48745" y="364345"/>
                </a:moveTo>
                <a:lnTo>
                  <a:pt x="56198" y="369213"/>
                </a:lnTo>
                <a:lnTo>
                  <a:pt x="59661" y="375834"/>
                </a:lnTo>
                <a:lnTo>
                  <a:pt x="74242" y="464633"/>
                </a:lnTo>
                <a:lnTo>
                  <a:pt x="76400" y="489191"/>
                </a:lnTo>
                <a:lnTo>
                  <a:pt x="69319" y="474859"/>
                </a:lnTo>
                <a:cubicBezTo>
                  <a:pt x="62461" y="461010"/>
                  <a:pt x="56025" y="448039"/>
                  <a:pt x="50421" y="436758"/>
                </a:cubicBezTo>
                <a:lnTo>
                  <a:pt x="50238" y="436391"/>
                </a:lnTo>
                <a:lnTo>
                  <a:pt x="48800" y="427329"/>
                </a:lnTo>
                <a:cubicBezTo>
                  <a:pt x="46858" y="418352"/>
                  <a:pt x="47518" y="435305"/>
                  <a:pt x="48745" y="364345"/>
                </a:cubicBezTo>
                <a:close/>
                <a:moveTo>
                  <a:pt x="138893" y="304662"/>
                </a:moveTo>
                <a:lnTo>
                  <a:pt x="168330" y="317457"/>
                </a:lnTo>
                <a:lnTo>
                  <a:pt x="172491" y="387225"/>
                </a:lnTo>
                <a:lnTo>
                  <a:pt x="140194" y="325080"/>
                </a:lnTo>
                <a:close/>
                <a:moveTo>
                  <a:pt x="216719" y="247424"/>
                </a:moveTo>
                <a:lnTo>
                  <a:pt x="224230" y="261030"/>
                </a:lnTo>
                <a:lnTo>
                  <a:pt x="234621" y="278155"/>
                </a:lnTo>
                <a:lnTo>
                  <a:pt x="231642" y="285815"/>
                </a:lnTo>
                <a:lnTo>
                  <a:pt x="224790" y="318035"/>
                </a:lnTo>
                <a:lnTo>
                  <a:pt x="216214" y="263720"/>
                </a:lnTo>
                <a:close/>
                <a:moveTo>
                  <a:pt x="168201" y="270703"/>
                </a:moveTo>
                <a:lnTo>
                  <a:pt x="174545" y="304014"/>
                </a:lnTo>
                <a:lnTo>
                  <a:pt x="178072" y="319517"/>
                </a:lnTo>
                <a:lnTo>
                  <a:pt x="178262" y="322355"/>
                </a:lnTo>
                <a:lnTo>
                  <a:pt x="168954" y="317729"/>
                </a:lnTo>
                <a:lnTo>
                  <a:pt x="168330" y="317457"/>
                </a:lnTo>
                <a:lnTo>
                  <a:pt x="167730" y="307402"/>
                </a:lnTo>
                <a:close/>
                <a:moveTo>
                  <a:pt x="204236" y="246455"/>
                </a:moveTo>
                <a:lnTo>
                  <a:pt x="209780" y="274697"/>
                </a:lnTo>
                <a:lnTo>
                  <a:pt x="214380" y="322986"/>
                </a:lnTo>
                <a:lnTo>
                  <a:pt x="214319" y="324930"/>
                </a:lnTo>
                <a:lnTo>
                  <a:pt x="211720" y="319473"/>
                </a:lnTo>
                <a:close/>
                <a:moveTo>
                  <a:pt x="123523" y="297982"/>
                </a:moveTo>
                <a:lnTo>
                  <a:pt x="128624" y="300198"/>
                </a:lnTo>
                <a:lnTo>
                  <a:pt x="133450" y="319855"/>
                </a:lnTo>
                <a:lnTo>
                  <a:pt x="140500" y="354280"/>
                </a:lnTo>
                <a:lnTo>
                  <a:pt x="141025" y="404185"/>
                </a:lnTo>
                <a:lnTo>
                  <a:pt x="134460" y="389619"/>
                </a:lnTo>
                <a:lnTo>
                  <a:pt x="131783" y="365623"/>
                </a:lnTo>
                <a:cubicBezTo>
                  <a:pt x="129424" y="346698"/>
                  <a:pt x="127107" y="329678"/>
                  <a:pt x="125380" y="317390"/>
                </a:cubicBezTo>
                <a:lnTo>
                  <a:pt x="123889" y="306973"/>
                </a:lnTo>
                <a:close/>
                <a:moveTo>
                  <a:pt x="292880" y="186148"/>
                </a:moveTo>
                <a:lnTo>
                  <a:pt x="301310" y="196877"/>
                </a:lnTo>
                <a:lnTo>
                  <a:pt x="302131" y="216696"/>
                </a:lnTo>
                <a:lnTo>
                  <a:pt x="292984" y="194526"/>
                </a:lnTo>
                <a:close/>
                <a:moveTo>
                  <a:pt x="205201" y="226562"/>
                </a:moveTo>
                <a:lnTo>
                  <a:pt x="212409" y="239618"/>
                </a:lnTo>
                <a:lnTo>
                  <a:pt x="216214" y="263720"/>
                </a:lnTo>
                <a:lnTo>
                  <a:pt x="215912" y="273477"/>
                </a:lnTo>
                <a:lnTo>
                  <a:pt x="213965" y="258278"/>
                </a:lnTo>
                <a:close/>
                <a:moveTo>
                  <a:pt x="278734" y="168145"/>
                </a:moveTo>
                <a:lnTo>
                  <a:pt x="285454" y="176698"/>
                </a:lnTo>
                <a:lnTo>
                  <a:pt x="287221" y="180559"/>
                </a:lnTo>
                <a:lnTo>
                  <a:pt x="292984" y="194526"/>
                </a:lnTo>
                <a:lnTo>
                  <a:pt x="294190" y="291636"/>
                </a:lnTo>
                <a:lnTo>
                  <a:pt x="278441" y="240079"/>
                </a:lnTo>
                <a:lnTo>
                  <a:pt x="266660" y="202846"/>
                </a:lnTo>
                <a:lnTo>
                  <a:pt x="278897" y="177708"/>
                </a:lnTo>
                <a:close/>
                <a:moveTo>
                  <a:pt x="200425" y="209278"/>
                </a:moveTo>
                <a:lnTo>
                  <a:pt x="205201" y="226562"/>
                </a:lnTo>
                <a:lnTo>
                  <a:pt x="201512" y="219880"/>
                </a:lnTo>
                <a:close/>
                <a:moveTo>
                  <a:pt x="27228" y="304376"/>
                </a:moveTo>
                <a:lnTo>
                  <a:pt x="53981" y="351828"/>
                </a:lnTo>
                <a:lnTo>
                  <a:pt x="56520" y="357130"/>
                </a:lnTo>
                <a:lnTo>
                  <a:pt x="57015" y="359717"/>
                </a:lnTo>
                <a:lnTo>
                  <a:pt x="58860" y="370952"/>
                </a:lnTo>
                <a:lnTo>
                  <a:pt x="56198" y="369213"/>
                </a:lnTo>
                <a:lnTo>
                  <a:pt x="28676" y="316611"/>
                </a:lnTo>
                <a:close/>
                <a:moveTo>
                  <a:pt x="186752" y="193144"/>
                </a:moveTo>
                <a:lnTo>
                  <a:pt x="201512" y="219880"/>
                </a:lnTo>
                <a:lnTo>
                  <a:pt x="204236" y="246455"/>
                </a:lnTo>
                <a:lnTo>
                  <a:pt x="199035" y="219964"/>
                </a:lnTo>
                <a:close/>
                <a:moveTo>
                  <a:pt x="178271" y="184261"/>
                </a:moveTo>
                <a:lnTo>
                  <a:pt x="183368" y="199864"/>
                </a:lnTo>
                <a:cubicBezTo>
                  <a:pt x="185378" y="206502"/>
                  <a:pt x="186987" y="212687"/>
                  <a:pt x="187448" y="216973"/>
                </a:cubicBezTo>
                <a:cubicBezTo>
                  <a:pt x="189548" y="236525"/>
                  <a:pt x="186768" y="256295"/>
                  <a:pt x="186428" y="275956"/>
                </a:cubicBezTo>
                <a:lnTo>
                  <a:pt x="190041" y="328211"/>
                </a:lnTo>
                <a:lnTo>
                  <a:pt x="178776" y="322611"/>
                </a:lnTo>
                <a:lnTo>
                  <a:pt x="178072" y="319517"/>
                </a:lnTo>
                <a:lnTo>
                  <a:pt x="177867" y="316459"/>
                </a:lnTo>
                <a:cubicBezTo>
                  <a:pt x="176454" y="290984"/>
                  <a:pt x="175052" y="260989"/>
                  <a:pt x="173680" y="225812"/>
                </a:cubicBezTo>
                <a:close/>
                <a:moveTo>
                  <a:pt x="13072" y="286788"/>
                </a:moveTo>
                <a:lnTo>
                  <a:pt x="28676" y="316611"/>
                </a:lnTo>
                <a:lnTo>
                  <a:pt x="31067" y="336809"/>
                </a:lnTo>
                <a:lnTo>
                  <a:pt x="39434" y="414662"/>
                </a:lnTo>
                <a:lnTo>
                  <a:pt x="36512" y="408785"/>
                </a:lnTo>
                <a:cubicBezTo>
                  <a:pt x="32980" y="401688"/>
                  <a:pt x="30689" y="397087"/>
                  <a:pt x="30047" y="395792"/>
                </a:cubicBezTo>
                <a:cubicBezTo>
                  <a:pt x="29707" y="415452"/>
                  <a:pt x="28014" y="435137"/>
                  <a:pt x="29027" y="454774"/>
                </a:cubicBezTo>
                <a:cubicBezTo>
                  <a:pt x="30284" y="479132"/>
                  <a:pt x="37823" y="503155"/>
                  <a:pt x="36846" y="527525"/>
                </a:cubicBezTo>
                <a:lnTo>
                  <a:pt x="23377" y="491064"/>
                </a:lnTo>
                <a:lnTo>
                  <a:pt x="20188" y="441006"/>
                </a:lnTo>
                <a:cubicBezTo>
                  <a:pt x="15841" y="297553"/>
                  <a:pt x="30535" y="353656"/>
                  <a:pt x="17098" y="302354"/>
                </a:cubicBezTo>
                <a:close/>
                <a:moveTo>
                  <a:pt x="179129" y="176501"/>
                </a:moveTo>
                <a:lnTo>
                  <a:pt x="186752" y="193144"/>
                </a:lnTo>
                <a:lnTo>
                  <a:pt x="178868" y="178864"/>
                </a:lnTo>
                <a:close/>
                <a:moveTo>
                  <a:pt x="173388" y="168937"/>
                </a:moveTo>
                <a:lnTo>
                  <a:pt x="178868" y="178864"/>
                </a:lnTo>
                <a:lnTo>
                  <a:pt x="178271" y="184261"/>
                </a:lnTo>
                <a:lnTo>
                  <a:pt x="176889" y="180029"/>
                </a:lnTo>
                <a:close/>
                <a:moveTo>
                  <a:pt x="232120" y="121145"/>
                </a:moveTo>
                <a:lnTo>
                  <a:pt x="244523" y="132969"/>
                </a:lnTo>
                <a:lnTo>
                  <a:pt x="245797" y="136908"/>
                </a:lnTo>
                <a:lnTo>
                  <a:pt x="266660" y="202846"/>
                </a:lnTo>
                <a:lnTo>
                  <a:pt x="252968" y="230974"/>
                </a:lnTo>
                <a:lnTo>
                  <a:pt x="250713" y="236773"/>
                </a:lnTo>
                <a:lnTo>
                  <a:pt x="244925" y="199766"/>
                </a:lnTo>
                <a:close/>
                <a:moveTo>
                  <a:pt x="189393" y="139210"/>
                </a:moveTo>
                <a:lnTo>
                  <a:pt x="191498" y="147322"/>
                </a:lnTo>
                <a:lnTo>
                  <a:pt x="200052" y="205638"/>
                </a:lnTo>
                <a:lnTo>
                  <a:pt x="200425" y="209278"/>
                </a:lnTo>
                <a:lnTo>
                  <a:pt x="200154" y="208294"/>
                </a:lnTo>
                <a:cubicBezTo>
                  <a:pt x="195055" y="191743"/>
                  <a:pt x="190311" y="175138"/>
                  <a:pt x="188468" y="157991"/>
                </a:cubicBezTo>
                <a:close/>
                <a:moveTo>
                  <a:pt x="187019" y="116789"/>
                </a:moveTo>
                <a:lnTo>
                  <a:pt x="189623" y="134537"/>
                </a:lnTo>
                <a:lnTo>
                  <a:pt x="189393" y="139210"/>
                </a:lnTo>
                <a:lnTo>
                  <a:pt x="185818" y="125440"/>
                </a:lnTo>
                <a:close/>
                <a:moveTo>
                  <a:pt x="193154" y="89482"/>
                </a:moveTo>
                <a:lnTo>
                  <a:pt x="215786" y="105572"/>
                </a:lnTo>
                <a:lnTo>
                  <a:pt x="224933" y="114293"/>
                </a:lnTo>
                <a:lnTo>
                  <a:pt x="217443" y="224027"/>
                </a:lnTo>
                <a:lnTo>
                  <a:pt x="216719" y="247424"/>
                </a:lnTo>
                <a:lnTo>
                  <a:pt x="212409" y="239618"/>
                </a:lnTo>
                <a:lnTo>
                  <a:pt x="207679" y="209660"/>
                </a:lnTo>
                <a:lnTo>
                  <a:pt x="191498" y="147322"/>
                </a:lnTo>
                <a:lnTo>
                  <a:pt x="189623" y="134537"/>
                </a:lnTo>
                <a:lnTo>
                  <a:pt x="190474" y="117253"/>
                </a:lnTo>
                <a:close/>
                <a:moveTo>
                  <a:pt x="23912" y="196981"/>
                </a:moveTo>
                <a:lnTo>
                  <a:pt x="33885" y="216048"/>
                </a:lnTo>
                <a:cubicBezTo>
                  <a:pt x="44473" y="236503"/>
                  <a:pt x="55401" y="257882"/>
                  <a:pt x="66273" y="279613"/>
                </a:cubicBezTo>
                <a:lnTo>
                  <a:pt x="66656" y="280424"/>
                </a:lnTo>
                <a:lnTo>
                  <a:pt x="72411" y="310473"/>
                </a:lnTo>
                <a:cubicBezTo>
                  <a:pt x="74747" y="325904"/>
                  <a:pt x="76900" y="342366"/>
                  <a:pt x="78853" y="360358"/>
                </a:cubicBezTo>
                <a:lnTo>
                  <a:pt x="81419" y="389245"/>
                </a:lnTo>
                <a:lnTo>
                  <a:pt x="70988" y="378874"/>
                </a:lnTo>
                <a:lnTo>
                  <a:pt x="65086" y="375019"/>
                </a:lnTo>
                <a:lnTo>
                  <a:pt x="56520" y="357130"/>
                </a:lnTo>
                <a:lnTo>
                  <a:pt x="37016" y="255219"/>
                </a:lnTo>
                <a:close/>
                <a:moveTo>
                  <a:pt x="145345" y="107216"/>
                </a:moveTo>
                <a:lnTo>
                  <a:pt x="157022" y="139293"/>
                </a:lnTo>
                <a:lnTo>
                  <a:pt x="168245" y="159623"/>
                </a:lnTo>
                <a:lnTo>
                  <a:pt x="169100" y="200673"/>
                </a:lnTo>
                <a:lnTo>
                  <a:pt x="168201" y="270703"/>
                </a:lnTo>
                <a:lnTo>
                  <a:pt x="165870" y="258462"/>
                </a:lnTo>
                <a:cubicBezTo>
                  <a:pt x="162785" y="240969"/>
                  <a:pt x="159500" y="221038"/>
                  <a:pt x="156002" y="198276"/>
                </a:cubicBezTo>
                <a:cubicBezTo>
                  <a:pt x="150754" y="164131"/>
                  <a:pt x="147692" y="138891"/>
                  <a:pt x="146103" y="120184"/>
                </a:cubicBezTo>
                <a:close/>
                <a:moveTo>
                  <a:pt x="182062" y="81596"/>
                </a:moveTo>
                <a:lnTo>
                  <a:pt x="188361" y="86074"/>
                </a:lnTo>
                <a:lnTo>
                  <a:pt x="189488" y="99008"/>
                </a:lnTo>
                <a:lnTo>
                  <a:pt x="187019" y="116789"/>
                </a:lnTo>
                <a:lnTo>
                  <a:pt x="183219" y="90880"/>
                </a:lnTo>
                <a:close/>
                <a:moveTo>
                  <a:pt x="162810" y="67908"/>
                </a:moveTo>
                <a:lnTo>
                  <a:pt x="172712" y="74948"/>
                </a:lnTo>
                <a:lnTo>
                  <a:pt x="185818" y="125440"/>
                </a:lnTo>
                <a:lnTo>
                  <a:pt x="180685" y="162420"/>
                </a:lnTo>
                <a:lnTo>
                  <a:pt x="179129" y="176501"/>
                </a:lnTo>
                <a:lnTo>
                  <a:pt x="174699" y="166830"/>
                </a:lnTo>
                <a:cubicBezTo>
                  <a:pt x="172370" y="163201"/>
                  <a:pt x="171887" y="163450"/>
                  <a:pt x="172502" y="166131"/>
                </a:cubicBezTo>
                <a:lnTo>
                  <a:pt x="173388" y="168937"/>
                </a:lnTo>
                <a:lnTo>
                  <a:pt x="168245" y="159623"/>
                </a:lnTo>
                <a:lnTo>
                  <a:pt x="166880" y="94078"/>
                </a:lnTo>
                <a:close/>
                <a:moveTo>
                  <a:pt x="13748" y="151813"/>
                </a:moveTo>
                <a:lnTo>
                  <a:pt x="23912" y="196981"/>
                </a:lnTo>
                <a:lnTo>
                  <a:pt x="15511" y="180919"/>
                </a:lnTo>
                <a:lnTo>
                  <a:pt x="13940" y="156915"/>
                </a:lnTo>
                <a:close/>
                <a:moveTo>
                  <a:pt x="0" y="151336"/>
                </a:moveTo>
                <a:lnTo>
                  <a:pt x="3536" y="158026"/>
                </a:lnTo>
                <a:lnTo>
                  <a:pt x="15511" y="180919"/>
                </a:lnTo>
                <a:lnTo>
                  <a:pt x="17199" y="206720"/>
                </a:lnTo>
                <a:cubicBezTo>
                  <a:pt x="18631" y="224892"/>
                  <a:pt x="20442" y="244697"/>
                  <a:pt x="22722" y="266317"/>
                </a:cubicBezTo>
                <a:lnTo>
                  <a:pt x="27228" y="304376"/>
                </a:lnTo>
                <a:lnTo>
                  <a:pt x="9480" y="272897"/>
                </a:lnTo>
                <a:lnTo>
                  <a:pt x="13072" y="286788"/>
                </a:lnTo>
                <a:lnTo>
                  <a:pt x="0" y="261803"/>
                </a:lnTo>
                <a:lnTo>
                  <a:pt x="0" y="221599"/>
                </a:lnTo>
                <a:lnTo>
                  <a:pt x="689" y="220745"/>
                </a:lnTo>
                <a:cubicBezTo>
                  <a:pt x="2484" y="214897"/>
                  <a:pt x="2344" y="203070"/>
                  <a:pt x="1173" y="206612"/>
                </a:cubicBezTo>
                <a:lnTo>
                  <a:pt x="0" y="214091"/>
                </a:lnTo>
                <a:close/>
                <a:moveTo>
                  <a:pt x="135738" y="52249"/>
                </a:moveTo>
                <a:lnTo>
                  <a:pt x="152146" y="60649"/>
                </a:lnTo>
                <a:lnTo>
                  <a:pt x="152281" y="64235"/>
                </a:lnTo>
                <a:cubicBezTo>
                  <a:pt x="150224" y="66327"/>
                  <a:pt x="143992" y="64813"/>
                  <a:pt x="144733" y="96727"/>
                </a:cubicBezTo>
                <a:lnTo>
                  <a:pt x="145345" y="107216"/>
                </a:lnTo>
                <a:lnTo>
                  <a:pt x="145185" y="106776"/>
                </a:lnTo>
                <a:cubicBezTo>
                  <a:pt x="142406" y="95528"/>
                  <a:pt x="140572" y="83947"/>
                  <a:pt x="139013" y="72259"/>
                </a:cubicBezTo>
                <a:close/>
                <a:moveTo>
                  <a:pt x="122337" y="45389"/>
                </a:moveTo>
                <a:lnTo>
                  <a:pt x="128552" y="48570"/>
                </a:lnTo>
                <a:lnTo>
                  <a:pt x="128153" y="53465"/>
                </a:lnTo>
                <a:cubicBezTo>
                  <a:pt x="127625" y="69141"/>
                  <a:pt x="127741" y="99435"/>
                  <a:pt x="129485" y="156971"/>
                </a:cubicBezTo>
                <a:lnTo>
                  <a:pt x="138893" y="304662"/>
                </a:lnTo>
                <a:lnTo>
                  <a:pt x="128624" y="300198"/>
                </a:lnTo>
                <a:lnTo>
                  <a:pt x="122618" y="275736"/>
                </a:lnTo>
                <a:lnTo>
                  <a:pt x="119626" y="202185"/>
                </a:lnTo>
                <a:close/>
                <a:moveTo>
                  <a:pt x="84777" y="26316"/>
                </a:moveTo>
                <a:lnTo>
                  <a:pt x="85552" y="26557"/>
                </a:lnTo>
                <a:lnTo>
                  <a:pt x="90890" y="29290"/>
                </a:lnTo>
                <a:lnTo>
                  <a:pt x="88275" y="31159"/>
                </a:lnTo>
                <a:close/>
                <a:moveTo>
                  <a:pt x="10079" y="3129"/>
                </a:moveTo>
                <a:lnTo>
                  <a:pt x="79673" y="24732"/>
                </a:lnTo>
                <a:lnTo>
                  <a:pt x="80106" y="33058"/>
                </a:lnTo>
                <a:cubicBezTo>
                  <a:pt x="82404" y="51631"/>
                  <a:pt x="88789" y="92219"/>
                  <a:pt x="101948" y="174649"/>
                </a:cubicBezTo>
                <a:cubicBezTo>
                  <a:pt x="107201" y="207553"/>
                  <a:pt x="112642" y="233815"/>
                  <a:pt x="117987" y="256870"/>
                </a:cubicBezTo>
                <a:lnTo>
                  <a:pt x="122618" y="275736"/>
                </a:lnTo>
                <a:lnTo>
                  <a:pt x="123523" y="297982"/>
                </a:lnTo>
                <a:lnTo>
                  <a:pt x="122516" y="297543"/>
                </a:lnTo>
                <a:cubicBezTo>
                  <a:pt x="122516" y="297543"/>
                  <a:pt x="122800" y="299433"/>
                  <a:pt x="123300" y="302858"/>
                </a:cubicBezTo>
                <a:lnTo>
                  <a:pt x="123889" y="306973"/>
                </a:lnTo>
                <a:lnTo>
                  <a:pt x="126599" y="373589"/>
                </a:lnTo>
                <a:lnTo>
                  <a:pt x="94979" y="315221"/>
                </a:lnTo>
                <a:lnTo>
                  <a:pt x="98519" y="347945"/>
                </a:lnTo>
                <a:lnTo>
                  <a:pt x="66656" y="280424"/>
                </a:lnTo>
                <a:lnTo>
                  <a:pt x="56292" y="226308"/>
                </a:lnTo>
                <a:cubicBezTo>
                  <a:pt x="44224" y="173161"/>
                  <a:pt x="29670" y="120642"/>
                  <a:pt x="13559" y="36965"/>
                </a:cubicBezTo>
                <a:lnTo>
                  <a:pt x="12204" y="25914"/>
                </a:lnTo>
                <a:lnTo>
                  <a:pt x="12203" y="16223"/>
                </a:lnTo>
                <a:close/>
                <a:moveTo>
                  <a:pt x="0" y="0"/>
                </a:moveTo>
                <a:lnTo>
                  <a:pt x="9385" y="2913"/>
                </a:lnTo>
                <a:lnTo>
                  <a:pt x="12204" y="25914"/>
                </a:lnTo>
                <a:lnTo>
                  <a:pt x="12208" y="55241"/>
                </a:lnTo>
                <a:cubicBezTo>
                  <a:pt x="11992" y="71348"/>
                  <a:pt x="11807" y="91046"/>
                  <a:pt x="12392" y="115802"/>
                </a:cubicBezTo>
                <a:lnTo>
                  <a:pt x="13748" y="151813"/>
                </a:lnTo>
                <a:lnTo>
                  <a:pt x="0" y="90716"/>
                </a:lnTo>
                <a:close/>
              </a:path>
            </a:pathLst>
          </a:cu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任意多边形 15"/>
          <p:cNvSpPr/>
          <p:nvPr/>
        </p:nvSpPr>
        <p:spPr>
          <a:xfrm>
            <a:off x="6990980" y="1190051"/>
            <a:ext cx="48363" cy="2077916"/>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8" name="任意多边形 17"/>
          <p:cNvSpPr/>
          <p:nvPr/>
        </p:nvSpPr>
        <p:spPr>
          <a:xfrm rot="10637703">
            <a:off x="8149635" y="2241802"/>
            <a:ext cx="888614" cy="1041044"/>
          </a:xfrm>
          <a:custGeom>
            <a:avLst/>
            <a:gdLst>
              <a:gd name="connsiteX0" fmla="*/ 560169 w 1035818"/>
              <a:gd name="connsiteY0" fmla="*/ 1207170 h 1213500"/>
              <a:gd name="connsiteX1" fmla="*/ 558502 w 1035818"/>
              <a:gd name="connsiteY1" fmla="*/ 1210261 h 1213500"/>
              <a:gd name="connsiteX2" fmla="*/ 557557 w 1035818"/>
              <a:gd name="connsiteY2" fmla="*/ 1210156 h 1213500"/>
              <a:gd name="connsiteX3" fmla="*/ 489818 w 1035818"/>
              <a:gd name="connsiteY3" fmla="*/ 1199251 h 1213500"/>
              <a:gd name="connsiteX4" fmla="*/ 488846 w 1035818"/>
              <a:gd name="connsiteY4" fmla="*/ 1202341 h 1213500"/>
              <a:gd name="connsiteX5" fmla="*/ 488565 w 1035818"/>
              <a:gd name="connsiteY5" fmla="*/ 1202262 h 1213500"/>
              <a:gd name="connsiteX6" fmla="*/ 574441 w 1035818"/>
              <a:gd name="connsiteY6" fmla="*/ 1190853 h 1213500"/>
              <a:gd name="connsiteX7" fmla="*/ 574169 w 1035818"/>
              <a:gd name="connsiteY7" fmla="*/ 1191452 h 1213500"/>
              <a:gd name="connsiteX8" fmla="*/ 564401 w 1035818"/>
              <a:gd name="connsiteY8" fmla="*/ 1210918 h 1213500"/>
              <a:gd name="connsiteX9" fmla="*/ 560454 w 1035818"/>
              <a:gd name="connsiteY9" fmla="*/ 1210479 h 1213500"/>
              <a:gd name="connsiteX10" fmla="*/ 565096 w 1035818"/>
              <a:gd name="connsiteY10" fmla="*/ 1201537 h 1213500"/>
              <a:gd name="connsiteX11" fmla="*/ 699214 w 1035818"/>
              <a:gd name="connsiteY11" fmla="*/ 1188924 h 1213500"/>
              <a:gd name="connsiteX12" fmla="*/ 702533 w 1035818"/>
              <a:gd name="connsiteY12" fmla="*/ 1204861 h 1213500"/>
              <a:gd name="connsiteX13" fmla="*/ 685303 w 1035818"/>
              <a:gd name="connsiteY13" fmla="*/ 1208556 h 1213500"/>
              <a:gd name="connsiteX14" fmla="*/ 675898 w 1035818"/>
              <a:gd name="connsiteY14" fmla="*/ 1209032 h 1213500"/>
              <a:gd name="connsiteX15" fmla="*/ 616651 w 1035818"/>
              <a:gd name="connsiteY15" fmla="*/ 1170528 h 1213500"/>
              <a:gd name="connsiteX16" fmla="*/ 591341 w 1035818"/>
              <a:gd name="connsiteY16" fmla="*/ 1213311 h 1213500"/>
              <a:gd name="connsiteX17" fmla="*/ 587595 w 1035818"/>
              <a:gd name="connsiteY17" fmla="*/ 1213500 h 1213500"/>
              <a:gd name="connsiteX18" fmla="*/ 565812 w 1035818"/>
              <a:gd name="connsiteY18" fmla="*/ 1211075 h 1213500"/>
              <a:gd name="connsiteX19" fmla="*/ 460026 w 1035818"/>
              <a:gd name="connsiteY19" fmla="*/ 1167537 h 1213500"/>
              <a:gd name="connsiteX20" fmla="*/ 449481 w 1035818"/>
              <a:gd name="connsiteY20" fmla="*/ 1191263 h 1213500"/>
              <a:gd name="connsiteX21" fmla="*/ 441909 w 1035818"/>
              <a:gd name="connsiteY21" fmla="*/ 1189132 h 1213500"/>
              <a:gd name="connsiteX22" fmla="*/ 456674 w 1035818"/>
              <a:gd name="connsiteY22" fmla="*/ 1171812 h 1213500"/>
              <a:gd name="connsiteX23" fmla="*/ 680713 w 1035818"/>
              <a:gd name="connsiteY23" fmla="*/ 1166263 h 1213500"/>
              <a:gd name="connsiteX24" fmla="*/ 657207 w 1035818"/>
              <a:gd name="connsiteY24" fmla="*/ 1206540 h 1213500"/>
              <a:gd name="connsiteX25" fmla="*/ 654216 w 1035818"/>
              <a:gd name="connsiteY25" fmla="*/ 1210129 h 1213500"/>
              <a:gd name="connsiteX26" fmla="*/ 640250 w 1035818"/>
              <a:gd name="connsiteY26" fmla="*/ 1210836 h 1213500"/>
              <a:gd name="connsiteX27" fmla="*/ 640822 w 1035818"/>
              <a:gd name="connsiteY27" fmla="*/ 1209825 h 1213500"/>
              <a:gd name="connsiteX28" fmla="*/ 652799 w 1035818"/>
              <a:gd name="connsiteY28" fmla="*/ 1193585 h 1213500"/>
              <a:gd name="connsiteX29" fmla="*/ 436167 w 1035818"/>
              <a:gd name="connsiteY29" fmla="*/ 1161813 h 1213500"/>
              <a:gd name="connsiteX30" fmla="*/ 433753 w 1035818"/>
              <a:gd name="connsiteY30" fmla="*/ 1186748 h 1213500"/>
              <a:gd name="connsiteX31" fmla="*/ 433702 w 1035818"/>
              <a:gd name="connsiteY31" fmla="*/ 1186823 h 1213500"/>
              <a:gd name="connsiteX32" fmla="*/ 422565 w 1035818"/>
              <a:gd name="connsiteY32" fmla="*/ 1183689 h 1213500"/>
              <a:gd name="connsiteX33" fmla="*/ 428148 w 1035818"/>
              <a:gd name="connsiteY33" fmla="*/ 1173818 h 1213500"/>
              <a:gd name="connsiteX34" fmla="*/ 414454 w 1035818"/>
              <a:gd name="connsiteY34" fmla="*/ 1155478 h 1213500"/>
              <a:gd name="connsiteX35" fmla="*/ 402728 w 1035818"/>
              <a:gd name="connsiteY35" fmla="*/ 1178107 h 1213500"/>
              <a:gd name="connsiteX36" fmla="*/ 402594 w 1035818"/>
              <a:gd name="connsiteY36" fmla="*/ 1178069 h 1213500"/>
              <a:gd name="connsiteX37" fmla="*/ 414434 w 1035818"/>
              <a:gd name="connsiteY37" fmla="*/ 1155509 h 1213500"/>
              <a:gd name="connsiteX38" fmla="*/ 752725 w 1035818"/>
              <a:gd name="connsiteY38" fmla="*/ 1152298 h 1213500"/>
              <a:gd name="connsiteX39" fmla="*/ 763019 w 1035818"/>
              <a:gd name="connsiteY39" fmla="*/ 1191891 h 1213500"/>
              <a:gd name="connsiteX40" fmla="*/ 720845 w 1035818"/>
              <a:gd name="connsiteY40" fmla="*/ 1200934 h 1213500"/>
              <a:gd name="connsiteX41" fmla="*/ 748116 w 1035818"/>
              <a:gd name="connsiteY41" fmla="*/ 1159773 h 1213500"/>
              <a:gd name="connsiteX42" fmla="*/ 691287 w 1035818"/>
              <a:gd name="connsiteY42" fmla="*/ 1148145 h 1213500"/>
              <a:gd name="connsiteX43" fmla="*/ 692265 w 1035818"/>
              <a:gd name="connsiteY43" fmla="*/ 1154853 h 1213500"/>
              <a:gd name="connsiteX44" fmla="*/ 682233 w 1035818"/>
              <a:gd name="connsiteY44" fmla="*/ 1164775 h 1213500"/>
              <a:gd name="connsiteX45" fmla="*/ 680713 w 1035818"/>
              <a:gd name="connsiteY45" fmla="*/ 1166263 h 1213500"/>
              <a:gd name="connsiteX46" fmla="*/ 480196 w 1035818"/>
              <a:gd name="connsiteY46" fmla="*/ 1141817 h 1213500"/>
              <a:gd name="connsiteX47" fmla="*/ 475583 w 1035818"/>
              <a:gd name="connsiteY47" fmla="*/ 1198609 h 1213500"/>
              <a:gd name="connsiteX48" fmla="*/ 456850 w 1035818"/>
              <a:gd name="connsiteY48" fmla="*/ 1193337 h 1213500"/>
              <a:gd name="connsiteX49" fmla="*/ 474986 w 1035818"/>
              <a:gd name="connsiteY49" fmla="*/ 1148462 h 1213500"/>
              <a:gd name="connsiteX50" fmla="*/ 597871 w 1035818"/>
              <a:gd name="connsiteY50" fmla="*/ 1137251 h 1213500"/>
              <a:gd name="connsiteX51" fmla="*/ 590273 w 1035818"/>
              <a:gd name="connsiteY51" fmla="*/ 1153035 h 1213500"/>
              <a:gd name="connsiteX52" fmla="*/ 565096 w 1035818"/>
              <a:gd name="connsiteY52" fmla="*/ 1201537 h 1213500"/>
              <a:gd name="connsiteX53" fmla="*/ 560169 w 1035818"/>
              <a:gd name="connsiteY53" fmla="*/ 1207170 h 1213500"/>
              <a:gd name="connsiteX54" fmla="*/ 339178 w 1035818"/>
              <a:gd name="connsiteY54" fmla="*/ 1135676 h 1213500"/>
              <a:gd name="connsiteX55" fmla="*/ 334193 w 1035818"/>
              <a:gd name="connsiteY55" fmla="*/ 1147482 h 1213500"/>
              <a:gd name="connsiteX56" fmla="*/ 331913 w 1035818"/>
              <a:gd name="connsiteY56" fmla="*/ 1146408 h 1213500"/>
              <a:gd name="connsiteX57" fmla="*/ 765260 w 1035818"/>
              <a:gd name="connsiteY57" fmla="*/ 1131962 h 1213500"/>
              <a:gd name="connsiteX58" fmla="*/ 752725 w 1035818"/>
              <a:gd name="connsiteY58" fmla="*/ 1152298 h 1213500"/>
              <a:gd name="connsiteX59" fmla="*/ 750702 w 1035818"/>
              <a:gd name="connsiteY59" fmla="*/ 1144518 h 1213500"/>
              <a:gd name="connsiteX60" fmla="*/ 302797 w 1035818"/>
              <a:gd name="connsiteY60" fmla="*/ 1118804 h 1213500"/>
              <a:gd name="connsiteX61" fmla="*/ 302421 w 1035818"/>
              <a:gd name="connsiteY61" fmla="*/ 1120304 h 1213500"/>
              <a:gd name="connsiteX62" fmla="*/ 298746 w 1035818"/>
              <a:gd name="connsiteY62" fmla="*/ 1130058 h 1213500"/>
              <a:gd name="connsiteX63" fmla="*/ 298125 w 1035818"/>
              <a:gd name="connsiteY63" fmla="*/ 1129626 h 1213500"/>
              <a:gd name="connsiteX64" fmla="*/ 577618 w 1035818"/>
              <a:gd name="connsiteY64" fmla="*/ 1117936 h 1213500"/>
              <a:gd name="connsiteX65" fmla="*/ 576452 w 1035818"/>
              <a:gd name="connsiteY65" fmla="*/ 1120090 h 1213500"/>
              <a:gd name="connsiteX66" fmla="*/ 528031 w 1035818"/>
              <a:gd name="connsiteY66" fmla="*/ 1206869 h 1213500"/>
              <a:gd name="connsiteX67" fmla="*/ 511189 w 1035818"/>
              <a:gd name="connsiteY67" fmla="*/ 1204994 h 1213500"/>
              <a:gd name="connsiteX68" fmla="*/ 535425 w 1035818"/>
              <a:gd name="connsiteY68" fmla="*/ 1174640 h 1213500"/>
              <a:gd name="connsiteX69" fmla="*/ 559039 w 1035818"/>
              <a:gd name="connsiteY69" fmla="*/ 1141095 h 1213500"/>
              <a:gd name="connsiteX70" fmla="*/ 482151 w 1035818"/>
              <a:gd name="connsiteY70" fmla="*/ 1117756 h 1213500"/>
              <a:gd name="connsiteX71" fmla="*/ 480795 w 1035818"/>
              <a:gd name="connsiteY71" fmla="*/ 1134447 h 1213500"/>
              <a:gd name="connsiteX72" fmla="*/ 478633 w 1035818"/>
              <a:gd name="connsiteY72" fmla="*/ 1139437 h 1213500"/>
              <a:gd name="connsiteX73" fmla="*/ 474986 w 1035818"/>
              <a:gd name="connsiteY73" fmla="*/ 1148462 h 1213500"/>
              <a:gd name="connsiteX74" fmla="*/ 460026 w 1035818"/>
              <a:gd name="connsiteY74" fmla="*/ 1167537 h 1213500"/>
              <a:gd name="connsiteX75" fmla="*/ 482352 w 1035818"/>
              <a:gd name="connsiteY75" fmla="*/ 1115279 h 1213500"/>
              <a:gd name="connsiteX76" fmla="*/ 482290 w 1035818"/>
              <a:gd name="connsiteY76" fmla="*/ 1116045 h 1213500"/>
              <a:gd name="connsiteX77" fmla="*/ 477232 w 1035818"/>
              <a:gd name="connsiteY77" fmla="*/ 1124734 h 1213500"/>
              <a:gd name="connsiteX78" fmla="*/ 433759 w 1035818"/>
              <a:gd name="connsiteY78" fmla="*/ 1186839 h 1213500"/>
              <a:gd name="connsiteX79" fmla="*/ 433745 w 1035818"/>
              <a:gd name="connsiteY79" fmla="*/ 1186835 h 1213500"/>
              <a:gd name="connsiteX80" fmla="*/ 433753 w 1035818"/>
              <a:gd name="connsiteY80" fmla="*/ 1186748 h 1213500"/>
              <a:gd name="connsiteX81" fmla="*/ 484919 w 1035818"/>
              <a:gd name="connsiteY81" fmla="*/ 1111529 h 1213500"/>
              <a:gd name="connsiteX82" fmla="*/ 482151 w 1035818"/>
              <a:gd name="connsiteY82" fmla="*/ 1117756 h 1213500"/>
              <a:gd name="connsiteX83" fmla="*/ 482290 w 1035818"/>
              <a:gd name="connsiteY83" fmla="*/ 1116045 h 1213500"/>
              <a:gd name="connsiteX84" fmla="*/ 485017 w 1035818"/>
              <a:gd name="connsiteY84" fmla="*/ 1111361 h 1213500"/>
              <a:gd name="connsiteX85" fmla="*/ 484919 w 1035818"/>
              <a:gd name="connsiteY85" fmla="*/ 1111529 h 1213500"/>
              <a:gd name="connsiteX86" fmla="*/ 484950 w 1035818"/>
              <a:gd name="connsiteY86" fmla="*/ 1111459 h 1213500"/>
              <a:gd name="connsiteX87" fmla="*/ 611821 w 1035818"/>
              <a:gd name="connsiteY87" fmla="*/ 1108274 h 1213500"/>
              <a:gd name="connsiteX88" fmla="*/ 609555 w 1035818"/>
              <a:gd name="connsiteY88" fmla="*/ 1113377 h 1213500"/>
              <a:gd name="connsiteX89" fmla="*/ 603281 w 1035818"/>
              <a:gd name="connsiteY89" fmla="*/ 1127218 h 1213500"/>
              <a:gd name="connsiteX90" fmla="*/ 597871 w 1035818"/>
              <a:gd name="connsiteY90" fmla="*/ 1137251 h 1213500"/>
              <a:gd name="connsiteX91" fmla="*/ 297402 w 1035818"/>
              <a:gd name="connsiteY91" fmla="*/ 1108219 h 1213500"/>
              <a:gd name="connsiteX92" fmla="*/ 290046 w 1035818"/>
              <a:gd name="connsiteY92" fmla="*/ 1124017 h 1213500"/>
              <a:gd name="connsiteX93" fmla="*/ 284674 w 1035818"/>
              <a:gd name="connsiteY93" fmla="*/ 1120287 h 1213500"/>
              <a:gd name="connsiteX94" fmla="*/ 297257 w 1035818"/>
              <a:gd name="connsiteY94" fmla="*/ 1108372 h 1213500"/>
              <a:gd name="connsiteX95" fmla="*/ 740793 w 1035818"/>
              <a:gd name="connsiteY95" fmla="*/ 1106407 h 1213500"/>
              <a:gd name="connsiteX96" fmla="*/ 750702 w 1035818"/>
              <a:gd name="connsiteY96" fmla="*/ 1144518 h 1213500"/>
              <a:gd name="connsiteX97" fmla="*/ 699214 w 1035818"/>
              <a:gd name="connsiteY97" fmla="*/ 1188924 h 1213500"/>
              <a:gd name="connsiteX98" fmla="*/ 692610 w 1035818"/>
              <a:gd name="connsiteY98" fmla="*/ 1157217 h 1213500"/>
              <a:gd name="connsiteX99" fmla="*/ 692265 w 1035818"/>
              <a:gd name="connsiteY99" fmla="*/ 1154853 h 1213500"/>
              <a:gd name="connsiteX100" fmla="*/ 706656 w 1035818"/>
              <a:gd name="connsiteY100" fmla="*/ 1140619 h 1213500"/>
              <a:gd name="connsiteX101" fmla="*/ 739013 w 1035818"/>
              <a:gd name="connsiteY101" fmla="*/ 1108372 h 1213500"/>
              <a:gd name="connsiteX102" fmla="*/ 441832 w 1035818"/>
              <a:gd name="connsiteY102" fmla="*/ 1103307 h 1213500"/>
              <a:gd name="connsiteX103" fmla="*/ 440775 w 1035818"/>
              <a:gd name="connsiteY103" fmla="*/ 1114226 h 1213500"/>
              <a:gd name="connsiteX104" fmla="*/ 414454 w 1035818"/>
              <a:gd name="connsiteY104" fmla="*/ 1155478 h 1213500"/>
              <a:gd name="connsiteX105" fmla="*/ 414728 w 1035818"/>
              <a:gd name="connsiteY105" fmla="*/ 1154948 h 1213500"/>
              <a:gd name="connsiteX106" fmla="*/ 281873 w 1035818"/>
              <a:gd name="connsiteY106" fmla="*/ 1102267 h 1213500"/>
              <a:gd name="connsiteX107" fmla="*/ 281245 w 1035818"/>
              <a:gd name="connsiteY107" fmla="*/ 1103802 h 1213500"/>
              <a:gd name="connsiteX108" fmla="*/ 274429 w 1035818"/>
              <a:gd name="connsiteY108" fmla="*/ 1113174 h 1213500"/>
              <a:gd name="connsiteX109" fmla="*/ 270062 w 1035818"/>
              <a:gd name="connsiteY109" fmla="*/ 1110141 h 1213500"/>
              <a:gd name="connsiteX110" fmla="*/ 311619 w 1035818"/>
              <a:gd name="connsiteY110" fmla="*/ 1099585 h 1213500"/>
              <a:gd name="connsiteX111" fmla="*/ 307416 w 1035818"/>
              <a:gd name="connsiteY111" fmla="*/ 1113994 h 1213500"/>
              <a:gd name="connsiteX112" fmla="*/ 300791 w 1035818"/>
              <a:gd name="connsiteY112" fmla="*/ 1131477 h 1213500"/>
              <a:gd name="connsiteX113" fmla="*/ 300226 w 1035818"/>
              <a:gd name="connsiteY113" fmla="*/ 1131085 h 1213500"/>
              <a:gd name="connsiteX114" fmla="*/ 301480 w 1035818"/>
              <a:gd name="connsiteY114" fmla="*/ 1124062 h 1213500"/>
              <a:gd name="connsiteX115" fmla="*/ 302421 w 1035818"/>
              <a:gd name="connsiteY115" fmla="*/ 1120304 h 1213500"/>
              <a:gd name="connsiteX116" fmla="*/ 304288 w 1035818"/>
              <a:gd name="connsiteY116" fmla="*/ 1115349 h 1213500"/>
              <a:gd name="connsiteX117" fmla="*/ 305119 w 1035818"/>
              <a:gd name="connsiteY117" fmla="*/ 1113425 h 1213500"/>
              <a:gd name="connsiteX118" fmla="*/ 311619 w 1035818"/>
              <a:gd name="connsiteY118" fmla="*/ 1099585 h 1213500"/>
              <a:gd name="connsiteX119" fmla="*/ 288220 w 1035818"/>
              <a:gd name="connsiteY119" fmla="*/ 1098036 h 1213500"/>
              <a:gd name="connsiteX120" fmla="*/ 283075 w 1035818"/>
              <a:gd name="connsiteY120" fmla="*/ 1110782 h 1213500"/>
              <a:gd name="connsiteX121" fmla="*/ 280154 w 1035818"/>
              <a:gd name="connsiteY121" fmla="*/ 1117148 h 1213500"/>
              <a:gd name="connsiteX122" fmla="*/ 276750 w 1035818"/>
              <a:gd name="connsiteY122" fmla="*/ 1114785 h 1213500"/>
              <a:gd name="connsiteX123" fmla="*/ 281245 w 1035818"/>
              <a:gd name="connsiteY123" fmla="*/ 1103802 h 1213500"/>
              <a:gd name="connsiteX124" fmla="*/ 282821 w 1035818"/>
              <a:gd name="connsiteY124" fmla="*/ 1101636 h 1213500"/>
              <a:gd name="connsiteX125" fmla="*/ 313313 w 1035818"/>
              <a:gd name="connsiteY125" fmla="*/ 1091394 h 1213500"/>
              <a:gd name="connsiteX126" fmla="*/ 304288 w 1035818"/>
              <a:gd name="connsiteY126" fmla="*/ 1115349 h 1213500"/>
              <a:gd name="connsiteX127" fmla="*/ 302797 w 1035818"/>
              <a:gd name="connsiteY127" fmla="*/ 1118804 h 1213500"/>
              <a:gd name="connsiteX128" fmla="*/ 308342 w 1035818"/>
              <a:gd name="connsiteY128" fmla="*/ 1096651 h 1213500"/>
              <a:gd name="connsiteX129" fmla="*/ 311381 w 1035818"/>
              <a:gd name="connsiteY129" fmla="*/ 1084507 h 1213500"/>
              <a:gd name="connsiteX130" fmla="*/ 308342 w 1035818"/>
              <a:gd name="connsiteY130" fmla="*/ 1096651 h 1213500"/>
              <a:gd name="connsiteX131" fmla="*/ 297402 w 1035818"/>
              <a:gd name="connsiteY131" fmla="*/ 1108219 h 1213500"/>
              <a:gd name="connsiteX132" fmla="*/ 299009 w 1035818"/>
              <a:gd name="connsiteY132" fmla="*/ 1104769 h 1213500"/>
              <a:gd name="connsiteX133" fmla="*/ 308022 w 1035818"/>
              <a:gd name="connsiteY133" fmla="*/ 1086292 h 1213500"/>
              <a:gd name="connsiteX134" fmla="*/ 733280 w 1035818"/>
              <a:gd name="connsiteY134" fmla="*/ 1077510 h 1213500"/>
              <a:gd name="connsiteX135" fmla="*/ 733508 w 1035818"/>
              <a:gd name="connsiteY135" fmla="*/ 1078387 h 1213500"/>
              <a:gd name="connsiteX136" fmla="*/ 705348 w 1035818"/>
              <a:gd name="connsiteY136" fmla="*/ 1124051 h 1213500"/>
              <a:gd name="connsiteX137" fmla="*/ 691287 w 1035818"/>
              <a:gd name="connsiteY137" fmla="*/ 1148145 h 1213500"/>
              <a:gd name="connsiteX138" fmla="*/ 687833 w 1035818"/>
              <a:gd name="connsiteY138" fmla="*/ 1124465 h 1213500"/>
              <a:gd name="connsiteX139" fmla="*/ 688562 w 1035818"/>
              <a:gd name="connsiteY139" fmla="*/ 1113175 h 1213500"/>
              <a:gd name="connsiteX140" fmla="*/ 328352 w 1035818"/>
              <a:gd name="connsiteY140" fmla="*/ 1075490 h 1213500"/>
              <a:gd name="connsiteX141" fmla="*/ 313313 w 1035818"/>
              <a:gd name="connsiteY141" fmla="*/ 1091394 h 1213500"/>
              <a:gd name="connsiteX142" fmla="*/ 317040 w 1035818"/>
              <a:gd name="connsiteY142" fmla="*/ 1081501 h 1213500"/>
              <a:gd name="connsiteX143" fmla="*/ 507629 w 1035818"/>
              <a:gd name="connsiteY143" fmla="*/ 1072516 h 1213500"/>
              <a:gd name="connsiteX144" fmla="*/ 500952 w 1035818"/>
              <a:gd name="connsiteY144" fmla="*/ 1087927 h 1213500"/>
              <a:gd name="connsiteX145" fmla="*/ 485017 w 1035818"/>
              <a:gd name="connsiteY145" fmla="*/ 1111361 h 1213500"/>
              <a:gd name="connsiteX146" fmla="*/ 341877 w 1035818"/>
              <a:gd name="connsiteY146" fmla="*/ 1068878 h 1213500"/>
              <a:gd name="connsiteX147" fmla="*/ 310481 w 1035818"/>
              <a:gd name="connsiteY147" fmla="*/ 1136311 h 1213500"/>
              <a:gd name="connsiteX148" fmla="*/ 302283 w 1035818"/>
              <a:gd name="connsiteY148" fmla="*/ 1132448 h 1213500"/>
              <a:gd name="connsiteX149" fmla="*/ 337404 w 1035818"/>
              <a:gd name="connsiteY149" fmla="*/ 1071060 h 1213500"/>
              <a:gd name="connsiteX150" fmla="*/ 358173 w 1035818"/>
              <a:gd name="connsiteY150" fmla="*/ 1060955 h 1213500"/>
              <a:gd name="connsiteX151" fmla="*/ 340907 w 1035818"/>
              <a:gd name="connsiteY151" fmla="*/ 1092897 h 1213500"/>
              <a:gd name="connsiteX152" fmla="*/ 314336 w 1035818"/>
              <a:gd name="connsiteY152" fmla="*/ 1138127 h 1213500"/>
              <a:gd name="connsiteX153" fmla="*/ 311825 w 1035818"/>
              <a:gd name="connsiteY153" fmla="*/ 1136944 h 1213500"/>
              <a:gd name="connsiteX154" fmla="*/ 320149 w 1035818"/>
              <a:gd name="connsiteY154" fmla="*/ 1122453 h 1213500"/>
              <a:gd name="connsiteX155" fmla="*/ 348866 w 1035818"/>
              <a:gd name="connsiteY155" fmla="*/ 1065469 h 1213500"/>
              <a:gd name="connsiteX156" fmla="*/ 354134 w 1035818"/>
              <a:gd name="connsiteY156" fmla="*/ 1062900 h 1213500"/>
              <a:gd name="connsiteX157" fmla="*/ 635255 w 1035818"/>
              <a:gd name="connsiteY157" fmla="*/ 1059596 h 1213500"/>
              <a:gd name="connsiteX158" fmla="*/ 611821 w 1035818"/>
              <a:gd name="connsiteY158" fmla="*/ 1108274 h 1213500"/>
              <a:gd name="connsiteX159" fmla="*/ 629891 w 1035818"/>
              <a:gd name="connsiteY159" fmla="*/ 1067591 h 1213500"/>
              <a:gd name="connsiteX160" fmla="*/ 362971 w 1035818"/>
              <a:gd name="connsiteY160" fmla="*/ 1058644 h 1213500"/>
              <a:gd name="connsiteX161" fmla="*/ 322064 w 1035818"/>
              <a:gd name="connsiteY161" fmla="*/ 1141767 h 1213500"/>
              <a:gd name="connsiteX162" fmla="*/ 316515 w 1035818"/>
              <a:gd name="connsiteY162" fmla="*/ 1139154 h 1213500"/>
              <a:gd name="connsiteX163" fmla="*/ 360612 w 1035818"/>
              <a:gd name="connsiteY163" fmla="*/ 1059780 h 1213500"/>
              <a:gd name="connsiteX164" fmla="*/ 521162 w 1035818"/>
              <a:gd name="connsiteY164" fmla="*/ 1058207 h 1213500"/>
              <a:gd name="connsiteX165" fmla="*/ 516769 w 1035818"/>
              <a:gd name="connsiteY165" fmla="*/ 1091027 h 1213500"/>
              <a:gd name="connsiteX166" fmla="*/ 515883 w 1035818"/>
              <a:gd name="connsiteY166" fmla="*/ 1094941 h 1213500"/>
              <a:gd name="connsiteX167" fmla="*/ 493593 w 1035818"/>
              <a:gd name="connsiteY167" fmla="*/ 1124734 h 1213500"/>
              <a:gd name="connsiteX168" fmla="*/ 480196 w 1035818"/>
              <a:gd name="connsiteY168" fmla="*/ 1141817 h 1213500"/>
              <a:gd name="connsiteX169" fmla="*/ 480795 w 1035818"/>
              <a:gd name="connsiteY169" fmla="*/ 1134447 h 1213500"/>
              <a:gd name="connsiteX170" fmla="*/ 500952 w 1035818"/>
              <a:gd name="connsiteY170" fmla="*/ 1087927 h 1213500"/>
              <a:gd name="connsiteX171" fmla="*/ 344849 w 1035818"/>
              <a:gd name="connsiteY171" fmla="*/ 1058046 h 1213500"/>
              <a:gd name="connsiteX172" fmla="*/ 337404 w 1035818"/>
              <a:gd name="connsiteY172" fmla="*/ 1071060 h 1213500"/>
              <a:gd name="connsiteX173" fmla="*/ 328724 w 1035818"/>
              <a:gd name="connsiteY173" fmla="*/ 1075293 h 1213500"/>
              <a:gd name="connsiteX174" fmla="*/ 328352 w 1035818"/>
              <a:gd name="connsiteY174" fmla="*/ 1075490 h 1213500"/>
              <a:gd name="connsiteX175" fmla="*/ 488899 w 1035818"/>
              <a:gd name="connsiteY175" fmla="*/ 1057246 h 1213500"/>
              <a:gd name="connsiteX176" fmla="*/ 487923 w 1035818"/>
              <a:gd name="connsiteY176" fmla="*/ 1063626 h 1213500"/>
              <a:gd name="connsiteX177" fmla="*/ 485219 w 1035818"/>
              <a:gd name="connsiteY177" fmla="*/ 1088574 h 1213500"/>
              <a:gd name="connsiteX178" fmla="*/ 482670 w 1035818"/>
              <a:gd name="connsiteY178" fmla="*/ 1092358 h 1213500"/>
              <a:gd name="connsiteX179" fmla="*/ 459133 w 1035818"/>
              <a:gd name="connsiteY179" fmla="*/ 1127436 h 1213500"/>
              <a:gd name="connsiteX180" fmla="*/ 436167 w 1035818"/>
              <a:gd name="connsiteY180" fmla="*/ 1161813 h 1213500"/>
              <a:gd name="connsiteX181" fmla="*/ 440775 w 1035818"/>
              <a:gd name="connsiteY181" fmla="*/ 1114226 h 1213500"/>
              <a:gd name="connsiteX182" fmla="*/ 444509 w 1035818"/>
              <a:gd name="connsiteY182" fmla="*/ 1108372 h 1213500"/>
              <a:gd name="connsiteX183" fmla="*/ 319934 w 1035818"/>
              <a:gd name="connsiteY183" fmla="*/ 1050341 h 1213500"/>
              <a:gd name="connsiteX184" fmla="*/ 314004 w 1035818"/>
              <a:gd name="connsiteY184" fmla="*/ 1074029 h 1213500"/>
              <a:gd name="connsiteX185" fmla="*/ 308022 w 1035818"/>
              <a:gd name="connsiteY185" fmla="*/ 1086292 h 1213500"/>
              <a:gd name="connsiteX186" fmla="*/ 297257 w 1035818"/>
              <a:gd name="connsiteY186" fmla="*/ 1092011 h 1213500"/>
              <a:gd name="connsiteX187" fmla="*/ 288220 w 1035818"/>
              <a:gd name="connsiteY187" fmla="*/ 1098036 h 1213500"/>
              <a:gd name="connsiteX188" fmla="*/ 291690 w 1035818"/>
              <a:gd name="connsiteY188" fmla="*/ 1089440 h 1213500"/>
              <a:gd name="connsiteX189" fmla="*/ 313619 w 1035818"/>
              <a:gd name="connsiteY189" fmla="*/ 1059288 h 1213500"/>
              <a:gd name="connsiteX190" fmla="*/ 511390 w 1035818"/>
              <a:gd name="connsiteY190" fmla="*/ 1049762 h 1213500"/>
              <a:gd name="connsiteX191" fmla="*/ 493593 w 1035818"/>
              <a:gd name="connsiteY191" fmla="*/ 1092011 h 1213500"/>
              <a:gd name="connsiteX192" fmla="*/ 484950 w 1035818"/>
              <a:gd name="connsiteY192" fmla="*/ 1111459 h 1213500"/>
              <a:gd name="connsiteX193" fmla="*/ 482352 w 1035818"/>
              <a:gd name="connsiteY193" fmla="*/ 1115279 h 1213500"/>
              <a:gd name="connsiteX194" fmla="*/ 482436 w 1035818"/>
              <a:gd name="connsiteY194" fmla="*/ 1114246 h 1213500"/>
              <a:gd name="connsiteX195" fmla="*/ 485219 w 1035818"/>
              <a:gd name="connsiteY195" fmla="*/ 1088574 h 1213500"/>
              <a:gd name="connsiteX196" fmla="*/ 499819 w 1035818"/>
              <a:gd name="connsiteY196" fmla="*/ 1066902 h 1213500"/>
              <a:gd name="connsiteX197" fmla="*/ 384164 w 1035818"/>
              <a:gd name="connsiteY197" fmla="*/ 1048438 h 1213500"/>
              <a:gd name="connsiteX198" fmla="*/ 370463 w 1035818"/>
              <a:gd name="connsiteY198" fmla="*/ 1083633 h 1213500"/>
              <a:gd name="connsiteX199" fmla="*/ 365414 w 1035818"/>
              <a:gd name="connsiteY199" fmla="*/ 1096922 h 1213500"/>
              <a:gd name="connsiteX200" fmla="*/ 339178 w 1035818"/>
              <a:gd name="connsiteY200" fmla="*/ 1135676 h 1213500"/>
              <a:gd name="connsiteX201" fmla="*/ 361288 w 1035818"/>
              <a:gd name="connsiteY201" fmla="*/ 1083325 h 1213500"/>
              <a:gd name="connsiteX202" fmla="*/ 375664 w 1035818"/>
              <a:gd name="connsiteY202" fmla="*/ 1052532 h 1213500"/>
              <a:gd name="connsiteX203" fmla="*/ 306114 w 1035818"/>
              <a:gd name="connsiteY203" fmla="*/ 1043043 h 1213500"/>
              <a:gd name="connsiteX204" fmla="*/ 297257 w 1035818"/>
              <a:gd name="connsiteY204" fmla="*/ 1075650 h 1213500"/>
              <a:gd name="connsiteX205" fmla="*/ 291690 w 1035818"/>
              <a:gd name="connsiteY205" fmla="*/ 1089440 h 1213500"/>
              <a:gd name="connsiteX206" fmla="*/ 282821 w 1035818"/>
              <a:gd name="connsiteY206" fmla="*/ 1101636 h 1213500"/>
              <a:gd name="connsiteX207" fmla="*/ 281873 w 1035818"/>
              <a:gd name="connsiteY207" fmla="*/ 1102267 h 1213500"/>
              <a:gd name="connsiteX208" fmla="*/ 353680 w 1035818"/>
              <a:gd name="connsiteY208" fmla="*/ 1042610 h 1213500"/>
              <a:gd name="connsiteX209" fmla="*/ 348663 w 1035818"/>
              <a:gd name="connsiteY209" fmla="*/ 1054013 h 1213500"/>
              <a:gd name="connsiteX210" fmla="*/ 344849 w 1035818"/>
              <a:gd name="connsiteY210" fmla="*/ 1058046 h 1213500"/>
              <a:gd name="connsiteX211" fmla="*/ 251712 w 1035818"/>
              <a:gd name="connsiteY211" fmla="*/ 1041282 h 1213500"/>
              <a:gd name="connsiteX212" fmla="*/ 249400 w 1035818"/>
              <a:gd name="connsiteY212" fmla="*/ 1095795 h 1213500"/>
              <a:gd name="connsiteX213" fmla="*/ 226957 w 1035818"/>
              <a:gd name="connsiteY213" fmla="*/ 1080212 h 1213500"/>
              <a:gd name="connsiteX214" fmla="*/ 361024 w 1035818"/>
              <a:gd name="connsiteY214" fmla="*/ 1040941 h 1213500"/>
              <a:gd name="connsiteX215" fmla="*/ 359623 w 1035818"/>
              <a:gd name="connsiteY215" fmla="*/ 1044125 h 1213500"/>
              <a:gd name="connsiteX216" fmla="*/ 348866 w 1035818"/>
              <a:gd name="connsiteY216" fmla="*/ 1065469 h 1213500"/>
              <a:gd name="connsiteX217" fmla="*/ 341877 w 1035818"/>
              <a:gd name="connsiteY217" fmla="*/ 1068878 h 1213500"/>
              <a:gd name="connsiteX218" fmla="*/ 346341 w 1035818"/>
              <a:gd name="connsiteY218" fmla="*/ 1059288 h 1213500"/>
              <a:gd name="connsiteX219" fmla="*/ 348663 w 1035818"/>
              <a:gd name="connsiteY219" fmla="*/ 1054013 h 1213500"/>
              <a:gd name="connsiteX220" fmla="*/ 212029 w 1035818"/>
              <a:gd name="connsiteY220" fmla="*/ 1040550 h 1213500"/>
              <a:gd name="connsiteX221" fmla="*/ 209789 w 1035818"/>
              <a:gd name="connsiteY221" fmla="*/ 1045873 h 1213500"/>
              <a:gd name="connsiteX222" fmla="*/ 201605 w 1035818"/>
              <a:gd name="connsiteY222" fmla="*/ 1057866 h 1213500"/>
              <a:gd name="connsiteX223" fmla="*/ 196270 w 1035818"/>
              <a:gd name="connsiteY223" fmla="*/ 1052664 h 1213500"/>
              <a:gd name="connsiteX224" fmla="*/ 217225 w 1035818"/>
              <a:gd name="connsiteY224" fmla="*/ 1036556 h 1213500"/>
              <a:gd name="connsiteX225" fmla="*/ 207676 w 1035818"/>
              <a:gd name="connsiteY225" fmla="*/ 1063787 h 1213500"/>
              <a:gd name="connsiteX226" fmla="*/ 203827 w 1035818"/>
              <a:gd name="connsiteY226" fmla="*/ 1060034 h 1213500"/>
              <a:gd name="connsiteX227" fmla="*/ 209789 w 1035818"/>
              <a:gd name="connsiteY227" fmla="*/ 1045873 h 1213500"/>
              <a:gd name="connsiteX228" fmla="*/ 214957 w 1035818"/>
              <a:gd name="connsiteY228" fmla="*/ 1038300 h 1213500"/>
              <a:gd name="connsiteX229" fmla="*/ 524292 w 1035818"/>
              <a:gd name="connsiteY229" fmla="*/ 1034818 h 1213500"/>
              <a:gd name="connsiteX230" fmla="*/ 522715 w 1035818"/>
              <a:gd name="connsiteY230" fmla="*/ 1046601 h 1213500"/>
              <a:gd name="connsiteX231" fmla="*/ 507629 w 1035818"/>
              <a:gd name="connsiteY231" fmla="*/ 1072516 h 1213500"/>
              <a:gd name="connsiteX232" fmla="*/ 516981 w 1035818"/>
              <a:gd name="connsiteY232" fmla="*/ 1050934 h 1213500"/>
              <a:gd name="connsiteX233" fmla="*/ 372333 w 1035818"/>
              <a:gd name="connsiteY233" fmla="*/ 1034758 h 1213500"/>
              <a:gd name="connsiteX234" fmla="*/ 367214 w 1035818"/>
              <a:gd name="connsiteY234" fmla="*/ 1047896 h 1213500"/>
              <a:gd name="connsiteX235" fmla="*/ 360612 w 1035818"/>
              <a:gd name="connsiteY235" fmla="*/ 1059780 h 1213500"/>
              <a:gd name="connsiteX236" fmla="*/ 358173 w 1035818"/>
              <a:gd name="connsiteY236" fmla="*/ 1060955 h 1213500"/>
              <a:gd name="connsiteX237" fmla="*/ 649383 w 1035818"/>
              <a:gd name="connsiteY237" fmla="*/ 1028481 h 1213500"/>
              <a:gd name="connsiteX238" fmla="*/ 640845 w 1035818"/>
              <a:gd name="connsiteY238" fmla="*/ 1042927 h 1213500"/>
              <a:gd name="connsiteX239" fmla="*/ 629891 w 1035818"/>
              <a:gd name="connsiteY239" fmla="*/ 1067591 h 1213500"/>
              <a:gd name="connsiteX240" fmla="*/ 624484 w 1035818"/>
              <a:gd name="connsiteY240" fmla="*/ 1075650 h 1213500"/>
              <a:gd name="connsiteX241" fmla="*/ 533563 w 1035818"/>
              <a:gd name="connsiteY241" fmla="*/ 1207485 h 1213500"/>
              <a:gd name="connsiteX242" fmla="*/ 530126 w 1035818"/>
              <a:gd name="connsiteY242" fmla="*/ 1207102 h 1213500"/>
              <a:gd name="connsiteX243" fmla="*/ 582977 w 1035818"/>
              <a:gd name="connsiteY243" fmla="*/ 1122834 h 1213500"/>
              <a:gd name="connsiteX244" fmla="*/ 606580 w 1035818"/>
              <a:gd name="connsiteY244" fmla="*/ 1081835 h 1213500"/>
              <a:gd name="connsiteX245" fmla="*/ 339161 w 1035818"/>
              <a:gd name="connsiteY245" fmla="*/ 1023097 h 1213500"/>
              <a:gd name="connsiteX246" fmla="*/ 324776 w 1035818"/>
              <a:gd name="connsiteY246" fmla="*/ 1060968 h 1213500"/>
              <a:gd name="connsiteX247" fmla="*/ 317040 w 1035818"/>
              <a:gd name="connsiteY247" fmla="*/ 1081501 h 1213500"/>
              <a:gd name="connsiteX248" fmla="*/ 311381 w 1035818"/>
              <a:gd name="connsiteY248" fmla="*/ 1084507 h 1213500"/>
              <a:gd name="connsiteX249" fmla="*/ 314004 w 1035818"/>
              <a:gd name="connsiteY249" fmla="*/ 1074029 h 1213500"/>
              <a:gd name="connsiteX250" fmla="*/ 317052 w 1035818"/>
              <a:gd name="connsiteY250" fmla="*/ 1067781 h 1213500"/>
              <a:gd name="connsiteX251" fmla="*/ 334391 w 1035818"/>
              <a:gd name="connsiteY251" fmla="*/ 1029856 h 1213500"/>
              <a:gd name="connsiteX252" fmla="*/ 379620 w 1035818"/>
              <a:gd name="connsiteY252" fmla="*/ 1021276 h 1213500"/>
              <a:gd name="connsiteX253" fmla="*/ 372333 w 1035818"/>
              <a:gd name="connsiteY253" fmla="*/ 1034758 h 1213500"/>
              <a:gd name="connsiteX254" fmla="*/ 376160 w 1035818"/>
              <a:gd name="connsiteY254" fmla="*/ 1024935 h 1213500"/>
              <a:gd name="connsiteX255" fmla="*/ 458459 w 1035818"/>
              <a:gd name="connsiteY255" fmla="*/ 1021093 h 1213500"/>
              <a:gd name="connsiteX256" fmla="*/ 444509 w 1035818"/>
              <a:gd name="connsiteY256" fmla="*/ 1075650 h 1213500"/>
              <a:gd name="connsiteX257" fmla="*/ 441993 w 1035818"/>
              <a:gd name="connsiteY257" fmla="*/ 1101637 h 1213500"/>
              <a:gd name="connsiteX258" fmla="*/ 439493 w 1035818"/>
              <a:gd name="connsiteY258" fmla="*/ 1107158 h 1213500"/>
              <a:gd name="connsiteX259" fmla="*/ 414728 w 1035818"/>
              <a:gd name="connsiteY259" fmla="*/ 1154948 h 1213500"/>
              <a:gd name="connsiteX260" fmla="*/ 414434 w 1035818"/>
              <a:gd name="connsiteY260" fmla="*/ 1155509 h 1213500"/>
              <a:gd name="connsiteX261" fmla="*/ 400429 w 1035818"/>
              <a:gd name="connsiteY261" fmla="*/ 1177460 h 1213500"/>
              <a:gd name="connsiteX262" fmla="*/ 393958 w 1035818"/>
              <a:gd name="connsiteY262" fmla="*/ 1175639 h 1213500"/>
              <a:gd name="connsiteX263" fmla="*/ 372240 w 1035818"/>
              <a:gd name="connsiteY263" fmla="*/ 1165407 h 1213500"/>
              <a:gd name="connsiteX264" fmla="*/ 444509 w 1035818"/>
              <a:gd name="connsiteY264" fmla="*/ 1042927 h 1213500"/>
              <a:gd name="connsiteX265" fmla="*/ 653968 w 1035818"/>
              <a:gd name="connsiteY265" fmla="*/ 1020723 h 1213500"/>
              <a:gd name="connsiteX266" fmla="*/ 651509 w 1035818"/>
              <a:gd name="connsiteY266" fmla="*/ 1025831 h 1213500"/>
              <a:gd name="connsiteX267" fmla="*/ 649383 w 1035818"/>
              <a:gd name="connsiteY267" fmla="*/ 1028481 h 1213500"/>
              <a:gd name="connsiteX268" fmla="*/ 430288 w 1035818"/>
              <a:gd name="connsiteY268" fmla="*/ 1020060 h 1213500"/>
              <a:gd name="connsiteX269" fmla="*/ 428148 w 1035818"/>
              <a:gd name="connsiteY269" fmla="*/ 1026566 h 1213500"/>
              <a:gd name="connsiteX270" fmla="*/ 376217 w 1035818"/>
              <a:gd name="connsiteY270" fmla="*/ 1155296 h 1213500"/>
              <a:gd name="connsiteX271" fmla="*/ 371822 w 1035818"/>
              <a:gd name="connsiteY271" fmla="*/ 1165210 h 1213500"/>
              <a:gd name="connsiteX272" fmla="*/ 344380 w 1035818"/>
              <a:gd name="connsiteY272" fmla="*/ 1152281 h 1213500"/>
              <a:gd name="connsiteX273" fmla="*/ 365414 w 1035818"/>
              <a:gd name="connsiteY273" fmla="*/ 1096922 h 1213500"/>
              <a:gd name="connsiteX274" fmla="*/ 407330 w 1035818"/>
              <a:gd name="connsiteY274" fmla="*/ 1035006 h 1213500"/>
              <a:gd name="connsiteX275" fmla="*/ 430142 w 1035818"/>
              <a:gd name="connsiteY275" fmla="*/ 1020193 h 1213500"/>
              <a:gd name="connsiteX276" fmla="*/ 181051 w 1035818"/>
              <a:gd name="connsiteY276" fmla="*/ 1017664 h 1213500"/>
              <a:gd name="connsiteX277" fmla="*/ 180825 w 1035818"/>
              <a:gd name="connsiteY277" fmla="*/ 1018671 h 1213500"/>
              <a:gd name="connsiteX278" fmla="*/ 174354 w 1035818"/>
              <a:gd name="connsiteY278" fmla="*/ 1031289 h 1213500"/>
              <a:gd name="connsiteX279" fmla="*/ 173956 w 1035818"/>
              <a:gd name="connsiteY279" fmla="*/ 1030901 h 1213500"/>
              <a:gd name="connsiteX280" fmla="*/ 527196 w 1035818"/>
              <a:gd name="connsiteY280" fmla="*/ 1013128 h 1213500"/>
              <a:gd name="connsiteX281" fmla="*/ 525143 w 1035818"/>
              <a:gd name="connsiteY281" fmla="*/ 1028460 h 1213500"/>
              <a:gd name="connsiteX282" fmla="*/ 523561 w 1035818"/>
              <a:gd name="connsiteY282" fmla="*/ 1031455 h 1213500"/>
              <a:gd name="connsiteX283" fmla="*/ 511644 w 1035818"/>
              <a:gd name="connsiteY283" fmla="*/ 1049387 h 1213500"/>
              <a:gd name="connsiteX284" fmla="*/ 511390 w 1035818"/>
              <a:gd name="connsiteY284" fmla="*/ 1049762 h 1213500"/>
              <a:gd name="connsiteX285" fmla="*/ 526469 w 1035818"/>
              <a:gd name="connsiteY285" fmla="*/ 1013966 h 1213500"/>
              <a:gd name="connsiteX286" fmla="*/ 225369 w 1035818"/>
              <a:gd name="connsiteY286" fmla="*/ 1009130 h 1213500"/>
              <a:gd name="connsiteX287" fmla="*/ 218438 w 1035818"/>
              <a:gd name="connsiteY287" fmla="*/ 1033097 h 1213500"/>
              <a:gd name="connsiteX288" fmla="*/ 218365 w 1035818"/>
              <a:gd name="connsiteY288" fmla="*/ 1033305 h 1213500"/>
              <a:gd name="connsiteX289" fmla="*/ 214957 w 1035818"/>
              <a:gd name="connsiteY289" fmla="*/ 1038300 h 1213500"/>
              <a:gd name="connsiteX290" fmla="*/ 212029 w 1035818"/>
              <a:gd name="connsiteY290" fmla="*/ 1040550 h 1213500"/>
              <a:gd name="connsiteX291" fmla="*/ 225092 w 1035818"/>
              <a:gd name="connsiteY291" fmla="*/ 1009519 h 1213500"/>
              <a:gd name="connsiteX292" fmla="*/ 715442 w 1035818"/>
              <a:gd name="connsiteY292" fmla="*/ 1008904 h 1213500"/>
              <a:gd name="connsiteX293" fmla="*/ 722844 w 1035818"/>
              <a:gd name="connsiteY293" fmla="*/ 1037374 h 1213500"/>
              <a:gd name="connsiteX294" fmla="*/ 719147 w 1035818"/>
              <a:gd name="connsiteY294" fmla="*/ 1041697 h 1213500"/>
              <a:gd name="connsiteX295" fmla="*/ 689929 w 1035818"/>
              <a:gd name="connsiteY295" fmla="*/ 1092011 h 1213500"/>
              <a:gd name="connsiteX296" fmla="*/ 688562 w 1035818"/>
              <a:gd name="connsiteY296" fmla="*/ 1113175 h 1213500"/>
              <a:gd name="connsiteX297" fmla="*/ 616651 w 1035818"/>
              <a:gd name="connsiteY297" fmla="*/ 1170528 h 1213500"/>
              <a:gd name="connsiteX298" fmla="*/ 638778 w 1035818"/>
              <a:gd name="connsiteY298" fmla="*/ 1133126 h 1213500"/>
              <a:gd name="connsiteX299" fmla="*/ 678766 w 1035818"/>
              <a:gd name="connsiteY299" fmla="*/ 1056496 h 1213500"/>
              <a:gd name="connsiteX300" fmla="*/ 665602 w 1035818"/>
              <a:gd name="connsiteY300" fmla="*/ 1008264 h 1213500"/>
              <a:gd name="connsiteX301" fmla="*/ 651971 w 1035818"/>
              <a:gd name="connsiteY301" fmla="*/ 1034681 h 1213500"/>
              <a:gd name="connsiteX302" fmla="*/ 635255 w 1035818"/>
              <a:gd name="connsiteY302" fmla="*/ 1059596 h 1213500"/>
              <a:gd name="connsiteX303" fmla="*/ 651509 w 1035818"/>
              <a:gd name="connsiteY303" fmla="*/ 1025831 h 1213500"/>
              <a:gd name="connsiteX304" fmla="*/ 399661 w 1035818"/>
              <a:gd name="connsiteY304" fmla="*/ 998448 h 1213500"/>
              <a:gd name="connsiteX305" fmla="*/ 395425 w 1035818"/>
              <a:gd name="connsiteY305" fmla="*/ 1010204 h 1213500"/>
              <a:gd name="connsiteX306" fmla="*/ 375664 w 1035818"/>
              <a:gd name="connsiteY306" fmla="*/ 1052532 h 1213500"/>
              <a:gd name="connsiteX307" fmla="*/ 362971 w 1035818"/>
              <a:gd name="connsiteY307" fmla="*/ 1058644 h 1213500"/>
              <a:gd name="connsiteX308" fmla="*/ 363236 w 1035818"/>
              <a:gd name="connsiteY308" fmla="*/ 1058106 h 1213500"/>
              <a:gd name="connsiteX309" fmla="*/ 367214 w 1035818"/>
              <a:gd name="connsiteY309" fmla="*/ 1047896 h 1213500"/>
              <a:gd name="connsiteX310" fmla="*/ 379064 w 1035818"/>
              <a:gd name="connsiteY310" fmla="*/ 1026566 h 1213500"/>
              <a:gd name="connsiteX311" fmla="*/ 385673 w 1035818"/>
              <a:gd name="connsiteY311" fmla="*/ 1014457 h 1213500"/>
              <a:gd name="connsiteX312" fmla="*/ 541746 w 1035818"/>
              <a:gd name="connsiteY312" fmla="*/ 996348 h 1213500"/>
              <a:gd name="connsiteX313" fmla="*/ 524292 w 1035818"/>
              <a:gd name="connsiteY313" fmla="*/ 1034818 h 1213500"/>
              <a:gd name="connsiteX314" fmla="*/ 525143 w 1035818"/>
              <a:gd name="connsiteY314" fmla="*/ 1028460 h 1213500"/>
              <a:gd name="connsiteX315" fmla="*/ 526913 w 1035818"/>
              <a:gd name="connsiteY315" fmla="*/ 1025111 h 1213500"/>
              <a:gd name="connsiteX316" fmla="*/ 530190 w 1035818"/>
              <a:gd name="connsiteY316" fmla="*/ 1016904 h 1213500"/>
              <a:gd name="connsiteX317" fmla="*/ 538612 w 1035818"/>
              <a:gd name="connsiteY317" fmla="*/ 999963 h 1213500"/>
              <a:gd name="connsiteX318" fmla="*/ 830550 w 1035818"/>
              <a:gd name="connsiteY318" fmla="*/ 995643 h 1213500"/>
              <a:gd name="connsiteX319" fmla="*/ 827682 w 1035818"/>
              <a:gd name="connsiteY319" fmla="*/ 1000665 h 1213500"/>
              <a:gd name="connsiteX320" fmla="*/ 787295 w 1035818"/>
              <a:gd name="connsiteY320" fmla="*/ 1055049 h 1213500"/>
              <a:gd name="connsiteX321" fmla="*/ 740793 w 1035818"/>
              <a:gd name="connsiteY321" fmla="*/ 1106407 h 1213500"/>
              <a:gd name="connsiteX322" fmla="*/ 733508 w 1035818"/>
              <a:gd name="connsiteY322" fmla="*/ 1078387 h 1213500"/>
              <a:gd name="connsiteX323" fmla="*/ 734793 w 1035818"/>
              <a:gd name="connsiteY323" fmla="*/ 1076303 h 1213500"/>
              <a:gd name="connsiteX324" fmla="*/ 741824 w 1035818"/>
              <a:gd name="connsiteY324" fmla="*/ 1070696 h 1213500"/>
              <a:gd name="connsiteX325" fmla="*/ 138355 w 1035818"/>
              <a:gd name="connsiteY325" fmla="*/ 989769 h 1213500"/>
              <a:gd name="connsiteX326" fmla="*/ 137415 w 1035818"/>
              <a:gd name="connsiteY326" fmla="*/ 991514 h 1213500"/>
              <a:gd name="connsiteX327" fmla="*/ 137339 w 1035818"/>
              <a:gd name="connsiteY327" fmla="*/ 991411 h 1213500"/>
              <a:gd name="connsiteX328" fmla="*/ 1016728 w 1035818"/>
              <a:gd name="connsiteY328" fmla="*/ 989613 h 1213500"/>
              <a:gd name="connsiteX329" fmla="*/ 1035818 w 1035818"/>
              <a:gd name="connsiteY329" fmla="*/ 1035701 h 1213500"/>
              <a:gd name="connsiteX330" fmla="*/ 958200 w 1035818"/>
              <a:gd name="connsiteY330" fmla="*/ 1101355 h 1213500"/>
              <a:gd name="connsiteX331" fmla="*/ 948150 w 1035818"/>
              <a:gd name="connsiteY331" fmla="*/ 1107326 h 1213500"/>
              <a:gd name="connsiteX332" fmla="*/ 1000795 w 1035818"/>
              <a:gd name="connsiteY332" fmla="*/ 1026566 h 1213500"/>
              <a:gd name="connsiteX333" fmla="*/ 288509 w 1035818"/>
              <a:gd name="connsiteY333" fmla="*/ 983882 h 1213500"/>
              <a:gd name="connsiteX334" fmla="*/ 256348 w 1035818"/>
              <a:gd name="connsiteY334" fmla="*/ 1033992 h 1213500"/>
              <a:gd name="connsiteX335" fmla="*/ 251712 w 1035818"/>
              <a:gd name="connsiteY335" fmla="*/ 1041282 h 1213500"/>
              <a:gd name="connsiteX336" fmla="*/ 253046 w 1035818"/>
              <a:gd name="connsiteY336" fmla="*/ 1009828 h 1213500"/>
              <a:gd name="connsiteX337" fmla="*/ 254491 w 1035818"/>
              <a:gd name="connsiteY337" fmla="*/ 975753 h 1213500"/>
              <a:gd name="connsiteX338" fmla="*/ 253046 w 1035818"/>
              <a:gd name="connsiteY338" fmla="*/ 1009828 h 1213500"/>
              <a:gd name="connsiteX339" fmla="*/ 231292 w 1035818"/>
              <a:gd name="connsiteY339" fmla="*/ 1025743 h 1213500"/>
              <a:gd name="connsiteX340" fmla="*/ 217225 w 1035818"/>
              <a:gd name="connsiteY340" fmla="*/ 1036556 h 1213500"/>
              <a:gd name="connsiteX341" fmla="*/ 218365 w 1035818"/>
              <a:gd name="connsiteY341" fmla="*/ 1033305 h 1213500"/>
              <a:gd name="connsiteX342" fmla="*/ 233234 w 1035818"/>
              <a:gd name="connsiteY342" fmla="*/ 1011516 h 1213500"/>
              <a:gd name="connsiteX343" fmla="*/ 315738 w 1035818"/>
              <a:gd name="connsiteY343" fmla="*/ 967644 h 1213500"/>
              <a:gd name="connsiteX344" fmla="*/ 297257 w 1035818"/>
              <a:gd name="connsiteY344" fmla="*/ 1026566 h 1213500"/>
              <a:gd name="connsiteX345" fmla="*/ 257590 w 1035818"/>
              <a:gd name="connsiteY345" fmla="*/ 1101481 h 1213500"/>
              <a:gd name="connsiteX346" fmla="*/ 252410 w 1035818"/>
              <a:gd name="connsiteY346" fmla="*/ 1097885 h 1213500"/>
              <a:gd name="connsiteX347" fmla="*/ 268720 w 1035818"/>
              <a:gd name="connsiteY347" fmla="*/ 1057517 h 1213500"/>
              <a:gd name="connsiteX348" fmla="*/ 285797 w 1035818"/>
              <a:gd name="connsiteY348" fmla="*/ 1016351 h 1213500"/>
              <a:gd name="connsiteX349" fmla="*/ 304692 w 1035818"/>
              <a:gd name="connsiteY349" fmla="*/ 973524 h 1213500"/>
              <a:gd name="connsiteX350" fmla="*/ 239077 w 1035818"/>
              <a:gd name="connsiteY350" fmla="*/ 961729 h 1213500"/>
              <a:gd name="connsiteX351" fmla="*/ 225617 w 1035818"/>
              <a:gd name="connsiteY351" fmla="*/ 1008271 h 1213500"/>
              <a:gd name="connsiteX352" fmla="*/ 225092 w 1035818"/>
              <a:gd name="connsiteY352" fmla="*/ 1009519 h 1213500"/>
              <a:gd name="connsiteX353" fmla="*/ 195153 w 1035818"/>
              <a:gd name="connsiteY353" fmla="*/ 1051574 h 1213500"/>
              <a:gd name="connsiteX354" fmla="*/ 193635 w 1035818"/>
              <a:gd name="connsiteY354" fmla="*/ 1050094 h 1213500"/>
              <a:gd name="connsiteX355" fmla="*/ 200381 w 1035818"/>
              <a:gd name="connsiteY355" fmla="*/ 1037183 h 1213500"/>
              <a:gd name="connsiteX356" fmla="*/ 702958 w 1035818"/>
              <a:gd name="connsiteY356" fmla="*/ 960887 h 1213500"/>
              <a:gd name="connsiteX357" fmla="*/ 710614 w 1035818"/>
              <a:gd name="connsiteY357" fmla="*/ 990332 h 1213500"/>
              <a:gd name="connsiteX358" fmla="*/ 689247 w 1035818"/>
              <a:gd name="connsiteY358" fmla="*/ 1036411 h 1213500"/>
              <a:gd name="connsiteX359" fmla="*/ 678766 w 1035818"/>
              <a:gd name="connsiteY359" fmla="*/ 1056496 h 1213500"/>
              <a:gd name="connsiteX360" fmla="*/ 581047 w 1035818"/>
              <a:gd name="connsiteY360" fmla="*/ 1183300 h 1213500"/>
              <a:gd name="connsiteX361" fmla="*/ 574441 w 1035818"/>
              <a:gd name="connsiteY361" fmla="*/ 1190853 h 1213500"/>
              <a:gd name="connsiteX362" fmla="*/ 603281 w 1035818"/>
              <a:gd name="connsiteY362" fmla="*/ 1127218 h 1213500"/>
              <a:gd name="connsiteX363" fmla="*/ 614147 w 1035818"/>
              <a:gd name="connsiteY363" fmla="*/ 1107068 h 1213500"/>
              <a:gd name="connsiteX364" fmla="*/ 650159 w 1035818"/>
              <a:gd name="connsiteY364" fmla="*/ 1038192 h 1213500"/>
              <a:gd name="connsiteX365" fmla="*/ 651971 w 1035818"/>
              <a:gd name="connsiteY365" fmla="*/ 1034681 h 1213500"/>
              <a:gd name="connsiteX366" fmla="*/ 674748 w 1035818"/>
              <a:gd name="connsiteY366" fmla="*/ 1000732 h 1213500"/>
              <a:gd name="connsiteX367" fmla="*/ 689905 w 1035818"/>
              <a:gd name="connsiteY367" fmla="*/ 977689 h 1213500"/>
              <a:gd name="connsiteX368" fmla="*/ 851263 w 1035818"/>
              <a:gd name="connsiteY368" fmla="*/ 959362 h 1213500"/>
              <a:gd name="connsiteX369" fmla="*/ 842630 w 1035818"/>
              <a:gd name="connsiteY369" fmla="*/ 981280 h 1213500"/>
              <a:gd name="connsiteX370" fmla="*/ 839510 w 1035818"/>
              <a:gd name="connsiteY370" fmla="*/ 988063 h 1213500"/>
              <a:gd name="connsiteX371" fmla="*/ 830550 w 1035818"/>
              <a:gd name="connsiteY371" fmla="*/ 995643 h 1213500"/>
              <a:gd name="connsiteX372" fmla="*/ 508539 w 1035818"/>
              <a:gd name="connsiteY372" fmla="*/ 954696 h 1213500"/>
              <a:gd name="connsiteX373" fmla="*/ 501131 w 1035818"/>
              <a:gd name="connsiteY373" fmla="*/ 990321 h 1213500"/>
              <a:gd name="connsiteX374" fmla="*/ 441832 w 1035818"/>
              <a:gd name="connsiteY374" fmla="*/ 1103307 h 1213500"/>
              <a:gd name="connsiteX375" fmla="*/ 441993 w 1035818"/>
              <a:gd name="connsiteY375" fmla="*/ 1101637 h 1213500"/>
              <a:gd name="connsiteX376" fmla="*/ 342891 w 1035818"/>
              <a:gd name="connsiteY376" fmla="*/ 953190 h 1213500"/>
              <a:gd name="connsiteX377" fmla="*/ 306114 w 1035818"/>
              <a:gd name="connsiteY377" fmla="*/ 1043043 h 1213500"/>
              <a:gd name="connsiteX378" fmla="*/ 314914 w 1035818"/>
              <a:gd name="connsiteY378" fmla="*/ 1010643 h 1213500"/>
              <a:gd name="connsiteX379" fmla="*/ 325996 w 1035818"/>
              <a:gd name="connsiteY379" fmla="*/ 962183 h 1213500"/>
              <a:gd name="connsiteX380" fmla="*/ 244208 w 1035818"/>
              <a:gd name="connsiteY380" fmla="*/ 951723 h 1213500"/>
              <a:gd name="connsiteX381" fmla="*/ 239077 w 1035818"/>
              <a:gd name="connsiteY381" fmla="*/ 961729 h 1213500"/>
              <a:gd name="connsiteX382" fmla="*/ 239661 w 1035818"/>
              <a:gd name="connsiteY382" fmla="*/ 959709 h 1213500"/>
              <a:gd name="connsiteX383" fmla="*/ 621586 w 1035818"/>
              <a:gd name="connsiteY383" fmla="*/ 949570 h 1213500"/>
              <a:gd name="connsiteX384" fmla="*/ 595432 w 1035818"/>
              <a:gd name="connsiteY384" fmla="*/ 992986 h 1213500"/>
              <a:gd name="connsiteX385" fmla="*/ 493593 w 1035818"/>
              <a:gd name="connsiteY385" fmla="*/ 1190179 h 1213500"/>
              <a:gd name="connsiteX386" fmla="*/ 489818 w 1035818"/>
              <a:gd name="connsiteY386" fmla="*/ 1199251 h 1213500"/>
              <a:gd name="connsiteX387" fmla="*/ 498579 w 1035818"/>
              <a:gd name="connsiteY387" fmla="*/ 1171398 h 1213500"/>
              <a:gd name="connsiteX388" fmla="*/ 515883 w 1035818"/>
              <a:gd name="connsiteY388" fmla="*/ 1094941 h 1213500"/>
              <a:gd name="connsiteX389" fmla="*/ 539306 w 1035818"/>
              <a:gd name="connsiteY389" fmla="*/ 1063633 h 1213500"/>
              <a:gd name="connsiteX390" fmla="*/ 590475 w 1035818"/>
              <a:gd name="connsiteY390" fmla="*/ 993659 h 1213500"/>
              <a:gd name="connsiteX391" fmla="*/ 417537 w 1035818"/>
              <a:gd name="connsiteY391" fmla="*/ 948833 h 1213500"/>
              <a:gd name="connsiteX392" fmla="*/ 409859 w 1035818"/>
              <a:gd name="connsiteY392" fmla="*/ 970143 h 1213500"/>
              <a:gd name="connsiteX393" fmla="*/ 385673 w 1035818"/>
              <a:gd name="connsiteY393" fmla="*/ 1014457 h 1213500"/>
              <a:gd name="connsiteX394" fmla="*/ 380860 w 1035818"/>
              <a:gd name="connsiteY394" fmla="*/ 1019965 h 1213500"/>
              <a:gd name="connsiteX395" fmla="*/ 379620 w 1035818"/>
              <a:gd name="connsiteY395" fmla="*/ 1021276 h 1213500"/>
              <a:gd name="connsiteX396" fmla="*/ 405510 w 1035818"/>
              <a:gd name="connsiteY396" fmla="*/ 973379 h 1213500"/>
              <a:gd name="connsiteX397" fmla="*/ 255744 w 1035818"/>
              <a:gd name="connsiteY397" fmla="*/ 946205 h 1213500"/>
              <a:gd name="connsiteX398" fmla="*/ 254830 w 1035818"/>
              <a:gd name="connsiteY398" fmla="*/ 967746 h 1213500"/>
              <a:gd name="connsiteX399" fmla="*/ 225369 w 1035818"/>
              <a:gd name="connsiteY399" fmla="*/ 1009130 h 1213500"/>
              <a:gd name="connsiteX400" fmla="*/ 225617 w 1035818"/>
              <a:gd name="connsiteY400" fmla="*/ 1008271 h 1213500"/>
              <a:gd name="connsiteX401" fmla="*/ 230257 w 1035818"/>
              <a:gd name="connsiteY401" fmla="*/ 997250 h 1213500"/>
              <a:gd name="connsiteX402" fmla="*/ 698958 w 1035818"/>
              <a:gd name="connsiteY402" fmla="*/ 945503 h 1213500"/>
              <a:gd name="connsiteX403" fmla="*/ 702391 w 1035818"/>
              <a:gd name="connsiteY403" fmla="*/ 958707 h 1213500"/>
              <a:gd name="connsiteX404" fmla="*/ 689905 w 1035818"/>
              <a:gd name="connsiteY404" fmla="*/ 977689 h 1213500"/>
              <a:gd name="connsiteX405" fmla="*/ 682984 w 1035818"/>
              <a:gd name="connsiteY405" fmla="*/ 986598 h 1213500"/>
              <a:gd name="connsiteX406" fmla="*/ 665602 w 1035818"/>
              <a:gd name="connsiteY406" fmla="*/ 1008264 h 1213500"/>
              <a:gd name="connsiteX407" fmla="*/ 689929 w 1035818"/>
              <a:gd name="connsiteY407" fmla="*/ 961120 h 1213500"/>
              <a:gd name="connsiteX408" fmla="*/ 692268 w 1035818"/>
              <a:gd name="connsiteY408" fmla="*/ 955919 h 1213500"/>
              <a:gd name="connsiteX409" fmla="*/ 695012 w 1035818"/>
              <a:gd name="connsiteY409" fmla="*/ 951277 h 1213500"/>
              <a:gd name="connsiteX410" fmla="*/ 346110 w 1035818"/>
              <a:gd name="connsiteY410" fmla="*/ 945325 h 1213500"/>
              <a:gd name="connsiteX411" fmla="*/ 344277 w 1035818"/>
              <a:gd name="connsiteY411" fmla="*/ 952452 h 1213500"/>
              <a:gd name="connsiteX412" fmla="*/ 342891 w 1035818"/>
              <a:gd name="connsiteY412" fmla="*/ 953190 h 1213500"/>
              <a:gd name="connsiteX413" fmla="*/ 507287 w 1035818"/>
              <a:gd name="connsiteY413" fmla="*/ 944666 h 1213500"/>
              <a:gd name="connsiteX414" fmla="*/ 458459 w 1035818"/>
              <a:gd name="connsiteY414" fmla="*/ 1021093 h 1213500"/>
              <a:gd name="connsiteX415" fmla="*/ 460130 w 1035818"/>
              <a:gd name="connsiteY415" fmla="*/ 1014557 h 1213500"/>
              <a:gd name="connsiteX416" fmla="*/ 472419 w 1035818"/>
              <a:gd name="connsiteY416" fmla="*/ 981847 h 1213500"/>
              <a:gd name="connsiteX417" fmla="*/ 477232 w 1035818"/>
              <a:gd name="connsiteY417" fmla="*/ 977482 h 1213500"/>
              <a:gd name="connsiteX418" fmla="*/ 525657 w 1035818"/>
              <a:gd name="connsiteY418" fmla="*/ 943589 h 1213500"/>
              <a:gd name="connsiteX419" fmla="*/ 526316 w 1035818"/>
              <a:gd name="connsiteY419" fmla="*/ 944759 h 1213500"/>
              <a:gd name="connsiteX420" fmla="*/ 527461 w 1035818"/>
              <a:gd name="connsiteY420" fmla="*/ 1011148 h 1213500"/>
              <a:gd name="connsiteX421" fmla="*/ 527370 w 1035818"/>
              <a:gd name="connsiteY421" fmla="*/ 1011828 h 1213500"/>
              <a:gd name="connsiteX422" fmla="*/ 526469 w 1035818"/>
              <a:gd name="connsiteY422" fmla="*/ 1013966 h 1213500"/>
              <a:gd name="connsiteX423" fmla="*/ 521030 w 1035818"/>
              <a:gd name="connsiteY423" fmla="*/ 1020239 h 1213500"/>
              <a:gd name="connsiteX424" fmla="*/ 488899 w 1035818"/>
              <a:gd name="connsiteY424" fmla="*/ 1057246 h 1213500"/>
              <a:gd name="connsiteX425" fmla="*/ 493593 w 1035818"/>
              <a:gd name="connsiteY425" fmla="*/ 1026566 h 1213500"/>
              <a:gd name="connsiteX426" fmla="*/ 501131 w 1035818"/>
              <a:gd name="connsiteY426" fmla="*/ 990321 h 1213500"/>
              <a:gd name="connsiteX427" fmla="*/ 369316 w 1035818"/>
              <a:gd name="connsiteY427" fmla="*/ 942643 h 1213500"/>
              <a:gd name="connsiteX428" fmla="*/ 362703 w 1035818"/>
              <a:gd name="connsiteY428" fmla="*/ 961120 h 1213500"/>
              <a:gd name="connsiteX429" fmla="*/ 338077 w 1035818"/>
              <a:gd name="connsiteY429" fmla="*/ 1021794 h 1213500"/>
              <a:gd name="connsiteX430" fmla="*/ 334391 w 1035818"/>
              <a:gd name="connsiteY430" fmla="*/ 1029856 h 1213500"/>
              <a:gd name="connsiteX431" fmla="*/ 319934 w 1035818"/>
              <a:gd name="connsiteY431" fmla="*/ 1050341 h 1213500"/>
              <a:gd name="connsiteX432" fmla="*/ 329980 w 1035818"/>
              <a:gd name="connsiteY432" fmla="*/ 1010204 h 1213500"/>
              <a:gd name="connsiteX433" fmla="*/ 342715 w 1035818"/>
              <a:gd name="connsiteY433" fmla="*/ 958529 h 1213500"/>
              <a:gd name="connsiteX434" fmla="*/ 344277 w 1035818"/>
              <a:gd name="connsiteY434" fmla="*/ 952452 h 1213500"/>
              <a:gd name="connsiteX435" fmla="*/ 344651 w 1035818"/>
              <a:gd name="connsiteY435" fmla="*/ 952253 h 1213500"/>
              <a:gd name="connsiteX436" fmla="*/ 249133 w 1035818"/>
              <a:gd name="connsiteY436" fmla="*/ 942119 h 1213500"/>
              <a:gd name="connsiteX437" fmla="*/ 248173 w 1035818"/>
              <a:gd name="connsiteY437" fmla="*/ 944759 h 1213500"/>
              <a:gd name="connsiteX438" fmla="*/ 244208 w 1035818"/>
              <a:gd name="connsiteY438" fmla="*/ 951723 h 1213500"/>
              <a:gd name="connsiteX439" fmla="*/ 985196 w 1035818"/>
              <a:gd name="connsiteY439" fmla="*/ 936985 h 1213500"/>
              <a:gd name="connsiteX440" fmla="*/ 951711 w 1035818"/>
              <a:gd name="connsiteY440" fmla="*/ 993843 h 1213500"/>
              <a:gd name="connsiteX441" fmla="*/ 882801 w 1035818"/>
              <a:gd name="connsiteY441" fmla="*/ 1144010 h 1213500"/>
              <a:gd name="connsiteX442" fmla="*/ 880621 w 1035818"/>
              <a:gd name="connsiteY442" fmla="*/ 1147449 h 1213500"/>
              <a:gd name="connsiteX443" fmla="*/ 872587 w 1035818"/>
              <a:gd name="connsiteY443" fmla="*/ 1152222 h 1213500"/>
              <a:gd name="connsiteX444" fmla="*/ 790973 w 1035818"/>
              <a:gd name="connsiteY444" fmla="*/ 1184129 h 1213500"/>
              <a:gd name="connsiteX445" fmla="*/ 821551 w 1035818"/>
              <a:gd name="connsiteY445" fmla="*/ 1142155 h 1213500"/>
              <a:gd name="connsiteX446" fmla="*/ 910742 w 1035818"/>
              <a:gd name="connsiteY446" fmla="*/ 1001287 h 1213500"/>
              <a:gd name="connsiteX447" fmla="*/ 918988 w 1035818"/>
              <a:gd name="connsiteY447" fmla="*/ 993843 h 1213500"/>
              <a:gd name="connsiteX448" fmla="*/ 966835 w 1035818"/>
              <a:gd name="connsiteY448" fmla="*/ 951318 h 1213500"/>
              <a:gd name="connsiteX449" fmla="*/ 512235 w 1035818"/>
              <a:gd name="connsiteY449" fmla="*/ 936922 h 1213500"/>
              <a:gd name="connsiteX450" fmla="*/ 511605 w 1035818"/>
              <a:gd name="connsiteY450" fmla="*/ 939952 h 1213500"/>
              <a:gd name="connsiteX451" fmla="*/ 507287 w 1035818"/>
              <a:gd name="connsiteY451" fmla="*/ 944666 h 1213500"/>
              <a:gd name="connsiteX452" fmla="*/ 278489 w 1035818"/>
              <a:gd name="connsiteY452" fmla="*/ 935376 h 1213500"/>
              <a:gd name="connsiteX453" fmla="*/ 254491 w 1035818"/>
              <a:gd name="connsiteY453" fmla="*/ 975753 h 1213500"/>
              <a:gd name="connsiteX454" fmla="*/ 254830 w 1035818"/>
              <a:gd name="connsiteY454" fmla="*/ 967746 h 1213500"/>
              <a:gd name="connsiteX455" fmla="*/ 277309 w 1035818"/>
              <a:gd name="connsiteY455" fmla="*/ 936169 h 1213500"/>
              <a:gd name="connsiteX456" fmla="*/ 120962 w 1035818"/>
              <a:gd name="connsiteY456" fmla="*/ 935332 h 1213500"/>
              <a:gd name="connsiteX457" fmla="*/ 117009 w 1035818"/>
              <a:gd name="connsiteY457" fmla="*/ 942169 h 1213500"/>
              <a:gd name="connsiteX458" fmla="*/ 108491 w 1035818"/>
              <a:gd name="connsiteY458" fmla="*/ 952215 h 1213500"/>
              <a:gd name="connsiteX459" fmla="*/ 104451 w 1035818"/>
              <a:gd name="connsiteY459" fmla="*/ 946725 h 1213500"/>
              <a:gd name="connsiteX460" fmla="*/ 110784 w 1035818"/>
              <a:gd name="connsiteY460" fmla="*/ 940897 h 1213500"/>
              <a:gd name="connsiteX461" fmla="*/ 695880 w 1035818"/>
              <a:gd name="connsiteY461" fmla="*/ 933663 h 1213500"/>
              <a:gd name="connsiteX462" fmla="*/ 698223 w 1035818"/>
              <a:gd name="connsiteY462" fmla="*/ 942676 h 1213500"/>
              <a:gd name="connsiteX463" fmla="*/ 692268 w 1035818"/>
              <a:gd name="connsiteY463" fmla="*/ 955919 h 1213500"/>
              <a:gd name="connsiteX464" fmla="*/ 653968 w 1035818"/>
              <a:gd name="connsiteY464" fmla="*/ 1020723 h 1213500"/>
              <a:gd name="connsiteX465" fmla="*/ 518594 w 1035818"/>
              <a:gd name="connsiteY465" fmla="*/ 932321 h 1213500"/>
              <a:gd name="connsiteX466" fmla="*/ 518655 w 1035818"/>
              <a:gd name="connsiteY466" fmla="*/ 932358 h 1213500"/>
              <a:gd name="connsiteX467" fmla="*/ 508539 w 1035818"/>
              <a:gd name="connsiteY467" fmla="*/ 954696 h 1213500"/>
              <a:gd name="connsiteX468" fmla="*/ 511605 w 1035818"/>
              <a:gd name="connsiteY468" fmla="*/ 939952 h 1213500"/>
              <a:gd name="connsiteX469" fmla="*/ 402634 w 1035818"/>
              <a:gd name="connsiteY469" fmla="*/ 931350 h 1213500"/>
              <a:gd name="connsiteX470" fmla="*/ 398528 w 1035818"/>
              <a:gd name="connsiteY470" fmla="*/ 940683 h 1213500"/>
              <a:gd name="connsiteX471" fmla="*/ 377811 w 1035818"/>
              <a:gd name="connsiteY471" fmla="*/ 968333 h 1213500"/>
              <a:gd name="connsiteX472" fmla="*/ 339161 w 1035818"/>
              <a:gd name="connsiteY472" fmla="*/ 1023097 h 1213500"/>
              <a:gd name="connsiteX473" fmla="*/ 362703 w 1035818"/>
              <a:gd name="connsiteY473" fmla="*/ 961120 h 1213500"/>
              <a:gd name="connsiteX474" fmla="*/ 370014 w 1035818"/>
              <a:gd name="connsiteY474" fmla="*/ 942371 h 1213500"/>
              <a:gd name="connsiteX475" fmla="*/ 386903 w 1035818"/>
              <a:gd name="connsiteY475" fmla="*/ 935791 h 1213500"/>
              <a:gd name="connsiteX476" fmla="*/ 196649 w 1035818"/>
              <a:gd name="connsiteY476" fmla="*/ 931303 h 1213500"/>
              <a:gd name="connsiteX477" fmla="*/ 195521 w 1035818"/>
              <a:gd name="connsiteY477" fmla="*/ 935402 h 1213500"/>
              <a:gd name="connsiteX478" fmla="*/ 195425 w 1035818"/>
              <a:gd name="connsiteY478" fmla="*/ 935964 h 1213500"/>
              <a:gd name="connsiteX479" fmla="*/ 184850 w 1035818"/>
              <a:gd name="connsiteY479" fmla="*/ 969266 h 1213500"/>
              <a:gd name="connsiteX480" fmla="*/ 169918 w 1035818"/>
              <a:gd name="connsiteY480" fmla="*/ 1015370 h 1213500"/>
              <a:gd name="connsiteX481" fmla="*/ 167022 w 1035818"/>
              <a:gd name="connsiteY481" fmla="*/ 1024138 h 1213500"/>
              <a:gd name="connsiteX482" fmla="*/ 147194 w 1035818"/>
              <a:gd name="connsiteY482" fmla="*/ 1004800 h 1213500"/>
              <a:gd name="connsiteX483" fmla="*/ 144433 w 1035818"/>
              <a:gd name="connsiteY483" fmla="*/ 1001050 h 1213500"/>
              <a:gd name="connsiteX484" fmla="*/ 514380 w 1035818"/>
              <a:gd name="connsiteY484" fmla="*/ 929779 h 1213500"/>
              <a:gd name="connsiteX485" fmla="*/ 516126 w 1035818"/>
              <a:gd name="connsiteY485" fmla="*/ 930832 h 1213500"/>
              <a:gd name="connsiteX486" fmla="*/ 512235 w 1035818"/>
              <a:gd name="connsiteY486" fmla="*/ 936922 h 1213500"/>
              <a:gd name="connsiteX487" fmla="*/ 512683 w 1035818"/>
              <a:gd name="connsiteY487" fmla="*/ 934766 h 1213500"/>
              <a:gd name="connsiteX488" fmla="*/ 408215 w 1035818"/>
              <a:gd name="connsiteY488" fmla="*/ 929774 h 1213500"/>
              <a:gd name="connsiteX489" fmla="*/ 396984 w 1035818"/>
              <a:gd name="connsiteY489" fmla="*/ 957879 h 1213500"/>
              <a:gd name="connsiteX490" fmla="*/ 360904 w 1035818"/>
              <a:gd name="connsiteY490" fmla="*/ 1029984 h 1213500"/>
              <a:gd name="connsiteX491" fmla="*/ 353680 w 1035818"/>
              <a:gd name="connsiteY491" fmla="*/ 1042610 h 1213500"/>
              <a:gd name="connsiteX492" fmla="*/ 398528 w 1035818"/>
              <a:gd name="connsiteY492" fmla="*/ 940683 h 1213500"/>
              <a:gd name="connsiteX493" fmla="*/ 406295 w 1035818"/>
              <a:gd name="connsiteY493" fmla="*/ 930316 h 1213500"/>
              <a:gd name="connsiteX494" fmla="*/ 460174 w 1035818"/>
              <a:gd name="connsiteY494" fmla="*/ 929195 h 1213500"/>
              <a:gd name="connsiteX495" fmla="*/ 441082 w 1035818"/>
              <a:gd name="connsiteY495" fmla="*/ 987241 h 1213500"/>
              <a:gd name="connsiteX496" fmla="*/ 415983 w 1035818"/>
              <a:gd name="connsiteY496" fmla="*/ 1022225 h 1213500"/>
              <a:gd name="connsiteX497" fmla="*/ 407330 w 1035818"/>
              <a:gd name="connsiteY497" fmla="*/ 1035006 h 1213500"/>
              <a:gd name="connsiteX498" fmla="*/ 393769 w 1035818"/>
              <a:gd name="connsiteY498" fmla="*/ 1043813 h 1213500"/>
              <a:gd name="connsiteX499" fmla="*/ 384164 w 1035818"/>
              <a:gd name="connsiteY499" fmla="*/ 1048438 h 1213500"/>
              <a:gd name="connsiteX500" fmla="*/ 406809 w 1035818"/>
              <a:gd name="connsiteY500" fmla="*/ 990268 h 1213500"/>
              <a:gd name="connsiteX501" fmla="*/ 413859 w 1035818"/>
              <a:gd name="connsiteY501" fmla="*/ 928181 h 1213500"/>
              <a:gd name="connsiteX502" fmla="*/ 376160 w 1035818"/>
              <a:gd name="connsiteY502" fmla="*/ 1024935 h 1213500"/>
              <a:gd name="connsiteX503" fmla="*/ 361024 w 1035818"/>
              <a:gd name="connsiteY503" fmla="*/ 1040941 h 1213500"/>
              <a:gd name="connsiteX504" fmla="*/ 391055 w 1035818"/>
              <a:gd name="connsiteY504" fmla="*/ 972716 h 1213500"/>
              <a:gd name="connsiteX505" fmla="*/ 396984 w 1035818"/>
              <a:gd name="connsiteY505" fmla="*/ 957879 h 1213500"/>
              <a:gd name="connsiteX506" fmla="*/ 411513 w 1035818"/>
              <a:gd name="connsiteY506" fmla="*/ 928843 h 1213500"/>
              <a:gd name="connsiteX507" fmla="*/ 990910 w 1035818"/>
              <a:gd name="connsiteY507" fmla="*/ 927283 h 1213500"/>
              <a:gd name="connsiteX508" fmla="*/ 992550 w 1035818"/>
              <a:gd name="connsiteY508" fmla="*/ 931244 h 1213500"/>
              <a:gd name="connsiteX509" fmla="*/ 985196 w 1035818"/>
              <a:gd name="connsiteY509" fmla="*/ 936985 h 1213500"/>
              <a:gd name="connsiteX510" fmla="*/ 429861 w 1035818"/>
              <a:gd name="connsiteY510" fmla="*/ 923682 h 1213500"/>
              <a:gd name="connsiteX511" fmla="*/ 417537 w 1035818"/>
              <a:gd name="connsiteY511" fmla="*/ 948833 h 1213500"/>
              <a:gd name="connsiteX512" fmla="*/ 426238 w 1035818"/>
              <a:gd name="connsiteY512" fmla="*/ 924686 h 1213500"/>
              <a:gd name="connsiteX513" fmla="*/ 429327 w 1035818"/>
              <a:gd name="connsiteY513" fmla="*/ 923813 h 1213500"/>
              <a:gd name="connsiteX514" fmla="*/ 439510 w 1035818"/>
              <a:gd name="connsiteY514" fmla="*/ 921310 h 1213500"/>
              <a:gd name="connsiteX515" fmla="*/ 411787 w 1035818"/>
              <a:gd name="connsiteY515" fmla="*/ 977482 h 1213500"/>
              <a:gd name="connsiteX516" fmla="*/ 406809 w 1035818"/>
              <a:gd name="connsiteY516" fmla="*/ 990268 h 1213500"/>
              <a:gd name="connsiteX517" fmla="*/ 399661 w 1035818"/>
              <a:gd name="connsiteY517" fmla="*/ 998448 h 1213500"/>
              <a:gd name="connsiteX518" fmla="*/ 409859 w 1035818"/>
              <a:gd name="connsiteY518" fmla="*/ 970143 h 1213500"/>
              <a:gd name="connsiteX519" fmla="*/ 436048 w 1035818"/>
              <a:gd name="connsiteY519" fmla="*/ 922161 h 1213500"/>
              <a:gd name="connsiteX520" fmla="*/ 256812 w 1035818"/>
              <a:gd name="connsiteY520" fmla="*/ 921002 h 1213500"/>
              <a:gd name="connsiteX521" fmla="*/ 256528 w 1035818"/>
              <a:gd name="connsiteY521" fmla="*/ 927700 h 1213500"/>
              <a:gd name="connsiteX522" fmla="*/ 249133 w 1035818"/>
              <a:gd name="connsiteY522" fmla="*/ 942119 h 1213500"/>
              <a:gd name="connsiteX523" fmla="*/ 491305 w 1035818"/>
              <a:gd name="connsiteY523" fmla="*/ 918304 h 1213500"/>
              <a:gd name="connsiteX524" fmla="*/ 498011 w 1035818"/>
              <a:gd name="connsiteY524" fmla="*/ 921291 h 1213500"/>
              <a:gd name="connsiteX525" fmla="*/ 485110 w 1035818"/>
              <a:gd name="connsiteY525" fmla="*/ 948065 h 1213500"/>
              <a:gd name="connsiteX526" fmla="*/ 472419 w 1035818"/>
              <a:gd name="connsiteY526" fmla="*/ 981847 h 1213500"/>
              <a:gd name="connsiteX527" fmla="*/ 430288 w 1035818"/>
              <a:gd name="connsiteY527" fmla="*/ 1020060 h 1213500"/>
              <a:gd name="connsiteX528" fmla="*/ 441082 w 1035818"/>
              <a:gd name="connsiteY528" fmla="*/ 987241 h 1213500"/>
              <a:gd name="connsiteX529" fmla="*/ 464878 w 1035818"/>
              <a:gd name="connsiteY529" fmla="*/ 954075 h 1213500"/>
              <a:gd name="connsiteX530" fmla="*/ 527187 w 1035818"/>
              <a:gd name="connsiteY530" fmla="*/ 913519 h 1213500"/>
              <a:gd name="connsiteX531" fmla="*/ 518748 w 1035818"/>
              <a:gd name="connsiteY531" fmla="*/ 932153 h 1213500"/>
              <a:gd name="connsiteX532" fmla="*/ 518594 w 1035818"/>
              <a:gd name="connsiteY532" fmla="*/ 932321 h 1213500"/>
              <a:gd name="connsiteX533" fmla="*/ 516126 w 1035818"/>
              <a:gd name="connsiteY533" fmla="*/ 930832 h 1213500"/>
              <a:gd name="connsiteX534" fmla="*/ 472219 w 1035818"/>
              <a:gd name="connsiteY534" fmla="*/ 913269 h 1213500"/>
              <a:gd name="connsiteX535" fmla="*/ 460871 w 1035818"/>
              <a:gd name="connsiteY535" fmla="*/ 928398 h 1213500"/>
              <a:gd name="connsiteX536" fmla="*/ 460174 w 1035818"/>
              <a:gd name="connsiteY536" fmla="*/ 929195 h 1213500"/>
              <a:gd name="connsiteX537" fmla="*/ 464813 w 1035818"/>
              <a:gd name="connsiteY537" fmla="*/ 915089 h 1213500"/>
              <a:gd name="connsiteX538" fmla="*/ 419785 w 1035818"/>
              <a:gd name="connsiteY538" fmla="*/ 912312 h 1213500"/>
              <a:gd name="connsiteX539" fmla="*/ 411513 w 1035818"/>
              <a:gd name="connsiteY539" fmla="*/ 928843 h 1213500"/>
              <a:gd name="connsiteX540" fmla="*/ 408215 w 1035818"/>
              <a:gd name="connsiteY540" fmla="*/ 929774 h 1213500"/>
              <a:gd name="connsiteX541" fmla="*/ 409944 w 1035818"/>
              <a:gd name="connsiteY541" fmla="*/ 925447 h 1213500"/>
              <a:gd name="connsiteX542" fmla="*/ 142815 w 1035818"/>
              <a:gd name="connsiteY542" fmla="*/ 911419 h 1213500"/>
              <a:gd name="connsiteX543" fmla="*/ 124264 w 1035818"/>
              <a:gd name="connsiteY543" fmla="*/ 933527 h 1213500"/>
              <a:gd name="connsiteX544" fmla="*/ 120962 w 1035818"/>
              <a:gd name="connsiteY544" fmla="*/ 935332 h 1213500"/>
              <a:gd name="connsiteX545" fmla="*/ 125663 w 1035818"/>
              <a:gd name="connsiteY545" fmla="*/ 927204 h 1213500"/>
              <a:gd name="connsiteX546" fmla="*/ 689822 w 1035818"/>
              <a:gd name="connsiteY546" fmla="*/ 910363 h 1213500"/>
              <a:gd name="connsiteX547" fmla="*/ 694537 w 1035818"/>
              <a:gd name="connsiteY547" fmla="*/ 928500 h 1213500"/>
              <a:gd name="connsiteX548" fmla="*/ 651589 w 1035818"/>
              <a:gd name="connsiteY548" fmla="*/ 1003652 h 1213500"/>
              <a:gd name="connsiteX549" fmla="*/ 606580 w 1035818"/>
              <a:gd name="connsiteY549" fmla="*/ 1081835 h 1213500"/>
              <a:gd name="connsiteX550" fmla="*/ 577618 w 1035818"/>
              <a:gd name="connsiteY550" fmla="*/ 1117936 h 1213500"/>
              <a:gd name="connsiteX551" fmla="*/ 652069 w 1035818"/>
              <a:gd name="connsiteY551" fmla="*/ 980399 h 1213500"/>
              <a:gd name="connsiteX552" fmla="*/ 420943 w 1035818"/>
              <a:gd name="connsiteY552" fmla="*/ 909997 h 1213500"/>
              <a:gd name="connsiteX553" fmla="*/ 420319 w 1035818"/>
              <a:gd name="connsiteY553" fmla="*/ 911599 h 1213500"/>
              <a:gd name="connsiteX554" fmla="*/ 419785 w 1035818"/>
              <a:gd name="connsiteY554" fmla="*/ 912312 h 1213500"/>
              <a:gd name="connsiteX555" fmla="*/ 136478 w 1035818"/>
              <a:gd name="connsiteY555" fmla="*/ 908504 h 1213500"/>
              <a:gd name="connsiteX556" fmla="*/ 125663 w 1035818"/>
              <a:gd name="connsiteY556" fmla="*/ 927204 h 1213500"/>
              <a:gd name="connsiteX557" fmla="*/ 110784 w 1035818"/>
              <a:gd name="connsiteY557" fmla="*/ 940897 h 1213500"/>
              <a:gd name="connsiteX558" fmla="*/ 103210 w 1035818"/>
              <a:gd name="connsiteY558" fmla="*/ 945039 h 1213500"/>
              <a:gd name="connsiteX559" fmla="*/ 102583 w 1035818"/>
              <a:gd name="connsiteY559" fmla="*/ 944188 h 1213500"/>
              <a:gd name="connsiteX560" fmla="*/ 133644 w 1035818"/>
              <a:gd name="connsiteY560" fmla="*/ 912036 h 1213500"/>
              <a:gd name="connsiteX561" fmla="*/ 266718 w 1035818"/>
              <a:gd name="connsiteY561" fmla="*/ 907683 h 1213500"/>
              <a:gd name="connsiteX562" fmla="*/ 265614 w 1035818"/>
              <a:gd name="connsiteY562" fmla="*/ 926436 h 1213500"/>
              <a:gd name="connsiteX563" fmla="*/ 255744 w 1035818"/>
              <a:gd name="connsiteY563" fmla="*/ 946205 h 1213500"/>
              <a:gd name="connsiteX564" fmla="*/ 256528 w 1035818"/>
              <a:gd name="connsiteY564" fmla="*/ 927700 h 1213500"/>
              <a:gd name="connsiteX565" fmla="*/ 261647 w 1035818"/>
              <a:gd name="connsiteY565" fmla="*/ 917719 h 1213500"/>
              <a:gd name="connsiteX566" fmla="*/ 334506 w 1035818"/>
              <a:gd name="connsiteY566" fmla="*/ 907310 h 1213500"/>
              <a:gd name="connsiteX567" fmla="*/ 330542 w 1035818"/>
              <a:gd name="connsiteY567" fmla="*/ 920444 h 1213500"/>
              <a:gd name="connsiteX568" fmla="*/ 330289 w 1035818"/>
              <a:gd name="connsiteY568" fmla="*/ 921252 h 1213500"/>
              <a:gd name="connsiteX569" fmla="*/ 330133 w 1035818"/>
              <a:gd name="connsiteY569" fmla="*/ 921501 h 1213500"/>
              <a:gd name="connsiteX570" fmla="*/ 311687 w 1035818"/>
              <a:gd name="connsiteY570" fmla="*/ 957670 h 1213500"/>
              <a:gd name="connsiteX571" fmla="*/ 304692 w 1035818"/>
              <a:gd name="connsiteY571" fmla="*/ 973524 h 1213500"/>
              <a:gd name="connsiteX572" fmla="*/ 297257 w 1035818"/>
              <a:gd name="connsiteY572" fmla="*/ 977482 h 1213500"/>
              <a:gd name="connsiteX573" fmla="*/ 288509 w 1035818"/>
              <a:gd name="connsiteY573" fmla="*/ 983882 h 1213500"/>
              <a:gd name="connsiteX574" fmla="*/ 313619 w 1035818"/>
              <a:gd name="connsiteY574" fmla="*/ 944759 h 1213500"/>
              <a:gd name="connsiteX575" fmla="*/ 326338 w 1035818"/>
              <a:gd name="connsiteY575" fmla="*/ 922195 h 1213500"/>
              <a:gd name="connsiteX576" fmla="*/ 162294 w 1035818"/>
              <a:gd name="connsiteY576" fmla="*/ 905735 h 1213500"/>
              <a:gd name="connsiteX577" fmla="*/ 146402 w 1035818"/>
              <a:gd name="connsiteY577" fmla="*/ 947331 h 1213500"/>
              <a:gd name="connsiteX578" fmla="*/ 132592 w 1035818"/>
              <a:gd name="connsiteY578" fmla="*/ 984960 h 1213500"/>
              <a:gd name="connsiteX579" fmla="*/ 110007 w 1035818"/>
              <a:gd name="connsiteY579" fmla="*/ 954274 h 1213500"/>
              <a:gd name="connsiteX580" fmla="*/ 117009 w 1035818"/>
              <a:gd name="connsiteY580" fmla="*/ 942169 h 1213500"/>
              <a:gd name="connsiteX581" fmla="*/ 117389 w 1035818"/>
              <a:gd name="connsiteY581" fmla="*/ 941719 h 1213500"/>
              <a:gd name="connsiteX582" fmla="*/ 124264 w 1035818"/>
              <a:gd name="connsiteY582" fmla="*/ 933527 h 1213500"/>
              <a:gd name="connsiteX583" fmla="*/ 133644 w 1035818"/>
              <a:gd name="connsiteY583" fmla="*/ 928398 h 1213500"/>
              <a:gd name="connsiteX584" fmla="*/ 343016 w 1035818"/>
              <a:gd name="connsiteY584" fmla="*/ 900876 h 1213500"/>
              <a:gd name="connsiteX585" fmla="*/ 341268 w 1035818"/>
              <a:gd name="connsiteY585" fmla="*/ 906657 h 1213500"/>
              <a:gd name="connsiteX586" fmla="*/ 329980 w 1035818"/>
              <a:gd name="connsiteY586" fmla="*/ 944759 h 1213500"/>
              <a:gd name="connsiteX587" fmla="*/ 325996 w 1035818"/>
              <a:gd name="connsiteY587" fmla="*/ 962183 h 1213500"/>
              <a:gd name="connsiteX588" fmla="*/ 315738 w 1035818"/>
              <a:gd name="connsiteY588" fmla="*/ 967644 h 1213500"/>
              <a:gd name="connsiteX589" fmla="*/ 330289 w 1035818"/>
              <a:gd name="connsiteY589" fmla="*/ 921252 h 1213500"/>
              <a:gd name="connsiteX590" fmla="*/ 257707 w 1035818"/>
              <a:gd name="connsiteY590" fmla="*/ 899194 h 1213500"/>
              <a:gd name="connsiteX591" fmla="*/ 250077 w 1035818"/>
              <a:gd name="connsiteY591" fmla="*/ 923691 h 1213500"/>
              <a:gd name="connsiteX592" fmla="*/ 239661 w 1035818"/>
              <a:gd name="connsiteY592" fmla="*/ 959709 h 1213500"/>
              <a:gd name="connsiteX593" fmla="*/ 206449 w 1035818"/>
              <a:gd name="connsiteY593" fmla="*/ 1018036 h 1213500"/>
              <a:gd name="connsiteX594" fmla="*/ 190654 w 1035818"/>
              <a:gd name="connsiteY594" fmla="*/ 1047187 h 1213500"/>
              <a:gd name="connsiteX595" fmla="*/ 177335 w 1035818"/>
              <a:gd name="connsiteY595" fmla="*/ 1034197 h 1213500"/>
              <a:gd name="connsiteX596" fmla="*/ 180825 w 1035818"/>
              <a:gd name="connsiteY596" fmla="*/ 1018671 h 1213500"/>
              <a:gd name="connsiteX597" fmla="*/ 184507 w 1035818"/>
              <a:gd name="connsiteY597" fmla="*/ 1011490 h 1213500"/>
              <a:gd name="connsiteX598" fmla="*/ 202163 w 1035818"/>
              <a:gd name="connsiteY598" fmla="*/ 980925 h 1213500"/>
              <a:gd name="connsiteX599" fmla="*/ 253875 w 1035818"/>
              <a:gd name="connsiteY599" fmla="*/ 905341 h 1213500"/>
              <a:gd name="connsiteX600" fmla="*/ 257742 w 1035818"/>
              <a:gd name="connsiteY600" fmla="*/ 899082 h 1213500"/>
              <a:gd name="connsiteX601" fmla="*/ 257739 w 1035818"/>
              <a:gd name="connsiteY601" fmla="*/ 899142 h 1213500"/>
              <a:gd name="connsiteX602" fmla="*/ 257707 w 1035818"/>
              <a:gd name="connsiteY602" fmla="*/ 899194 h 1213500"/>
              <a:gd name="connsiteX603" fmla="*/ 553184 w 1035818"/>
              <a:gd name="connsiteY603" fmla="*/ 890463 h 1213500"/>
              <a:gd name="connsiteX604" fmla="*/ 545731 w 1035818"/>
              <a:gd name="connsiteY604" fmla="*/ 905340 h 1213500"/>
              <a:gd name="connsiteX605" fmla="*/ 525657 w 1035818"/>
              <a:gd name="connsiteY605" fmla="*/ 943589 h 1213500"/>
              <a:gd name="connsiteX606" fmla="*/ 519686 w 1035818"/>
              <a:gd name="connsiteY606" fmla="*/ 932980 h 1213500"/>
              <a:gd name="connsiteX607" fmla="*/ 518655 w 1035818"/>
              <a:gd name="connsiteY607" fmla="*/ 932358 h 1213500"/>
              <a:gd name="connsiteX608" fmla="*/ 518748 w 1035818"/>
              <a:gd name="connsiteY608" fmla="*/ 932153 h 1213500"/>
              <a:gd name="connsiteX609" fmla="*/ 523380 w 1035818"/>
              <a:gd name="connsiteY609" fmla="*/ 927095 h 1213500"/>
              <a:gd name="connsiteX610" fmla="*/ 719629 w 1035818"/>
              <a:gd name="connsiteY610" fmla="*/ 884594 h 1213500"/>
              <a:gd name="connsiteX611" fmla="*/ 706291 w 1035818"/>
              <a:gd name="connsiteY611" fmla="*/ 912036 h 1213500"/>
              <a:gd name="connsiteX612" fmla="*/ 695880 w 1035818"/>
              <a:gd name="connsiteY612" fmla="*/ 933663 h 1213500"/>
              <a:gd name="connsiteX613" fmla="*/ 694537 w 1035818"/>
              <a:gd name="connsiteY613" fmla="*/ 928500 h 1213500"/>
              <a:gd name="connsiteX614" fmla="*/ 441272 w 1035818"/>
              <a:gd name="connsiteY614" fmla="*/ 883634 h 1213500"/>
              <a:gd name="connsiteX615" fmla="*/ 427886 w 1035818"/>
              <a:gd name="connsiteY615" fmla="*/ 920111 h 1213500"/>
              <a:gd name="connsiteX616" fmla="*/ 426238 w 1035818"/>
              <a:gd name="connsiteY616" fmla="*/ 924686 h 1213500"/>
              <a:gd name="connsiteX617" fmla="*/ 413859 w 1035818"/>
              <a:gd name="connsiteY617" fmla="*/ 928181 h 1213500"/>
              <a:gd name="connsiteX618" fmla="*/ 420319 w 1035818"/>
              <a:gd name="connsiteY618" fmla="*/ 911599 h 1213500"/>
              <a:gd name="connsiteX619" fmla="*/ 268210 w 1035818"/>
              <a:gd name="connsiteY619" fmla="*/ 882344 h 1213500"/>
              <a:gd name="connsiteX620" fmla="*/ 267696 w 1035818"/>
              <a:gd name="connsiteY620" fmla="*/ 891071 h 1213500"/>
              <a:gd name="connsiteX621" fmla="*/ 256812 w 1035818"/>
              <a:gd name="connsiteY621" fmla="*/ 921002 h 1213500"/>
              <a:gd name="connsiteX622" fmla="*/ 257739 w 1035818"/>
              <a:gd name="connsiteY622" fmla="*/ 899142 h 1213500"/>
              <a:gd name="connsiteX623" fmla="*/ 970205 w 1035818"/>
              <a:gd name="connsiteY623" fmla="*/ 877297 h 1213500"/>
              <a:gd name="connsiteX624" fmla="*/ 973012 w 1035818"/>
              <a:gd name="connsiteY624" fmla="*/ 884075 h 1213500"/>
              <a:gd name="connsiteX625" fmla="*/ 920435 w 1035818"/>
              <a:gd name="connsiteY625" fmla="*/ 985977 h 1213500"/>
              <a:gd name="connsiteX626" fmla="*/ 910742 w 1035818"/>
              <a:gd name="connsiteY626" fmla="*/ 1001287 h 1213500"/>
              <a:gd name="connsiteX627" fmla="*/ 781257 w 1035818"/>
              <a:gd name="connsiteY627" fmla="*/ 1118166 h 1213500"/>
              <a:gd name="connsiteX628" fmla="*/ 765260 w 1035818"/>
              <a:gd name="connsiteY628" fmla="*/ 1131962 h 1213500"/>
              <a:gd name="connsiteX629" fmla="*/ 767336 w 1035818"/>
              <a:gd name="connsiteY629" fmla="*/ 1128595 h 1213500"/>
              <a:gd name="connsiteX630" fmla="*/ 788097 w 1035818"/>
              <a:gd name="connsiteY630" fmla="*/ 1092011 h 1213500"/>
              <a:gd name="connsiteX631" fmla="*/ 818429 w 1035818"/>
              <a:gd name="connsiteY631" fmla="*/ 1033905 h 1213500"/>
              <a:gd name="connsiteX632" fmla="*/ 839510 w 1035818"/>
              <a:gd name="connsiteY632" fmla="*/ 988063 h 1213500"/>
              <a:gd name="connsiteX633" fmla="*/ 968072 w 1035818"/>
              <a:gd name="connsiteY633" fmla="*/ 879314 h 1213500"/>
              <a:gd name="connsiteX634" fmla="*/ 350823 w 1035818"/>
              <a:gd name="connsiteY634" fmla="*/ 875125 h 1213500"/>
              <a:gd name="connsiteX635" fmla="*/ 350425 w 1035818"/>
              <a:gd name="connsiteY635" fmla="*/ 876371 h 1213500"/>
              <a:gd name="connsiteX636" fmla="*/ 349129 w 1035818"/>
              <a:gd name="connsiteY636" fmla="*/ 880659 h 1213500"/>
              <a:gd name="connsiteX637" fmla="*/ 334506 w 1035818"/>
              <a:gd name="connsiteY637" fmla="*/ 907310 h 1213500"/>
              <a:gd name="connsiteX638" fmla="*/ 341261 w 1035818"/>
              <a:gd name="connsiteY638" fmla="*/ 884924 h 1213500"/>
              <a:gd name="connsiteX639" fmla="*/ 898702 w 1035818"/>
              <a:gd name="connsiteY639" fmla="*/ 873130 h 1213500"/>
              <a:gd name="connsiteX640" fmla="*/ 891670 w 1035818"/>
              <a:gd name="connsiteY640" fmla="*/ 888587 h 1213500"/>
              <a:gd name="connsiteX641" fmla="*/ 851263 w 1035818"/>
              <a:gd name="connsiteY641" fmla="*/ 959362 h 1213500"/>
              <a:gd name="connsiteX642" fmla="*/ 864107 w 1035818"/>
              <a:gd name="connsiteY642" fmla="*/ 926756 h 1213500"/>
              <a:gd name="connsiteX643" fmla="*/ 874533 w 1035818"/>
              <a:gd name="connsiteY643" fmla="*/ 896734 h 1213500"/>
              <a:gd name="connsiteX644" fmla="*/ 889797 w 1035818"/>
              <a:gd name="connsiteY644" fmla="*/ 880438 h 1213500"/>
              <a:gd name="connsiteX645" fmla="*/ 174907 w 1035818"/>
              <a:gd name="connsiteY645" fmla="*/ 872720 h 1213500"/>
              <a:gd name="connsiteX646" fmla="*/ 168671 w 1035818"/>
              <a:gd name="connsiteY646" fmla="*/ 889043 h 1213500"/>
              <a:gd name="connsiteX647" fmla="*/ 155103 w 1035818"/>
              <a:gd name="connsiteY647" fmla="*/ 900110 h 1213500"/>
              <a:gd name="connsiteX648" fmla="*/ 142815 w 1035818"/>
              <a:gd name="connsiteY648" fmla="*/ 911419 h 1213500"/>
              <a:gd name="connsiteX649" fmla="*/ 157107 w 1035818"/>
              <a:gd name="connsiteY649" fmla="*/ 894387 h 1213500"/>
              <a:gd name="connsiteX650" fmla="*/ 217002 w 1035818"/>
              <a:gd name="connsiteY650" fmla="*/ 859451 h 1213500"/>
              <a:gd name="connsiteX651" fmla="*/ 215451 w 1035818"/>
              <a:gd name="connsiteY651" fmla="*/ 862952 h 1213500"/>
              <a:gd name="connsiteX652" fmla="*/ 213131 w 1035818"/>
              <a:gd name="connsiteY652" fmla="*/ 871385 h 1213500"/>
              <a:gd name="connsiteX653" fmla="*/ 146902 w 1035818"/>
              <a:gd name="connsiteY653" fmla="*/ 975951 h 1213500"/>
              <a:gd name="connsiteX654" fmla="*/ 138355 w 1035818"/>
              <a:gd name="connsiteY654" fmla="*/ 989769 h 1213500"/>
              <a:gd name="connsiteX655" fmla="*/ 200329 w 1035818"/>
              <a:gd name="connsiteY655" fmla="*/ 874675 h 1213500"/>
              <a:gd name="connsiteX656" fmla="*/ 675395 w 1035818"/>
              <a:gd name="connsiteY656" fmla="*/ 854877 h 1213500"/>
              <a:gd name="connsiteX657" fmla="*/ 678898 w 1035818"/>
              <a:gd name="connsiteY657" fmla="*/ 868350 h 1213500"/>
              <a:gd name="connsiteX658" fmla="*/ 621586 w 1035818"/>
              <a:gd name="connsiteY658" fmla="*/ 949570 h 1213500"/>
              <a:gd name="connsiteX659" fmla="*/ 624484 w 1035818"/>
              <a:gd name="connsiteY659" fmla="*/ 944759 h 1213500"/>
              <a:gd name="connsiteX660" fmla="*/ 657516 w 1035818"/>
              <a:gd name="connsiteY660" fmla="*/ 887400 h 1213500"/>
              <a:gd name="connsiteX661" fmla="*/ 211326 w 1035818"/>
              <a:gd name="connsiteY661" fmla="*/ 854252 h 1213500"/>
              <a:gd name="connsiteX662" fmla="*/ 200329 w 1035818"/>
              <a:gd name="connsiteY662" fmla="*/ 874675 h 1213500"/>
              <a:gd name="connsiteX663" fmla="*/ 192342 w 1035818"/>
              <a:gd name="connsiteY663" fmla="*/ 881967 h 1213500"/>
              <a:gd name="connsiteX664" fmla="*/ 162294 w 1035818"/>
              <a:gd name="connsiteY664" fmla="*/ 905735 h 1213500"/>
              <a:gd name="connsiteX665" fmla="*/ 168671 w 1035818"/>
              <a:gd name="connsiteY665" fmla="*/ 889043 h 1213500"/>
              <a:gd name="connsiteX666" fmla="*/ 540435 w 1035818"/>
              <a:gd name="connsiteY666" fmla="*/ 853183 h 1213500"/>
              <a:gd name="connsiteX667" fmla="*/ 514380 w 1035818"/>
              <a:gd name="connsiteY667" fmla="*/ 929779 h 1213500"/>
              <a:gd name="connsiteX668" fmla="*/ 506788 w 1035818"/>
              <a:gd name="connsiteY668" fmla="*/ 925199 h 1213500"/>
              <a:gd name="connsiteX669" fmla="*/ 498011 w 1035818"/>
              <a:gd name="connsiteY669" fmla="*/ 921291 h 1213500"/>
              <a:gd name="connsiteX670" fmla="*/ 514349 w 1035818"/>
              <a:gd name="connsiteY670" fmla="*/ 887384 h 1213500"/>
              <a:gd name="connsiteX671" fmla="*/ 259812 w 1035818"/>
              <a:gd name="connsiteY671" fmla="*/ 850249 h 1213500"/>
              <a:gd name="connsiteX672" fmla="*/ 258987 w 1035818"/>
              <a:gd name="connsiteY672" fmla="*/ 869705 h 1213500"/>
              <a:gd name="connsiteX673" fmla="*/ 234689 w 1035818"/>
              <a:gd name="connsiteY673" fmla="*/ 914757 h 1213500"/>
              <a:gd name="connsiteX674" fmla="*/ 190372 w 1035818"/>
              <a:gd name="connsiteY674" fmla="*/ 1000054 h 1213500"/>
              <a:gd name="connsiteX675" fmla="*/ 184507 w 1035818"/>
              <a:gd name="connsiteY675" fmla="*/ 1011490 h 1213500"/>
              <a:gd name="connsiteX676" fmla="*/ 182469 w 1035818"/>
              <a:gd name="connsiteY676" fmla="*/ 1015018 h 1213500"/>
              <a:gd name="connsiteX677" fmla="*/ 181051 w 1035818"/>
              <a:gd name="connsiteY677" fmla="*/ 1017664 h 1213500"/>
              <a:gd name="connsiteX678" fmla="*/ 182728 w 1035818"/>
              <a:gd name="connsiteY678" fmla="*/ 1010204 h 1213500"/>
              <a:gd name="connsiteX679" fmla="*/ 195425 w 1035818"/>
              <a:gd name="connsiteY679" fmla="*/ 935964 h 1213500"/>
              <a:gd name="connsiteX680" fmla="*/ 195621 w 1035818"/>
              <a:gd name="connsiteY680" fmla="*/ 935349 h 1213500"/>
              <a:gd name="connsiteX681" fmla="*/ 197060 w 1035818"/>
              <a:gd name="connsiteY681" fmla="*/ 930754 h 1213500"/>
              <a:gd name="connsiteX682" fmla="*/ 212637 w 1035818"/>
              <a:gd name="connsiteY682" fmla="*/ 909947 h 1213500"/>
              <a:gd name="connsiteX683" fmla="*/ 270176 w 1035818"/>
              <a:gd name="connsiteY683" fmla="*/ 848959 h 1213500"/>
              <a:gd name="connsiteX684" fmla="*/ 269436 w 1035818"/>
              <a:gd name="connsiteY684" fmla="*/ 861537 h 1213500"/>
              <a:gd name="connsiteX685" fmla="*/ 257742 w 1035818"/>
              <a:gd name="connsiteY685" fmla="*/ 899082 h 1213500"/>
              <a:gd name="connsiteX686" fmla="*/ 258987 w 1035818"/>
              <a:gd name="connsiteY686" fmla="*/ 869705 h 1213500"/>
              <a:gd name="connsiteX687" fmla="*/ 738090 w 1035818"/>
              <a:gd name="connsiteY687" fmla="*/ 846610 h 1213500"/>
              <a:gd name="connsiteX688" fmla="*/ 732884 w 1035818"/>
              <a:gd name="connsiteY688" fmla="*/ 861398 h 1213500"/>
              <a:gd name="connsiteX689" fmla="*/ 719629 w 1035818"/>
              <a:gd name="connsiteY689" fmla="*/ 884594 h 1213500"/>
              <a:gd name="connsiteX690" fmla="*/ 773471 w 1035818"/>
              <a:gd name="connsiteY690" fmla="*/ 843292 h 1213500"/>
              <a:gd name="connsiteX691" fmla="*/ 750316 w 1035818"/>
              <a:gd name="connsiteY691" fmla="*/ 899924 h 1213500"/>
              <a:gd name="connsiteX692" fmla="*/ 702958 w 1035818"/>
              <a:gd name="connsiteY692" fmla="*/ 960887 h 1213500"/>
              <a:gd name="connsiteX693" fmla="*/ 702391 w 1035818"/>
              <a:gd name="connsiteY693" fmla="*/ 958707 h 1213500"/>
              <a:gd name="connsiteX694" fmla="*/ 712699 w 1035818"/>
              <a:gd name="connsiteY694" fmla="*/ 943036 h 1213500"/>
              <a:gd name="connsiteX695" fmla="*/ 766267 w 1035818"/>
              <a:gd name="connsiteY695" fmla="*/ 856121 h 1213500"/>
              <a:gd name="connsiteX696" fmla="*/ 627235 w 1035818"/>
              <a:gd name="connsiteY696" fmla="*/ 842190 h 1213500"/>
              <a:gd name="connsiteX697" fmla="*/ 619747 w 1035818"/>
              <a:gd name="connsiteY697" fmla="*/ 864865 h 1213500"/>
              <a:gd name="connsiteX698" fmla="*/ 604766 w 1035818"/>
              <a:gd name="connsiteY698" fmla="*/ 891764 h 1213500"/>
              <a:gd name="connsiteX699" fmla="*/ 575400 w 1035818"/>
              <a:gd name="connsiteY699" fmla="*/ 944759 h 1213500"/>
              <a:gd name="connsiteX700" fmla="*/ 559827 w 1035818"/>
              <a:gd name="connsiteY700" fmla="*/ 975295 h 1213500"/>
              <a:gd name="connsiteX701" fmla="*/ 559187 w 1035818"/>
              <a:gd name="connsiteY701" fmla="*/ 976235 h 1213500"/>
              <a:gd name="connsiteX702" fmla="*/ 541746 w 1035818"/>
              <a:gd name="connsiteY702" fmla="*/ 996348 h 1213500"/>
              <a:gd name="connsiteX703" fmla="*/ 549674 w 1035818"/>
              <a:gd name="connsiteY703" fmla="*/ 978873 h 1213500"/>
              <a:gd name="connsiteX704" fmla="*/ 553540 w 1035818"/>
              <a:gd name="connsiteY704" fmla="*/ 971674 h 1213500"/>
              <a:gd name="connsiteX705" fmla="*/ 624484 w 1035818"/>
              <a:gd name="connsiteY705" fmla="*/ 846591 h 1213500"/>
              <a:gd name="connsiteX706" fmla="*/ 374261 w 1035818"/>
              <a:gd name="connsiteY706" fmla="*/ 840598 h 1213500"/>
              <a:gd name="connsiteX707" fmla="*/ 367610 w 1035818"/>
              <a:gd name="connsiteY707" fmla="*/ 864540 h 1213500"/>
              <a:gd name="connsiteX708" fmla="*/ 361856 w 1035818"/>
              <a:gd name="connsiteY708" fmla="*/ 873386 h 1213500"/>
              <a:gd name="connsiteX709" fmla="*/ 345426 w 1035818"/>
              <a:gd name="connsiteY709" fmla="*/ 897016 h 1213500"/>
              <a:gd name="connsiteX710" fmla="*/ 343016 w 1035818"/>
              <a:gd name="connsiteY710" fmla="*/ 900876 h 1213500"/>
              <a:gd name="connsiteX711" fmla="*/ 349129 w 1035818"/>
              <a:gd name="connsiteY711" fmla="*/ 880659 h 1213500"/>
              <a:gd name="connsiteX712" fmla="*/ 353888 w 1035818"/>
              <a:gd name="connsiteY712" fmla="*/ 871985 h 1213500"/>
              <a:gd name="connsiteX713" fmla="*/ 362703 w 1035818"/>
              <a:gd name="connsiteY713" fmla="*/ 862952 h 1213500"/>
              <a:gd name="connsiteX714" fmla="*/ 236774 w 1035818"/>
              <a:gd name="connsiteY714" fmla="*/ 833496 h 1213500"/>
              <a:gd name="connsiteX715" fmla="*/ 233411 w 1035818"/>
              <a:gd name="connsiteY715" fmla="*/ 839366 h 1213500"/>
              <a:gd name="connsiteX716" fmla="*/ 225746 w 1035818"/>
              <a:gd name="connsiteY716" fmla="*/ 851468 h 1213500"/>
              <a:gd name="connsiteX717" fmla="*/ 217002 w 1035818"/>
              <a:gd name="connsiteY717" fmla="*/ 859451 h 1213500"/>
              <a:gd name="connsiteX718" fmla="*/ 223825 w 1035818"/>
              <a:gd name="connsiteY718" fmla="*/ 844057 h 1213500"/>
              <a:gd name="connsiteX719" fmla="*/ 79234 w 1035818"/>
              <a:gd name="connsiteY719" fmla="*/ 826351 h 1213500"/>
              <a:gd name="connsiteX720" fmla="*/ 72844 w 1035818"/>
              <a:gd name="connsiteY720" fmla="*/ 837740 h 1213500"/>
              <a:gd name="connsiteX721" fmla="*/ 59013 w 1035818"/>
              <a:gd name="connsiteY721" fmla="*/ 865877 h 1213500"/>
              <a:gd name="connsiteX722" fmla="*/ 58794 w 1035818"/>
              <a:gd name="connsiteY722" fmla="*/ 866785 h 1213500"/>
              <a:gd name="connsiteX723" fmla="*/ 54792 w 1035818"/>
              <a:gd name="connsiteY723" fmla="*/ 858964 h 1213500"/>
              <a:gd name="connsiteX724" fmla="*/ 491184 w 1035818"/>
              <a:gd name="connsiteY724" fmla="*/ 826186 h 1213500"/>
              <a:gd name="connsiteX725" fmla="*/ 469189 w 1035818"/>
              <a:gd name="connsiteY725" fmla="*/ 901784 h 1213500"/>
              <a:gd name="connsiteX726" fmla="*/ 464813 w 1035818"/>
              <a:gd name="connsiteY726" fmla="*/ 915089 h 1213500"/>
              <a:gd name="connsiteX727" fmla="*/ 439510 w 1035818"/>
              <a:gd name="connsiteY727" fmla="*/ 921310 h 1213500"/>
              <a:gd name="connsiteX728" fmla="*/ 440579 w 1035818"/>
              <a:gd name="connsiteY728" fmla="*/ 919145 h 1213500"/>
              <a:gd name="connsiteX729" fmla="*/ 486150 w 1035818"/>
              <a:gd name="connsiteY729" fmla="*/ 834540 h 1213500"/>
              <a:gd name="connsiteX730" fmla="*/ 359507 w 1035818"/>
              <a:gd name="connsiteY730" fmla="*/ 824458 h 1213500"/>
              <a:gd name="connsiteX731" fmla="*/ 341261 w 1035818"/>
              <a:gd name="connsiteY731" fmla="*/ 884924 h 1213500"/>
              <a:gd name="connsiteX732" fmla="*/ 317864 w 1035818"/>
              <a:gd name="connsiteY732" fmla="*/ 908899 h 1213500"/>
              <a:gd name="connsiteX733" fmla="*/ 278489 w 1035818"/>
              <a:gd name="connsiteY733" fmla="*/ 935376 h 1213500"/>
              <a:gd name="connsiteX734" fmla="*/ 281602 w 1035818"/>
              <a:gd name="connsiteY734" fmla="*/ 930139 h 1213500"/>
              <a:gd name="connsiteX735" fmla="*/ 295485 w 1035818"/>
              <a:gd name="connsiteY735" fmla="*/ 910637 h 1213500"/>
              <a:gd name="connsiteX736" fmla="*/ 491220 w 1035818"/>
              <a:gd name="connsiteY736" fmla="*/ 820920 h 1213500"/>
              <a:gd name="connsiteX737" fmla="*/ 463776 w 1035818"/>
              <a:gd name="connsiteY737" fmla="*/ 871359 h 1213500"/>
              <a:gd name="connsiteX738" fmla="*/ 436048 w 1035818"/>
              <a:gd name="connsiteY738" fmla="*/ 922161 h 1213500"/>
              <a:gd name="connsiteX739" fmla="*/ 429861 w 1035818"/>
              <a:gd name="connsiteY739" fmla="*/ 923682 h 1213500"/>
              <a:gd name="connsiteX740" fmla="*/ 462811 w 1035818"/>
              <a:gd name="connsiteY740" fmla="*/ 856435 h 1213500"/>
              <a:gd name="connsiteX741" fmla="*/ 283789 w 1035818"/>
              <a:gd name="connsiteY741" fmla="*/ 819907 h 1213500"/>
              <a:gd name="connsiteX742" fmla="*/ 280065 w 1035818"/>
              <a:gd name="connsiteY742" fmla="*/ 830624 h 1213500"/>
              <a:gd name="connsiteX743" fmla="*/ 270176 w 1035818"/>
              <a:gd name="connsiteY743" fmla="*/ 848959 h 1213500"/>
              <a:gd name="connsiteX744" fmla="*/ 270929 w 1035818"/>
              <a:gd name="connsiteY744" fmla="*/ 836181 h 1213500"/>
              <a:gd name="connsiteX745" fmla="*/ 261511 w 1035818"/>
              <a:gd name="connsiteY745" fmla="*/ 818292 h 1213500"/>
              <a:gd name="connsiteX746" fmla="*/ 261501 w 1035818"/>
              <a:gd name="connsiteY746" fmla="*/ 818477 h 1213500"/>
              <a:gd name="connsiteX747" fmla="*/ 254818 w 1035818"/>
              <a:gd name="connsiteY747" fmla="*/ 829323 h 1213500"/>
              <a:gd name="connsiteX748" fmla="*/ 203050 w 1035818"/>
              <a:gd name="connsiteY748" fmla="*/ 911633 h 1213500"/>
              <a:gd name="connsiteX749" fmla="*/ 197060 w 1035818"/>
              <a:gd name="connsiteY749" fmla="*/ 930754 h 1213500"/>
              <a:gd name="connsiteX750" fmla="*/ 196649 w 1035818"/>
              <a:gd name="connsiteY750" fmla="*/ 931303 h 1213500"/>
              <a:gd name="connsiteX751" fmla="*/ 213131 w 1035818"/>
              <a:gd name="connsiteY751" fmla="*/ 871385 h 1213500"/>
              <a:gd name="connsiteX752" fmla="*/ 225746 w 1035818"/>
              <a:gd name="connsiteY752" fmla="*/ 851468 h 1213500"/>
              <a:gd name="connsiteX753" fmla="*/ 254614 w 1035818"/>
              <a:gd name="connsiteY753" fmla="*/ 825111 h 1213500"/>
              <a:gd name="connsiteX754" fmla="*/ 396855 w 1035818"/>
              <a:gd name="connsiteY754" fmla="*/ 817137 h 1213500"/>
              <a:gd name="connsiteX755" fmla="*/ 375979 w 1035818"/>
              <a:gd name="connsiteY755" fmla="*/ 872470 h 1213500"/>
              <a:gd name="connsiteX756" fmla="*/ 346341 w 1035818"/>
              <a:gd name="connsiteY756" fmla="*/ 944759 h 1213500"/>
              <a:gd name="connsiteX757" fmla="*/ 346110 w 1035818"/>
              <a:gd name="connsiteY757" fmla="*/ 945325 h 1213500"/>
              <a:gd name="connsiteX758" fmla="*/ 357844 w 1035818"/>
              <a:gd name="connsiteY758" fmla="*/ 899692 h 1213500"/>
              <a:gd name="connsiteX759" fmla="*/ 367610 w 1035818"/>
              <a:gd name="connsiteY759" fmla="*/ 864540 h 1213500"/>
              <a:gd name="connsiteX760" fmla="*/ 383713 w 1035818"/>
              <a:gd name="connsiteY760" fmla="*/ 839782 h 1213500"/>
              <a:gd name="connsiteX761" fmla="*/ 453226 w 1035818"/>
              <a:gd name="connsiteY761" fmla="*/ 816368 h 1213500"/>
              <a:gd name="connsiteX762" fmla="*/ 447785 w 1035818"/>
              <a:gd name="connsiteY762" fmla="*/ 829453 h 1213500"/>
              <a:gd name="connsiteX763" fmla="*/ 418943 w 1035818"/>
              <a:gd name="connsiteY763" fmla="*/ 902926 h 1213500"/>
              <a:gd name="connsiteX764" fmla="*/ 409944 w 1035818"/>
              <a:gd name="connsiteY764" fmla="*/ 925447 h 1213500"/>
              <a:gd name="connsiteX765" fmla="*/ 406295 w 1035818"/>
              <a:gd name="connsiteY765" fmla="*/ 930316 h 1213500"/>
              <a:gd name="connsiteX766" fmla="*/ 402634 w 1035818"/>
              <a:gd name="connsiteY766" fmla="*/ 931350 h 1213500"/>
              <a:gd name="connsiteX767" fmla="*/ 494434 w 1035818"/>
              <a:gd name="connsiteY767" fmla="*/ 815012 h 1213500"/>
              <a:gd name="connsiteX768" fmla="*/ 493571 w 1035818"/>
              <a:gd name="connsiteY768" fmla="*/ 817981 h 1213500"/>
              <a:gd name="connsiteX769" fmla="*/ 491220 w 1035818"/>
              <a:gd name="connsiteY769" fmla="*/ 820920 h 1213500"/>
              <a:gd name="connsiteX770" fmla="*/ 267879 w 1035818"/>
              <a:gd name="connsiteY770" fmla="*/ 808125 h 1213500"/>
              <a:gd name="connsiteX771" fmla="*/ 261777 w 1035818"/>
              <a:gd name="connsiteY771" fmla="*/ 818028 h 1213500"/>
              <a:gd name="connsiteX772" fmla="*/ 261511 w 1035818"/>
              <a:gd name="connsiteY772" fmla="*/ 818292 h 1213500"/>
              <a:gd name="connsiteX773" fmla="*/ 261795 w 1035818"/>
              <a:gd name="connsiteY773" fmla="*/ 813087 h 1213500"/>
              <a:gd name="connsiteX774" fmla="*/ 272630 w 1035818"/>
              <a:gd name="connsiteY774" fmla="*/ 807298 h 1213500"/>
              <a:gd name="connsiteX775" fmla="*/ 270929 w 1035818"/>
              <a:gd name="connsiteY775" fmla="*/ 836181 h 1213500"/>
              <a:gd name="connsiteX776" fmla="*/ 259812 w 1035818"/>
              <a:gd name="connsiteY776" fmla="*/ 850249 h 1213500"/>
              <a:gd name="connsiteX777" fmla="*/ 259985 w 1035818"/>
              <a:gd name="connsiteY777" fmla="*/ 846174 h 1213500"/>
              <a:gd name="connsiteX778" fmla="*/ 261501 w 1035818"/>
              <a:gd name="connsiteY778" fmla="*/ 818477 h 1213500"/>
              <a:gd name="connsiteX779" fmla="*/ 261777 w 1035818"/>
              <a:gd name="connsiteY779" fmla="*/ 818028 h 1213500"/>
              <a:gd name="connsiteX780" fmla="*/ 503928 w 1035818"/>
              <a:gd name="connsiteY780" fmla="*/ 805033 h 1213500"/>
              <a:gd name="connsiteX781" fmla="*/ 491184 w 1035818"/>
              <a:gd name="connsiteY781" fmla="*/ 826186 h 1213500"/>
              <a:gd name="connsiteX782" fmla="*/ 493571 w 1035818"/>
              <a:gd name="connsiteY782" fmla="*/ 817981 h 1213500"/>
              <a:gd name="connsiteX783" fmla="*/ 273078 w 1035818"/>
              <a:gd name="connsiteY783" fmla="*/ 799687 h 1213500"/>
              <a:gd name="connsiteX784" fmla="*/ 272818 w 1035818"/>
              <a:gd name="connsiteY784" fmla="*/ 804096 h 1213500"/>
              <a:gd name="connsiteX785" fmla="*/ 267879 w 1035818"/>
              <a:gd name="connsiteY785" fmla="*/ 808125 h 1213500"/>
              <a:gd name="connsiteX786" fmla="*/ 460558 w 1035818"/>
              <a:gd name="connsiteY786" fmla="*/ 798738 h 1213500"/>
              <a:gd name="connsiteX787" fmla="*/ 459236 w 1035818"/>
              <a:gd name="connsiteY787" fmla="*/ 802711 h 1213500"/>
              <a:gd name="connsiteX788" fmla="*/ 453226 w 1035818"/>
              <a:gd name="connsiteY788" fmla="*/ 816368 h 1213500"/>
              <a:gd name="connsiteX789" fmla="*/ 301915 w 1035818"/>
              <a:gd name="connsiteY789" fmla="*/ 796968 h 1213500"/>
              <a:gd name="connsiteX790" fmla="*/ 280896 w 1035818"/>
              <a:gd name="connsiteY790" fmla="*/ 854772 h 1213500"/>
              <a:gd name="connsiteX791" fmla="*/ 274857 w 1035818"/>
              <a:gd name="connsiteY791" fmla="*/ 871380 h 1213500"/>
              <a:gd name="connsiteX792" fmla="*/ 269837 w 1035818"/>
              <a:gd name="connsiteY792" fmla="*/ 879735 h 1213500"/>
              <a:gd name="connsiteX793" fmla="*/ 268210 w 1035818"/>
              <a:gd name="connsiteY793" fmla="*/ 882344 h 1213500"/>
              <a:gd name="connsiteX794" fmla="*/ 269436 w 1035818"/>
              <a:gd name="connsiteY794" fmla="*/ 861537 h 1213500"/>
              <a:gd name="connsiteX795" fmla="*/ 270404 w 1035818"/>
              <a:gd name="connsiteY795" fmla="*/ 858428 h 1213500"/>
              <a:gd name="connsiteX796" fmla="*/ 280065 w 1035818"/>
              <a:gd name="connsiteY796" fmla="*/ 830624 h 1213500"/>
              <a:gd name="connsiteX797" fmla="*/ 290265 w 1035818"/>
              <a:gd name="connsiteY797" fmla="*/ 811712 h 1213500"/>
              <a:gd name="connsiteX798" fmla="*/ 106086 w 1035818"/>
              <a:gd name="connsiteY798" fmla="*/ 795297 h 1213500"/>
              <a:gd name="connsiteX799" fmla="*/ 103453 w 1035818"/>
              <a:gd name="connsiteY799" fmla="*/ 806318 h 1213500"/>
              <a:gd name="connsiteX800" fmla="*/ 85340 w 1035818"/>
              <a:gd name="connsiteY800" fmla="*/ 860614 h 1213500"/>
              <a:gd name="connsiteX801" fmla="*/ 67956 w 1035818"/>
              <a:gd name="connsiteY801" fmla="*/ 884685 h 1213500"/>
              <a:gd name="connsiteX802" fmla="*/ 62745 w 1035818"/>
              <a:gd name="connsiteY802" fmla="*/ 874505 h 1213500"/>
              <a:gd name="connsiteX803" fmla="*/ 68199 w 1035818"/>
              <a:gd name="connsiteY803" fmla="*/ 862952 h 1213500"/>
              <a:gd name="connsiteX804" fmla="*/ 659405 w 1035818"/>
              <a:gd name="connsiteY804" fmla="*/ 793377 h 1213500"/>
              <a:gd name="connsiteX805" fmla="*/ 671856 w 1035818"/>
              <a:gd name="connsiteY805" fmla="*/ 841265 h 1213500"/>
              <a:gd name="connsiteX806" fmla="*/ 618764 w 1035818"/>
              <a:gd name="connsiteY806" fmla="*/ 921744 h 1213500"/>
              <a:gd name="connsiteX807" fmla="*/ 542677 w 1035818"/>
              <a:gd name="connsiteY807" fmla="*/ 1026566 h 1213500"/>
              <a:gd name="connsiteX808" fmla="*/ 521162 w 1035818"/>
              <a:gd name="connsiteY808" fmla="*/ 1058207 h 1213500"/>
              <a:gd name="connsiteX809" fmla="*/ 522715 w 1035818"/>
              <a:gd name="connsiteY809" fmla="*/ 1046601 h 1213500"/>
              <a:gd name="connsiteX810" fmla="*/ 528741 w 1035818"/>
              <a:gd name="connsiteY810" fmla="*/ 1036250 h 1213500"/>
              <a:gd name="connsiteX811" fmla="*/ 559827 w 1035818"/>
              <a:gd name="connsiteY811" fmla="*/ 975295 h 1213500"/>
              <a:gd name="connsiteX812" fmla="*/ 591761 w 1035818"/>
              <a:gd name="connsiteY812" fmla="*/ 928398 h 1213500"/>
              <a:gd name="connsiteX813" fmla="*/ 616954 w 1035818"/>
              <a:gd name="connsiteY813" fmla="*/ 873323 h 1213500"/>
              <a:gd name="connsiteX814" fmla="*/ 619747 w 1035818"/>
              <a:gd name="connsiteY814" fmla="*/ 864865 h 1213500"/>
              <a:gd name="connsiteX815" fmla="*/ 645983 w 1035818"/>
              <a:gd name="connsiteY815" fmla="*/ 817758 h 1213500"/>
              <a:gd name="connsiteX816" fmla="*/ 286875 w 1035818"/>
              <a:gd name="connsiteY816" fmla="*/ 793212 h 1213500"/>
              <a:gd name="connsiteX817" fmla="*/ 272630 w 1035818"/>
              <a:gd name="connsiteY817" fmla="*/ 807298 h 1213500"/>
              <a:gd name="connsiteX818" fmla="*/ 272818 w 1035818"/>
              <a:gd name="connsiteY818" fmla="*/ 804096 h 1213500"/>
              <a:gd name="connsiteX819" fmla="*/ 280896 w 1035818"/>
              <a:gd name="connsiteY819" fmla="*/ 797507 h 1213500"/>
              <a:gd name="connsiteX820" fmla="*/ 935228 w 1035818"/>
              <a:gd name="connsiteY820" fmla="*/ 792854 h 1213500"/>
              <a:gd name="connsiteX821" fmla="*/ 960945 w 1035818"/>
              <a:gd name="connsiteY821" fmla="*/ 854942 h 1213500"/>
              <a:gd name="connsiteX822" fmla="*/ 947221 w 1035818"/>
              <a:gd name="connsiteY822" fmla="*/ 873025 h 1213500"/>
              <a:gd name="connsiteX823" fmla="*/ 908291 w 1035818"/>
              <a:gd name="connsiteY823" fmla="*/ 865262 h 1213500"/>
              <a:gd name="connsiteX824" fmla="*/ 898702 w 1035818"/>
              <a:gd name="connsiteY824" fmla="*/ 873130 h 1213500"/>
              <a:gd name="connsiteX825" fmla="*/ 607579 w 1035818"/>
              <a:gd name="connsiteY825" fmla="*/ 787687 h 1213500"/>
              <a:gd name="connsiteX826" fmla="*/ 593568 w 1035818"/>
              <a:gd name="connsiteY826" fmla="*/ 836674 h 1213500"/>
              <a:gd name="connsiteX827" fmla="*/ 592320 w 1035818"/>
              <a:gd name="connsiteY827" fmla="*/ 840113 h 1213500"/>
              <a:gd name="connsiteX828" fmla="*/ 572061 w 1035818"/>
              <a:gd name="connsiteY828" fmla="*/ 867260 h 1213500"/>
              <a:gd name="connsiteX829" fmla="*/ 553184 w 1035818"/>
              <a:gd name="connsiteY829" fmla="*/ 890463 h 1213500"/>
              <a:gd name="connsiteX830" fmla="*/ 594088 w 1035818"/>
              <a:gd name="connsiteY830" fmla="*/ 808805 h 1213500"/>
              <a:gd name="connsiteX831" fmla="*/ 263203 w 1035818"/>
              <a:gd name="connsiteY831" fmla="*/ 787355 h 1213500"/>
              <a:gd name="connsiteX832" fmla="*/ 261795 w 1035818"/>
              <a:gd name="connsiteY832" fmla="*/ 813087 h 1213500"/>
              <a:gd name="connsiteX833" fmla="*/ 236774 w 1035818"/>
              <a:gd name="connsiteY833" fmla="*/ 833496 h 1213500"/>
              <a:gd name="connsiteX834" fmla="*/ 361749 w 1035818"/>
              <a:gd name="connsiteY834" fmla="*/ 785487 h 1213500"/>
              <a:gd name="connsiteX835" fmla="*/ 318073 w 1035818"/>
              <a:gd name="connsiteY835" fmla="*/ 868778 h 1213500"/>
              <a:gd name="connsiteX836" fmla="*/ 281602 w 1035818"/>
              <a:gd name="connsiteY836" fmla="*/ 930139 h 1213500"/>
              <a:gd name="connsiteX837" fmla="*/ 277309 w 1035818"/>
              <a:gd name="connsiteY837" fmla="*/ 936169 h 1213500"/>
              <a:gd name="connsiteX838" fmla="*/ 264535 w 1035818"/>
              <a:gd name="connsiteY838" fmla="*/ 944759 h 1213500"/>
              <a:gd name="connsiteX839" fmla="*/ 265614 w 1035818"/>
              <a:gd name="connsiteY839" fmla="*/ 926436 h 1213500"/>
              <a:gd name="connsiteX840" fmla="*/ 267689 w 1035818"/>
              <a:gd name="connsiteY840" fmla="*/ 922279 h 1213500"/>
              <a:gd name="connsiteX841" fmla="*/ 313619 w 1035818"/>
              <a:gd name="connsiteY841" fmla="*/ 846591 h 1213500"/>
              <a:gd name="connsiteX842" fmla="*/ 565410 w 1035818"/>
              <a:gd name="connsiteY842" fmla="*/ 784845 h 1213500"/>
              <a:gd name="connsiteX843" fmla="*/ 551864 w 1035818"/>
              <a:gd name="connsiteY843" fmla="*/ 809529 h 1213500"/>
              <a:gd name="connsiteX844" fmla="*/ 514349 w 1035818"/>
              <a:gd name="connsiteY844" fmla="*/ 887384 h 1213500"/>
              <a:gd name="connsiteX845" fmla="*/ 507902 w 1035818"/>
              <a:gd name="connsiteY845" fmla="*/ 895838 h 1213500"/>
              <a:gd name="connsiteX846" fmla="*/ 491305 w 1035818"/>
              <a:gd name="connsiteY846" fmla="*/ 918304 h 1213500"/>
              <a:gd name="connsiteX847" fmla="*/ 477232 w 1035818"/>
              <a:gd name="connsiteY847" fmla="*/ 912036 h 1213500"/>
              <a:gd name="connsiteX848" fmla="*/ 472219 w 1035818"/>
              <a:gd name="connsiteY848" fmla="*/ 913269 h 1213500"/>
              <a:gd name="connsiteX849" fmla="*/ 525761 w 1035818"/>
              <a:gd name="connsiteY849" fmla="*/ 841885 h 1213500"/>
              <a:gd name="connsiteX850" fmla="*/ 112312 w 1035818"/>
              <a:gd name="connsiteY850" fmla="*/ 784179 h 1213500"/>
              <a:gd name="connsiteX851" fmla="*/ 106086 w 1035818"/>
              <a:gd name="connsiteY851" fmla="*/ 795297 h 1213500"/>
              <a:gd name="connsiteX852" fmla="*/ 107192 w 1035818"/>
              <a:gd name="connsiteY852" fmla="*/ 790665 h 1213500"/>
              <a:gd name="connsiteX853" fmla="*/ 296304 w 1035818"/>
              <a:gd name="connsiteY853" fmla="*/ 783890 h 1213500"/>
              <a:gd name="connsiteX854" fmla="*/ 295123 w 1035818"/>
              <a:gd name="connsiteY854" fmla="*/ 787288 h 1213500"/>
              <a:gd name="connsiteX855" fmla="*/ 286875 w 1035818"/>
              <a:gd name="connsiteY855" fmla="*/ 793212 h 1213500"/>
              <a:gd name="connsiteX856" fmla="*/ 390237 w 1035818"/>
              <a:gd name="connsiteY856" fmla="*/ 783093 h 1213500"/>
              <a:gd name="connsiteX857" fmla="*/ 377952 w 1035818"/>
              <a:gd name="connsiteY857" fmla="*/ 827313 h 1213500"/>
              <a:gd name="connsiteX858" fmla="*/ 356647 w 1035818"/>
              <a:gd name="connsiteY858" fmla="*/ 866957 h 1213500"/>
              <a:gd name="connsiteX859" fmla="*/ 353888 w 1035818"/>
              <a:gd name="connsiteY859" fmla="*/ 871985 h 1213500"/>
              <a:gd name="connsiteX860" fmla="*/ 350823 w 1035818"/>
              <a:gd name="connsiteY860" fmla="*/ 875125 h 1213500"/>
              <a:gd name="connsiteX861" fmla="*/ 363704 w 1035818"/>
              <a:gd name="connsiteY861" fmla="*/ 834803 h 1213500"/>
              <a:gd name="connsiteX862" fmla="*/ 372524 w 1035818"/>
              <a:gd name="connsiteY862" fmla="*/ 811154 h 1213500"/>
              <a:gd name="connsiteX863" fmla="*/ 378356 w 1035818"/>
              <a:gd name="connsiteY863" fmla="*/ 799087 h 1213500"/>
              <a:gd name="connsiteX864" fmla="*/ 308695 w 1035818"/>
              <a:gd name="connsiteY864" fmla="*/ 777540 h 1213500"/>
              <a:gd name="connsiteX865" fmla="*/ 290265 w 1035818"/>
              <a:gd name="connsiteY865" fmla="*/ 811712 h 1213500"/>
              <a:gd name="connsiteX866" fmla="*/ 283789 w 1035818"/>
              <a:gd name="connsiteY866" fmla="*/ 819907 h 1213500"/>
              <a:gd name="connsiteX867" fmla="*/ 295123 w 1035818"/>
              <a:gd name="connsiteY867" fmla="*/ 787288 h 1213500"/>
              <a:gd name="connsiteX868" fmla="*/ 309571 w 1035818"/>
              <a:gd name="connsiteY868" fmla="*/ 775916 h 1213500"/>
              <a:gd name="connsiteX869" fmla="*/ 309081 w 1035818"/>
              <a:gd name="connsiteY869" fmla="*/ 777262 h 1213500"/>
              <a:gd name="connsiteX870" fmla="*/ 308695 w 1035818"/>
              <a:gd name="connsiteY870" fmla="*/ 777540 h 1213500"/>
              <a:gd name="connsiteX871" fmla="*/ 255154 w 1035818"/>
              <a:gd name="connsiteY871" fmla="*/ 772987 h 1213500"/>
              <a:gd name="connsiteX872" fmla="*/ 248895 w 1035818"/>
              <a:gd name="connsiteY872" fmla="*/ 787293 h 1213500"/>
              <a:gd name="connsiteX873" fmla="*/ 234357 w 1035818"/>
              <a:gd name="connsiteY873" fmla="*/ 820293 h 1213500"/>
              <a:gd name="connsiteX874" fmla="*/ 223825 w 1035818"/>
              <a:gd name="connsiteY874" fmla="*/ 844057 h 1213500"/>
              <a:gd name="connsiteX875" fmla="*/ 211326 w 1035818"/>
              <a:gd name="connsiteY875" fmla="*/ 854252 h 1213500"/>
              <a:gd name="connsiteX876" fmla="*/ 215451 w 1035818"/>
              <a:gd name="connsiteY876" fmla="*/ 846591 h 1213500"/>
              <a:gd name="connsiteX877" fmla="*/ 241913 w 1035818"/>
              <a:gd name="connsiteY877" fmla="*/ 797500 h 1213500"/>
              <a:gd name="connsiteX878" fmla="*/ 671692 w 1035818"/>
              <a:gd name="connsiteY878" fmla="*/ 771058 h 1213500"/>
              <a:gd name="connsiteX879" fmla="*/ 659405 w 1035818"/>
              <a:gd name="connsiteY879" fmla="*/ 793377 h 1213500"/>
              <a:gd name="connsiteX880" fmla="*/ 658917 w 1035818"/>
              <a:gd name="connsiteY880" fmla="*/ 791499 h 1213500"/>
              <a:gd name="connsiteX881" fmla="*/ 41608 w 1035818"/>
              <a:gd name="connsiteY881" fmla="*/ 770722 h 1213500"/>
              <a:gd name="connsiteX882" fmla="*/ 40938 w 1035818"/>
              <a:gd name="connsiteY882" fmla="*/ 774208 h 1213500"/>
              <a:gd name="connsiteX883" fmla="*/ 36437 w 1035818"/>
              <a:gd name="connsiteY883" fmla="*/ 807009 h 1213500"/>
              <a:gd name="connsiteX884" fmla="*/ 36177 w 1035818"/>
              <a:gd name="connsiteY884" fmla="*/ 813302 h 1213500"/>
              <a:gd name="connsiteX885" fmla="*/ 29568 w 1035818"/>
              <a:gd name="connsiteY885" fmla="*/ 792836 h 1213500"/>
              <a:gd name="connsiteX886" fmla="*/ 32684 w 1035818"/>
              <a:gd name="connsiteY886" fmla="*/ 787085 h 1213500"/>
              <a:gd name="connsiteX887" fmla="*/ 613037 w 1035818"/>
              <a:gd name="connsiteY887" fmla="*/ 768606 h 1213500"/>
              <a:gd name="connsiteX888" fmla="*/ 611457 w 1035818"/>
              <a:gd name="connsiteY888" fmla="*/ 774129 h 1213500"/>
              <a:gd name="connsiteX889" fmla="*/ 594088 w 1035818"/>
              <a:gd name="connsiteY889" fmla="*/ 808805 h 1213500"/>
              <a:gd name="connsiteX890" fmla="*/ 527187 w 1035818"/>
              <a:gd name="connsiteY890" fmla="*/ 913519 h 1213500"/>
              <a:gd name="connsiteX891" fmla="*/ 542677 w 1035818"/>
              <a:gd name="connsiteY891" fmla="*/ 879314 h 1213500"/>
              <a:gd name="connsiteX892" fmla="*/ 565112 w 1035818"/>
              <a:gd name="connsiteY892" fmla="*/ 823299 h 1213500"/>
              <a:gd name="connsiteX893" fmla="*/ 652195 w 1035818"/>
              <a:gd name="connsiteY893" fmla="*/ 765646 h 1213500"/>
              <a:gd name="connsiteX894" fmla="*/ 658917 w 1035818"/>
              <a:gd name="connsiteY894" fmla="*/ 791499 h 1213500"/>
              <a:gd name="connsiteX895" fmla="*/ 627235 w 1035818"/>
              <a:gd name="connsiteY895" fmla="*/ 842190 h 1213500"/>
              <a:gd name="connsiteX896" fmla="*/ 636049 w 1035818"/>
              <a:gd name="connsiteY896" fmla="*/ 815497 h 1213500"/>
              <a:gd name="connsiteX897" fmla="*/ 652079 w 1035818"/>
              <a:gd name="connsiteY897" fmla="*/ 765870 h 1213500"/>
              <a:gd name="connsiteX898" fmla="*/ 315632 w 1035818"/>
              <a:gd name="connsiteY898" fmla="*/ 764677 h 1213500"/>
              <a:gd name="connsiteX899" fmla="*/ 309571 w 1035818"/>
              <a:gd name="connsiteY899" fmla="*/ 775916 h 1213500"/>
              <a:gd name="connsiteX900" fmla="*/ 312491 w 1035818"/>
              <a:gd name="connsiteY900" fmla="*/ 767885 h 1213500"/>
              <a:gd name="connsiteX901" fmla="*/ 313665 w 1035818"/>
              <a:gd name="connsiteY901" fmla="*/ 766724 h 1213500"/>
              <a:gd name="connsiteX902" fmla="*/ 328522 w 1035818"/>
              <a:gd name="connsiteY902" fmla="*/ 763299 h 1213500"/>
              <a:gd name="connsiteX903" fmla="*/ 301915 w 1035818"/>
              <a:gd name="connsiteY903" fmla="*/ 796968 h 1213500"/>
              <a:gd name="connsiteX904" fmla="*/ 309081 w 1035818"/>
              <a:gd name="connsiteY904" fmla="*/ 777262 h 1213500"/>
              <a:gd name="connsiteX905" fmla="*/ 261734 w 1035818"/>
              <a:gd name="connsiteY905" fmla="*/ 760805 h 1213500"/>
              <a:gd name="connsiteX906" fmla="*/ 255154 w 1035818"/>
              <a:gd name="connsiteY906" fmla="*/ 772987 h 1213500"/>
              <a:gd name="connsiteX907" fmla="*/ 258096 w 1035818"/>
              <a:gd name="connsiteY907" fmla="*/ 766262 h 1213500"/>
              <a:gd name="connsiteX908" fmla="*/ 650331 w 1035818"/>
              <a:gd name="connsiteY908" fmla="*/ 758475 h 1213500"/>
              <a:gd name="connsiteX909" fmla="*/ 652175 w 1035818"/>
              <a:gd name="connsiteY909" fmla="*/ 765570 h 1213500"/>
              <a:gd name="connsiteX910" fmla="*/ 652079 w 1035818"/>
              <a:gd name="connsiteY910" fmla="*/ 765870 h 1213500"/>
              <a:gd name="connsiteX911" fmla="*/ 644401 w 1035818"/>
              <a:gd name="connsiteY911" fmla="*/ 780654 h 1213500"/>
              <a:gd name="connsiteX912" fmla="*/ 559616 w 1035818"/>
              <a:gd name="connsiteY912" fmla="*/ 956961 h 1213500"/>
              <a:gd name="connsiteX913" fmla="*/ 549674 w 1035818"/>
              <a:gd name="connsiteY913" fmla="*/ 978873 h 1213500"/>
              <a:gd name="connsiteX914" fmla="*/ 541883 w 1035818"/>
              <a:gd name="connsiteY914" fmla="*/ 993382 h 1213500"/>
              <a:gd name="connsiteX915" fmla="*/ 538612 w 1035818"/>
              <a:gd name="connsiteY915" fmla="*/ 999963 h 1213500"/>
              <a:gd name="connsiteX916" fmla="*/ 527196 w 1035818"/>
              <a:gd name="connsiteY916" fmla="*/ 1013128 h 1213500"/>
              <a:gd name="connsiteX917" fmla="*/ 527370 w 1035818"/>
              <a:gd name="connsiteY917" fmla="*/ 1011828 h 1213500"/>
              <a:gd name="connsiteX918" fmla="*/ 546357 w 1035818"/>
              <a:gd name="connsiteY918" fmla="*/ 966752 h 1213500"/>
              <a:gd name="connsiteX919" fmla="*/ 592320 w 1035818"/>
              <a:gd name="connsiteY919" fmla="*/ 840113 h 1213500"/>
              <a:gd name="connsiteX920" fmla="*/ 618321 w 1035818"/>
              <a:gd name="connsiteY920" fmla="*/ 805272 h 1213500"/>
              <a:gd name="connsiteX921" fmla="*/ 820191 w 1035818"/>
              <a:gd name="connsiteY921" fmla="*/ 757625 h 1213500"/>
              <a:gd name="connsiteX922" fmla="*/ 814389 w 1035818"/>
              <a:gd name="connsiteY922" fmla="*/ 768532 h 1213500"/>
              <a:gd name="connsiteX923" fmla="*/ 789184 w 1035818"/>
              <a:gd name="connsiteY923" fmla="*/ 815309 h 1213500"/>
              <a:gd name="connsiteX924" fmla="*/ 773471 w 1035818"/>
              <a:gd name="connsiteY924" fmla="*/ 843292 h 1213500"/>
              <a:gd name="connsiteX925" fmla="*/ 785345 w 1035818"/>
              <a:gd name="connsiteY925" fmla="*/ 814251 h 1213500"/>
              <a:gd name="connsiteX926" fmla="*/ 264985 w 1035818"/>
              <a:gd name="connsiteY926" fmla="*/ 754790 h 1213500"/>
              <a:gd name="connsiteX927" fmla="*/ 264917 w 1035818"/>
              <a:gd name="connsiteY927" fmla="*/ 756030 h 1213500"/>
              <a:gd name="connsiteX928" fmla="*/ 261734 w 1035818"/>
              <a:gd name="connsiteY928" fmla="*/ 760805 h 1213500"/>
              <a:gd name="connsiteX929" fmla="*/ 263621 w 1035818"/>
              <a:gd name="connsiteY929" fmla="*/ 757312 h 1213500"/>
              <a:gd name="connsiteX930" fmla="*/ 345773 w 1035818"/>
              <a:gd name="connsiteY930" fmla="*/ 750908 h 1213500"/>
              <a:gd name="connsiteX931" fmla="*/ 327005 w 1035818"/>
              <a:gd name="connsiteY931" fmla="*/ 788385 h 1213500"/>
              <a:gd name="connsiteX932" fmla="*/ 266718 w 1035818"/>
              <a:gd name="connsiteY932" fmla="*/ 907683 h 1213500"/>
              <a:gd name="connsiteX933" fmla="*/ 267696 w 1035818"/>
              <a:gd name="connsiteY933" fmla="*/ 891071 h 1213500"/>
              <a:gd name="connsiteX934" fmla="*/ 274857 w 1035818"/>
              <a:gd name="connsiteY934" fmla="*/ 871380 h 1213500"/>
              <a:gd name="connsiteX935" fmla="*/ 290034 w 1035818"/>
              <a:gd name="connsiteY935" fmla="*/ 846120 h 1213500"/>
              <a:gd name="connsiteX936" fmla="*/ 315268 w 1035818"/>
              <a:gd name="connsiteY936" fmla="*/ 802886 h 1213500"/>
              <a:gd name="connsiteX937" fmla="*/ 344334 w 1035818"/>
              <a:gd name="connsiteY937" fmla="*/ 751941 h 1213500"/>
              <a:gd name="connsiteX938" fmla="*/ 265672 w 1035818"/>
              <a:gd name="connsiteY938" fmla="*/ 742244 h 1213500"/>
              <a:gd name="connsiteX939" fmla="*/ 265252 w 1035818"/>
              <a:gd name="connsiteY939" fmla="*/ 749903 h 1213500"/>
              <a:gd name="connsiteX940" fmla="*/ 258096 w 1035818"/>
              <a:gd name="connsiteY940" fmla="*/ 766262 h 1213500"/>
              <a:gd name="connsiteX941" fmla="*/ 248173 w 1035818"/>
              <a:gd name="connsiteY941" fmla="*/ 781146 h 1213500"/>
              <a:gd name="connsiteX942" fmla="*/ 205545 w 1035818"/>
              <a:gd name="connsiteY942" fmla="*/ 835427 h 1213500"/>
              <a:gd name="connsiteX943" fmla="*/ 174907 w 1035818"/>
              <a:gd name="connsiteY943" fmla="*/ 872720 h 1213500"/>
              <a:gd name="connsiteX944" fmla="*/ 175390 w 1035818"/>
              <a:gd name="connsiteY944" fmla="*/ 871458 h 1213500"/>
              <a:gd name="connsiteX945" fmla="*/ 185071 w 1035818"/>
              <a:gd name="connsiteY945" fmla="*/ 847931 h 1213500"/>
              <a:gd name="connsiteX946" fmla="*/ 239998 w 1035818"/>
              <a:gd name="connsiteY946" fmla="*/ 779464 h 1213500"/>
              <a:gd name="connsiteX947" fmla="*/ 424000 w 1035818"/>
              <a:gd name="connsiteY947" fmla="*/ 740445 h 1213500"/>
              <a:gd name="connsiteX948" fmla="*/ 423762 w 1035818"/>
              <a:gd name="connsiteY948" fmla="*/ 741138 h 1213500"/>
              <a:gd name="connsiteX949" fmla="*/ 396278 w 1035818"/>
              <a:gd name="connsiteY949" fmla="*/ 798018 h 1213500"/>
              <a:gd name="connsiteX950" fmla="*/ 374261 w 1035818"/>
              <a:gd name="connsiteY950" fmla="*/ 840598 h 1213500"/>
              <a:gd name="connsiteX951" fmla="*/ 377952 w 1035818"/>
              <a:gd name="connsiteY951" fmla="*/ 827313 h 1213500"/>
              <a:gd name="connsiteX952" fmla="*/ 399191 w 1035818"/>
              <a:gd name="connsiteY952" fmla="*/ 787793 h 1213500"/>
              <a:gd name="connsiteX953" fmla="*/ 637893 w 1035818"/>
              <a:gd name="connsiteY953" fmla="*/ 740240 h 1213500"/>
              <a:gd name="connsiteX954" fmla="*/ 607579 w 1035818"/>
              <a:gd name="connsiteY954" fmla="*/ 787687 h 1213500"/>
              <a:gd name="connsiteX955" fmla="*/ 611457 w 1035818"/>
              <a:gd name="connsiteY955" fmla="*/ 774129 h 1213500"/>
              <a:gd name="connsiteX956" fmla="*/ 615808 w 1035818"/>
              <a:gd name="connsiteY956" fmla="*/ 765443 h 1213500"/>
              <a:gd name="connsiteX957" fmla="*/ 597750 w 1035818"/>
              <a:gd name="connsiteY957" fmla="*/ 739084 h 1213500"/>
              <a:gd name="connsiteX958" fmla="*/ 585017 w 1035818"/>
              <a:gd name="connsiteY958" fmla="*/ 773599 h 1213500"/>
              <a:gd name="connsiteX959" fmla="*/ 565112 w 1035818"/>
              <a:gd name="connsiteY959" fmla="*/ 823299 h 1213500"/>
              <a:gd name="connsiteX960" fmla="*/ 559039 w 1035818"/>
              <a:gd name="connsiteY960" fmla="*/ 830230 h 1213500"/>
              <a:gd name="connsiteX961" fmla="*/ 540730 w 1035818"/>
              <a:gd name="connsiteY961" fmla="*/ 852796 h 1213500"/>
              <a:gd name="connsiteX962" fmla="*/ 540435 w 1035818"/>
              <a:gd name="connsiteY962" fmla="*/ 853183 h 1213500"/>
              <a:gd name="connsiteX963" fmla="*/ 542677 w 1035818"/>
              <a:gd name="connsiteY963" fmla="*/ 846591 h 1213500"/>
              <a:gd name="connsiteX964" fmla="*/ 587817 w 1035818"/>
              <a:gd name="connsiteY964" fmla="*/ 752622 h 1213500"/>
              <a:gd name="connsiteX965" fmla="*/ 277388 w 1035818"/>
              <a:gd name="connsiteY965" fmla="*/ 737324 h 1213500"/>
              <a:gd name="connsiteX966" fmla="*/ 275186 w 1035818"/>
              <a:gd name="connsiteY966" fmla="*/ 763894 h 1213500"/>
              <a:gd name="connsiteX967" fmla="*/ 275019 w 1035818"/>
              <a:gd name="connsiteY967" fmla="*/ 766727 h 1213500"/>
              <a:gd name="connsiteX968" fmla="*/ 263203 w 1035818"/>
              <a:gd name="connsiteY968" fmla="*/ 787355 h 1213500"/>
              <a:gd name="connsiteX969" fmla="*/ 264917 w 1035818"/>
              <a:gd name="connsiteY969" fmla="*/ 756030 h 1213500"/>
              <a:gd name="connsiteX970" fmla="*/ 428148 w 1035818"/>
              <a:gd name="connsiteY970" fmla="*/ 732062 h 1213500"/>
              <a:gd name="connsiteX971" fmla="*/ 425256 w 1035818"/>
              <a:gd name="connsiteY971" fmla="*/ 738047 h 1213500"/>
              <a:gd name="connsiteX972" fmla="*/ 424000 w 1035818"/>
              <a:gd name="connsiteY972" fmla="*/ 740445 h 1213500"/>
              <a:gd name="connsiteX973" fmla="*/ 425776 w 1035818"/>
              <a:gd name="connsiteY973" fmla="*/ 735255 h 1213500"/>
              <a:gd name="connsiteX974" fmla="*/ 643363 w 1035818"/>
              <a:gd name="connsiteY974" fmla="*/ 731678 h 1213500"/>
              <a:gd name="connsiteX975" fmla="*/ 643904 w 1035818"/>
              <a:gd name="connsiteY975" fmla="*/ 733756 h 1213500"/>
              <a:gd name="connsiteX976" fmla="*/ 639254 w 1035818"/>
              <a:gd name="connsiteY976" fmla="*/ 738686 h 1213500"/>
              <a:gd name="connsiteX977" fmla="*/ 637893 w 1035818"/>
              <a:gd name="connsiteY977" fmla="*/ 740240 h 1213500"/>
              <a:gd name="connsiteX978" fmla="*/ 429657 w 1035818"/>
              <a:gd name="connsiteY978" fmla="*/ 729647 h 1213500"/>
              <a:gd name="connsiteX979" fmla="*/ 428736 w 1035818"/>
              <a:gd name="connsiteY979" fmla="*/ 731406 h 1213500"/>
              <a:gd name="connsiteX980" fmla="*/ 428148 w 1035818"/>
              <a:gd name="connsiteY980" fmla="*/ 732062 h 1213500"/>
              <a:gd name="connsiteX981" fmla="*/ 356343 w 1035818"/>
              <a:gd name="connsiteY981" fmla="*/ 728092 h 1213500"/>
              <a:gd name="connsiteX982" fmla="*/ 346341 w 1035818"/>
              <a:gd name="connsiteY982" fmla="*/ 748423 h 1213500"/>
              <a:gd name="connsiteX983" fmla="*/ 344334 w 1035818"/>
              <a:gd name="connsiteY983" fmla="*/ 751941 h 1213500"/>
              <a:gd name="connsiteX984" fmla="*/ 328522 w 1035818"/>
              <a:gd name="connsiteY984" fmla="*/ 763299 h 1213500"/>
              <a:gd name="connsiteX985" fmla="*/ 774261 w 1035818"/>
              <a:gd name="connsiteY985" fmla="*/ 726843 h 1213500"/>
              <a:gd name="connsiteX986" fmla="*/ 774210 w 1035818"/>
              <a:gd name="connsiteY986" fmla="*/ 727117 h 1213500"/>
              <a:gd name="connsiteX987" fmla="*/ 759650 w 1035818"/>
              <a:gd name="connsiteY987" fmla="*/ 781529 h 1213500"/>
              <a:gd name="connsiteX988" fmla="*/ 734432 w 1035818"/>
              <a:gd name="connsiteY988" fmla="*/ 827606 h 1213500"/>
              <a:gd name="connsiteX989" fmla="*/ 689822 w 1035818"/>
              <a:gd name="connsiteY989" fmla="*/ 910363 h 1213500"/>
              <a:gd name="connsiteX990" fmla="*/ 678898 w 1035818"/>
              <a:gd name="connsiteY990" fmla="*/ 868350 h 1213500"/>
              <a:gd name="connsiteX991" fmla="*/ 701363 w 1035818"/>
              <a:gd name="connsiteY991" fmla="*/ 836514 h 1213500"/>
              <a:gd name="connsiteX992" fmla="*/ 119515 w 1035818"/>
              <a:gd name="connsiteY992" fmla="*/ 726510 h 1213500"/>
              <a:gd name="connsiteX993" fmla="*/ 117283 w 1035818"/>
              <a:gd name="connsiteY993" fmla="*/ 748423 h 1213500"/>
              <a:gd name="connsiteX994" fmla="*/ 107192 w 1035818"/>
              <a:gd name="connsiteY994" fmla="*/ 790665 h 1213500"/>
              <a:gd name="connsiteX995" fmla="*/ 83202 w 1035818"/>
              <a:gd name="connsiteY995" fmla="*/ 821057 h 1213500"/>
              <a:gd name="connsiteX996" fmla="*/ 79234 w 1035818"/>
              <a:gd name="connsiteY996" fmla="*/ 826351 h 1213500"/>
              <a:gd name="connsiteX997" fmla="*/ 88442 w 1035818"/>
              <a:gd name="connsiteY997" fmla="*/ 809939 h 1213500"/>
              <a:gd name="connsiteX998" fmla="*/ 100921 w 1035818"/>
              <a:gd name="connsiteY998" fmla="*/ 781146 h 1213500"/>
              <a:gd name="connsiteX999" fmla="*/ 112670 w 1035818"/>
              <a:gd name="connsiteY999" fmla="*/ 737001 h 1213500"/>
              <a:gd name="connsiteX1000" fmla="*/ 408119 w 1035818"/>
              <a:gd name="connsiteY1000" fmla="*/ 725420 h 1213500"/>
              <a:gd name="connsiteX1001" fmla="*/ 394315 w 1035818"/>
              <a:gd name="connsiteY1001" fmla="*/ 768685 h 1213500"/>
              <a:gd name="connsiteX1002" fmla="*/ 387619 w 1035818"/>
              <a:gd name="connsiteY1002" fmla="*/ 782021 h 1213500"/>
              <a:gd name="connsiteX1003" fmla="*/ 379593 w 1035818"/>
              <a:gd name="connsiteY1003" fmla="*/ 796526 h 1213500"/>
              <a:gd name="connsiteX1004" fmla="*/ 378356 w 1035818"/>
              <a:gd name="connsiteY1004" fmla="*/ 799087 h 1213500"/>
              <a:gd name="connsiteX1005" fmla="*/ 359507 w 1035818"/>
              <a:gd name="connsiteY1005" fmla="*/ 824458 h 1213500"/>
              <a:gd name="connsiteX1006" fmla="*/ 362703 w 1035818"/>
              <a:gd name="connsiteY1006" fmla="*/ 813868 h 1213500"/>
              <a:gd name="connsiteX1007" fmla="*/ 389339 w 1035818"/>
              <a:gd name="connsiteY1007" fmla="*/ 750089 h 1213500"/>
              <a:gd name="connsiteX1008" fmla="*/ 389627 w 1035818"/>
              <a:gd name="connsiteY1008" fmla="*/ 749499 h 1213500"/>
              <a:gd name="connsiteX1009" fmla="*/ 278524 w 1035818"/>
              <a:gd name="connsiteY1009" fmla="*/ 723610 h 1213500"/>
              <a:gd name="connsiteX1010" fmla="*/ 277922 w 1035818"/>
              <a:gd name="connsiteY1010" fmla="*/ 730883 h 1213500"/>
              <a:gd name="connsiteX1011" fmla="*/ 264985 w 1035818"/>
              <a:gd name="connsiteY1011" fmla="*/ 754790 h 1213500"/>
              <a:gd name="connsiteX1012" fmla="*/ 265252 w 1035818"/>
              <a:gd name="connsiteY1012" fmla="*/ 749903 h 1213500"/>
              <a:gd name="connsiteX1013" fmla="*/ 267500 w 1035818"/>
              <a:gd name="connsiteY1013" fmla="*/ 744766 h 1213500"/>
              <a:gd name="connsiteX1014" fmla="*/ 273896 w 1035818"/>
              <a:gd name="connsiteY1014" fmla="*/ 730320 h 1213500"/>
              <a:gd name="connsiteX1015" fmla="*/ 364227 w 1035818"/>
              <a:gd name="connsiteY1015" fmla="*/ 714058 h 1213500"/>
              <a:gd name="connsiteX1016" fmla="*/ 358680 w 1035818"/>
              <a:gd name="connsiteY1016" fmla="*/ 725135 h 1213500"/>
              <a:gd name="connsiteX1017" fmla="*/ 356343 w 1035818"/>
              <a:gd name="connsiteY1017" fmla="*/ 728092 h 1213500"/>
              <a:gd name="connsiteX1018" fmla="*/ 362163 w 1035818"/>
              <a:gd name="connsiteY1018" fmla="*/ 716262 h 1213500"/>
              <a:gd name="connsiteX1019" fmla="*/ 362703 w 1035818"/>
              <a:gd name="connsiteY1019" fmla="*/ 715700 h 1213500"/>
              <a:gd name="connsiteX1020" fmla="*/ 444450 w 1035818"/>
              <a:gd name="connsiteY1020" fmla="*/ 713867 h 1213500"/>
              <a:gd name="connsiteX1021" fmla="*/ 437293 w 1035818"/>
              <a:gd name="connsiteY1021" fmla="*/ 734507 h 1213500"/>
              <a:gd name="connsiteX1022" fmla="*/ 430450 w 1035818"/>
              <a:gd name="connsiteY1022" fmla="*/ 757356 h 1213500"/>
              <a:gd name="connsiteX1023" fmla="*/ 415288 w 1035818"/>
              <a:gd name="connsiteY1023" fmla="*/ 785376 h 1213500"/>
              <a:gd name="connsiteX1024" fmla="*/ 396855 w 1035818"/>
              <a:gd name="connsiteY1024" fmla="*/ 817137 h 1213500"/>
              <a:gd name="connsiteX1025" fmla="*/ 406504 w 1035818"/>
              <a:gd name="connsiteY1025" fmla="*/ 791563 h 1213500"/>
              <a:gd name="connsiteX1026" fmla="*/ 423762 w 1035818"/>
              <a:gd name="connsiteY1026" fmla="*/ 741138 h 1213500"/>
              <a:gd name="connsiteX1027" fmla="*/ 425256 w 1035818"/>
              <a:gd name="connsiteY1027" fmla="*/ 738047 h 1213500"/>
              <a:gd name="connsiteX1028" fmla="*/ 428736 w 1035818"/>
              <a:gd name="connsiteY1028" fmla="*/ 731406 h 1213500"/>
              <a:gd name="connsiteX1029" fmla="*/ 411839 w 1035818"/>
              <a:gd name="connsiteY1029" fmla="*/ 704533 h 1213500"/>
              <a:gd name="connsiteX1030" fmla="*/ 410242 w 1035818"/>
              <a:gd name="connsiteY1030" fmla="*/ 707302 h 1213500"/>
              <a:gd name="connsiteX1031" fmla="*/ 389627 w 1035818"/>
              <a:gd name="connsiteY1031" fmla="*/ 749499 h 1213500"/>
              <a:gd name="connsiteX1032" fmla="*/ 371366 w 1035818"/>
              <a:gd name="connsiteY1032" fmla="*/ 773278 h 1213500"/>
              <a:gd name="connsiteX1033" fmla="*/ 361749 w 1035818"/>
              <a:gd name="connsiteY1033" fmla="*/ 785487 h 1213500"/>
              <a:gd name="connsiteX1034" fmla="*/ 396595 w 1035818"/>
              <a:gd name="connsiteY1034" fmla="*/ 719036 h 1213500"/>
              <a:gd name="connsiteX1035" fmla="*/ 399437 w 1035818"/>
              <a:gd name="connsiteY1035" fmla="*/ 713152 h 1213500"/>
              <a:gd name="connsiteX1036" fmla="*/ 898586 w 1035818"/>
              <a:gd name="connsiteY1036" fmla="*/ 704393 h 1213500"/>
              <a:gd name="connsiteX1037" fmla="*/ 918105 w 1035818"/>
              <a:gd name="connsiteY1037" fmla="*/ 751516 h 1213500"/>
              <a:gd name="connsiteX1038" fmla="*/ 886265 w 1035818"/>
              <a:gd name="connsiteY1038" fmla="*/ 862952 h 1213500"/>
              <a:gd name="connsiteX1039" fmla="*/ 874533 w 1035818"/>
              <a:gd name="connsiteY1039" fmla="*/ 896734 h 1213500"/>
              <a:gd name="connsiteX1040" fmla="*/ 859950 w 1035818"/>
              <a:gd name="connsiteY1040" fmla="*/ 912304 h 1213500"/>
              <a:gd name="connsiteX1041" fmla="*/ 755375 w 1035818"/>
              <a:gd name="connsiteY1041" fmla="*/ 1042927 h 1213500"/>
              <a:gd name="connsiteX1042" fmla="*/ 734793 w 1035818"/>
              <a:gd name="connsiteY1042" fmla="*/ 1076303 h 1213500"/>
              <a:gd name="connsiteX1043" fmla="*/ 733280 w 1035818"/>
              <a:gd name="connsiteY1043" fmla="*/ 1077510 h 1213500"/>
              <a:gd name="connsiteX1044" fmla="*/ 722844 w 1035818"/>
              <a:gd name="connsiteY1044" fmla="*/ 1037374 h 1213500"/>
              <a:gd name="connsiteX1045" fmla="*/ 738888 w 1035818"/>
              <a:gd name="connsiteY1045" fmla="*/ 1018614 h 1213500"/>
              <a:gd name="connsiteX1046" fmla="*/ 755375 w 1035818"/>
              <a:gd name="connsiteY1046" fmla="*/ 993843 h 1213500"/>
              <a:gd name="connsiteX1047" fmla="*/ 780342 w 1035818"/>
              <a:gd name="connsiteY1047" fmla="*/ 928603 h 1213500"/>
              <a:gd name="connsiteX1048" fmla="*/ 789962 w 1035818"/>
              <a:gd name="connsiteY1048" fmla="*/ 902414 h 1213500"/>
              <a:gd name="connsiteX1049" fmla="*/ 837181 w 1035818"/>
              <a:gd name="connsiteY1049" fmla="*/ 830230 h 1213500"/>
              <a:gd name="connsiteX1050" fmla="*/ 889578 w 1035818"/>
              <a:gd name="connsiteY1050" fmla="*/ 725677 h 1213500"/>
              <a:gd name="connsiteX1051" fmla="*/ 672113 w 1035818"/>
              <a:gd name="connsiteY1051" fmla="*/ 703845 h 1213500"/>
              <a:gd name="connsiteX1052" fmla="*/ 658305 w 1035818"/>
              <a:gd name="connsiteY1052" fmla="*/ 746592 h 1213500"/>
              <a:gd name="connsiteX1053" fmla="*/ 657207 w 1035818"/>
              <a:gd name="connsiteY1053" fmla="*/ 748423 h 1213500"/>
              <a:gd name="connsiteX1054" fmla="*/ 650331 w 1035818"/>
              <a:gd name="connsiteY1054" fmla="*/ 758475 h 1213500"/>
              <a:gd name="connsiteX1055" fmla="*/ 643904 w 1035818"/>
              <a:gd name="connsiteY1055" fmla="*/ 733756 h 1213500"/>
              <a:gd name="connsiteX1056" fmla="*/ 612579 w 1035818"/>
              <a:gd name="connsiteY1056" fmla="*/ 698886 h 1213500"/>
              <a:gd name="connsiteX1057" fmla="*/ 609100 w 1035818"/>
              <a:gd name="connsiteY1057" fmla="*/ 708319 h 1213500"/>
              <a:gd name="connsiteX1058" fmla="*/ 587817 w 1035818"/>
              <a:gd name="connsiteY1058" fmla="*/ 752622 h 1213500"/>
              <a:gd name="connsiteX1059" fmla="*/ 587631 w 1035818"/>
              <a:gd name="connsiteY1059" fmla="*/ 752877 h 1213500"/>
              <a:gd name="connsiteX1060" fmla="*/ 565410 w 1035818"/>
              <a:gd name="connsiteY1060" fmla="*/ 784845 h 1213500"/>
              <a:gd name="connsiteX1061" fmla="*/ 427185 w 1035818"/>
              <a:gd name="connsiteY1061" fmla="*/ 693868 h 1213500"/>
              <a:gd name="connsiteX1062" fmla="*/ 421256 w 1035818"/>
              <a:gd name="connsiteY1062" fmla="*/ 708313 h 1213500"/>
              <a:gd name="connsiteX1063" fmla="*/ 408119 w 1035818"/>
              <a:gd name="connsiteY1063" fmla="*/ 725420 h 1213500"/>
              <a:gd name="connsiteX1064" fmla="*/ 415622 w 1035818"/>
              <a:gd name="connsiteY1064" fmla="*/ 701904 h 1213500"/>
              <a:gd name="connsiteX1065" fmla="*/ 633509 w 1035818"/>
              <a:gd name="connsiteY1065" fmla="*/ 693778 h 1213500"/>
              <a:gd name="connsiteX1066" fmla="*/ 639727 w 1035818"/>
              <a:gd name="connsiteY1066" fmla="*/ 717693 h 1213500"/>
              <a:gd name="connsiteX1067" fmla="*/ 615808 w 1035818"/>
              <a:gd name="connsiteY1067" fmla="*/ 765443 h 1213500"/>
              <a:gd name="connsiteX1068" fmla="*/ 613037 w 1035818"/>
              <a:gd name="connsiteY1068" fmla="*/ 768606 h 1213500"/>
              <a:gd name="connsiteX1069" fmla="*/ 631695 w 1035818"/>
              <a:gd name="connsiteY1069" fmla="*/ 703374 h 1213500"/>
              <a:gd name="connsiteX1070" fmla="*/ 418430 w 1035818"/>
              <a:gd name="connsiteY1070" fmla="*/ 693104 h 1213500"/>
              <a:gd name="connsiteX1071" fmla="*/ 415622 w 1035818"/>
              <a:gd name="connsiteY1071" fmla="*/ 701904 h 1213500"/>
              <a:gd name="connsiteX1072" fmla="*/ 411839 w 1035818"/>
              <a:gd name="connsiteY1072" fmla="*/ 704533 h 1213500"/>
              <a:gd name="connsiteX1073" fmla="*/ 893522 w 1035818"/>
              <a:gd name="connsiteY1073" fmla="*/ 692168 h 1213500"/>
              <a:gd name="connsiteX1074" fmla="*/ 895229 w 1035818"/>
              <a:gd name="connsiteY1074" fmla="*/ 696288 h 1213500"/>
              <a:gd name="connsiteX1075" fmla="*/ 869904 w 1035818"/>
              <a:gd name="connsiteY1075" fmla="*/ 748423 h 1213500"/>
              <a:gd name="connsiteX1076" fmla="*/ 804459 w 1035818"/>
              <a:gd name="connsiteY1076" fmla="*/ 862952 h 1213500"/>
              <a:gd name="connsiteX1077" fmla="*/ 789962 w 1035818"/>
              <a:gd name="connsiteY1077" fmla="*/ 902414 h 1213500"/>
              <a:gd name="connsiteX1078" fmla="*/ 781843 w 1035818"/>
              <a:gd name="connsiteY1078" fmla="*/ 914827 h 1213500"/>
              <a:gd name="connsiteX1079" fmla="*/ 719837 w 1035818"/>
              <a:gd name="connsiteY1079" fmla="*/ 1003201 h 1213500"/>
              <a:gd name="connsiteX1080" fmla="*/ 715442 w 1035818"/>
              <a:gd name="connsiteY1080" fmla="*/ 1008904 h 1213500"/>
              <a:gd name="connsiteX1081" fmla="*/ 710614 w 1035818"/>
              <a:gd name="connsiteY1081" fmla="*/ 990332 h 1213500"/>
              <a:gd name="connsiteX1082" fmla="*/ 733770 w 1035818"/>
              <a:gd name="connsiteY1082" fmla="*/ 940394 h 1213500"/>
              <a:gd name="connsiteX1083" fmla="*/ 750316 w 1035818"/>
              <a:gd name="connsiteY1083" fmla="*/ 899924 h 1213500"/>
              <a:gd name="connsiteX1084" fmla="*/ 804459 w 1035818"/>
              <a:gd name="connsiteY1084" fmla="*/ 830230 h 1213500"/>
              <a:gd name="connsiteX1085" fmla="*/ 863190 w 1035818"/>
              <a:gd name="connsiteY1085" fmla="*/ 742659 h 1213500"/>
              <a:gd name="connsiteX1086" fmla="*/ 123064 w 1035818"/>
              <a:gd name="connsiteY1086" fmla="*/ 691666 h 1213500"/>
              <a:gd name="connsiteX1087" fmla="*/ 122090 w 1035818"/>
              <a:gd name="connsiteY1087" fmla="*/ 701227 h 1213500"/>
              <a:gd name="connsiteX1088" fmla="*/ 121893 w 1035818"/>
              <a:gd name="connsiteY1088" fmla="*/ 702342 h 1213500"/>
              <a:gd name="connsiteX1089" fmla="*/ 112670 w 1035818"/>
              <a:gd name="connsiteY1089" fmla="*/ 737001 h 1213500"/>
              <a:gd name="connsiteX1090" fmla="*/ 51837 w 1035818"/>
              <a:gd name="connsiteY1090" fmla="*/ 830230 h 1213500"/>
              <a:gd name="connsiteX1091" fmla="*/ 45133 w 1035818"/>
              <a:gd name="connsiteY1091" fmla="*/ 840092 h 1213500"/>
              <a:gd name="connsiteX1092" fmla="*/ 44307 w 1035818"/>
              <a:gd name="connsiteY1092" fmla="*/ 838477 h 1213500"/>
              <a:gd name="connsiteX1093" fmla="*/ 43699 w 1035818"/>
              <a:gd name="connsiteY1093" fmla="*/ 836596 h 1213500"/>
              <a:gd name="connsiteX1094" fmla="*/ 53011 w 1035818"/>
              <a:gd name="connsiteY1094" fmla="*/ 814001 h 1213500"/>
              <a:gd name="connsiteX1095" fmla="*/ 98755 w 1035818"/>
              <a:gd name="connsiteY1095" fmla="*/ 735902 h 1213500"/>
              <a:gd name="connsiteX1096" fmla="*/ 634384 w 1035818"/>
              <a:gd name="connsiteY1096" fmla="*/ 689151 h 1213500"/>
              <a:gd name="connsiteX1097" fmla="*/ 633509 w 1035818"/>
              <a:gd name="connsiteY1097" fmla="*/ 693778 h 1213500"/>
              <a:gd name="connsiteX1098" fmla="*/ 632850 w 1035818"/>
              <a:gd name="connsiteY1098" fmla="*/ 691242 h 1213500"/>
              <a:gd name="connsiteX1099" fmla="*/ 836912 w 1035818"/>
              <a:gd name="connsiteY1099" fmla="*/ 685514 h 1213500"/>
              <a:gd name="connsiteX1100" fmla="*/ 815023 w 1035818"/>
              <a:gd name="connsiteY1100" fmla="*/ 741664 h 1213500"/>
              <a:gd name="connsiteX1101" fmla="*/ 785345 w 1035818"/>
              <a:gd name="connsiteY1101" fmla="*/ 814251 h 1213500"/>
              <a:gd name="connsiteX1102" fmla="*/ 755375 w 1035818"/>
              <a:gd name="connsiteY1102" fmla="*/ 862952 h 1213500"/>
              <a:gd name="connsiteX1103" fmla="*/ 698958 w 1035818"/>
              <a:gd name="connsiteY1103" fmla="*/ 945503 h 1213500"/>
              <a:gd name="connsiteX1104" fmla="*/ 698223 w 1035818"/>
              <a:gd name="connsiteY1104" fmla="*/ 942676 h 1213500"/>
              <a:gd name="connsiteX1105" fmla="*/ 726081 w 1035818"/>
              <a:gd name="connsiteY1105" fmla="*/ 880724 h 1213500"/>
              <a:gd name="connsiteX1106" fmla="*/ 732884 w 1035818"/>
              <a:gd name="connsiteY1106" fmla="*/ 861398 h 1213500"/>
              <a:gd name="connsiteX1107" fmla="*/ 788097 w 1035818"/>
              <a:gd name="connsiteY1107" fmla="*/ 764784 h 1213500"/>
              <a:gd name="connsiteX1108" fmla="*/ 819984 w 1035818"/>
              <a:gd name="connsiteY1108" fmla="*/ 712589 h 1213500"/>
              <a:gd name="connsiteX1109" fmla="*/ 443735 w 1035818"/>
              <a:gd name="connsiteY1109" fmla="*/ 682784 h 1213500"/>
              <a:gd name="connsiteX1110" fmla="*/ 425776 w 1035818"/>
              <a:gd name="connsiteY1110" fmla="*/ 735255 h 1213500"/>
              <a:gd name="connsiteX1111" fmla="*/ 390237 w 1035818"/>
              <a:gd name="connsiteY1111" fmla="*/ 783093 h 1213500"/>
              <a:gd name="connsiteX1112" fmla="*/ 393737 w 1035818"/>
              <a:gd name="connsiteY1112" fmla="*/ 770495 h 1213500"/>
              <a:gd name="connsiteX1113" fmla="*/ 394315 w 1035818"/>
              <a:gd name="connsiteY1113" fmla="*/ 768685 h 1213500"/>
              <a:gd name="connsiteX1114" fmla="*/ 399308 w 1035818"/>
              <a:gd name="connsiteY1114" fmla="*/ 758740 h 1213500"/>
              <a:gd name="connsiteX1115" fmla="*/ 417369 w 1035818"/>
              <a:gd name="connsiteY1115" fmla="*/ 717784 h 1213500"/>
              <a:gd name="connsiteX1116" fmla="*/ 421256 w 1035818"/>
              <a:gd name="connsiteY1116" fmla="*/ 708313 h 1213500"/>
              <a:gd name="connsiteX1117" fmla="*/ 428148 w 1035818"/>
              <a:gd name="connsiteY1117" fmla="*/ 699339 h 1213500"/>
              <a:gd name="connsiteX1118" fmla="*/ 432951 w 1035818"/>
              <a:gd name="connsiteY1118" fmla="*/ 689920 h 1213500"/>
              <a:gd name="connsiteX1119" fmla="*/ 815852 w 1035818"/>
              <a:gd name="connsiteY1119" fmla="*/ 678842 h 1213500"/>
              <a:gd name="connsiteX1120" fmla="*/ 810721 w 1035818"/>
              <a:gd name="connsiteY1120" fmla="*/ 692098 h 1213500"/>
              <a:gd name="connsiteX1121" fmla="*/ 747367 w 1035818"/>
              <a:gd name="connsiteY1121" fmla="*/ 827522 h 1213500"/>
              <a:gd name="connsiteX1122" fmla="*/ 738090 w 1035818"/>
              <a:gd name="connsiteY1122" fmla="*/ 846610 h 1213500"/>
              <a:gd name="connsiteX1123" fmla="*/ 755375 w 1035818"/>
              <a:gd name="connsiteY1123" fmla="*/ 797507 h 1213500"/>
              <a:gd name="connsiteX1124" fmla="*/ 759650 w 1035818"/>
              <a:gd name="connsiteY1124" fmla="*/ 781529 h 1213500"/>
              <a:gd name="connsiteX1125" fmla="*/ 478141 w 1035818"/>
              <a:gd name="connsiteY1125" fmla="*/ 676264 h 1213500"/>
              <a:gd name="connsiteX1126" fmla="*/ 467052 w 1035818"/>
              <a:gd name="connsiteY1126" fmla="*/ 703941 h 1213500"/>
              <a:gd name="connsiteX1127" fmla="*/ 392447 w 1035818"/>
              <a:gd name="connsiteY1127" fmla="*/ 884847 h 1213500"/>
              <a:gd name="connsiteX1128" fmla="*/ 370014 w 1035818"/>
              <a:gd name="connsiteY1128" fmla="*/ 942371 h 1213500"/>
              <a:gd name="connsiteX1129" fmla="*/ 369316 w 1035818"/>
              <a:gd name="connsiteY1129" fmla="*/ 942643 h 1213500"/>
              <a:gd name="connsiteX1130" fmla="*/ 397293 w 1035818"/>
              <a:gd name="connsiteY1130" fmla="*/ 864480 h 1213500"/>
              <a:gd name="connsiteX1131" fmla="*/ 420084 w 1035818"/>
              <a:gd name="connsiteY1131" fmla="*/ 791964 h 1213500"/>
              <a:gd name="connsiteX1132" fmla="*/ 430450 w 1035818"/>
              <a:gd name="connsiteY1132" fmla="*/ 757356 h 1213500"/>
              <a:gd name="connsiteX1133" fmla="*/ 436060 w 1035818"/>
              <a:gd name="connsiteY1133" fmla="*/ 746988 h 1213500"/>
              <a:gd name="connsiteX1134" fmla="*/ 460871 w 1035818"/>
              <a:gd name="connsiteY1134" fmla="*/ 699339 h 1213500"/>
              <a:gd name="connsiteX1135" fmla="*/ 464664 w 1035818"/>
              <a:gd name="connsiteY1135" fmla="*/ 691306 h 1213500"/>
              <a:gd name="connsiteX1136" fmla="*/ 460182 w 1035818"/>
              <a:gd name="connsiteY1136" fmla="*/ 671902 h 1213500"/>
              <a:gd name="connsiteX1137" fmla="*/ 455138 w 1035818"/>
              <a:gd name="connsiteY1137" fmla="*/ 683041 h 1213500"/>
              <a:gd name="connsiteX1138" fmla="*/ 450593 w 1035818"/>
              <a:gd name="connsiteY1138" fmla="*/ 696150 h 1213500"/>
              <a:gd name="connsiteX1139" fmla="*/ 429657 w 1035818"/>
              <a:gd name="connsiteY1139" fmla="*/ 729647 h 1213500"/>
              <a:gd name="connsiteX1140" fmla="*/ 448620 w 1035818"/>
              <a:gd name="connsiteY1140" fmla="*/ 693456 h 1213500"/>
              <a:gd name="connsiteX1141" fmla="*/ 459188 w 1035818"/>
              <a:gd name="connsiteY1141" fmla="*/ 672559 h 1213500"/>
              <a:gd name="connsiteX1142" fmla="*/ 627686 w 1035818"/>
              <a:gd name="connsiteY1142" fmla="*/ 671382 h 1213500"/>
              <a:gd name="connsiteX1143" fmla="*/ 632850 w 1035818"/>
              <a:gd name="connsiteY1143" fmla="*/ 691242 h 1213500"/>
              <a:gd name="connsiteX1144" fmla="*/ 597750 w 1035818"/>
              <a:gd name="connsiteY1144" fmla="*/ 739084 h 1213500"/>
              <a:gd name="connsiteX1145" fmla="*/ 609100 w 1035818"/>
              <a:gd name="connsiteY1145" fmla="*/ 708319 h 1213500"/>
              <a:gd name="connsiteX1146" fmla="*/ 621018 w 1035818"/>
              <a:gd name="connsiteY1146" fmla="*/ 683509 h 1213500"/>
              <a:gd name="connsiteX1147" fmla="*/ 622206 w 1035818"/>
              <a:gd name="connsiteY1147" fmla="*/ 681344 h 1213500"/>
              <a:gd name="connsiteX1148" fmla="*/ 704818 w 1035818"/>
              <a:gd name="connsiteY1148" fmla="*/ 669165 h 1213500"/>
              <a:gd name="connsiteX1149" fmla="*/ 679876 w 1035818"/>
              <a:gd name="connsiteY1149" fmla="*/ 712345 h 1213500"/>
              <a:gd name="connsiteX1150" fmla="*/ 652195 w 1035818"/>
              <a:gd name="connsiteY1150" fmla="*/ 765646 h 1213500"/>
              <a:gd name="connsiteX1151" fmla="*/ 652175 w 1035818"/>
              <a:gd name="connsiteY1151" fmla="*/ 765570 h 1213500"/>
              <a:gd name="connsiteX1152" fmla="*/ 658305 w 1035818"/>
              <a:gd name="connsiteY1152" fmla="*/ 746592 h 1213500"/>
              <a:gd name="connsiteX1153" fmla="*/ 704662 w 1035818"/>
              <a:gd name="connsiteY1153" fmla="*/ 669331 h 1213500"/>
              <a:gd name="connsiteX1154" fmla="*/ 626209 w 1035818"/>
              <a:gd name="connsiteY1154" fmla="*/ 665698 h 1213500"/>
              <a:gd name="connsiteX1155" fmla="*/ 627390 w 1035818"/>
              <a:gd name="connsiteY1155" fmla="*/ 670243 h 1213500"/>
              <a:gd name="connsiteX1156" fmla="*/ 621018 w 1035818"/>
              <a:gd name="connsiteY1156" fmla="*/ 683509 h 1213500"/>
              <a:gd name="connsiteX1157" fmla="*/ 612579 w 1035818"/>
              <a:gd name="connsiteY1157" fmla="*/ 698886 h 1213500"/>
              <a:gd name="connsiteX1158" fmla="*/ 624042 w 1035818"/>
              <a:gd name="connsiteY1158" fmla="*/ 667814 h 1213500"/>
              <a:gd name="connsiteX1159" fmla="*/ 480027 w 1035818"/>
              <a:gd name="connsiteY1159" fmla="*/ 658771 h 1213500"/>
              <a:gd name="connsiteX1160" fmla="*/ 464664 w 1035818"/>
              <a:gd name="connsiteY1160" fmla="*/ 691306 h 1213500"/>
              <a:gd name="connsiteX1161" fmla="*/ 444450 w 1035818"/>
              <a:gd name="connsiteY1161" fmla="*/ 713867 h 1213500"/>
              <a:gd name="connsiteX1162" fmla="*/ 450593 w 1035818"/>
              <a:gd name="connsiteY1162" fmla="*/ 696150 h 1213500"/>
              <a:gd name="connsiteX1163" fmla="*/ 469673 w 1035818"/>
              <a:gd name="connsiteY1163" fmla="*/ 665622 h 1213500"/>
              <a:gd name="connsiteX1164" fmla="*/ 636160 w 1035818"/>
              <a:gd name="connsiteY1164" fmla="*/ 655980 h 1213500"/>
              <a:gd name="connsiteX1165" fmla="*/ 627686 w 1035818"/>
              <a:gd name="connsiteY1165" fmla="*/ 671382 h 1213500"/>
              <a:gd name="connsiteX1166" fmla="*/ 627390 w 1035818"/>
              <a:gd name="connsiteY1166" fmla="*/ 670243 h 1213500"/>
              <a:gd name="connsiteX1167" fmla="*/ 632547 w 1035818"/>
              <a:gd name="connsiteY1167" fmla="*/ 659508 h 1213500"/>
              <a:gd name="connsiteX1168" fmla="*/ 806883 w 1035818"/>
              <a:gd name="connsiteY1168" fmla="*/ 652323 h 1213500"/>
              <a:gd name="connsiteX1169" fmla="*/ 805054 w 1035818"/>
              <a:gd name="connsiteY1169" fmla="*/ 657042 h 1213500"/>
              <a:gd name="connsiteX1170" fmla="*/ 799970 w 1035818"/>
              <a:gd name="connsiteY1170" fmla="*/ 686685 h 1213500"/>
              <a:gd name="connsiteX1171" fmla="*/ 802726 w 1035818"/>
              <a:gd name="connsiteY1171" fmla="*/ 684020 h 1213500"/>
              <a:gd name="connsiteX1172" fmla="*/ 774261 w 1035818"/>
              <a:gd name="connsiteY1172" fmla="*/ 726843 h 1213500"/>
              <a:gd name="connsiteX1173" fmla="*/ 781935 w 1035818"/>
              <a:gd name="connsiteY1173" fmla="*/ 685314 h 1213500"/>
              <a:gd name="connsiteX1174" fmla="*/ 876749 w 1035818"/>
              <a:gd name="connsiteY1174" fmla="*/ 651673 h 1213500"/>
              <a:gd name="connsiteX1175" fmla="*/ 880226 w 1035818"/>
              <a:gd name="connsiteY1175" fmla="*/ 660069 h 1213500"/>
              <a:gd name="connsiteX1176" fmla="*/ 820191 w 1035818"/>
              <a:gd name="connsiteY1176" fmla="*/ 757625 h 1213500"/>
              <a:gd name="connsiteX1177" fmla="*/ 845533 w 1035818"/>
              <a:gd name="connsiteY1177" fmla="*/ 709992 h 1213500"/>
              <a:gd name="connsiteX1178" fmla="*/ 272962 w 1035818"/>
              <a:gd name="connsiteY1178" fmla="*/ 651137 h 1213500"/>
              <a:gd name="connsiteX1179" fmla="*/ 271302 w 1035818"/>
              <a:gd name="connsiteY1179" fmla="*/ 668433 h 1213500"/>
              <a:gd name="connsiteX1180" fmla="*/ 247385 w 1035818"/>
              <a:gd name="connsiteY1180" fmla="*/ 715338 h 1213500"/>
              <a:gd name="connsiteX1181" fmla="*/ 199089 w 1035818"/>
              <a:gd name="connsiteY1181" fmla="*/ 813868 h 1213500"/>
              <a:gd name="connsiteX1182" fmla="*/ 185071 w 1035818"/>
              <a:gd name="connsiteY1182" fmla="*/ 847931 h 1213500"/>
              <a:gd name="connsiteX1183" fmla="*/ 136478 w 1035818"/>
              <a:gd name="connsiteY1183" fmla="*/ 908504 h 1213500"/>
              <a:gd name="connsiteX1184" fmla="*/ 169865 w 1035818"/>
              <a:gd name="connsiteY1184" fmla="*/ 850775 h 1213500"/>
              <a:gd name="connsiteX1185" fmla="*/ 269484 w 1035818"/>
              <a:gd name="connsiteY1185" fmla="*/ 658327 h 1213500"/>
              <a:gd name="connsiteX1186" fmla="*/ 643011 w 1035818"/>
              <a:gd name="connsiteY1186" fmla="*/ 643528 h 1213500"/>
              <a:gd name="connsiteX1187" fmla="*/ 641674 w 1035818"/>
              <a:gd name="connsiteY1187" fmla="*/ 650595 h 1213500"/>
              <a:gd name="connsiteX1188" fmla="*/ 636160 w 1035818"/>
              <a:gd name="connsiteY1188" fmla="*/ 655980 h 1213500"/>
              <a:gd name="connsiteX1189" fmla="*/ 788960 w 1035818"/>
              <a:gd name="connsiteY1189" fmla="*/ 641783 h 1213500"/>
              <a:gd name="connsiteX1190" fmla="*/ 786741 w 1035818"/>
              <a:gd name="connsiteY1190" fmla="*/ 659304 h 1213500"/>
              <a:gd name="connsiteX1191" fmla="*/ 781935 w 1035818"/>
              <a:gd name="connsiteY1191" fmla="*/ 685314 h 1213500"/>
              <a:gd name="connsiteX1192" fmla="*/ 777644 w 1035818"/>
              <a:gd name="connsiteY1192" fmla="*/ 690989 h 1213500"/>
              <a:gd name="connsiteX1193" fmla="*/ 680373 w 1035818"/>
              <a:gd name="connsiteY1193" fmla="*/ 845824 h 1213500"/>
              <a:gd name="connsiteX1194" fmla="*/ 675395 w 1035818"/>
              <a:gd name="connsiteY1194" fmla="*/ 854877 h 1213500"/>
              <a:gd name="connsiteX1195" fmla="*/ 671856 w 1035818"/>
              <a:gd name="connsiteY1195" fmla="*/ 841265 h 1213500"/>
              <a:gd name="connsiteX1196" fmla="*/ 689929 w 1035818"/>
              <a:gd name="connsiteY1196" fmla="*/ 813868 h 1213500"/>
              <a:gd name="connsiteX1197" fmla="*/ 132602 w 1035818"/>
              <a:gd name="connsiteY1197" fmla="*/ 641428 h 1213500"/>
              <a:gd name="connsiteX1198" fmla="*/ 132540 w 1035818"/>
              <a:gd name="connsiteY1198" fmla="*/ 641893 h 1213500"/>
              <a:gd name="connsiteX1199" fmla="*/ 124109 w 1035818"/>
              <a:gd name="connsiteY1199" fmla="*/ 689764 h 1213500"/>
              <a:gd name="connsiteX1200" fmla="*/ 123064 w 1035818"/>
              <a:gd name="connsiteY1200" fmla="*/ 691666 h 1213500"/>
              <a:gd name="connsiteX1201" fmla="*/ 127195 w 1035818"/>
              <a:gd name="connsiteY1201" fmla="*/ 651102 h 1213500"/>
              <a:gd name="connsiteX1202" fmla="*/ 129259 w 1035818"/>
              <a:gd name="connsiteY1202" fmla="*/ 646743 h 1213500"/>
              <a:gd name="connsiteX1203" fmla="*/ 513536 w 1035818"/>
              <a:gd name="connsiteY1203" fmla="*/ 638253 h 1213500"/>
              <a:gd name="connsiteX1204" fmla="*/ 488596 w 1035818"/>
              <a:gd name="connsiteY1204" fmla="*/ 664595 h 1213500"/>
              <a:gd name="connsiteX1205" fmla="*/ 478141 w 1035818"/>
              <a:gd name="connsiteY1205" fmla="*/ 676264 h 1213500"/>
              <a:gd name="connsiteX1206" fmla="*/ 486824 w 1035818"/>
              <a:gd name="connsiteY1206" fmla="*/ 654593 h 1213500"/>
              <a:gd name="connsiteX1207" fmla="*/ 515536 w 1035818"/>
              <a:gd name="connsiteY1207" fmla="*/ 636142 h 1213500"/>
              <a:gd name="connsiteX1208" fmla="*/ 515124 w 1035818"/>
              <a:gd name="connsiteY1208" fmla="*/ 637282 h 1213500"/>
              <a:gd name="connsiteX1209" fmla="*/ 513536 w 1035818"/>
              <a:gd name="connsiteY1209" fmla="*/ 638253 h 1213500"/>
              <a:gd name="connsiteX1210" fmla="*/ 437841 w 1035818"/>
              <a:gd name="connsiteY1210" fmla="*/ 633641 h 1213500"/>
              <a:gd name="connsiteX1211" fmla="*/ 399437 w 1035818"/>
              <a:gd name="connsiteY1211" fmla="*/ 713152 h 1213500"/>
              <a:gd name="connsiteX1212" fmla="*/ 365524 w 1035818"/>
              <a:gd name="connsiteY1212" fmla="*/ 736721 h 1213500"/>
              <a:gd name="connsiteX1213" fmla="*/ 345773 w 1035818"/>
              <a:gd name="connsiteY1213" fmla="*/ 750908 h 1213500"/>
              <a:gd name="connsiteX1214" fmla="*/ 358680 w 1035818"/>
              <a:gd name="connsiteY1214" fmla="*/ 725135 h 1213500"/>
              <a:gd name="connsiteX1215" fmla="*/ 379064 w 1035818"/>
              <a:gd name="connsiteY1215" fmla="*/ 699339 h 1213500"/>
              <a:gd name="connsiteX1216" fmla="*/ 389375 w 1035818"/>
              <a:gd name="connsiteY1216" fmla="*/ 686966 h 1213500"/>
              <a:gd name="connsiteX1217" fmla="*/ 410064 w 1035818"/>
              <a:gd name="connsiteY1217" fmla="*/ 664676 h 1213500"/>
              <a:gd name="connsiteX1218" fmla="*/ 437968 w 1035818"/>
              <a:gd name="connsiteY1218" fmla="*/ 633378 h 1213500"/>
              <a:gd name="connsiteX1219" fmla="*/ 437891 w 1035818"/>
              <a:gd name="connsiteY1219" fmla="*/ 633585 h 1213500"/>
              <a:gd name="connsiteX1220" fmla="*/ 437841 w 1035818"/>
              <a:gd name="connsiteY1220" fmla="*/ 633641 h 1213500"/>
              <a:gd name="connsiteX1221" fmla="*/ 289338 w 1035818"/>
              <a:gd name="connsiteY1221" fmla="*/ 633064 h 1213500"/>
              <a:gd name="connsiteX1222" fmla="*/ 282653 w 1035818"/>
              <a:gd name="connsiteY1222" fmla="*/ 673796 h 1213500"/>
              <a:gd name="connsiteX1223" fmla="*/ 278837 w 1035818"/>
              <a:gd name="connsiteY1223" fmla="*/ 719836 h 1213500"/>
              <a:gd name="connsiteX1224" fmla="*/ 276538 w 1035818"/>
              <a:gd name="connsiteY1224" fmla="*/ 724353 h 1213500"/>
              <a:gd name="connsiteX1225" fmla="*/ 273896 w 1035818"/>
              <a:gd name="connsiteY1225" fmla="*/ 730320 h 1213500"/>
              <a:gd name="connsiteX1226" fmla="*/ 265672 w 1035818"/>
              <a:gd name="connsiteY1226" fmla="*/ 742244 h 1213500"/>
              <a:gd name="connsiteX1227" fmla="*/ 267597 w 1035818"/>
              <a:gd name="connsiteY1227" fmla="*/ 707050 h 1213500"/>
              <a:gd name="connsiteX1228" fmla="*/ 271302 w 1035818"/>
              <a:gd name="connsiteY1228" fmla="*/ 668433 h 1213500"/>
              <a:gd name="connsiteX1229" fmla="*/ 342307 w 1035818"/>
              <a:gd name="connsiteY1229" fmla="*/ 631139 h 1213500"/>
              <a:gd name="connsiteX1230" fmla="*/ 332269 w 1035818"/>
              <a:gd name="connsiteY1230" fmla="*/ 655002 h 1213500"/>
              <a:gd name="connsiteX1231" fmla="*/ 277388 w 1035818"/>
              <a:gd name="connsiteY1231" fmla="*/ 737324 h 1213500"/>
              <a:gd name="connsiteX1232" fmla="*/ 277922 w 1035818"/>
              <a:gd name="connsiteY1232" fmla="*/ 730883 h 1213500"/>
              <a:gd name="connsiteX1233" fmla="*/ 293987 w 1035818"/>
              <a:gd name="connsiteY1233" fmla="*/ 701192 h 1213500"/>
              <a:gd name="connsiteX1234" fmla="*/ 750497 w 1035818"/>
              <a:gd name="connsiteY1234" fmla="*/ 627288 h 1213500"/>
              <a:gd name="connsiteX1235" fmla="*/ 706291 w 1035818"/>
              <a:gd name="connsiteY1235" fmla="*/ 715700 h 1213500"/>
              <a:gd name="connsiteX1236" fmla="*/ 671692 w 1035818"/>
              <a:gd name="connsiteY1236" fmla="*/ 771058 h 1213500"/>
              <a:gd name="connsiteX1237" fmla="*/ 694773 w 1035818"/>
              <a:gd name="connsiteY1237" fmla="*/ 729132 h 1213500"/>
              <a:gd name="connsiteX1238" fmla="*/ 746860 w 1035818"/>
              <a:gd name="connsiteY1238" fmla="*/ 632273 h 1213500"/>
              <a:gd name="connsiteX1239" fmla="*/ 748654 w 1035818"/>
              <a:gd name="connsiteY1239" fmla="*/ 628808 h 1213500"/>
              <a:gd name="connsiteX1240" fmla="*/ 128769 w 1035818"/>
              <a:gd name="connsiteY1240" fmla="*/ 627216 h 1213500"/>
              <a:gd name="connsiteX1241" fmla="*/ 127259 w 1035818"/>
              <a:gd name="connsiteY1241" fmla="*/ 650471 h 1213500"/>
              <a:gd name="connsiteX1242" fmla="*/ 127195 w 1035818"/>
              <a:gd name="connsiteY1242" fmla="*/ 651102 h 1213500"/>
              <a:gd name="connsiteX1243" fmla="*/ 72819 w 1035818"/>
              <a:gd name="connsiteY1243" fmla="*/ 765936 h 1213500"/>
              <a:gd name="connsiteX1244" fmla="*/ 53011 w 1035818"/>
              <a:gd name="connsiteY1244" fmla="*/ 814001 h 1213500"/>
              <a:gd name="connsiteX1245" fmla="*/ 42305 w 1035818"/>
              <a:gd name="connsiteY1245" fmla="*/ 832279 h 1213500"/>
              <a:gd name="connsiteX1246" fmla="*/ 38979 w 1035818"/>
              <a:gd name="connsiteY1246" fmla="*/ 821980 h 1213500"/>
              <a:gd name="connsiteX1247" fmla="*/ 62211 w 1035818"/>
              <a:gd name="connsiteY1247" fmla="*/ 767263 h 1213500"/>
              <a:gd name="connsiteX1248" fmla="*/ 98513 w 1035818"/>
              <a:gd name="connsiteY1248" fmla="*/ 689104 h 1213500"/>
              <a:gd name="connsiteX1249" fmla="*/ 539685 w 1035818"/>
              <a:gd name="connsiteY1249" fmla="*/ 624141 h 1213500"/>
              <a:gd name="connsiteX1250" fmla="*/ 526316 w 1035818"/>
              <a:gd name="connsiteY1250" fmla="*/ 650255 h 1213500"/>
              <a:gd name="connsiteX1251" fmla="*/ 482077 w 1035818"/>
              <a:gd name="connsiteY1251" fmla="*/ 746996 h 1213500"/>
              <a:gd name="connsiteX1252" fmla="*/ 460558 w 1035818"/>
              <a:gd name="connsiteY1252" fmla="*/ 798738 h 1213500"/>
              <a:gd name="connsiteX1253" fmla="*/ 504679 w 1035818"/>
              <a:gd name="connsiteY1253" fmla="*/ 666222 h 1213500"/>
              <a:gd name="connsiteX1254" fmla="*/ 515124 w 1035818"/>
              <a:gd name="connsiteY1254" fmla="*/ 637282 h 1213500"/>
              <a:gd name="connsiteX1255" fmla="*/ 515888 w 1035818"/>
              <a:gd name="connsiteY1255" fmla="*/ 636815 h 1213500"/>
              <a:gd name="connsiteX1256" fmla="*/ 48270 w 1035818"/>
              <a:gd name="connsiteY1256" fmla="*/ 623954 h 1213500"/>
              <a:gd name="connsiteX1257" fmla="*/ 7058 w 1035818"/>
              <a:gd name="connsiteY1257" fmla="*/ 698136 h 1213500"/>
              <a:gd name="connsiteX1258" fmla="*/ 2241 w 1035818"/>
              <a:gd name="connsiteY1258" fmla="*/ 666460 h 1213500"/>
              <a:gd name="connsiteX1259" fmla="*/ 19115 w 1035818"/>
              <a:gd name="connsiteY1259" fmla="*/ 650255 h 1213500"/>
              <a:gd name="connsiteX1260" fmla="*/ 443400 w 1035818"/>
              <a:gd name="connsiteY1260" fmla="*/ 622132 h 1213500"/>
              <a:gd name="connsiteX1261" fmla="*/ 437968 w 1035818"/>
              <a:gd name="connsiteY1261" fmla="*/ 633378 h 1213500"/>
              <a:gd name="connsiteX1262" fmla="*/ 441141 w 1035818"/>
              <a:gd name="connsiteY1262" fmla="*/ 624844 h 1213500"/>
              <a:gd name="connsiteX1263" fmla="*/ 548591 w 1035818"/>
              <a:gd name="connsiteY1263" fmla="*/ 620517 h 1213500"/>
              <a:gd name="connsiteX1264" fmla="*/ 538080 w 1035818"/>
              <a:gd name="connsiteY1264" fmla="*/ 645096 h 1213500"/>
              <a:gd name="connsiteX1265" fmla="*/ 492843 w 1035818"/>
              <a:gd name="connsiteY1265" fmla="*/ 753120 h 1213500"/>
              <a:gd name="connsiteX1266" fmla="*/ 460932 w 1035818"/>
              <a:gd name="connsiteY1266" fmla="*/ 830083 h 1213500"/>
              <a:gd name="connsiteX1267" fmla="*/ 420943 w 1035818"/>
              <a:gd name="connsiteY1267" fmla="*/ 909997 h 1213500"/>
              <a:gd name="connsiteX1268" fmla="*/ 438621 w 1035818"/>
              <a:gd name="connsiteY1268" fmla="*/ 864628 h 1213500"/>
              <a:gd name="connsiteX1269" fmla="*/ 459236 w 1035818"/>
              <a:gd name="connsiteY1269" fmla="*/ 802711 h 1213500"/>
              <a:gd name="connsiteX1270" fmla="*/ 526316 w 1035818"/>
              <a:gd name="connsiteY1270" fmla="*/ 650255 h 1213500"/>
              <a:gd name="connsiteX1271" fmla="*/ 542545 w 1035818"/>
              <a:gd name="connsiteY1271" fmla="*/ 622939 h 1213500"/>
              <a:gd name="connsiteX1272" fmla="*/ 614286 w 1035818"/>
              <a:gd name="connsiteY1272" fmla="*/ 619842 h 1213500"/>
              <a:gd name="connsiteX1273" fmla="*/ 625747 w 1035818"/>
              <a:gd name="connsiteY1273" fmla="*/ 663922 h 1213500"/>
              <a:gd name="connsiteX1274" fmla="*/ 624484 w 1035818"/>
              <a:gd name="connsiteY1274" fmla="*/ 666616 h 1213500"/>
              <a:gd name="connsiteX1275" fmla="*/ 624042 w 1035818"/>
              <a:gd name="connsiteY1275" fmla="*/ 667814 h 1213500"/>
              <a:gd name="connsiteX1276" fmla="*/ 591761 w 1035818"/>
              <a:gd name="connsiteY1276" fmla="*/ 699339 h 1213500"/>
              <a:gd name="connsiteX1277" fmla="*/ 517160 w 1035818"/>
              <a:gd name="connsiteY1277" fmla="*/ 788492 h 1213500"/>
              <a:gd name="connsiteX1278" fmla="*/ 503928 w 1035818"/>
              <a:gd name="connsiteY1278" fmla="*/ 805033 h 1213500"/>
              <a:gd name="connsiteX1279" fmla="*/ 504076 w 1035818"/>
              <a:gd name="connsiteY1279" fmla="*/ 804788 h 1213500"/>
              <a:gd name="connsiteX1280" fmla="*/ 606475 w 1035818"/>
              <a:gd name="connsiteY1280" fmla="*/ 638105 h 1213500"/>
              <a:gd name="connsiteX1281" fmla="*/ 863089 w 1035818"/>
              <a:gd name="connsiteY1281" fmla="*/ 618696 h 1213500"/>
              <a:gd name="connsiteX1282" fmla="*/ 869645 w 1035818"/>
              <a:gd name="connsiteY1282" fmla="*/ 634525 h 1213500"/>
              <a:gd name="connsiteX1283" fmla="*/ 846488 w 1035818"/>
              <a:gd name="connsiteY1283" fmla="*/ 670196 h 1213500"/>
              <a:gd name="connsiteX1284" fmla="*/ 836912 w 1035818"/>
              <a:gd name="connsiteY1284" fmla="*/ 685514 h 1213500"/>
              <a:gd name="connsiteX1285" fmla="*/ 856775 w 1035818"/>
              <a:gd name="connsiteY1285" fmla="*/ 634558 h 1213500"/>
              <a:gd name="connsiteX1286" fmla="*/ 755593 w 1035818"/>
              <a:gd name="connsiteY1286" fmla="*/ 617155 h 1213500"/>
              <a:gd name="connsiteX1287" fmla="*/ 755515 w 1035818"/>
              <a:gd name="connsiteY1287" fmla="*/ 623149 h 1213500"/>
              <a:gd name="connsiteX1288" fmla="*/ 750497 w 1035818"/>
              <a:gd name="connsiteY1288" fmla="*/ 627288 h 1213500"/>
              <a:gd name="connsiteX1289" fmla="*/ 755375 w 1035818"/>
              <a:gd name="connsiteY1289" fmla="*/ 617532 h 1213500"/>
              <a:gd name="connsiteX1290" fmla="*/ 566566 w 1035818"/>
              <a:gd name="connsiteY1290" fmla="*/ 616964 h 1213500"/>
              <a:gd name="connsiteX1291" fmla="*/ 548971 w 1035818"/>
              <a:gd name="connsiteY1291" fmla="*/ 651360 h 1213500"/>
              <a:gd name="connsiteX1292" fmla="*/ 528321 w 1035818"/>
              <a:gd name="connsiteY1292" fmla="*/ 710885 h 1213500"/>
              <a:gd name="connsiteX1293" fmla="*/ 526316 w 1035818"/>
              <a:gd name="connsiteY1293" fmla="*/ 715700 h 1213500"/>
              <a:gd name="connsiteX1294" fmla="*/ 465071 w 1035818"/>
              <a:gd name="connsiteY1294" fmla="*/ 851822 h 1213500"/>
              <a:gd name="connsiteX1295" fmla="*/ 462811 w 1035818"/>
              <a:gd name="connsiteY1295" fmla="*/ 856435 h 1213500"/>
              <a:gd name="connsiteX1296" fmla="*/ 444509 w 1035818"/>
              <a:gd name="connsiteY1296" fmla="*/ 879314 h 1213500"/>
              <a:gd name="connsiteX1297" fmla="*/ 441272 w 1035818"/>
              <a:gd name="connsiteY1297" fmla="*/ 883634 h 1213500"/>
              <a:gd name="connsiteX1298" fmla="*/ 460871 w 1035818"/>
              <a:gd name="connsiteY1298" fmla="*/ 830230 h 1213500"/>
              <a:gd name="connsiteX1299" fmla="*/ 460932 w 1035818"/>
              <a:gd name="connsiteY1299" fmla="*/ 830083 h 1213500"/>
              <a:gd name="connsiteX1300" fmla="*/ 477232 w 1035818"/>
              <a:gd name="connsiteY1300" fmla="*/ 797507 h 1213500"/>
              <a:gd name="connsiteX1301" fmla="*/ 561327 w 1035818"/>
              <a:gd name="connsiteY1301" fmla="*/ 617305 h 1213500"/>
              <a:gd name="connsiteX1302" fmla="*/ 648224 w 1035818"/>
              <a:gd name="connsiteY1302" fmla="*/ 615953 h 1213500"/>
              <a:gd name="connsiteX1303" fmla="*/ 644820 w 1035818"/>
              <a:gd name="connsiteY1303" fmla="*/ 633960 h 1213500"/>
              <a:gd name="connsiteX1304" fmla="*/ 632547 w 1035818"/>
              <a:gd name="connsiteY1304" fmla="*/ 659508 h 1213500"/>
              <a:gd name="connsiteX1305" fmla="*/ 626209 w 1035818"/>
              <a:gd name="connsiteY1305" fmla="*/ 665698 h 1213500"/>
              <a:gd name="connsiteX1306" fmla="*/ 625747 w 1035818"/>
              <a:gd name="connsiteY1306" fmla="*/ 663922 h 1213500"/>
              <a:gd name="connsiteX1307" fmla="*/ 456088 w 1035818"/>
              <a:gd name="connsiteY1307" fmla="*/ 612657 h 1213500"/>
              <a:gd name="connsiteX1308" fmla="*/ 444847 w 1035818"/>
              <a:gd name="connsiteY1308" fmla="*/ 649161 h 1213500"/>
              <a:gd name="connsiteX1309" fmla="*/ 440444 w 1035818"/>
              <a:gd name="connsiteY1309" fmla="*/ 656960 h 1213500"/>
              <a:gd name="connsiteX1310" fmla="*/ 426811 w 1035818"/>
              <a:gd name="connsiteY1310" fmla="*/ 678571 h 1213500"/>
              <a:gd name="connsiteX1311" fmla="*/ 418430 w 1035818"/>
              <a:gd name="connsiteY1311" fmla="*/ 693104 h 1213500"/>
              <a:gd name="connsiteX1312" fmla="*/ 434565 w 1035818"/>
              <a:gd name="connsiteY1312" fmla="*/ 642533 h 1213500"/>
              <a:gd name="connsiteX1313" fmla="*/ 437891 w 1035818"/>
              <a:gd name="connsiteY1313" fmla="*/ 633585 h 1213500"/>
              <a:gd name="connsiteX1314" fmla="*/ 448834 w 1035818"/>
              <a:gd name="connsiteY1314" fmla="*/ 621359 h 1213500"/>
              <a:gd name="connsiteX1315" fmla="*/ 503153 w 1035818"/>
              <a:gd name="connsiteY1315" fmla="*/ 612054 h 1213500"/>
              <a:gd name="connsiteX1316" fmla="*/ 490884 w 1035818"/>
              <a:gd name="connsiteY1316" fmla="*/ 644459 h 1213500"/>
              <a:gd name="connsiteX1317" fmla="*/ 486824 w 1035818"/>
              <a:gd name="connsiteY1317" fmla="*/ 654593 h 1213500"/>
              <a:gd name="connsiteX1318" fmla="*/ 480437 w 1035818"/>
              <a:gd name="connsiteY1318" fmla="*/ 658500 h 1213500"/>
              <a:gd name="connsiteX1319" fmla="*/ 480027 w 1035818"/>
              <a:gd name="connsiteY1319" fmla="*/ 658771 h 1213500"/>
              <a:gd name="connsiteX1320" fmla="*/ 498790 w 1035818"/>
              <a:gd name="connsiteY1320" fmla="*/ 619034 h 1213500"/>
              <a:gd name="connsiteX1321" fmla="*/ 771117 w 1035818"/>
              <a:gd name="connsiteY1321" fmla="*/ 610280 h 1213500"/>
              <a:gd name="connsiteX1322" fmla="*/ 755375 w 1035818"/>
              <a:gd name="connsiteY1322" fmla="*/ 633894 h 1213500"/>
              <a:gd name="connsiteX1323" fmla="*/ 755515 w 1035818"/>
              <a:gd name="connsiteY1323" fmla="*/ 623149 h 1213500"/>
              <a:gd name="connsiteX1324" fmla="*/ 76859 w 1035818"/>
              <a:gd name="connsiteY1324" fmla="*/ 609097 h 1213500"/>
              <a:gd name="connsiteX1325" fmla="*/ 74788 w 1035818"/>
              <a:gd name="connsiteY1325" fmla="*/ 611249 h 1213500"/>
              <a:gd name="connsiteX1326" fmla="*/ 74805 w 1035818"/>
              <a:gd name="connsiteY1326" fmla="*/ 611174 h 1213500"/>
              <a:gd name="connsiteX1327" fmla="*/ 571138 w 1035818"/>
              <a:gd name="connsiteY1327" fmla="*/ 608027 h 1213500"/>
              <a:gd name="connsiteX1328" fmla="*/ 567441 w 1035818"/>
              <a:gd name="connsiteY1328" fmla="*/ 616907 h 1213500"/>
              <a:gd name="connsiteX1329" fmla="*/ 566566 w 1035818"/>
              <a:gd name="connsiteY1329" fmla="*/ 616964 h 1213500"/>
              <a:gd name="connsiteX1330" fmla="*/ 79809 w 1035818"/>
              <a:gd name="connsiteY1330" fmla="*/ 606032 h 1213500"/>
              <a:gd name="connsiteX1331" fmla="*/ 79802 w 1035818"/>
              <a:gd name="connsiteY1331" fmla="*/ 606121 h 1213500"/>
              <a:gd name="connsiteX1332" fmla="*/ 76859 w 1035818"/>
              <a:gd name="connsiteY1332" fmla="*/ 609097 h 1213500"/>
              <a:gd name="connsiteX1333" fmla="*/ 609798 w 1035818"/>
              <a:gd name="connsiteY1333" fmla="*/ 602579 h 1213500"/>
              <a:gd name="connsiteX1334" fmla="*/ 610128 w 1035818"/>
              <a:gd name="connsiteY1334" fmla="*/ 603848 h 1213500"/>
              <a:gd name="connsiteX1335" fmla="*/ 551707 w 1035818"/>
              <a:gd name="connsiteY1335" fmla="*/ 709753 h 1213500"/>
              <a:gd name="connsiteX1336" fmla="*/ 494434 w 1035818"/>
              <a:gd name="connsiteY1336" fmla="*/ 815012 h 1213500"/>
              <a:gd name="connsiteX1337" fmla="*/ 506062 w 1035818"/>
              <a:gd name="connsiteY1337" fmla="*/ 775048 h 1213500"/>
              <a:gd name="connsiteX1338" fmla="*/ 528321 w 1035818"/>
              <a:gd name="connsiteY1338" fmla="*/ 710885 h 1213500"/>
              <a:gd name="connsiteX1339" fmla="*/ 567441 w 1035818"/>
              <a:gd name="connsiteY1339" fmla="*/ 616907 h 1213500"/>
              <a:gd name="connsiteX1340" fmla="*/ 571263 w 1035818"/>
              <a:gd name="connsiteY1340" fmla="*/ 616659 h 1213500"/>
              <a:gd name="connsiteX1341" fmla="*/ 594374 w 1035818"/>
              <a:gd name="connsiteY1341" fmla="*/ 611951 h 1213500"/>
              <a:gd name="connsiteX1342" fmla="*/ 855400 w 1035818"/>
              <a:gd name="connsiteY1342" fmla="*/ 600134 h 1213500"/>
              <a:gd name="connsiteX1343" fmla="*/ 857440 w 1035818"/>
              <a:gd name="connsiteY1343" fmla="*/ 605059 h 1213500"/>
              <a:gd name="connsiteX1344" fmla="*/ 821169 w 1035818"/>
              <a:gd name="connsiteY1344" fmla="*/ 669127 h 1213500"/>
              <a:gd name="connsiteX1345" fmla="*/ 815852 w 1035818"/>
              <a:gd name="connsiteY1345" fmla="*/ 678842 h 1213500"/>
              <a:gd name="connsiteX1346" fmla="*/ 816769 w 1035818"/>
              <a:gd name="connsiteY1346" fmla="*/ 676473 h 1213500"/>
              <a:gd name="connsiteX1347" fmla="*/ 810231 w 1035818"/>
              <a:gd name="connsiteY1347" fmla="*/ 676760 h 1213500"/>
              <a:gd name="connsiteX1348" fmla="*/ 802726 w 1035818"/>
              <a:gd name="connsiteY1348" fmla="*/ 684020 h 1213500"/>
              <a:gd name="connsiteX1349" fmla="*/ 810625 w 1035818"/>
              <a:gd name="connsiteY1349" fmla="*/ 672136 h 1213500"/>
              <a:gd name="connsiteX1350" fmla="*/ 77927 w 1035818"/>
              <a:gd name="connsiteY1350" fmla="*/ 597642 h 1213500"/>
              <a:gd name="connsiteX1351" fmla="*/ 74805 w 1035818"/>
              <a:gd name="connsiteY1351" fmla="*/ 611174 h 1213500"/>
              <a:gd name="connsiteX1352" fmla="*/ 71179 w 1035818"/>
              <a:gd name="connsiteY1352" fmla="*/ 614841 h 1213500"/>
              <a:gd name="connsiteX1353" fmla="*/ 73453 w 1035818"/>
              <a:gd name="connsiteY1353" fmla="*/ 612635 h 1213500"/>
              <a:gd name="connsiteX1354" fmla="*/ 74788 w 1035818"/>
              <a:gd name="connsiteY1354" fmla="*/ 611249 h 1213500"/>
              <a:gd name="connsiteX1355" fmla="*/ 73726 w 1035818"/>
              <a:gd name="connsiteY1355" fmla="*/ 615851 h 1213500"/>
              <a:gd name="connsiteX1356" fmla="*/ 56437 w 1035818"/>
              <a:gd name="connsiteY1356" fmla="*/ 693593 h 1213500"/>
              <a:gd name="connsiteX1357" fmla="*/ 48217 w 1035818"/>
              <a:gd name="connsiteY1357" fmla="*/ 736344 h 1213500"/>
              <a:gd name="connsiteX1358" fmla="*/ 31691 w 1035818"/>
              <a:gd name="connsiteY1358" fmla="*/ 779114 h 1213500"/>
              <a:gd name="connsiteX1359" fmla="*/ 28083 w 1035818"/>
              <a:gd name="connsiteY1359" fmla="*/ 788237 h 1213500"/>
              <a:gd name="connsiteX1360" fmla="*/ 14242 w 1035818"/>
              <a:gd name="connsiteY1360" fmla="*/ 745379 h 1213500"/>
              <a:gd name="connsiteX1361" fmla="*/ 7406 w 1035818"/>
              <a:gd name="connsiteY1361" fmla="*/ 700426 h 1213500"/>
              <a:gd name="connsiteX1362" fmla="*/ 35476 w 1035818"/>
              <a:gd name="connsiteY1362" fmla="*/ 650255 h 1213500"/>
              <a:gd name="connsiteX1363" fmla="*/ 62370 w 1035818"/>
              <a:gd name="connsiteY1363" fmla="*/ 611358 h 1213500"/>
              <a:gd name="connsiteX1364" fmla="*/ 3920 w 1035818"/>
              <a:gd name="connsiteY1364" fmla="*/ 596747 h 1213500"/>
              <a:gd name="connsiteX1365" fmla="*/ 0 w 1035818"/>
              <a:gd name="connsiteY1365" fmla="*/ 604238 h 1213500"/>
              <a:gd name="connsiteX1366" fmla="*/ 35 w 1035818"/>
              <a:gd name="connsiteY1366" fmla="*/ 601424 h 1213500"/>
              <a:gd name="connsiteX1367" fmla="*/ 755890 w 1035818"/>
              <a:gd name="connsiteY1367" fmla="*/ 594407 h 1213500"/>
              <a:gd name="connsiteX1368" fmla="*/ 755616 w 1035818"/>
              <a:gd name="connsiteY1368" fmla="*/ 615362 h 1213500"/>
              <a:gd name="connsiteX1369" fmla="*/ 748654 w 1035818"/>
              <a:gd name="connsiteY1369" fmla="*/ 628808 h 1213500"/>
              <a:gd name="connsiteX1370" fmla="*/ 722652 w 1035818"/>
              <a:gd name="connsiteY1370" fmla="*/ 650255 h 1213500"/>
              <a:gd name="connsiteX1371" fmla="*/ 704818 w 1035818"/>
              <a:gd name="connsiteY1371" fmla="*/ 669165 h 1213500"/>
              <a:gd name="connsiteX1372" fmla="*/ 706290 w 1035818"/>
              <a:gd name="connsiteY1372" fmla="*/ 666618 h 1213500"/>
              <a:gd name="connsiteX1373" fmla="*/ 706291 w 1035818"/>
              <a:gd name="connsiteY1373" fmla="*/ 666616 h 1213500"/>
              <a:gd name="connsiteX1374" fmla="*/ 139206 w 1035818"/>
              <a:gd name="connsiteY1374" fmla="*/ 592372 h 1213500"/>
              <a:gd name="connsiteX1375" fmla="*/ 139117 w 1035818"/>
              <a:gd name="connsiteY1375" fmla="*/ 592822 h 1213500"/>
              <a:gd name="connsiteX1376" fmla="*/ 136675 w 1035818"/>
              <a:gd name="connsiteY1376" fmla="*/ 611044 h 1213500"/>
              <a:gd name="connsiteX1377" fmla="*/ 128769 w 1035818"/>
              <a:gd name="connsiteY1377" fmla="*/ 627216 h 1213500"/>
              <a:gd name="connsiteX1378" fmla="*/ 129933 w 1035818"/>
              <a:gd name="connsiteY1378" fmla="*/ 609276 h 1213500"/>
              <a:gd name="connsiteX1379" fmla="*/ 137702 w 1035818"/>
              <a:gd name="connsiteY1379" fmla="*/ 595106 h 1213500"/>
              <a:gd name="connsiteX1380" fmla="*/ 626207 w 1035818"/>
              <a:gd name="connsiteY1380" fmla="*/ 591352 h 1213500"/>
              <a:gd name="connsiteX1381" fmla="*/ 622744 w 1035818"/>
              <a:gd name="connsiteY1381" fmla="*/ 600063 h 1213500"/>
              <a:gd name="connsiteX1382" fmla="*/ 614286 w 1035818"/>
              <a:gd name="connsiteY1382" fmla="*/ 619842 h 1213500"/>
              <a:gd name="connsiteX1383" fmla="*/ 610128 w 1035818"/>
              <a:gd name="connsiteY1383" fmla="*/ 603848 h 1213500"/>
              <a:gd name="connsiteX1384" fmla="*/ 611348 w 1035818"/>
              <a:gd name="connsiteY1384" fmla="*/ 601637 h 1213500"/>
              <a:gd name="connsiteX1385" fmla="*/ 612346 w 1035818"/>
              <a:gd name="connsiteY1385" fmla="*/ 601030 h 1213500"/>
              <a:gd name="connsiteX1386" fmla="*/ 474242 w 1035818"/>
              <a:gd name="connsiteY1386" fmla="*/ 590877 h 1213500"/>
              <a:gd name="connsiteX1387" fmla="*/ 466697 w 1035818"/>
              <a:gd name="connsiteY1387" fmla="*/ 615695 h 1213500"/>
              <a:gd name="connsiteX1388" fmla="*/ 458326 w 1035818"/>
              <a:gd name="connsiteY1388" fmla="*/ 640153 h 1213500"/>
              <a:gd name="connsiteX1389" fmla="*/ 432951 w 1035818"/>
              <a:gd name="connsiteY1389" fmla="*/ 689920 h 1213500"/>
              <a:gd name="connsiteX1390" fmla="*/ 431177 w 1035818"/>
              <a:gd name="connsiteY1390" fmla="*/ 691093 h 1213500"/>
              <a:gd name="connsiteX1391" fmla="*/ 427185 w 1035818"/>
              <a:gd name="connsiteY1391" fmla="*/ 693868 h 1213500"/>
              <a:gd name="connsiteX1392" fmla="*/ 429635 w 1035818"/>
              <a:gd name="connsiteY1392" fmla="*/ 687898 h 1213500"/>
              <a:gd name="connsiteX1393" fmla="*/ 444509 w 1035818"/>
              <a:gd name="connsiteY1393" fmla="*/ 650255 h 1213500"/>
              <a:gd name="connsiteX1394" fmla="*/ 444847 w 1035818"/>
              <a:gd name="connsiteY1394" fmla="*/ 649161 h 1213500"/>
              <a:gd name="connsiteX1395" fmla="*/ 452540 w 1035818"/>
              <a:gd name="connsiteY1395" fmla="*/ 635533 h 1213500"/>
              <a:gd name="connsiteX1396" fmla="*/ 464498 w 1035818"/>
              <a:gd name="connsiteY1396" fmla="*/ 607355 h 1213500"/>
              <a:gd name="connsiteX1397" fmla="*/ 466931 w 1035818"/>
              <a:gd name="connsiteY1397" fmla="*/ 599649 h 1213500"/>
              <a:gd name="connsiteX1398" fmla="*/ 470237 w 1035818"/>
              <a:gd name="connsiteY1398" fmla="*/ 589177 h 1213500"/>
              <a:gd name="connsiteX1399" fmla="*/ 466931 w 1035818"/>
              <a:gd name="connsiteY1399" fmla="*/ 599649 h 1213500"/>
              <a:gd name="connsiteX1400" fmla="*/ 456088 w 1035818"/>
              <a:gd name="connsiteY1400" fmla="*/ 612657 h 1213500"/>
              <a:gd name="connsiteX1401" fmla="*/ 459017 w 1035818"/>
              <a:gd name="connsiteY1401" fmla="*/ 603145 h 1213500"/>
              <a:gd name="connsiteX1402" fmla="*/ 705886 w 1035818"/>
              <a:gd name="connsiteY1402" fmla="*/ 585617 h 1213500"/>
              <a:gd name="connsiteX1403" fmla="*/ 684582 w 1035818"/>
              <a:gd name="connsiteY1403" fmla="*/ 628147 h 1213500"/>
              <a:gd name="connsiteX1404" fmla="*/ 651565 w 1035818"/>
              <a:gd name="connsiteY1404" fmla="*/ 665732 h 1213500"/>
              <a:gd name="connsiteX1405" fmla="*/ 634384 w 1035818"/>
              <a:gd name="connsiteY1405" fmla="*/ 689151 h 1213500"/>
              <a:gd name="connsiteX1406" fmla="*/ 641674 w 1035818"/>
              <a:gd name="connsiteY1406" fmla="*/ 650595 h 1213500"/>
              <a:gd name="connsiteX1407" fmla="*/ 658044 w 1035818"/>
              <a:gd name="connsiteY1407" fmla="*/ 634608 h 1213500"/>
              <a:gd name="connsiteX1408" fmla="*/ 297257 w 1035818"/>
              <a:gd name="connsiteY1408" fmla="*/ 584810 h 1213500"/>
              <a:gd name="connsiteX1409" fmla="*/ 293259 w 1035818"/>
              <a:gd name="connsiteY1409" fmla="*/ 609172 h 1213500"/>
              <a:gd name="connsiteX1410" fmla="*/ 272962 w 1035818"/>
              <a:gd name="connsiteY1410" fmla="*/ 651137 h 1213500"/>
              <a:gd name="connsiteX1411" fmla="*/ 275948 w 1035818"/>
              <a:gd name="connsiteY1411" fmla="*/ 620016 h 1213500"/>
              <a:gd name="connsiteX1412" fmla="*/ 81087 w 1035818"/>
              <a:gd name="connsiteY1412" fmla="*/ 584286 h 1213500"/>
              <a:gd name="connsiteX1413" fmla="*/ 80493 w 1035818"/>
              <a:gd name="connsiteY1413" fmla="*/ 595379 h 1213500"/>
              <a:gd name="connsiteX1414" fmla="*/ 77927 w 1035818"/>
              <a:gd name="connsiteY1414" fmla="*/ 597642 h 1213500"/>
              <a:gd name="connsiteX1415" fmla="*/ 80465 w 1035818"/>
              <a:gd name="connsiteY1415" fmla="*/ 586640 h 1213500"/>
              <a:gd name="connsiteX1416" fmla="*/ 80951 w 1035818"/>
              <a:gd name="connsiteY1416" fmla="*/ 584483 h 1213500"/>
              <a:gd name="connsiteX1417" fmla="*/ 724592 w 1035818"/>
              <a:gd name="connsiteY1417" fmla="*/ 582938 h 1213500"/>
              <a:gd name="connsiteX1418" fmla="*/ 704572 w 1035818"/>
              <a:gd name="connsiteY1418" fmla="*/ 626261 h 1213500"/>
              <a:gd name="connsiteX1419" fmla="*/ 692434 w 1035818"/>
              <a:gd name="connsiteY1419" fmla="*/ 654872 h 1213500"/>
              <a:gd name="connsiteX1420" fmla="*/ 643363 w 1035818"/>
              <a:gd name="connsiteY1420" fmla="*/ 731678 h 1213500"/>
              <a:gd name="connsiteX1421" fmla="*/ 639727 w 1035818"/>
              <a:gd name="connsiteY1421" fmla="*/ 717693 h 1213500"/>
              <a:gd name="connsiteX1422" fmla="*/ 684582 w 1035818"/>
              <a:gd name="connsiteY1422" fmla="*/ 628147 h 1213500"/>
              <a:gd name="connsiteX1423" fmla="*/ 722652 w 1035818"/>
              <a:gd name="connsiteY1423" fmla="*/ 584810 h 1213500"/>
              <a:gd name="connsiteX1424" fmla="*/ 565836 w 1035818"/>
              <a:gd name="connsiteY1424" fmla="*/ 581193 h 1213500"/>
              <a:gd name="connsiteX1425" fmla="*/ 563925 w 1035818"/>
              <a:gd name="connsiteY1425" fmla="*/ 585338 h 1213500"/>
              <a:gd name="connsiteX1426" fmla="*/ 561204 w 1035818"/>
              <a:gd name="connsiteY1426" fmla="*/ 591531 h 1213500"/>
              <a:gd name="connsiteX1427" fmla="*/ 542545 w 1035818"/>
              <a:gd name="connsiteY1427" fmla="*/ 622939 h 1213500"/>
              <a:gd name="connsiteX1428" fmla="*/ 540113 w 1035818"/>
              <a:gd name="connsiteY1428" fmla="*/ 623914 h 1213500"/>
              <a:gd name="connsiteX1429" fmla="*/ 539685 w 1035818"/>
              <a:gd name="connsiteY1429" fmla="*/ 624141 h 1213500"/>
              <a:gd name="connsiteX1430" fmla="*/ 555315 w 1035818"/>
              <a:gd name="connsiteY1430" fmla="*/ 593611 h 1213500"/>
              <a:gd name="connsiteX1431" fmla="*/ 107267 w 1035818"/>
              <a:gd name="connsiteY1431" fmla="*/ 573514 h 1213500"/>
              <a:gd name="connsiteX1432" fmla="*/ 90571 w 1035818"/>
              <a:gd name="connsiteY1432" fmla="*/ 594850 h 1213500"/>
              <a:gd name="connsiteX1433" fmla="*/ 79809 w 1035818"/>
              <a:gd name="connsiteY1433" fmla="*/ 606032 h 1213500"/>
              <a:gd name="connsiteX1434" fmla="*/ 80141 w 1035818"/>
              <a:gd name="connsiteY1434" fmla="*/ 601976 h 1213500"/>
              <a:gd name="connsiteX1435" fmla="*/ 80493 w 1035818"/>
              <a:gd name="connsiteY1435" fmla="*/ 595379 h 1213500"/>
              <a:gd name="connsiteX1436" fmla="*/ 82406 w 1035818"/>
              <a:gd name="connsiteY1436" fmla="*/ 593693 h 1213500"/>
              <a:gd name="connsiteX1437" fmla="*/ 107267 w 1035818"/>
              <a:gd name="connsiteY1437" fmla="*/ 573514 h 1213500"/>
              <a:gd name="connsiteX1438" fmla="*/ 81820 w 1035818"/>
              <a:gd name="connsiteY1438" fmla="*/ 570592 h 1213500"/>
              <a:gd name="connsiteX1439" fmla="*/ 81116 w 1035818"/>
              <a:gd name="connsiteY1439" fmla="*/ 583751 h 1213500"/>
              <a:gd name="connsiteX1440" fmla="*/ 80951 w 1035818"/>
              <a:gd name="connsiteY1440" fmla="*/ 584483 h 1213500"/>
              <a:gd name="connsiteX1441" fmla="*/ 62370 w 1035818"/>
              <a:gd name="connsiteY1441" fmla="*/ 611358 h 1213500"/>
              <a:gd name="connsiteX1442" fmla="*/ 56328 w 1035818"/>
              <a:gd name="connsiteY1442" fmla="*/ 616684 h 1213500"/>
              <a:gd name="connsiteX1443" fmla="*/ 48270 w 1035818"/>
              <a:gd name="connsiteY1443" fmla="*/ 623954 h 1213500"/>
              <a:gd name="connsiteX1444" fmla="*/ 51837 w 1035818"/>
              <a:gd name="connsiteY1444" fmla="*/ 617532 h 1213500"/>
              <a:gd name="connsiteX1445" fmla="*/ 798066 w 1035818"/>
              <a:gd name="connsiteY1445" fmla="*/ 569857 h 1213500"/>
              <a:gd name="connsiteX1446" fmla="*/ 795494 w 1035818"/>
              <a:gd name="connsiteY1446" fmla="*/ 590173 h 1213500"/>
              <a:gd name="connsiteX1447" fmla="*/ 771117 w 1035818"/>
              <a:gd name="connsiteY1447" fmla="*/ 610280 h 1213500"/>
              <a:gd name="connsiteX1448" fmla="*/ 788097 w 1035818"/>
              <a:gd name="connsiteY1448" fmla="*/ 584810 h 1213500"/>
              <a:gd name="connsiteX1449" fmla="*/ 841772 w 1035818"/>
              <a:gd name="connsiteY1449" fmla="*/ 567232 h 1213500"/>
              <a:gd name="connsiteX1450" fmla="*/ 853736 w 1035818"/>
              <a:gd name="connsiteY1450" fmla="*/ 596117 h 1213500"/>
              <a:gd name="connsiteX1451" fmla="*/ 820820 w 1035818"/>
              <a:gd name="connsiteY1451" fmla="*/ 633894 h 1213500"/>
              <a:gd name="connsiteX1452" fmla="*/ 806883 w 1035818"/>
              <a:gd name="connsiteY1452" fmla="*/ 652323 h 1213500"/>
              <a:gd name="connsiteX1453" fmla="*/ 818075 w 1035818"/>
              <a:gd name="connsiteY1453" fmla="*/ 623460 h 1213500"/>
              <a:gd name="connsiteX1454" fmla="*/ 839202 w 1035818"/>
              <a:gd name="connsiteY1454" fmla="*/ 573099 h 1213500"/>
              <a:gd name="connsiteX1455" fmla="*/ 282052 w 1035818"/>
              <a:gd name="connsiteY1455" fmla="*/ 563301 h 1213500"/>
              <a:gd name="connsiteX1456" fmla="*/ 280896 w 1035818"/>
              <a:gd name="connsiteY1456" fmla="*/ 568448 h 1213500"/>
              <a:gd name="connsiteX1457" fmla="*/ 275948 w 1035818"/>
              <a:gd name="connsiteY1457" fmla="*/ 620016 h 1213500"/>
              <a:gd name="connsiteX1458" fmla="*/ 247421 w 1035818"/>
              <a:gd name="connsiteY1458" fmla="*/ 667147 h 1213500"/>
              <a:gd name="connsiteX1459" fmla="*/ 127686 w 1035818"/>
              <a:gd name="connsiteY1459" fmla="*/ 892601 h 1213500"/>
              <a:gd name="connsiteX1460" fmla="*/ 99125 w 1035818"/>
              <a:gd name="connsiteY1460" fmla="*/ 939489 h 1213500"/>
              <a:gd name="connsiteX1461" fmla="*/ 88879 w 1035818"/>
              <a:gd name="connsiteY1461" fmla="*/ 925567 h 1213500"/>
              <a:gd name="connsiteX1462" fmla="*/ 74178 w 1035818"/>
              <a:gd name="connsiteY1462" fmla="*/ 896844 h 1213500"/>
              <a:gd name="connsiteX1463" fmla="*/ 84560 w 1035818"/>
              <a:gd name="connsiteY1463" fmla="*/ 862952 h 1213500"/>
              <a:gd name="connsiteX1464" fmla="*/ 85340 w 1035818"/>
              <a:gd name="connsiteY1464" fmla="*/ 860614 h 1213500"/>
              <a:gd name="connsiteX1465" fmla="*/ 166367 w 1035818"/>
              <a:gd name="connsiteY1465" fmla="*/ 748423 h 1213500"/>
              <a:gd name="connsiteX1466" fmla="*/ 472273 w 1035818"/>
              <a:gd name="connsiteY1466" fmla="*/ 562355 h 1213500"/>
              <a:gd name="connsiteX1467" fmla="*/ 467407 w 1035818"/>
              <a:gd name="connsiteY1467" fmla="*/ 575900 h 1213500"/>
              <a:gd name="connsiteX1468" fmla="*/ 459017 w 1035818"/>
              <a:gd name="connsiteY1468" fmla="*/ 603145 h 1213500"/>
              <a:gd name="connsiteX1469" fmla="*/ 453525 w 1035818"/>
              <a:gd name="connsiteY1469" fmla="*/ 609982 h 1213500"/>
              <a:gd name="connsiteX1470" fmla="*/ 443400 w 1035818"/>
              <a:gd name="connsiteY1470" fmla="*/ 622132 h 1213500"/>
              <a:gd name="connsiteX1471" fmla="*/ 834891 w 1035818"/>
              <a:gd name="connsiteY1471" fmla="*/ 559221 h 1213500"/>
              <a:gd name="connsiteX1472" fmla="*/ 806884 w 1035818"/>
              <a:gd name="connsiteY1472" fmla="*/ 610636 h 1213500"/>
              <a:gd name="connsiteX1473" fmla="*/ 788960 w 1035818"/>
              <a:gd name="connsiteY1473" fmla="*/ 641783 h 1213500"/>
              <a:gd name="connsiteX1474" fmla="*/ 795494 w 1035818"/>
              <a:gd name="connsiteY1474" fmla="*/ 590173 h 1213500"/>
              <a:gd name="connsiteX1475" fmla="*/ 803413 w 1035818"/>
              <a:gd name="connsiteY1475" fmla="*/ 583641 h 1213500"/>
              <a:gd name="connsiteX1476" fmla="*/ 674578 w 1035818"/>
              <a:gd name="connsiteY1476" fmla="*/ 555859 h 1213500"/>
              <a:gd name="connsiteX1477" fmla="*/ 658726 w 1035818"/>
              <a:gd name="connsiteY1477" fmla="*/ 593542 h 1213500"/>
              <a:gd name="connsiteX1478" fmla="*/ 648224 w 1035818"/>
              <a:gd name="connsiteY1478" fmla="*/ 615953 h 1213500"/>
              <a:gd name="connsiteX1479" fmla="*/ 657119 w 1035818"/>
              <a:gd name="connsiteY1479" fmla="*/ 568912 h 1213500"/>
              <a:gd name="connsiteX1480" fmla="*/ 836915 w 1035818"/>
              <a:gd name="connsiteY1480" fmla="*/ 555506 h 1213500"/>
              <a:gd name="connsiteX1481" fmla="*/ 837587 w 1035818"/>
              <a:gd name="connsiteY1481" fmla="*/ 557129 h 1213500"/>
              <a:gd name="connsiteX1482" fmla="*/ 834891 w 1035818"/>
              <a:gd name="connsiteY1482" fmla="*/ 559221 h 1213500"/>
              <a:gd name="connsiteX1483" fmla="*/ 756407 w 1035818"/>
              <a:gd name="connsiteY1483" fmla="*/ 554740 h 1213500"/>
              <a:gd name="connsiteX1484" fmla="*/ 756032 w 1035818"/>
              <a:gd name="connsiteY1484" fmla="*/ 583470 h 1213500"/>
              <a:gd name="connsiteX1485" fmla="*/ 755375 w 1035818"/>
              <a:gd name="connsiteY1485" fmla="*/ 584810 h 1213500"/>
              <a:gd name="connsiteX1486" fmla="*/ 706291 w 1035818"/>
              <a:gd name="connsiteY1486" fmla="*/ 666616 h 1213500"/>
              <a:gd name="connsiteX1487" fmla="*/ 706291 w 1035818"/>
              <a:gd name="connsiteY1487" fmla="*/ 666616 h 1213500"/>
              <a:gd name="connsiteX1488" fmla="*/ 706290 w 1035818"/>
              <a:gd name="connsiteY1488" fmla="*/ 666618 h 1213500"/>
              <a:gd name="connsiteX1489" fmla="*/ 704662 w 1035818"/>
              <a:gd name="connsiteY1489" fmla="*/ 669331 h 1213500"/>
              <a:gd name="connsiteX1490" fmla="*/ 672113 w 1035818"/>
              <a:gd name="connsiteY1490" fmla="*/ 703845 h 1213500"/>
              <a:gd name="connsiteX1491" fmla="*/ 673568 w 1035818"/>
              <a:gd name="connsiteY1491" fmla="*/ 699339 h 1213500"/>
              <a:gd name="connsiteX1492" fmla="*/ 692434 w 1035818"/>
              <a:gd name="connsiteY1492" fmla="*/ 654872 h 1213500"/>
              <a:gd name="connsiteX1493" fmla="*/ 444842 w 1035818"/>
              <a:gd name="connsiteY1493" fmla="*/ 552392 h 1213500"/>
              <a:gd name="connsiteX1494" fmla="*/ 442845 w 1035818"/>
              <a:gd name="connsiteY1494" fmla="*/ 556419 h 1213500"/>
              <a:gd name="connsiteX1495" fmla="*/ 430239 w 1035818"/>
              <a:gd name="connsiteY1495" fmla="*/ 581746 h 1213500"/>
              <a:gd name="connsiteX1496" fmla="*/ 428148 w 1035818"/>
              <a:gd name="connsiteY1496" fmla="*/ 584810 h 1213500"/>
              <a:gd name="connsiteX1497" fmla="*/ 386732 w 1035818"/>
              <a:gd name="connsiteY1497" fmla="*/ 666318 h 1213500"/>
              <a:gd name="connsiteX1498" fmla="*/ 362163 w 1035818"/>
              <a:gd name="connsiteY1498" fmla="*/ 716262 h 1213500"/>
              <a:gd name="connsiteX1499" fmla="*/ 315632 w 1035818"/>
              <a:gd name="connsiteY1499" fmla="*/ 764677 h 1213500"/>
              <a:gd name="connsiteX1500" fmla="*/ 326678 w 1035818"/>
              <a:gd name="connsiteY1500" fmla="*/ 744196 h 1213500"/>
              <a:gd name="connsiteX1501" fmla="*/ 411787 w 1035818"/>
              <a:gd name="connsiteY1501" fmla="*/ 601171 h 1213500"/>
              <a:gd name="connsiteX1502" fmla="*/ 133644 w 1035818"/>
              <a:gd name="connsiteY1502" fmla="*/ 552087 h 1213500"/>
              <a:gd name="connsiteX1503" fmla="*/ 129933 w 1035818"/>
              <a:gd name="connsiteY1503" fmla="*/ 609276 h 1213500"/>
              <a:gd name="connsiteX1504" fmla="*/ 77539 w 1035818"/>
              <a:gd name="connsiteY1504" fmla="*/ 704840 h 1213500"/>
              <a:gd name="connsiteX1505" fmla="*/ 41608 w 1035818"/>
              <a:gd name="connsiteY1505" fmla="*/ 770722 h 1213500"/>
              <a:gd name="connsiteX1506" fmla="*/ 48217 w 1035818"/>
              <a:gd name="connsiteY1506" fmla="*/ 736344 h 1213500"/>
              <a:gd name="connsiteX1507" fmla="*/ 56503 w 1035818"/>
              <a:gd name="connsiteY1507" fmla="*/ 714902 h 1213500"/>
              <a:gd name="connsiteX1508" fmla="*/ 68199 w 1035818"/>
              <a:gd name="connsiteY1508" fmla="*/ 682978 h 1213500"/>
              <a:gd name="connsiteX1509" fmla="*/ 76788 w 1035818"/>
              <a:gd name="connsiteY1509" fmla="*/ 643009 h 1213500"/>
              <a:gd name="connsiteX1510" fmla="*/ 79802 w 1035818"/>
              <a:gd name="connsiteY1510" fmla="*/ 606121 h 1213500"/>
              <a:gd name="connsiteX1511" fmla="*/ 82771 w 1035818"/>
              <a:gd name="connsiteY1511" fmla="*/ 603119 h 1213500"/>
              <a:gd name="connsiteX1512" fmla="*/ 133644 w 1035818"/>
              <a:gd name="connsiteY1512" fmla="*/ 552087 h 1213500"/>
              <a:gd name="connsiteX1513" fmla="*/ 595806 w 1035818"/>
              <a:gd name="connsiteY1513" fmla="*/ 548766 h 1213500"/>
              <a:gd name="connsiteX1514" fmla="*/ 597709 w 1035818"/>
              <a:gd name="connsiteY1514" fmla="*/ 556083 h 1213500"/>
              <a:gd name="connsiteX1515" fmla="*/ 571138 w 1035818"/>
              <a:gd name="connsiteY1515" fmla="*/ 608027 h 1213500"/>
              <a:gd name="connsiteX1516" fmla="*/ 593548 w 1035818"/>
              <a:gd name="connsiteY1516" fmla="*/ 548483 h 1213500"/>
              <a:gd name="connsiteX1517" fmla="*/ 591761 w 1035818"/>
              <a:gd name="connsiteY1517" fmla="*/ 552087 h 1213500"/>
              <a:gd name="connsiteX1518" fmla="*/ 561327 w 1035818"/>
              <a:gd name="connsiteY1518" fmla="*/ 617305 h 1213500"/>
              <a:gd name="connsiteX1519" fmla="*/ 555695 w 1035818"/>
              <a:gd name="connsiteY1519" fmla="*/ 617671 h 1213500"/>
              <a:gd name="connsiteX1520" fmla="*/ 548591 w 1035818"/>
              <a:gd name="connsiteY1520" fmla="*/ 620517 h 1213500"/>
              <a:gd name="connsiteX1521" fmla="*/ 553010 w 1035818"/>
              <a:gd name="connsiteY1521" fmla="*/ 610183 h 1213500"/>
              <a:gd name="connsiteX1522" fmla="*/ 561204 w 1035818"/>
              <a:gd name="connsiteY1522" fmla="*/ 591531 h 1213500"/>
              <a:gd name="connsiteX1523" fmla="*/ 570892 w 1035818"/>
              <a:gd name="connsiteY1523" fmla="*/ 575225 h 1213500"/>
              <a:gd name="connsiteX1524" fmla="*/ 760579 w 1035818"/>
              <a:gd name="connsiteY1524" fmla="*/ 548209 h 1213500"/>
              <a:gd name="connsiteX1525" fmla="*/ 756407 w 1035818"/>
              <a:gd name="connsiteY1525" fmla="*/ 554740 h 1213500"/>
              <a:gd name="connsiteX1526" fmla="*/ 756440 w 1035818"/>
              <a:gd name="connsiteY1526" fmla="*/ 552204 h 1213500"/>
              <a:gd name="connsiteX1527" fmla="*/ 526836 w 1035818"/>
              <a:gd name="connsiteY1527" fmla="*/ 547586 h 1213500"/>
              <a:gd name="connsiteX1528" fmla="*/ 516118 w 1035818"/>
              <a:gd name="connsiteY1528" fmla="*/ 577811 h 1213500"/>
              <a:gd name="connsiteX1529" fmla="*/ 507468 w 1035818"/>
              <a:gd name="connsiteY1529" fmla="*/ 600657 h 1213500"/>
              <a:gd name="connsiteX1530" fmla="*/ 498790 w 1035818"/>
              <a:gd name="connsiteY1530" fmla="*/ 619034 h 1213500"/>
              <a:gd name="connsiteX1531" fmla="*/ 469673 w 1035818"/>
              <a:gd name="connsiteY1531" fmla="*/ 665622 h 1213500"/>
              <a:gd name="connsiteX1532" fmla="*/ 460182 w 1035818"/>
              <a:gd name="connsiteY1532" fmla="*/ 671902 h 1213500"/>
              <a:gd name="connsiteX1533" fmla="*/ 465834 w 1035818"/>
              <a:gd name="connsiteY1533" fmla="*/ 659419 h 1213500"/>
              <a:gd name="connsiteX1534" fmla="*/ 495141 w 1035818"/>
              <a:gd name="connsiteY1534" fmla="*/ 601472 h 1213500"/>
              <a:gd name="connsiteX1535" fmla="*/ 517600 w 1035818"/>
              <a:gd name="connsiteY1535" fmla="*/ 561816 h 1213500"/>
              <a:gd name="connsiteX1536" fmla="*/ 504915 w 1035818"/>
              <a:gd name="connsiteY1536" fmla="*/ 546007 h 1213500"/>
              <a:gd name="connsiteX1537" fmla="*/ 495306 w 1035818"/>
              <a:gd name="connsiteY1537" fmla="*/ 565607 h 1213500"/>
              <a:gd name="connsiteX1538" fmla="*/ 474242 w 1035818"/>
              <a:gd name="connsiteY1538" fmla="*/ 590877 h 1213500"/>
              <a:gd name="connsiteX1539" fmla="*/ 477513 w 1035818"/>
              <a:gd name="connsiteY1539" fmla="*/ 580119 h 1213500"/>
              <a:gd name="connsiteX1540" fmla="*/ 594981 w 1035818"/>
              <a:gd name="connsiteY1540" fmla="*/ 545591 h 1213500"/>
              <a:gd name="connsiteX1541" fmla="*/ 595220 w 1035818"/>
              <a:gd name="connsiteY1541" fmla="*/ 546510 h 1213500"/>
              <a:gd name="connsiteX1542" fmla="*/ 593548 w 1035818"/>
              <a:gd name="connsiteY1542" fmla="*/ 548483 h 1213500"/>
              <a:gd name="connsiteX1543" fmla="*/ 598219 w 1035818"/>
              <a:gd name="connsiteY1543" fmla="*/ 542969 h 1213500"/>
              <a:gd name="connsiteX1544" fmla="*/ 595806 w 1035818"/>
              <a:gd name="connsiteY1544" fmla="*/ 548766 h 1213500"/>
              <a:gd name="connsiteX1545" fmla="*/ 595220 w 1035818"/>
              <a:gd name="connsiteY1545" fmla="*/ 546510 h 1213500"/>
              <a:gd name="connsiteX1546" fmla="*/ 693712 w 1035818"/>
              <a:gd name="connsiteY1546" fmla="*/ 541138 h 1213500"/>
              <a:gd name="connsiteX1547" fmla="*/ 673568 w 1035818"/>
              <a:gd name="connsiteY1547" fmla="*/ 584810 h 1213500"/>
              <a:gd name="connsiteX1548" fmla="*/ 651670 w 1035818"/>
              <a:gd name="connsiteY1548" fmla="*/ 627789 h 1213500"/>
              <a:gd name="connsiteX1549" fmla="*/ 643011 w 1035818"/>
              <a:gd name="connsiteY1549" fmla="*/ 643528 h 1213500"/>
              <a:gd name="connsiteX1550" fmla="*/ 644820 w 1035818"/>
              <a:gd name="connsiteY1550" fmla="*/ 633960 h 1213500"/>
              <a:gd name="connsiteX1551" fmla="*/ 668443 w 1035818"/>
              <a:gd name="connsiteY1551" fmla="*/ 584783 h 1213500"/>
              <a:gd name="connsiteX1552" fmla="*/ 692153 w 1035818"/>
              <a:gd name="connsiteY1552" fmla="*/ 542348 h 1213500"/>
              <a:gd name="connsiteX1553" fmla="*/ 401012 w 1035818"/>
              <a:gd name="connsiteY1553" fmla="*/ 534800 h 1213500"/>
              <a:gd name="connsiteX1554" fmla="*/ 395425 w 1035818"/>
              <a:gd name="connsiteY1554" fmla="*/ 552087 h 1213500"/>
              <a:gd name="connsiteX1555" fmla="*/ 381782 w 1035818"/>
              <a:gd name="connsiteY1555" fmla="*/ 583850 h 1213500"/>
              <a:gd name="connsiteX1556" fmla="*/ 370119 w 1035818"/>
              <a:gd name="connsiteY1556" fmla="*/ 608917 h 1213500"/>
              <a:gd name="connsiteX1557" fmla="*/ 329980 w 1035818"/>
              <a:gd name="connsiteY1557" fmla="*/ 699339 h 1213500"/>
              <a:gd name="connsiteX1558" fmla="*/ 273922 w 1035818"/>
              <a:gd name="connsiteY1558" fmla="*/ 798316 h 1213500"/>
              <a:gd name="connsiteX1559" fmla="*/ 273078 w 1035818"/>
              <a:gd name="connsiteY1559" fmla="*/ 799687 h 1213500"/>
              <a:gd name="connsiteX1560" fmla="*/ 275019 w 1035818"/>
              <a:gd name="connsiteY1560" fmla="*/ 766727 h 1213500"/>
              <a:gd name="connsiteX1561" fmla="*/ 313619 w 1035818"/>
              <a:gd name="connsiteY1561" fmla="*/ 699339 h 1213500"/>
              <a:gd name="connsiteX1562" fmla="*/ 332269 w 1035818"/>
              <a:gd name="connsiteY1562" fmla="*/ 655002 h 1213500"/>
              <a:gd name="connsiteX1563" fmla="*/ 346341 w 1035818"/>
              <a:gd name="connsiteY1563" fmla="*/ 633894 h 1213500"/>
              <a:gd name="connsiteX1564" fmla="*/ 395573 w 1035818"/>
              <a:gd name="connsiteY1564" fmla="*/ 543995 h 1213500"/>
              <a:gd name="connsiteX1565" fmla="*/ 396674 w 1035818"/>
              <a:gd name="connsiteY1565" fmla="*/ 541969 h 1213500"/>
              <a:gd name="connsiteX1566" fmla="*/ 592130 w 1035818"/>
              <a:gd name="connsiteY1566" fmla="*/ 534628 h 1213500"/>
              <a:gd name="connsiteX1567" fmla="*/ 592928 w 1035818"/>
              <a:gd name="connsiteY1567" fmla="*/ 537694 h 1213500"/>
              <a:gd name="connsiteX1568" fmla="*/ 578953 w 1035818"/>
              <a:gd name="connsiteY1568" fmla="*/ 561658 h 1213500"/>
              <a:gd name="connsiteX1569" fmla="*/ 570892 w 1035818"/>
              <a:gd name="connsiteY1569" fmla="*/ 575225 h 1213500"/>
              <a:gd name="connsiteX1570" fmla="*/ 565836 w 1035818"/>
              <a:gd name="connsiteY1570" fmla="*/ 581193 h 1213500"/>
              <a:gd name="connsiteX1571" fmla="*/ 571658 w 1035818"/>
              <a:gd name="connsiteY1571" fmla="*/ 568562 h 1213500"/>
              <a:gd name="connsiteX1572" fmla="*/ 587428 w 1035818"/>
              <a:gd name="connsiteY1572" fmla="*/ 542169 h 1213500"/>
              <a:gd name="connsiteX1573" fmla="*/ 379792 w 1035818"/>
              <a:gd name="connsiteY1573" fmla="*/ 534270 h 1213500"/>
              <a:gd name="connsiteX1574" fmla="*/ 379386 w 1035818"/>
              <a:gd name="connsiteY1574" fmla="*/ 535498 h 1213500"/>
              <a:gd name="connsiteX1575" fmla="*/ 367006 w 1035818"/>
              <a:gd name="connsiteY1575" fmla="*/ 560398 h 1213500"/>
              <a:gd name="connsiteX1576" fmla="*/ 295462 w 1035818"/>
              <a:gd name="connsiteY1576" fmla="*/ 698466 h 1213500"/>
              <a:gd name="connsiteX1577" fmla="*/ 293987 w 1035818"/>
              <a:gd name="connsiteY1577" fmla="*/ 701192 h 1213500"/>
              <a:gd name="connsiteX1578" fmla="*/ 278524 w 1035818"/>
              <a:gd name="connsiteY1578" fmla="*/ 723610 h 1213500"/>
              <a:gd name="connsiteX1579" fmla="*/ 278837 w 1035818"/>
              <a:gd name="connsiteY1579" fmla="*/ 719836 h 1213500"/>
              <a:gd name="connsiteX1580" fmla="*/ 281279 w 1035818"/>
              <a:gd name="connsiteY1580" fmla="*/ 715039 h 1213500"/>
              <a:gd name="connsiteX1581" fmla="*/ 362703 w 1035818"/>
              <a:gd name="connsiteY1581" fmla="*/ 568448 h 1213500"/>
              <a:gd name="connsiteX1582" fmla="*/ 801813 w 1035818"/>
              <a:gd name="connsiteY1582" fmla="*/ 527445 h 1213500"/>
              <a:gd name="connsiteX1583" fmla="*/ 795373 w 1035818"/>
              <a:gd name="connsiteY1583" fmla="*/ 547115 h 1213500"/>
              <a:gd name="connsiteX1584" fmla="*/ 771354 w 1035818"/>
              <a:gd name="connsiteY1584" fmla="*/ 589915 h 1213500"/>
              <a:gd name="connsiteX1585" fmla="*/ 755593 w 1035818"/>
              <a:gd name="connsiteY1585" fmla="*/ 617155 h 1213500"/>
              <a:gd name="connsiteX1586" fmla="*/ 755616 w 1035818"/>
              <a:gd name="connsiteY1586" fmla="*/ 615362 h 1213500"/>
              <a:gd name="connsiteX1587" fmla="*/ 797966 w 1035818"/>
              <a:gd name="connsiteY1587" fmla="*/ 533572 h 1213500"/>
              <a:gd name="connsiteX1588" fmla="*/ 798671 w 1035818"/>
              <a:gd name="connsiteY1588" fmla="*/ 532122 h 1213500"/>
              <a:gd name="connsiteX1589" fmla="*/ 800255 w 1035818"/>
              <a:gd name="connsiteY1589" fmla="*/ 529817 h 1213500"/>
              <a:gd name="connsiteX1590" fmla="*/ 804309 w 1035818"/>
              <a:gd name="connsiteY1590" fmla="*/ 520544 h 1213500"/>
              <a:gd name="connsiteX1591" fmla="*/ 803823 w 1035818"/>
              <a:gd name="connsiteY1591" fmla="*/ 524385 h 1213500"/>
              <a:gd name="connsiteX1592" fmla="*/ 801813 w 1035818"/>
              <a:gd name="connsiteY1592" fmla="*/ 527445 h 1213500"/>
              <a:gd name="connsiteX1593" fmla="*/ 803586 w 1035818"/>
              <a:gd name="connsiteY1593" fmla="*/ 522029 h 1213500"/>
              <a:gd name="connsiteX1594" fmla="*/ 339539 w 1035818"/>
              <a:gd name="connsiteY1594" fmla="*/ 519798 h 1213500"/>
              <a:gd name="connsiteX1595" fmla="*/ 336293 w 1035818"/>
              <a:gd name="connsiteY1595" fmla="*/ 526552 h 1213500"/>
              <a:gd name="connsiteX1596" fmla="*/ 297257 w 1035818"/>
              <a:gd name="connsiteY1596" fmla="*/ 617532 h 1213500"/>
              <a:gd name="connsiteX1597" fmla="*/ 289338 w 1035818"/>
              <a:gd name="connsiteY1597" fmla="*/ 633064 h 1213500"/>
              <a:gd name="connsiteX1598" fmla="*/ 293259 w 1035818"/>
              <a:gd name="connsiteY1598" fmla="*/ 609172 h 1213500"/>
              <a:gd name="connsiteX1599" fmla="*/ 327629 w 1035818"/>
              <a:gd name="connsiteY1599" fmla="*/ 538111 h 1213500"/>
              <a:gd name="connsiteX1600" fmla="*/ 29645 w 1035818"/>
              <a:gd name="connsiteY1600" fmla="*/ 519787 h 1213500"/>
              <a:gd name="connsiteX1601" fmla="*/ 20476 w 1035818"/>
              <a:gd name="connsiteY1601" fmla="*/ 544442 h 1213500"/>
              <a:gd name="connsiteX1602" fmla="*/ 95 w 1035818"/>
              <a:gd name="connsiteY1602" fmla="*/ 596690 h 1213500"/>
              <a:gd name="connsiteX1603" fmla="*/ 254 w 1035818"/>
              <a:gd name="connsiteY1603" fmla="*/ 583911 h 1213500"/>
              <a:gd name="connsiteX1604" fmla="*/ 23630 w 1035818"/>
              <a:gd name="connsiteY1604" fmla="*/ 530672 h 1213500"/>
              <a:gd name="connsiteX1605" fmla="*/ 756900 w 1035818"/>
              <a:gd name="connsiteY1605" fmla="*/ 516892 h 1213500"/>
              <a:gd name="connsiteX1606" fmla="*/ 756440 w 1035818"/>
              <a:gd name="connsiteY1606" fmla="*/ 552204 h 1213500"/>
              <a:gd name="connsiteX1607" fmla="*/ 724592 w 1035818"/>
              <a:gd name="connsiteY1607" fmla="*/ 582938 h 1213500"/>
              <a:gd name="connsiteX1608" fmla="*/ 729610 w 1035818"/>
              <a:gd name="connsiteY1608" fmla="*/ 572078 h 1213500"/>
              <a:gd name="connsiteX1609" fmla="*/ 750158 w 1035818"/>
              <a:gd name="connsiteY1609" fmla="*/ 530478 h 1213500"/>
              <a:gd name="connsiteX1610" fmla="*/ 758926 w 1035818"/>
              <a:gd name="connsiteY1610" fmla="*/ 512810 h 1213500"/>
              <a:gd name="connsiteX1611" fmla="*/ 756900 w 1035818"/>
              <a:gd name="connsiteY1611" fmla="*/ 516892 h 1213500"/>
              <a:gd name="connsiteX1612" fmla="*/ 756913 w 1035818"/>
              <a:gd name="connsiteY1612" fmla="*/ 515897 h 1213500"/>
              <a:gd name="connsiteX1613" fmla="*/ 538868 w 1035818"/>
              <a:gd name="connsiteY1613" fmla="*/ 510657 h 1213500"/>
              <a:gd name="connsiteX1614" fmla="*/ 499579 w 1035818"/>
              <a:gd name="connsiteY1614" fmla="*/ 592696 h 1213500"/>
              <a:gd name="connsiteX1615" fmla="*/ 495141 w 1035818"/>
              <a:gd name="connsiteY1615" fmla="*/ 601472 h 1213500"/>
              <a:gd name="connsiteX1616" fmla="*/ 479834 w 1035818"/>
              <a:gd name="connsiteY1616" fmla="*/ 628500 h 1213500"/>
              <a:gd name="connsiteX1617" fmla="*/ 465834 w 1035818"/>
              <a:gd name="connsiteY1617" fmla="*/ 659419 h 1213500"/>
              <a:gd name="connsiteX1618" fmla="*/ 459188 w 1035818"/>
              <a:gd name="connsiteY1618" fmla="*/ 672559 h 1213500"/>
              <a:gd name="connsiteX1619" fmla="*/ 443735 w 1035818"/>
              <a:gd name="connsiteY1619" fmla="*/ 682784 h 1213500"/>
              <a:gd name="connsiteX1620" fmla="*/ 458326 w 1035818"/>
              <a:gd name="connsiteY1620" fmla="*/ 640153 h 1213500"/>
              <a:gd name="connsiteX1621" fmla="*/ 469668 w 1035818"/>
              <a:gd name="connsiteY1621" fmla="*/ 617909 h 1213500"/>
              <a:gd name="connsiteX1622" fmla="*/ 495306 w 1035818"/>
              <a:gd name="connsiteY1622" fmla="*/ 565607 h 1213500"/>
              <a:gd name="connsiteX1623" fmla="*/ 511753 w 1035818"/>
              <a:gd name="connsiteY1623" fmla="*/ 545877 h 1213500"/>
              <a:gd name="connsiteX1624" fmla="*/ 816212 w 1035818"/>
              <a:gd name="connsiteY1624" fmla="*/ 505525 h 1213500"/>
              <a:gd name="connsiteX1625" fmla="*/ 825693 w 1035818"/>
              <a:gd name="connsiteY1625" fmla="*/ 528416 h 1213500"/>
              <a:gd name="connsiteX1626" fmla="*/ 798066 w 1035818"/>
              <a:gd name="connsiteY1626" fmla="*/ 569857 h 1213500"/>
              <a:gd name="connsiteX1627" fmla="*/ 803823 w 1035818"/>
              <a:gd name="connsiteY1627" fmla="*/ 524385 h 1213500"/>
              <a:gd name="connsiteX1628" fmla="*/ 493593 w 1035818"/>
              <a:gd name="connsiteY1628" fmla="*/ 503003 h 1213500"/>
              <a:gd name="connsiteX1629" fmla="*/ 488387 w 1035818"/>
              <a:gd name="connsiteY1629" fmla="*/ 523493 h 1213500"/>
              <a:gd name="connsiteX1630" fmla="*/ 482985 w 1035818"/>
              <a:gd name="connsiteY1630" fmla="*/ 537758 h 1213500"/>
              <a:gd name="connsiteX1631" fmla="*/ 477232 w 1035818"/>
              <a:gd name="connsiteY1631" fmla="*/ 552087 h 1213500"/>
              <a:gd name="connsiteX1632" fmla="*/ 472273 w 1035818"/>
              <a:gd name="connsiteY1632" fmla="*/ 562355 h 1213500"/>
              <a:gd name="connsiteX1633" fmla="*/ 666946 w 1035818"/>
              <a:gd name="connsiteY1633" fmla="*/ 502500 h 1213500"/>
              <a:gd name="connsiteX1634" fmla="*/ 665518 w 1035818"/>
              <a:gd name="connsiteY1634" fmla="*/ 510967 h 1213500"/>
              <a:gd name="connsiteX1635" fmla="*/ 657207 w 1035818"/>
              <a:gd name="connsiteY1635" fmla="*/ 568448 h 1213500"/>
              <a:gd name="connsiteX1636" fmla="*/ 657119 w 1035818"/>
              <a:gd name="connsiteY1636" fmla="*/ 568912 h 1213500"/>
              <a:gd name="connsiteX1637" fmla="*/ 639757 w 1035818"/>
              <a:gd name="connsiteY1637" fmla="*/ 581892 h 1213500"/>
              <a:gd name="connsiteX1638" fmla="*/ 626207 w 1035818"/>
              <a:gd name="connsiteY1638" fmla="*/ 591352 h 1213500"/>
              <a:gd name="connsiteX1639" fmla="*/ 641695 w 1035818"/>
              <a:gd name="connsiteY1639" fmla="*/ 552392 h 1213500"/>
              <a:gd name="connsiteX1640" fmla="*/ 647899 w 1035818"/>
              <a:gd name="connsiteY1640" fmla="*/ 535895 h 1213500"/>
              <a:gd name="connsiteX1641" fmla="*/ 542968 w 1035818"/>
              <a:gd name="connsiteY1641" fmla="*/ 502095 h 1213500"/>
              <a:gd name="connsiteX1642" fmla="*/ 540841 w 1035818"/>
              <a:gd name="connsiteY1642" fmla="*/ 508095 h 1213500"/>
              <a:gd name="connsiteX1643" fmla="*/ 538868 w 1035818"/>
              <a:gd name="connsiteY1643" fmla="*/ 510657 h 1213500"/>
              <a:gd name="connsiteX1644" fmla="*/ 812640 w 1035818"/>
              <a:gd name="connsiteY1644" fmla="*/ 496901 h 1213500"/>
              <a:gd name="connsiteX1645" fmla="*/ 814103 w 1035818"/>
              <a:gd name="connsiteY1645" fmla="*/ 500433 h 1213500"/>
              <a:gd name="connsiteX1646" fmla="*/ 804309 w 1035818"/>
              <a:gd name="connsiteY1646" fmla="*/ 520544 h 1213500"/>
              <a:gd name="connsiteX1647" fmla="*/ 804459 w 1035818"/>
              <a:gd name="connsiteY1647" fmla="*/ 519364 h 1213500"/>
              <a:gd name="connsiteX1648" fmla="*/ 803586 w 1035818"/>
              <a:gd name="connsiteY1648" fmla="*/ 522029 h 1213500"/>
              <a:gd name="connsiteX1649" fmla="*/ 798671 w 1035818"/>
              <a:gd name="connsiteY1649" fmla="*/ 532122 h 1213500"/>
              <a:gd name="connsiteX1650" fmla="*/ 755890 w 1035818"/>
              <a:gd name="connsiteY1650" fmla="*/ 594407 h 1213500"/>
              <a:gd name="connsiteX1651" fmla="*/ 756032 w 1035818"/>
              <a:gd name="connsiteY1651" fmla="*/ 583470 h 1213500"/>
              <a:gd name="connsiteX1652" fmla="*/ 784832 w 1035818"/>
              <a:gd name="connsiteY1652" fmla="*/ 524805 h 1213500"/>
              <a:gd name="connsiteX1653" fmla="*/ 797637 w 1035818"/>
              <a:gd name="connsiteY1653" fmla="*/ 512448 h 1213500"/>
              <a:gd name="connsiteX1654" fmla="*/ 39268 w 1035818"/>
              <a:gd name="connsiteY1654" fmla="*/ 493909 h 1213500"/>
              <a:gd name="connsiteX1655" fmla="*/ 36486 w 1035818"/>
              <a:gd name="connsiteY1655" fmla="*/ 501390 h 1213500"/>
              <a:gd name="connsiteX1656" fmla="*/ 23630 w 1035818"/>
              <a:gd name="connsiteY1656" fmla="*/ 530672 h 1213500"/>
              <a:gd name="connsiteX1657" fmla="*/ 2753 w 1035818"/>
              <a:gd name="connsiteY1657" fmla="*/ 568448 h 1213500"/>
              <a:gd name="connsiteX1658" fmla="*/ 396 w 1035818"/>
              <a:gd name="connsiteY1658" fmla="*/ 572621 h 1213500"/>
              <a:gd name="connsiteX1659" fmla="*/ 440 w 1035818"/>
              <a:gd name="connsiteY1659" fmla="*/ 569048 h 1213500"/>
              <a:gd name="connsiteX1660" fmla="*/ 8949 w 1035818"/>
              <a:gd name="connsiteY1660" fmla="*/ 550904 h 1213500"/>
              <a:gd name="connsiteX1661" fmla="*/ 757233 w 1035818"/>
              <a:gd name="connsiteY1661" fmla="*/ 491408 h 1213500"/>
              <a:gd name="connsiteX1662" fmla="*/ 756913 w 1035818"/>
              <a:gd name="connsiteY1662" fmla="*/ 515897 h 1213500"/>
              <a:gd name="connsiteX1663" fmla="*/ 722652 w 1035818"/>
              <a:gd name="connsiteY1663" fmla="*/ 568448 h 1213500"/>
              <a:gd name="connsiteX1664" fmla="*/ 705886 w 1035818"/>
              <a:gd name="connsiteY1664" fmla="*/ 585617 h 1213500"/>
              <a:gd name="connsiteX1665" fmla="*/ 706291 w 1035818"/>
              <a:gd name="connsiteY1665" fmla="*/ 584810 h 1213500"/>
              <a:gd name="connsiteX1666" fmla="*/ 730872 w 1035818"/>
              <a:gd name="connsiteY1666" fmla="*/ 522319 h 1213500"/>
              <a:gd name="connsiteX1667" fmla="*/ 735309 w 1035818"/>
              <a:gd name="connsiteY1667" fmla="*/ 508811 h 1213500"/>
              <a:gd name="connsiteX1668" fmla="*/ 580120 w 1035818"/>
              <a:gd name="connsiteY1668" fmla="*/ 488432 h 1213500"/>
              <a:gd name="connsiteX1669" fmla="*/ 589548 w 1035818"/>
              <a:gd name="connsiteY1669" fmla="*/ 524694 h 1213500"/>
              <a:gd name="connsiteX1670" fmla="*/ 568019 w 1035818"/>
              <a:gd name="connsiteY1670" fmla="*/ 568796 h 1213500"/>
              <a:gd name="connsiteX1671" fmla="*/ 555315 w 1035818"/>
              <a:gd name="connsiteY1671" fmla="*/ 593611 h 1213500"/>
              <a:gd name="connsiteX1672" fmla="*/ 551167 w 1035818"/>
              <a:gd name="connsiteY1672" fmla="*/ 598508 h 1213500"/>
              <a:gd name="connsiteX1673" fmla="*/ 515536 w 1035818"/>
              <a:gd name="connsiteY1673" fmla="*/ 636142 h 1213500"/>
              <a:gd name="connsiteX1674" fmla="*/ 553152 w 1035818"/>
              <a:gd name="connsiteY1674" fmla="*/ 531921 h 1213500"/>
              <a:gd name="connsiteX1675" fmla="*/ 556240 w 1035818"/>
              <a:gd name="connsiteY1675" fmla="*/ 526971 h 1213500"/>
              <a:gd name="connsiteX1676" fmla="*/ 549796 w 1035818"/>
              <a:gd name="connsiteY1676" fmla="*/ 487183 h 1213500"/>
              <a:gd name="connsiteX1677" fmla="*/ 546718 w 1035818"/>
              <a:gd name="connsiteY1677" fmla="*/ 494265 h 1213500"/>
              <a:gd name="connsiteX1678" fmla="*/ 542968 w 1035818"/>
              <a:gd name="connsiteY1678" fmla="*/ 502095 h 1213500"/>
              <a:gd name="connsiteX1679" fmla="*/ 543906 w 1035818"/>
              <a:gd name="connsiteY1679" fmla="*/ 499451 h 1213500"/>
              <a:gd name="connsiteX1680" fmla="*/ 546474 w 1035818"/>
              <a:gd name="connsiteY1680" fmla="*/ 491736 h 1213500"/>
              <a:gd name="connsiteX1681" fmla="*/ 496297 w 1035818"/>
              <a:gd name="connsiteY1681" fmla="*/ 485808 h 1213500"/>
              <a:gd name="connsiteX1682" fmla="*/ 493704 w 1035818"/>
              <a:gd name="connsiteY1682" fmla="*/ 502303 h 1213500"/>
              <a:gd name="connsiteX1683" fmla="*/ 477232 w 1035818"/>
              <a:gd name="connsiteY1683" fmla="*/ 535726 h 1213500"/>
              <a:gd name="connsiteX1684" fmla="*/ 455862 w 1035818"/>
              <a:gd name="connsiteY1684" fmla="*/ 585240 h 1213500"/>
              <a:gd name="connsiteX1685" fmla="*/ 441141 w 1035818"/>
              <a:gd name="connsiteY1685" fmla="*/ 624844 h 1213500"/>
              <a:gd name="connsiteX1686" fmla="*/ 389375 w 1035818"/>
              <a:gd name="connsiteY1686" fmla="*/ 686966 h 1213500"/>
              <a:gd name="connsiteX1687" fmla="*/ 364227 w 1035818"/>
              <a:gd name="connsiteY1687" fmla="*/ 714058 h 1213500"/>
              <a:gd name="connsiteX1688" fmla="*/ 389667 w 1035818"/>
              <a:gd name="connsiteY1688" fmla="*/ 663258 h 1213500"/>
              <a:gd name="connsiteX1689" fmla="*/ 430239 w 1035818"/>
              <a:gd name="connsiteY1689" fmla="*/ 581746 h 1213500"/>
              <a:gd name="connsiteX1690" fmla="*/ 484409 w 1035818"/>
              <a:gd name="connsiteY1690" fmla="*/ 502368 h 1213500"/>
              <a:gd name="connsiteX1691" fmla="*/ 99716 w 1035818"/>
              <a:gd name="connsiteY1691" fmla="*/ 485246 h 1213500"/>
              <a:gd name="connsiteX1692" fmla="*/ 99488 w 1035818"/>
              <a:gd name="connsiteY1692" fmla="*/ 486287 h 1213500"/>
              <a:gd name="connsiteX1693" fmla="*/ 85105 w 1035818"/>
              <a:gd name="connsiteY1693" fmla="*/ 565447 h 1213500"/>
              <a:gd name="connsiteX1694" fmla="*/ 81820 w 1035818"/>
              <a:gd name="connsiteY1694" fmla="*/ 570592 h 1213500"/>
              <a:gd name="connsiteX1695" fmla="*/ 84560 w 1035818"/>
              <a:gd name="connsiteY1695" fmla="*/ 519364 h 1213500"/>
              <a:gd name="connsiteX1696" fmla="*/ 88948 w 1035818"/>
              <a:gd name="connsiteY1696" fmla="*/ 496902 h 1213500"/>
              <a:gd name="connsiteX1697" fmla="*/ 558862 w 1035818"/>
              <a:gd name="connsiteY1697" fmla="*/ 484687 h 1213500"/>
              <a:gd name="connsiteX1698" fmla="*/ 540738 w 1035818"/>
              <a:gd name="connsiteY1698" fmla="*/ 526169 h 1213500"/>
              <a:gd name="connsiteX1699" fmla="*/ 526836 w 1035818"/>
              <a:gd name="connsiteY1699" fmla="*/ 547586 h 1213500"/>
              <a:gd name="connsiteX1700" fmla="*/ 540841 w 1035818"/>
              <a:gd name="connsiteY1700" fmla="*/ 508095 h 1213500"/>
              <a:gd name="connsiteX1701" fmla="*/ 507409 w 1035818"/>
              <a:gd name="connsiteY1701" fmla="*/ 481786 h 1213500"/>
              <a:gd name="connsiteX1702" fmla="*/ 477513 w 1035818"/>
              <a:gd name="connsiteY1702" fmla="*/ 580119 h 1213500"/>
              <a:gd name="connsiteX1703" fmla="*/ 470237 w 1035818"/>
              <a:gd name="connsiteY1703" fmla="*/ 589177 h 1213500"/>
              <a:gd name="connsiteX1704" fmla="*/ 477716 w 1035818"/>
              <a:gd name="connsiteY1704" fmla="*/ 565491 h 1213500"/>
              <a:gd name="connsiteX1705" fmla="*/ 488387 w 1035818"/>
              <a:gd name="connsiteY1705" fmla="*/ 523493 h 1213500"/>
              <a:gd name="connsiteX1706" fmla="*/ 494434 w 1035818"/>
              <a:gd name="connsiteY1706" fmla="*/ 507525 h 1213500"/>
              <a:gd name="connsiteX1707" fmla="*/ 499350 w 1035818"/>
              <a:gd name="connsiteY1707" fmla="*/ 494163 h 1213500"/>
              <a:gd name="connsiteX1708" fmla="*/ 504164 w 1035818"/>
              <a:gd name="connsiteY1708" fmla="*/ 481078 h 1213500"/>
              <a:gd name="connsiteX1709" fmla="*/ 499350 w 1035818"/>
              <a:gd name="connsiteY1709" fmla="*/ 494163 h 1213500"/>
              <a:gd name="connsiteX1710" fmla="*/ 493593 w 1035818"/>
              <a:gd name="connsiteY1710" fmla="*/ 503003 h 1213500"/>
              <a:gd name="connsiteX1711" fmla="*/ 493704 w 1035818"/>
              <a:gd name="connsiteY1711" fmla="*/ 502303 h 1213500"/>
              <a:gd name="connsiteX1712" fmla="*/ 805056 w 1035818"/>
              <a:gd name="connsiteY1712" fmla="*/ 478593 h 1213500"/>
              <a:gd name="connsiteX1713" fmla="*/ 805653 w 1035818"/>
              <a:gd name="connsiteY1713" fmla="*/ 480035 h 1213500"/>
              <a:gd name="connsiteX1714" fmla="*/ 798884 w 1035818"/>
              <a:gd name="connsiteY1714" fmla="*/ 496182 h 1213500"/>
              <a:gd name="connsiteX1715" fmla="*/ 784832 w 1035818"/>
              <a:gd name="connsiteY1715" fmla="*/ 524805 h 1213500"/>
              <a:gd name="connsiteX1716" fmla="*/ 760579 w 1035818"/>
              <a:gd name="connsiteY1716" fmla="*/ 548209 h 1213500"/>
              <a:gd name="connsiteX1717" fmla="*/ 573377 w 1035818"/>
              <a:gd name="connsiteY1717" fmla="*/ 475885 h 1213500"/>
              <a:gd name="connsiteX1718" fmla="*/ 553152 w 1035818"/>
              <a:gd name="connsiteY1718" fmla="*/ 531921 h 1213500"/>
              <a:gd name="connsiteX1719" fmla="*/ 509955 w 1035818"/>
              <a:gd name="connsiteY1719" fmla="*/ 601171 h 1213500"/>
              <a:gd name="connsiteX1720" fmla="*/ 503153 w 1035818"/>
              <a:gd name="connsiteY1720" fmla="*/ 612054 h 1213500"/>
              <a:gd name="connsiteX1721" fmla="*/ 507468 w 1035818"/>
              <a:gd name="connsiteY1721" fmla="*/ 600657 h 1213500"/>
              <a:gd name="connsiteX1722" fmla="*/ 517178 w 1035818"/>
              <a:gd name="connsiteY1722" fmla="*/ 580092 h 1213500"/>
              <a:gd name="connsiteX1723" fmla="*/ 540738 w 1035818"/>
              <a:gd name="connsiteY1723" fmla="*/ 526169 h 1213500"/>
              <a:gd name="connsiteX1724" fmla="*/ 552704 w 1035818"/>
              <a:gd name="connsiteY1724" fmla="*/ 473021 h 1213500"/>
              <a:gd name="connsiteX1725" fmla="*/ 546474 w 1035818"/>
              <a:gd name="connsiteY1725" fmla="*/ 491736 h 1213500"/>
              <a:gd name="connsiteX1726" fmla="*/ 526316 w 1035818"/>
              <a:gd name="connsiteY1726" fmla="*/ 519364 h 1213500"/>
              <a:gd name="connsiteX1727" fmla="*/ 504915 w 1035818"/>
              <a:gd name="connsiteY1727" fmla="*/ 546007 h 1213500"/>
              <a:gd name="connsiteX1728" fmla="*/ 509955 w 1035818"/>
              <a:gd name="connsiteY1728" fmla="*/ 535726 h 1213500"/>
              <a:gd name="connsiteX1729" fmla="*/ 575400 w 1035818"/>
              <a:gd name="connsiteY1729" fmla="*/ 470280 h 1213500"/>
              <a:gd name="connsiteX1730" fmla="*/ 575882 w 1035818"/>
              <a:gd name="connsiteY1730" fmla="*/ 472135 h 1213500"/>
              <a:gd name="connsiteX1731" fmla="*/ 574652 w 1035818"/>
              <a:gd name="connsiteY1731" fmla="*/ 473922 h 1213500"/>
              <a:gd name="connsiteX1732" fmla="*/ 573377 w 1035818"/>
              <a:gd name="connsiteY1732" fmla="*/ 475885 h 1213500"/>
              <a:gd name="connsiteX1733" fmla="*/ 785787 w 1035818"/>
              <a:gd name="connsiteY1733" fmla="*/ 468741 h 1213500"/>
              <a:gd name="connsiteX1734" fmla="*/ 764740 w 1035818"/>
              <a:gd name="connsiteY1734" fmla="*/ 503892 h 1213500"/>
              <a:gd name="connsiteX1735" fmla="*/ 758926 w 1035818"/>
              <a:gd name="connsiteY1735" fmla="*/ 512810 h 1213500"/>
              <a:gd name="connsiteX1736" fmla="*/ 767691 w 1035818"/>
              <a:gd name="connsiteY1736" fmla="*/ 495148 h 1213500"/>
              <a:gd name="connsiteX1737" fmla="*/ 776185 w 1035818"/>
              <a:gd name="connsiteY1737" fmla="*/ 476363 h 1213500"/>
              <a:gd name="connsiteX1738" fmla="*/ 513452 w 1035818"/>
              <a:gd name="connsiteY1738" fmla="*/ 461909 h 1213500"/>
              <a:gd name="connsiteX1739" fmla="*/ 513198 w 1035818"/>
              <a:gd name="connsiteY1739" fmla="*/ 462746 h 1213500"/>
              <a:gd name="connsiteX1740" fmla="*/ 504164 w 1035818"/>
              <a:gd name="connsiteY1740" fmla="*/ 481078 h 1213500"/>
              <a:gd name="connsiteX1741" fmla="*/ 508864 w 1035818"/>
              <a:gd name="connsiteY1741" fmla="*/ 468301 h 1213500"/>
              <a:gd name="connsiteX1742" fmla="*/ 499949 w 1035818"/>
              <a:gd name="connsiteY1742" fmla="*/ 457183 h 1213500"/>
              <a:gd name="connsiteX1743" fmla="*/ 497767 w 1035818"/>
              <a:gd name="connsiteY1743" fmla="*/ 474293 h 1213500"/>
              <a:gd name="connsiteX1744" fmla="*/ 444842 w 1035818"/>
              <a:gd name="connsiteY1744" fmla="*/ 552392 h 1213500"/>
              <a:gd name="connsiteX1745" fmla="*/ 463756 w 1035818"/>
              <a:gd name="connsiteY1745" fmla="*/ 514257 h 1213500"/>
              <a:gd name="connsiteX1746" fmla="*/ 477773 w 1035818"/>
              <a:gd name="connsiteY1746" fmla="*/ 485940 h 1213500"/>
              <a:gd name="connsiteX1747" fmla="*/ 794765 w 1035818"/>
              <a:gd name="connsiteY1747" fmla="*/ 453747 h 1213500"/>
              <a:gd name="connsiteX1748" fmla="*/ 797217 w 1035818"/>
              <a:gd name="connsiteY1748" fmla="*/ 459668 h 1213500"/>
              <a:gd name="connsiteX1749" fmla="*/ 785787 w 1035818"/>
              <a:gd name="connsiteY1749" fmla="*/ 468741 h 1213500"/>
              <a:gd name="connsiteX1750" fmla="*/ 516765 w 1035818"/>
              <a:gd name="connsiteY1750" fmla="*/ 446258 h 1213500"/>
              <a:gd name="connsiteX1751" fmla="*/ 509663 w 1035818"/>
              <a:gd name="connsiteY1751" fmla="*/ 466127 h 1213500"/>
              <a:gd name="connsiteX1752" fmla="*/ 508864 w 1035818"/>
              <a:gd name="connsiteY1752" fmla="*/ 468301 h 1213500"/>
              <a:gd name="connsiteX1753" fmla="*/ 496297 w 1035818"/>
              <a:gd name="connsiteY1753" fmla="*/ 485808 h 1213500"/>
              <a:gd name="connsiteX1754" fmla="*/ 496306 w 1035818"/>
              <a:gd name="connsiteY1754" fmla="*/ 485747 h 1213500"/>
              <a:gd name="connsiteX1755" fmla="*/ 497767 w 1035818"/>
              <a:gd name="connsiteY1755" fmla="*/ 474293 h 1213500"/>
              <a:gd name="connsiteX1756" fmla="*/ 71669 w 1035818"/>
              <a:gd name="connsiteY1756" fmla="*/ 442907 h 1213500"/>
              <a:gd name="connsiteX1757" fmla="*/ 69105 w 1035818"/>
              <a:gd name="connsiteY1757" fmla="*/ 447693 h 1213500"/>
              <a:gd name="connsiteX1758" fmla="*/ 40582 w 1035818"/>
              <a:gd name="connsiteY1758" fmla="*/ 499996 h 1213500"/>
              <a:gd name="connsiteX1759" fmla="*/ 29645 w 1035818"/>
              <a:gd name="connsiteY1759" fmla="*/ 519787 h 1213500"/>
              <a:gd name="connsiteX1760" fmla="*/ 36486 w 1035818"/>
              <a:gd name="connsiteY1760" fmla="*/ 501390 h 1213500"/>
              <a:gd name="connsiteX1761" fmla="*/ 41297 w 1035818"/>
              <a:gd name="connsiteY1761" fmla="*/ 490432 h 1213500"/>
              <a:gd name="connsiteX1762" fmla="*/ 44342 w 1035818"/>
              <a:gd name="connsiteY1762" fmla="*/ 484371 h 1213500"/>
              <a:gd name="connsiteX1763" fmla="*/ 51837 w 1035818"/>
              <a:gd name="connsiteY1763" fmla="*/ 470280 h 1213500"/>
              <a:gd name="connsiteX1764" fmla="*/ 338431 w 1035818"/>
              <a:gd name="connsiteY1764" fmla="*/ 439836 h 1213500"/>
              <a:gd name="connsiteX1765" fmla="*/ 322191 w 1035818"/>
              <a:gd name="connsiteY1765" fmla="*/ 489254 h 1213500"/>
              <a:gd name="connsiteX1766" fmla="*/ 319387 w 1035818"/>
              <a:gd name="connsiteY1766" fmla="*/ 500003 h 1213500"/>
              <a:gd name="connsiteX1767" fmla="*/ 311748 w 1035818"/>
              <a:gd name="connsiteY1767" fmla="*/ 515780 h 1213500"/>
              <a:gd name="connsiteX1768" fmla="*/ 282052 w 1035818"/>
              <a:gd name="connsiteY1768" fmla="*/ 563301 h 1213500"/>
              <a:gd name="connsiteX1769" fmla="*/ 294557 w 1035818"/>
              <a:gd name="connsiteY1769" fmla="*/ 507592 h 1213500"/>
              <a:gd name="connsiteX1770" fmla="*/ 297257 w 1035818"/>
              <a:gd name="connsiteY1770" fmla="*/ 503003 h 1213500"/>
              <a:gd name="connsiteX1771" fmla="*/ 580674 w 1035818"/>
              <a:gd name="connsiteY1771" fmla="*/ 436222 h 1213500"/>
              <a:gd name="connsiteX1772" fmla="*/ 570065 w 1035818"/>
              <a:gd name="connsiteY1772" fmla="*/ 459044 h 1213500"/>
              <a:gd name="connsiteX1773" fmla="*/ 569676 w 1035818"/>
              <a:gd name="connsiteY1773" fmla="*/ 459936 h 1213500"/>
              <a:gd name="connsiteX1774" fmla="*/ 549796 w 1035818"/>
              <a:gd name="connsiteY1774" fmla="*/ 487183 h 1213500"/>
              <a:gd name="connsiteX1775" fmla="*/ 561663 w 1035818"/>
              <a:gd name="connsiteY1775" fmla="*/ 459879 h 1213500"/>
              <a:gd name="connsiteX1776" fmla="*/ 561871 w 1035818"/>
              <a:gd name="connsiteY1776" fmla="*/ 459574 h 1213500"/>
              <a:gd name="connsiteX1777" fmla="*/ 743536 w 1035818"/>
              <a:gd name="connsiteY1777" fmla="*/ 433124 h 1213500"/>
              <a:gd name="connsiteX1778" fmla="*/ 697890 w 1035818"/>
              <a:gd name="connsiteY1778" fmla="*/ 532080 h 1213500"/>
              <a:gd name="connsiteX1779" fmla="*/ 692153 w 1035818"/>
              <a:gd name="connsiteY1779" fmla="*/ 542348 h 1213500"/>
              <a:gd name="connsiteX1780" fmla="*/ 679191 w 1035818"/>
              <a:gd name="connsiteY1780" fmla="*/ 552410 h 1213500"/>
              <a:gd name="connsiteX1781" fmla="*/ 674578 w 1035818"/>
              <a:gd name="connsiteY1781" fmla="*/ 555859 h 1213500"/>
              <a:gd name="connsiteX1782" fmla="*/ 689929 w 1035818"/>
              <a:gd name="connsiteY1782" fmla="*/ 519364 h 1213500"/>
              <a:gd name="connsiteX1783" fmla="*/ 704393 w 1035818"/>
              <a:gd name="connsiteY1783" fmla="*/ 462029 h 1213500"/>
              <a:gd name="connsiteX1784" fmla="*/ 706291 w 1035818"/>
              <a:gd name="connsiteY1784" fmla="*/ 470280 h 1213500"/>
              <a:gd name="connsiteX1785" fmla="*/ 736778 w 1035818"/>
              <a:gd name="connsiteY1785" fmla="*/ 439975 h 1213500"/>
              <a:gd name="connsiteX1786" fmla="*/ 758023 w 1035818"/>
              <a:gd name="connsiteY1786" fmla="*/ 430792 h 1213500"/>
              <a:gd name="connsiteX1787" fmla="*/ 757903 w 1035818"/>
              <a:gd name="connsiteY1787" fmla="*/ 440033 h 1213500"/>
              <a:gd name="connsiteX1788" fmla="*/ 735309 w 1035818"/>
              <a:gd name="connsiteY1788" fmla="*/ 508811 h 1213500"/>
              <a:gd name="connsiteX1789" fmla="*/ 733230 w 1035818"/>
              <a:gd name="connsiteY1789" fmla="*/ 510461 h 1213500"/>
              <a:gd name="connsiteX1790" fmla="*/ 693712 w 1035818"/>
              <a:gd name="connsiteY1790" fmla="*/ 541138 h 1213500"/>
              <a:gd name="connsiteX1791" fmla="*/ 697890 w 1035818"/>
              <a:gd name="connsiteY1791" fmla="*/ 532080 h 1213500"/>
              <a:gd name="connsiteX1792" fmla="*/ 739076 w 1035818"/>
              <a:gd name="connsiteY1792" fmla="*/ 458369 h 1213500"/>
              <a:gd name="connsiteX1793" fmla="*/ 645197 w 1035818"/>
              <a:gd name="connsiteY1793" fmla="*/ 430284 h 1213500"/>
              <a:gd name="connsiteX1794" fmla="*/ 608396 w 1035818"/>
              <a:gd name="connsiteY1794" fmla="*/ 518523 h 1213500"/>
              <a:gd name="connsiteX1795" fmla="*/ 594981 w 1035818"/>
              <a:gd name="connsiteY1795" fmla="*/ 545591 h 1213500"/>
              <a:gd name="connsiteX1796" fmla="*/ 592928 w 1035818"/>
              <a:gd name="connsiteY1796" fmla="*/ 537694 h 1213500"/>
              <a:gd name="connsiteX1797" fmla="*/ 604825 w 1035818"/>
              <a:gd name="connsiteY1797" fmla="*/ 517292 h 1213500"/>
              <a:gd name="connsiteX1798" fmla="*/ 615652 w 1035818"/>
              <a:gd name="connsiteY1798" fmla="*/ 491400 h 1213500"/>
              <a:gd name="connsiteX1799" fmla="*/ 618913 w 1035818"/>
              <a:gd name="connsiteY1799" fmla="*/ 484968 h 1213500"/>
              <a:gd name="connsiteX1800" fmla="*/ 635487 w 1035818"/>
              <a:gd name="connsiteY1800" fmla="*/ 450861 h 1213500"/>
              <a:gd name="connsiteX1801" fmla="*/ 680888 w 1035818"/>
              <a:gd name="connsiteY1801" fmla="*/ 427433 h 1213500"/>
              <a:gd name="connsiteX1802" fmla="*/ 673694 w 1035818"/>
              <a:gd name="connsiteY1802" fmla="*/ 462508 h 1213500"/>
              <a:gd name="connsiteX1803" fmla="*/ 672525 w 1035818"/>
              <a:gd name="connsiteY1803" fmla="*/ 469439 h 1213500"/>
              <a:gd name="connsiteX1804" fmla="*/ 663899 w 1035818"/>
              <a:gd name="connsiteY1804" fmla="*/ 493350 h 1213500"/>
              <a:gd name="connsiteX1805" fmla="*/ 647899 w 1035818"/>
              <a:gd name="connsiteY1805" fmla="*/ 535895 h 1213500"/>
              <a:gd name="connsiteX1806" fmla="*/ 639214 w 1035818"/>
              <a:gd name="connsiteY1806" fmla="*/ 551121 h 1213500"/>
              <a:gd name="connsiteX1807" fmla="*/ 611348 w 1035818"/>
              <a:gd name="connsiteY1807" fmla="*/ 601637 h 1213500"/>
              <a:gd name="connsiteX1808" fmla="*/ 609798 w 1035818"/>
              <a:gd name="connsiteY1808" fmla="*/ 602579 h 1213500"/>
              <a:gd name="connsiteX1809" fmla="*/ 597709 w 1035818"/>
              <a:gd name="connsiteY1809" fmla="*/ 556083 h 1213500"/>
              <a:gd name="connsiteX1810" fmla="*/ 608123 w 1035818"/>
              <a:gd name="connsiteY1810" fmla="*/ 535726 h 1213500"/>
              <a:gd name="connsiteX1811" fmla="*/ 523610 w 1035818"/>
              <a:gd name="connsiteY1811" fmla="*/ 427105 h 1213500"/>
              <a:gd name="connsiteX1812" fmla="*/ 519887 w 1035818"/>
              <a:gd name="connsiteY1812" fmla="*/ 440745 h 1213500"/>
              <a:gd name="connsiteX1813" fmla="*/ 519387 w 1035818"/>
              <a:gd name="connsiteY1813" fmla="*/ 442388 h 1213500"/>
              <a:gd name="connsiteX1814" fmla="*/ 516765 w 1035818"/>
              <a:gd name="connsiteY1814" fmla="*/ 446258 h 1213500"/>
              <a:gd name="connsiteX1815" fmla="*/ 524013 w 1035818"/>
              <a:gd name="connsiteY1815" fmla="*/ 425976 h 1213500"/>
              <a:gd name="connsiteX1816" fmla="*/ 523610 w 1035818"/>
              <a:gd name="connsiteY1816" fmla="*/ 427105 h 1213500"/>
              <a:gd name="connsiteX1817" fmla="*/ 523866 w 1035818"/>
              <a:gd name="connsiteY1817" fmla="*/ 426168 h 1213500"/>
              <a:gd name="connsiteX1818" fmla="*/ 436379 w 1035818"/>
              <a:gd name="connsiteY1818" fmla="*/ 423153 h 1213500"/>
              <a:gd name="connsiteX1819" fmla="*/ 429629 w 1035818"/>
              <a:gd name="connsiteY1819" fmla="*/ 446240 h 1213500"/>
              <a:gd name="connsiteX1820" fmla="*/ 401663 w 1035818"/>
              <a:gd name="connsiteY1820" fmla="*/ 532786 h 1213500"/>
              <a:gd name="connsiteX1821" fmla="*/ 396674 w 1035818"/>
              <a:gd name="connsiteY1821" fmla="*/ 541969 h 1213500"/>
              <a:gd name="connsiteX1822" fmla="*/ 345623 w 1035818"/>
              <a:gd name="connsiteY1822" fmla="*/ 626332 h 1213500"/>
              <a:gd name="connsiteX1823" fmla="*/ 342307 w 1035818"/>
              <a:gd name="connsiteY1823" fmla="*/ 631139 h 1213500"/>
              <a:gd name="connsiteX1824" fmla="*/ 367774 w 1035818"/>
              <a:gd name="connsiteY1824" fmla="*/ 570597 h 1213500"/>
              <a:gd name="connsiteX1825" fmla="*/ 379386 w 1035818"/>
              <a:gd name="connsiteY1825" fmla="*/ 535498 h 1213500"/>
              <a:gd name="connsiteX1826" fmla="*/ 397803 w 1035818"/>
              <a:gd name="connsiteY1826" fmla="*/ 498453 h 1213500"/>
              <a:gd name="connsiteX1827" fmla="*/ 418831 w 1035818"/>
              <a:gd name="connsiteY1827" fmla="*/ 456250 h 1213500"/>
              <a:gd name="connsiteX1828" fmla="*/ 428299 w 1035818"/>
              <a:gd name="connsiteY1828" fmla="*/ 437294 h 1213500"/>
              <a:gd name="connsiteX1829" fmla="*/ 533478 w 1035818"/>
              <a:gd name="connsiteY1829" fmla="*/ 421596 h 1213500"/>
              <a:gd name="connsiteX1830" fmla="*/ 513957 w 1035818"/>
              <a:gd name="connsiteY1830" fmla="*/ 461206 h 1213500"/>
              <a:gd name="connsiteX1831" fmla="*/ 513452 w 1035818"/>
              <a:gd name="connsiteY1831" fmla="*/ 461909 h 1213500"/>
              <a:gd name="connsiteX1832" fmla="*/ 519387 w 1035818"/>
              <a:gd name="connsiteY1832" fmla="*/ 442388 h 1213500"/>
              <a:gd name="connsiteX1833" fmla="*/ 468439 w 1035818"/>
              <a:gd name="connsiteY1833" fmla="*/ 417018 h 1213500"/>
              <a:gd name="connsiteX1834" fmla="*/ 443425 w 1035818"/>
              <a:gd name="connsiteY1834" fmla="*/ 464710 h 1213500"/>
              <a:gd name="connsiteX1835" fmla="*/ 401012 w 1035818"/>
              <a:gd name="connsiteY1835" fmla="*/ 534800 h 1213500"/>
              <a:gd name="connsiteX1836" fmla="*/ 401663 w 1035818"/>
              <a:gd name="connsiteY1836" fmla="*/ 532786 h 1213500"/>
              <a:gd name="connsiteX1837" fmla="*/ 444509 w 1035818"/>
              <a:gd name="connsiteY1837" fmla="*/ 453919 h 1213500"/>
              <a:gd name="connsiteX1838" fmla="*/ 715782 w 1035818"/>
              <a:gd name="connsiteY1838" fmla="*/ 416879 h 1213500"/>
              <a:gd name="connsiteX1839" fmla="*/ 704393 w 1035818"/>
              <a:gd name="connsiteY1839" fmla="*/ 462029 h 1213500"/>
              <a:gd name="connsiteX1840" fmla="*/ 700266 w 1035818"/>
              <a:gd name="connsiteY1840" fmla="*/ 444083 h 1213500"/>
              <a:gd name="connsiteX1841" fmla="*/ 322081 w 1035818"/>
              <a:gd name="connsiteY1841" fmla="*/ 408961 h 1213500"/>
              <a:gd name="connsiteX1842" fmla="*/ 306970 w 1035818"/>
              <a:gd name="connsiteY1842" fmla="*/ 452295 h 1213500"/>
              <a:gd name="connsiteX1843" fmla="*/ 294557 w 1035818"/>
              <a:gd name="connsiteY1843" fmla="*/ 507592 h 1213500"/>
              <a:gd name="connsiteX1844" fmla="*/ 233833 w 1035818"/>
              <a:gd name="connsiteY1844" fmla="*/ 610782 h 1213500"/>
              <a:gd name="connsiteX1845" fmla="*/ 166367 w 1035818"/>
              <a:gd name="connsiteY1845" fmla="*/ 715700 h 1213500"/>
              <a:gd name="connsiteX1846" fmla="*/ 112312 w 1035818"/>
              <a:gd name="connsiteY1846" fmla="*/ 784179 h 1213500"/>
              <a:gd name="connsiteX1847" fmla="*/ 297257 w 1035818"/>
              <a:gd name="connsiteY1847" fmla="*/ 453919 h 1213500"/>
              <a:gd name="connsiteX1848" fmla="*/ 693572 w 1035818"/>
              <a:gd name="connsiteY1848" fmla="*/ 407244 h 1213500"/>
              <a:gd name="connsiteX1849" fmla="*/ 695032 w 1035818"/>
              <a:gd name="connsiteY1849" fmla="*/ 421323 h 1213500"/>
              <a:gd name="connsiteX1850" fmla="*/ 700266 w 1035818"/>
              <a:gd name="connsiteY1850" fmla="*/ 444083 h 1213500"/>
              <a:gd name="connsiteX1851" fmla="*/ 666946 w 1035818"/>
              <a:gd name="connsiteY1851" fmla="*/ 502500 h 1213500"/>
              <a:gd name="connsiteX1852" fmla="*/ 672525 w 1035818"/>
              <a:gd name="connsiteY1852" fmla="*/ 469439 h 1213500"/>
              <a:gd name="connsiteX1853" fmla="*/ 689929 w 1035818"/>
              <a:gd name="connsiteY1853" fmla="*/ 421196 h 1213500"/>
              <a:gd name="connsiteX1854" fmla="*/ 693053 w 1035818"/>
              <a:gd name="connsiteY1854" fmla="*/ 408089 h 1213500"/>
              <a:gd name="connsiteX1855" fmla="*/ 775013 w 1035818"/>
              <a:gd name="connsiteY1855" fmla="*/ 406062 h 1213500"/>
              <a:gd name="connsiteX1856" fmla="*/ 790197 w 1035818"/>
              <a:gd name="connsiteY1856" fmla="*/ 442720 h 1213500"/>
              <a:gd name="connsiteX1857" fmla="*/ 783684 w 1035818"/>
              <a:gd name="connsiteY1857" fmla="*/ 459778 h 1213500"/>
              <a:gd name="connsiteX1858" fmla="*/ 776185 w 1035818"/>
              <a:gd name="connsiteY1858" fmla="*/ 476363 h 1213500"/>
              <a:gd name="connsiteX1859" fmla="*/ 757233 w 1035818"/>
              <a:gd name="connsiteY1859" fmla="*/ 491408 h 1213500"/>
              <a:gd name="connsiteX1860" fmla="*/ 757903 w 1035818"/>
              <a:gd name="connsiteY1860" fmla="*/ 440033 h 1213500"/>
              <a:gd name="connsiteX1861" fmla="*/ 759171 w 1035818"/>
              <a:gd name="connsiteY1861" fmla="*/ 436172 h 1213500"/>
              <a:gd name="connsiteX1862" fmla="*/ 762892 w 1035818"/>
              <a:gd name="connsiteY1862" fmla="*/ 423705 h 1213500"/>
              <a:gd name="connsiteX1863" fmla="*/ 768422 w 1035818"/>
              <a:gd name="connsiteY1863" fmla="*/ 405175 h 1213500"/>
              <a:gd name="connsiteX1864" fmla="*/ 762892 w 1035818"/>
              <a:gd name="connsiteY1864" fmla="*/ 423705 h 1213500"/>
              <a:gd name="connsiteX1865" fmla="*/ 758023 w 1035818"/>
              <a:gd name="connsiteY1865" fmla="*/ 430792 h 1213500"/>
              <a:gd name="connsiteX1866" fmla="*/ 758188 w 1035818"/>
              <a:gd name="connsiteY1866" fmla="*/ 418128 h 1213500"/>
              <a:gd name="connsiteX1867" fmla="*/ 100338 w 1035818"/>
              <a:gd name="connsiteY1867" fmla="*/ 403337 h 1213500"/>
              <a:gd name="connsiteX1868" fmla="*/ 100921 w 1035818"/>
              <a:gd name="connsiteY1868" fmla="*/ 404835 h 1213500"/>
              <a:gd name="connsiteX1869" fmla="*/ 95740 w 1035818"/>
              <a:gd name="connsiteY1869" fmla="*/ 462139 h 1213500"/>
              <a:gd name="connsiteX1870" fmla="*/ 88948 w 1035818"/>
              <a:gd name="connsiteY1870" fmla="*/ 496902 h 1213500"/>
              <a:gd name="connsiteX1871" fmla="*/ 68199 w 1035818"/>
              <a:gd name="connsiteY1871" fmla="*/ 519364 h 1213500"/>
              <a:gd name="connsiteX1872" fmla="*/ 3920 w 1035818"/>
              <a:gd name="connsiteY1872" fmla="*/ 596747 h 1213500"/>
              <a:gd name="connsiteX1873" fmla="*/ 26778 w 1035818"/>
              <a:gd name="connsiteY1873" fmla="*/ 553066 h 1213500"/>
              <a:gd name="connsiteX1874" fmla="*/ 95503 w 1035818"/>
              <a:gd name="connsiteY1874" fmla="*/ 410011 h 1213500"/>
              <a:gd name="connsiteX1875" fmla="*/ 758394 w 1035818"/>
              <a:gd name="connsiteY1875" fmla="*/ 402346 h 1213500"/>
              <a:gd name="connsiteX1876" fmla="*/ 758188 w 1035818"/>
              <a:gd name="connsiteY1876" fmla="*/ 418128 h 1213500"/>
              <a:gd name="connsiteX1877" fmla="*/ 757631 w 1035818"/>
              <a:gd name="connsiteY1877" fmla="*/ 418833 h 1213500"/>
              <a:gd name="connsiteX1878" fmla="*/ 743536 w 1035818"/>
              <a:gd name="connsiteY1878" fmla="*/ 433124 h 1213500"/>
              <a:gd name="connsiteX1879" fmla="*/ 747282 w 1035818"/>
              <a:gd name="connsiteY1879" fmla="*/ 425002 h 1213500"/>
              <a:gd name="connsiteX1880" fmla="*/ 639867 w 1035818"/>
              <a:gd name="connsiteY1880" fmla="*/ 397429 h 1213500"/>
              <a:gd name="connsiteX1881" fmla="*/ 638303 w 1035818"/>
              <a:gd name="connsiteY1881" fmla="*/ 410159 h 1213500"/>
              <a:gd name="connsiteX1882" fmla="*/ 624484 w 1035818"/>
              <a:gd name="connsiteY1882" fmla="*/ 470280 h 1213500"/>
              <a:gd name="connsiteX1883" fmla="*/ 615652 w 1035818"/>
              <a:gd name="connsiteY1883" fmla="*/ 491400 h 1213500"/>
              <a:gd name="connsiteX1884" fmla="*/ 606653 w 1035818"/>
              <a:gd name="connsiteY1884" fmla="*/ 509152 h 1213500"/>
              <a:gd name="connsiteX1885" fmla="*/ 597875 w 1035818"/>
              <a:gd name="connsiteY1885" fmla="*/ 525415 h 1213500"/>
              <a:gd name="connsiteX1886" fmla="*/ 592130 w 1035818"/>
              <a:gd name="connsiteY1886" fmla="*/ 534628 h 1213500"/>
              <a:gd name="connsiteX1887" fmla="*/ 589548 w 1035818"/>
              <a:gd name="connsiteY1887" fmla="*/ 524694 h 1213500"/>
              <a:gd name="connsiteX1888" fmla="*/ 608123 w 1035818"/>
              <a:gd name="connsiteY1888" fmla="*/ 486642 h 1213500"/>
              <a:gd name="connsiteX1889" fmla="*/ 771029 w 1035818"/>
              <a:gd name="connsiteY1889" fmla="*/ 396443 h 1213500"/>
              <a:gd name="connsiteX1890" fmla="*/ 772505 w 1035818"/>
              <a:gd name="connsiteY1890" fmla="*/ 400008 h 1213500"/>
              <a:gd name="connsiteX1891" fmla="*/ 768422 w 1035818"/>
              <a:gd name="connsiteY1891" fmla="*/ 405175 h 1213500"/>
              <a:gd name="connsiteX1892" fmla="*/ 97125 w 1035818"/>
              <a:gd name="connsiteY1892" fmla="*/ 395084 h 1213500"/>
              <a:gd name="connsiteX1893" fmla="*/ 99609 w 1035818"/>
              <a:gd name="connsiteY1893" fmla="*/ 401464 h 1213500"/>
              <a:gd name="connsiteX1894" fmla="*/ 95503 w 1035818"/>
              <a:gd name="connsiteY1894" fmla="*/ 410011 h 1213500"/>
              <a:gd name="connsiteX1895" fmla="*/ 71669 w 1035818"/>
              <a:gd name="connsiteY1895" fmla="*/ 442907 h 1213500"/>
              <a:gd name="connsiteX1896" fmla="*/ 89879 w 1035818"/>
              <a:gd name="connsiteY1896" fmla="*/ 408924 h 1213500"/>
              <a:gd name="connsiteX1897" fmla="*/ 691203 w 1035818"/>
              <a:gd name="connsiteY1897" fmla="*/ 384397 h 1213500"/>
              <a:gd name="connsiteX1898" fmla="*/ 693476 w 1035818"/>
              <a:gd name="connsiteY1898" fmla="*/ 406315 h 1213500"/>
              <a:gd name="connsiteX1899" fmla="*/ 693053 w 1035818"/>
              <a:gd name="connsiteY1899" fmla="*/ 408089 h 1213500"/>
              <a:gd name="connsiteX1900" fmla="*/ 684137 w 1035818"/>
              <a:gd name="connsiteY1900" fmla="*/ 422598 h 1213500"/>
              <a:gd name="connsiteX1901" fmla="*/ 680888 w 1035818"/>
              <a:gd name="connsiteY1901" fmla="*/ 427433 h 1213500"/>
              <a:gd name="connsiteX1902" fmla="*/ 688603 w 1035818"/>
              <a:gd name="connsiteY1902" fmla="*/ 389816 h 1213500"/>
              <a:gd name="connsiteX1903" fmla="*/ 425445 w 1035818"/>
              <a:gd name="connsiteY1903" fmla="*/ 380250 h 1213500"/>
              <a:gd name="connsiteX1904" fmla="*/ 411787 w 1035818"/>
              <a:gd name="connsiteY1904" fmla="*/ 404835 h 1213500"/>
              <a:gd name="connsiteX1905" fmla="*/ 355437 w 1035818"/>
              <a:gd name="connsiteY1905" fmla="*/ 495354 h 1213500"/>
              <a:gd name="connsiteX1906" fmla="*/ 339539 w 1035818"/>
              <a:gd name="connsiteY1906" fmla="*/ 519798 h 1213500"/>
              <a:gd name="connsiteX1907" fmla="*/ 379064 w 1035818"/>
              <a:gd name="connsiteY1907" fmla="*/ 437558 h 1213500"/>
              <a:gd name="connsiteX1908" fmla="*/ 418907 w 1035818"/>
              <a:gd name="connsiteY1908" fmla="*/ 387792 h 1213500"/>
              <a:gd name="connsiteX1909" fmla="*/ 646684 w 1035818"/>
              <a:gd name="connsiteY1909" fmla="*/ 378270 h 1213500"/>
              <a:gd name="connsiteX1910" fmla="*/ 639867 w 1035818"/>
              <a:gd name="connsiteY1910" fmla="*/ 397429 h 1213500"/>
              <a:gd name="connsiteX1911" fmla="*/ 640989 w 1035818"/>
              <a:gd name="connsiteY1911" fmla="*/ 388296 h 1213500"/>
              <a:gd name="connsiteX1912" fmla="*/ 642417 w 1035818"/>
              <a:gd name="connsiteY1912" fmla="*/ 376668 h 1213500"/>
              <a:gd name="connsiteX1913" fmla="*/ 640989 w 1035818"/>
              <a:gd name="connsiteY1913" fmla="*/ 388296 h 1213500"/>
              <a:gd name="connsiteX1914" fmla="*/ 640815 w 1035818"/>
              <a:gd name="connsiteY1914" fmla="*/ 388602 h 1213500"/>
              <a:gd name="connsiteX1915" fmla="*/ 592681 w 1035818"/>
              <a:gd name="connsiteY1915" fmla="*/ 468159 h 1213500"/>
              <a:gd name="connsiteX1916" fmla="*/ 580120 w 1035818"/>
              <a:gd name="connsiteY1916" fmla="*/ 488432 h 1213500"/>
              <a:gd name="connsiteX1917" fmla="*/ 575882 w 1035818"/>
              <a:gd name="connsiteY1917" fmla="*/ 472135 h 1213500"/>
              <a:gd name="connsiteX1918" fmla="*/ 612353 w 1035818"/>
              <a:gd name="connsiteY1918" fmla="*/ 419188 h 1213500"/>
              <a:gd name="connsiteX1919" fmla="*/ 251740 w 1035818"/>
              <a:gd name="connsiteY1919" fmla="*/ 368476 h 1213500"/>
              <a:gd name="connsiteX1920" fmla="*/ 241058 w 1035818"/>
              <a:gd name="connsiteY1920" fmla="*/ 398965 h 1213500"/>
              <a:gd name="connsiteX1921" fmla="*/ 215451 w 1035818"/>
              <a:gd name="connsiteY1921" fmla="*/ 453919 h 1213500"/>
              <a:gd name="connsiteX1922" fmla="*/ 174236 w 1035818"/>
              <a:gd name="connsiteY1922" fmla="*/ 528691 h 1213500"/>
              <a:gd name="connsiteX1923" fmla="*/ 139206 w 1035818"/>
              <a:gd name="connsiteY1923" fmla="*/ 592372 h 1213500"/>
              <a:gd name="connsiteX1924" fmla="*/ 147884 w 1035818"/>
              <a:gd name="connsiteY1924" fmla="*/ 548151 h 1213500"/>
              <a:gd name="connsiteX1925" fmla="*/ 249887 w 1035818"/>
              <a:gd name="connsiteY1925" fmla="*/ 370778 h 1213500"/>
              <a:gd name="connsiteX1926" fmla="*/ 85982 w 1035818"/>
              <a:gd name="connsiteY1926" fmla="*/ 368203 h 1213500"/>
              <a:gd name="connsiteX1927" fmla="*/ 87822 w 1035818"/>
              <a:gd name="connsiteY1927" fmla="*/ 371184 h 1213500"/>
              <a:gd name="connsiteX1928" fmla="*/ 93847 w 1035818"/>
              <a:gd name="connsiteY1928" fmla="*/ 386662 h 1213500"/>
              <a:gd name="connsiteX1929" fmla="*/ 90787 w 1035818"/>
              <a:gd name="connsiteY1929" fmla="*/ 391912 h 1213500"/>
              <a:gd name="connsiteX1930" fmla="*/ 44342 w 1035818"/>
              <a:gd name="connsiteY1930" fmla="*/ 484371 h 1213500"/>
              <a:gd name="connsiteX1931" fmla="*/ 39268 w 1035818"/>
              <a:gd name="connsiteY1931" fmla="*/ 493909 h 1213500"/>
              <a:gd name="connsiteX1932" fmla="*/ 84560 w 1035818"/>
              <a:gd name="connsiteY1932" fmla="*/ 372112 h 1213500"/>
              <a:gd name="connsiteX1933" fmla="*/ 758854 w 1035818"/>
              <a:gd name="connsiteY1933" fmla="*/ 367051 h 1213500"/>
              <a:gd name="connsiteX1934" fmla="*/ 766569 w 1035818"/>
              <a:gd name="connsiteY1934" fmla="*/ 385677 h 1213500"/>
              <a:gd name="connsiteX1935" fmla="*/ 758394 w 1035818"/>
              <a:gd name="connsiteY1935" fmla="*/ 402346 h 1213500"/>
              <a:gd name="connsiteX1936" fmla="*/ 435123 w 1035818"/>
              <a:gd name="connsiteY1936" fmla="*/ 362830 h 1213500"/>
              <a:gd name="connsiteX1937" fmla="*/ 432220 w 1035818"/>
              <a:gd name="connsiteY1937" fmla="*/ 372436 h 1213500"/>
              <a:gd name="connsiteX1938" fmla="*/ 425445 w 1035818"/>
              <a:gd name="connsiteY1938" fmla="*/ 380250 h 1213500"/>
              <a:gd name="connsiteX1939" fmla="*/ 652510 w 1035818"/>
              <a:gd name="connsiteY1939" fmla="*/ 361896 h 1213500"/>
              <a:gd name="connsiteX1940" fmla="*/ 652154 w 1035818"/>
              <a:gd name="connsiteY1940" fmla="*/ 362898 h 1213500"/>
              <a:gd name="connsiteX1941" fmla="*/ 642417 w 1035818"/>
              <a:gd name="connsiteY1941" fmla="*/ 376668 h 1213500"/>
              <a:gd name="connsiteX1942" fmla="*/ 642646 w 1035818"/>
              <a:gd name="connsiteY1942" fmla="*/ 374801 h 1213500"/>
              <a:gd name="connsiteX1943" fmla="*/ 644609 w 1035818"/>
              <a:gd name="connsiteY1943" fmla="*/ 358821 h 1213500"/>
              <a:gd name="connsiteX1944" fmla="*/ 642646 w 1035818"/>
              <a:gd name="connsiteY1944" fmla="*/ 374801 h 1213500"/>
              <a:gd name="connsiteX1945" fmla="*/ 611418 w 1035818"/>
              <a:gd name="connsiteY1945" fmla="*/ 415658 h 1213500"/>
              <a:gd name="connsiteX1946" fmla="*/ 573772 w 1035818"/>
              <a:gd name="connsiteY1946" fmla="*/ 465320 h 1213500"/>
              <a:gd name="connsiteX1947" fmla="*/ 558862 w 1035818"/>
              <a:gd name="connsiteY1947" fmla="*/ 484687 h 1213500"/>
              <a:gd name="connsiteX1948" fmla="*/ 569676 w 1035818"/>
              <a:gd name="connsiteY1948" fmla="*/ 459936 h 1213500"/>
              <a:gd name="connsiteX1949" fmla="*/ 585632 w 1035818"/>
              <a:gd name="connsiteY1949" fmla="*/ 438067 h 1213500"/>
              <a:gd name="connsiteX1950" fmla="*/ 628388 w 1035818"/>
              <a:gd name="connsiteY1950" fmla="*/ 379922 h 1213500"/>
              <a:gd name="connsiteX1951" fmla="*/ 641362 w 1035818"/>
              <a:gd name="connsiteY1951" fmla="*/ 362456 h 1213500"/>
              <a:gd name="connsiteX1952" fmla="*/ 573304 w 1035818"/>
              <a:gd name="connsiteY1952" fmla="*/ 358625 h 1213500"/>
              <a:gd name="connsiteX1953" fmla="*/ 537901 w 1035818"/>
              <a:gd name="connsiteY1953" fmla="*/ 415068 h 1213500"/>
              <a:gd name="connsiteX1954" fmla="*/ 533478 w 1035818"/>
              <a:gd name="connsiteY1954" fmla="*/ 421596 h 1213500"/>
              <a:gd name="connsiteX1955" fmla="*/ 546181 w 1035818"/>
              <a:gd name="connsiteY1955" fmla="*/ 395819 h 1213500"/>
              <a:gd name="connsiteX1956" fmla="*/ 512140 w 1035818"/>
              <a:gd name="connsiteY1956" fmla="*/ 352775 h 1213500"/>
              <a:gd name="connsiteX1957" fmla="*/ 511251 w 1035818"/>
              <a:gd name="connsiteY1957" fmla="*/ 360697 h 1213500"/>
              <a:gd name="connsiteX1958" fmla="*/ 505691 w 1035818"/>
              <a:gd name="connsiteY1958" fmla="*/ 409186 h 1213500"/>
              <a:gd name="connsiteX1959" fmla="*/ 503153 w 1035818"/>
              <a:gd name="connsiteY1959" fmla="*/ 430547 h 1213500"/>
              <a:gd name="connsiteX1960" fmla="*/ 493593 w 1035818"/>
              <a:gd name="connsiteY1960" fmla="*/ 453919 h 1213500"/>
              <a:gd name="connsiteX1961" fmla="*/ 479750 w 1035818"/>
              <a:gd name="connsiteY1961" fmla="*/ 481946 h 1213500"/>
              <a:gd name="connsiteX1962" fmla="*/ 477773 w 1035818"/>
              <a:gd name="connsiteY1962" fmla="*/ 485940 h 1213500"/>
              <a:gd name="connsiteX1963" fmla="*/ 477232 w 1035818"/>
              <a:gd name="connsiteY1963" fmla="*/ 486642 h 1213500"/>
              <a:gd name="connsiteX1964" fmla="*/ 313619 w 1035818"/>
              <a:gd name="connsiteY1964" fmla="*/ 764784 h 1213500"/>
              <a:gd name="connsiteX1965" fmla="*/ 312491 w 1035818"/>
              <a:gd name="connsiteY1965" fmla="*/ 767885 h 1213500"/>
              <a:gd name="connsiteX1966" fmla="*/ 296304 w 1035818"/>
              <a:gd name="connsiteY1966" fmla="*/ 783890 h 1213500"/>
              <a:gd name="connsiteX1967" fmla="*/ 297257 w 1035818"/>
              <a:gd name="connsiteY1967" fmla="*/ 781146 h 1213500"/>
              <a:gd name="connsiteX1968" fmla="*/ 346246 w 1035818"/>
              <a:gd name="connsiteY1968" fmla="*/ 666582 h 1213500"/>
              <a:gd name="connsiteX1969" fmla="*/ 381782 w 1035818"/>
              <a:gd name="connsiteY1969" fmla="*/ 583850 h 1213500"/>
              <a:gd name="connsiteX1970" fmla="*/ 411787 w 1035818"/>
              <a:gd name="connsiteY1970" fmla="*/ 519364 h 1213500"/>
              <a:gd name="connsiteX1971" fmla="*/ 468673 w 1035818"/>
              <a:gd name="connsiteY1971" fmla="*/ 424114 h 1213500"/>
              <a:gd name="connsiteX1972" fmla="*/ 62941 w 1035818"/>
              <a:gd name="connsiteY1972" fmla="*/ 352009 h 1213500"/>
              <a:gd name="connsiteX1973" fmla="*/ 15697 w 1035818"/>
              <a:gd name="connsiteY1973" fmla="*/ 465393 h 1213500"/>
              <a:gd name="connsiteX1974" fmla="*/ 18746 w 1035818"/>
              <a:gd name="connsiteY1974" fmla="*/ 448494 h 1213500"/>
              <a:gd name="connsiteX1975" fmla="*/ 46874 w 1035818"/>
              <a:gd name="connsiteY1975" fmla="*/ 370252 h 1213500"/>
              <a:gd name="connsiteX1976" fmla="*/ 577530 w 1035818"/>
              <a:gd name="connsiteY1976" fmla="*/ 351889 h 1213500"/>
              <a:gd name="connsiteX1977" fmla="*/ 575400 w 1035818"/>
              <a:gd name="connsiteY1977" fmla="*/ 355751 h 1213500"/>
              <a:gd name="connsiteX1978" fmla="*/ 573304 w 1035818"/>
              <a:gd name="connsiteY1978" fmla="*/ 358625 h 1213500"/>
              <a:gd name="connsiteX1979" fmla="*/ 589628 w 1035818"/>
              <a:gd name="connsiteY1979" fmla="*/ 349787 h 1213500"/>
              <a:gd name="connsiteX1980" fmla="*/ 589120 w 1035818"/>
              <a:gd name="connsiteY1980" fmla="*/ 352503 h 1213500"/>
              <a:gd name="connsiteX1981" fmla="*/ 586089 w 1035818"/>
              <a:gd name="connsiteY1981" fmla="*/ 364065 h 1213500"/>
              <a:gd name="connsiteX1982" fmla="*/ 541828 w 1035818"/>
              <a:gd name="connsiteY1982" fmla="*/ 428929 h 1213500"/>
              <a:gd name="connsiteX1983" fmla="*/ 507409 w 1035818"/>
              <a:gd name="connsiteY1983" fmla="*/ 481786 h 1213500"/>
              <a:gd name="connsiteX1984" fmla="*/ 513198 w 1035818"/>
              <a:gd name="connsiteY1984" fmla="*/ 462746 h 1213500"/>
              <a:gd name="connsiteX1985" fmla="*/ 513957 w 1035818"/>
              <a:gd name="connsiteY1985" fmla="*/ 461206 h 1213500"/>
              <a:gd name="connsiteX1986" fmla="*/ 542677 w 1035818"/>
              <a:gd name="connsiteY1986" fmla="*/ 421196 h 1213500"/>
              <a:gd name="connsiteX1987" fmla="*/ 585970 w 1035818"/>
              <a:gd name="connsiteY1987" fmla="*/ 355708 h 1213500"/>
              <a:gd name="connsiteX1988" fmla="*/ 664178 w 1035818"/>
              <a:gd name="connsiteY1988" fmla="*/ 345598 h 1213500"/>
              <a:gd name="connsiteX1989" fmla="*/ 663924 w 1035818"/>
              <a:gd name="connsiteY1989" fmla="*/ 346302 h 1213500"/>
              <a:gd name="connsiteX1990" fmla="*/ 654899 w 1035818"/>
              <a:gd name="connsiteY1990" fmla="*/ 363807 h 1213500"/>
              <a:gd name="connsiteX1991" fmla="*/ 646684 w 1035818"/>
              <a:gd name="connsiteY1991" fmla="*/ 378270 h 1213500"/>
              <a:gd name="connsiteX1992" fmla="*/ 652154 w 1035818"/>
              <a:gd name="connsiteY1992" fmla="*/ 362898 h 1213500"/>
              <a:gd name="connsiteX1993" fmla="*/ 657207 w 1035818"/>
              <a:gd name="connsiteY1993" fmla="*/ 355751 h 1213500"/>
              <a:gd name="connsiteX1994" fmla="*/ 696103 w 1035818"/>
              <a:gd name="connsiteY1994" fmla="*/ 341508 h 1213500"/>
              <a:gd name="connsiteX1995" fmla="*/ 689929 w 1035818"/>
              <a:gd name="connsiteY1995" fmla="*/ 372112 h 1213500"/>
              <a:gd name="connsiteX1996" fmla="*/ 690814 w 1035818"/>
              <a:gd name="connsiteY1996" fmla="*/ 380647 h 1213500"/>
              <a:gd name="connsiteX1997" fmla="*/ 688810 w 1035818"/>
              <a:gd name="connsiteY1997" fmla="*/ 388807 h 1213500"/>
              <a:gd name="connsiteX1998" fmla="*/ 688603 w 1035818"/>
              <a:gd name="connsiteY1998" fmla="*/ 389816 h 1213500"/>
              <a:gd name="connsiteX1999" fmla="*/ 686951 w 1035818"/>
              <a:gd name="connsiteY1999" fmla="*/ 393260 h 1213500"/>
              <a:gd name="connsiteX2000" fmla="*/ 657207 w 1035818"/>
              <a:gd name="connsiteY2000" fmla="*/ 453919 h 1213500"/>
              <a:gd name="connsiteX2001" fmla="*/ 609493 w 1035818"/>
              <a:gd name="connsiteY2001" fmla="*/ 529662 h 1213500"/>
              <a:gd name="connsiteX2002" fmla="*/ 598219 w 1035818"/>
              <a:gd name="connsiteY2002" fmla="*/ 542969 h 1213500"/>
              <a:gd name="connsiteX2003" fmla="*/ 608057 w 1035818"/>
              <a:gd name="connsiteY2003" fmla="*/ 519336 h 1213500"/>
              <a:gd name="connsiteX2004" fmla="*/ 608396 w 1035818"/>
              <a:gd name="connsiteY2004" fmla="*/ 518523 h 1213500"/>
              <a:gd name="connsiteX2005" fmla="*/ 651685 w 1035818"/>
              <a:gd name="connsiteY2005" fmla="*/ 431179 h 1213500"/>
              <a:gd name="connsiteX2006" fmla="*/ 460871 w 1035818"/>
              <a:gd name="connsiteY2006" fmla="*/ 339390 h 1213500"/>
              <a:gd name="connsiteX2007" fmla="*/ 437817 w 1035818"/>
              <a:gd name="connsiteY2007" fmla="*/ 418235 h 1213500"/>
              <a:gd name="connsiteX2008" fmla="*/ 428299 w 1035818"/>
              <a:gd name="connsiteY2008" fmla="*/ 437294 h 1213500"/>
              <a:gd name="connsiteX2009" fmla="*/ 428148 w 1035818"/>
              <a:gd name="connsiteY2009" fmla="*/ 437558 h 1213500"/>
              <a:gd name="connsiteX2010" fmla="*/ 379792 w 1035818"/>
              <a:gd name="connsiteY2010" fmla="*/ 534270 h 1213500"/>
              <a:gd name="connsiteX2011" fmla="*/ 411787 w 1035818"/>
              <a:gd name="connsiteY2011" fmla="*/ 437558 h 1213500"/>
              <a:gd name="connsiteX2012" fmla="*/ 424425 w 1035818"/>
              <a:gd name="connsiteY2012" fmla="*/ 398227 h 1213500"/>
              <a:gd name="connsiteX2013" fmla="*/ 432220 w 1035818"/>
              <a:gd name="connsiteY2013" fmla="*/ 372436 h 1213500"/>
              <a:gd name="connsiteX2014" fmla="*/ 346341 w 1035818"/>
              <a:gd name="connsiteY2014" fmla="*/ 339390 h 1213500"/>
              <a:gd name="connsiteX2015" fmla="*/ 345947 w 1035818"/>
              <a:gd name="connsiteY2015" fmla="*/ 340522 h 1213500"/>
              <a:gd name="connsiteX2016" fmla="*/ 342886 w 1035818"/>
              <a:gd name="connsiteY2016" fmla="*/ 348449 h 1213500"/>
              <a:gd name="connsiteX2017" fmla="*/ 122540 w 1035818"/>
              <a:gd name="connsiteY2017" fmla="*/ 721873 h 1213500"/>
              <a:gd name="connsiteX2018" fmla="*/ 119515 w 1035818"/>
              <a:gd name="connsiteY2018" fmla="*/ 726510 h 1213500"/>
              <a:gd name="connsiteX2019" fmla="*/ 122090 w 1035818"/>
              <a:gd name="connsiteY2019" fmla="*/ 701227 h 1213500"/>
              <a:gd name="connsiteX2020" fmla="*/ 124109 w 1035818"/>
              <a:gd name="connsiteY2020" fmla="*/ 689764 h 1213500"/>
              <a:gd name="connsiteX2021" fmla="*/ 161463 w 1035818"/>
              <a:gd name="connsiteY2021" fmla="*/ 621787 h 1213500"/>
              <a:gd name="connsiteX2022" fmla="*/ 215451 w 1035818"/>
              <a:gd name="connsiteY2022" fmla="*/ 519364 h 1213500"/>
              <a:gd name="connsiteX2023" fmla="*/ 222547 w 1035818"/>
              <a:gd name="connsiteY2023" fmla="*/ 505172 h 1213500"/>
              <a:gd name="connsiteX2024" fmla="*/ 273840 w 1035818"/>
              <a:gd name="connsiteY2024" fmla="*/ 438362 h 1213500"/>
              <a:gd name="connsiteX2025" fmla="*/ 346341 w 1035818"/>
              <a:gd name="connsiteY2025" fmla="*/ 339390 h 1213500"/>
              <a:gd name="connsiteX2026" fmla="*/ 68199 w 1035818"/>
              <a:gd name="connsiteY2026" fmla="*/ 339390 h 1213500"/>
              <a:gd name="connsiteX2027" fmla="*/ 70612 w 1035818"/>
              <a:gd name="connsiteY2027" fmla="*/ 343299 h 1213500"/>
              <a:gd name="connsiteX2028" fmla="*/ 62941 w 1035818"/>
              <a:gd name="connsiteY2028" fmla="*/ 352009 h 1213500"/>
              <a:gd name="connsiteX2029" fmla="*/ 347375 w 1035818"/>
              <a:gd name="connsiteY2029" fmla="*/ 336823 h 1213500"/>
              <a:gd name="connsiteX2030" fmla="*/ 346456 w 1035818"/>
              <a:gd name="connsiteY2030" fmla="*/ 339202 h 1213500"/>
              <a:gd name="connsiteX2031" fmla="*/ 346341 w 1035818"/>
              <a:gd name="connsiteY2031" fmla="*/ 339390 h 1213500"/>
              <a:gd name="connsiteX2032" fmla="*/ 663164 w 1035818"/>
              <a:gd name="connsiteY2032" fmla="*/ 333227 h 1213500"/>
              <a:gd name="connsiteX2033" fmla="*/ 659708 w 1035818"/>
              <a:gd name="connsiteY2033" fmla="*/ 341921 h 1213500"/>
              <a:gd name="connsiteX2034" fmla="*/ 644609 w 1035818"/>
              <a:gd name="connsiteY2034" fmla="*/ 358821 h 1213500"/>
              <a:gd name="connsiteX2035" fmla="*/ 644718 w 1035818"/>
              <a:gd name="connsiteY2035" fmla="*/ 357939 h 1213500"/>
              <a:gd name="connsiteX2036" fmla="*/ 656818 w 1035818"/>
              <a:gd name="connsiteY2036" fmla="*/ 341649 h 1213500"/>
              <a:gd name="connsiteX2037" fmla="*/ 669419 w 1035818"/>
              <a:gd name="connsiteY2037" fmla="*/ 331051 h 1213500"/>
              <a:gd name="connsiteX2038" fmla="*/ 664594 w 1035818"/>
              <a:gd name="connsiteY2038" fmla="*/ 344442 h 1213500"/>
              <a:gd name="connsiteX2039" fmla="*/ 657207 w 1035818"/>
              <a:gd name="connsiteY2039" fmla="*/ 355751 h 1213500"/>
              <a:gd name="connsiteX2040" fmla="*/ 652510 w 1035818"/>
              <a:gd name="connsiteY2040" fmla="*/ 361896 h 1213500"/>
              <a:gd name="connsiteX2041" fmla="*/ 658847 w 1035818"/>
              <a:gd name="connsiteY2041" fmla="*/ 344088 h 1213500"/>
              <a:gd name="connsiteX2042" fmla="*/ 659708 w 1035818"/>
              <a:gd name="connsiteY2042" fmla="*/ 341921 h 1213500"/>
              <a:gd name="connsiteX2043" fmla="*/ 514866 w 1035818"/>
              <a:gd name="connsiteY2043" fmla="*/ 328499 h 1213500"/>
              <a:gd name="connsiteX2044" fmla="*/ 512649 w 1035818"/>
              <a:gd name="connsiteY2044" fmla="*/ 348243 h 1213500"/>
              <a:gd name="connsiteX2045" fmla="*/ 502571 w 1035818"/>
              <a:gd name="connsiteY2045" fmla="*/ 364384 h 1213500"/>
              <a:gd name="connsiteX2046" fmla="*/ 468439 w 1035818"/>
              <a:gd name="connsiteY2046" fmla="*/ 417018 h 1213500"/>
              <a:gd name="connsiteX2047" fmla="*/ 742513 w 1035818"/>
              <a:gd name="connsiteY2047" fmla="*/ 327599 h 1213500"/>
              <a:gd name="connsiteX2048" fmla="*/ 754537 w 1035818"/>
              <a:gd name="connsiteY2048" fmla="*/ 356628 h 1213500"/>
              <a:gd name="connsiteX2049" fmla="*/ 722652 w 1035818"/>
              <a:gd name="connsiteY2049" fmla="*/ 404835 h 1213500"/>
              <a:gd name="connsiteX2050" fmla="*/ 715782 w 1035818"/>
              <a:gd name="connsiteY2050" fmla="*/ 416879 h 1213500"/>
              <a:gd name="connsiteX2051" fmla="*/ 716609 w 1035818"/>
              <a:gd name="connsiteY2051" fmla="*/ 413601 h 1213500"/>
              <a:gd name="connsiteX2052" fmla="*/ 730549 w 1035818"/>
              <a:gd name="connsiteY2052" fmla="*/ 347068 h 1213500"/>
              <a:gd name="connsiteX2053" fmla="*/ 671976 w 1035818"/>
              <a:gd name="connsiteY2053" fmla="*/ 321375 h 1213500"/>
              <a:gd name="connsiteX2054" fmla="*/ 671956 w 1035818"/>
              <a:gd name="connsiteY2054" fmla="*/ 321559 h 1213500"/>
              <a:gd name="connsiteX2055" fmla="*/ 663164 w 1035818"/>
              <a:gd name="connsiteY2055" fmla="*/ 333227 h 1213500"/>
              <a:gd name="connsiteX2056" fmla="*/ 663837 w 1035818"/>
              <a:gd name="connsiteY2056" fmla="*/ 331535 h 1213500"/>
              <a:gd name="connsiteX2057" fmla="*/ 595245 w 1035818"/>
              <a:gd name="connsiteY2057" fmla="*/ 319756 h 1213500"/>
              <a:gd name="connsiteX2058" fmla="*/ 594209 w 1035818"/>
              <a:gd name="connsiteY2058" fmla="*/ 325297 h 1213500"/>
              <a:gd name="connsiteX2059" fmla="*/ 577530 w 1035818"/>
              <a:gd name="connsiteY2059" fmla="*/ 351889 h 1213500"/>
              <a:gd name="connsiteX2060" fmla="*/ 611554 w 1035818"/>
              <a:gd name="connsiteY2060" fmla="*/ 316259 h 1213500"/>
              <a:gd name="connsiteX2061" fmla="*/ 608123 w 1035818"/>
              <a:gd name="connsiteY2061" fmla="*/ 339390 h 1213500"/>
              <a:gd name="connsiteX2062" fmla="*/ 584683 w 1035818"/>
              <a:gd name="connsiteY2062" fmla="*/ 406912 h 1213500"/>
              <a:gd name="connsiteX2063" fmla="*/ 561663 w 1035818"/>
              <a:gd name="connsiteY2063" fmla="*/ 459879 h 1213500"/>
              <a:gd name="connsiteX2064" fmla="*/ 552704 w 1035818"/>
              <a:gd name="connsiteY2064" fmla="*/ 473021 h 1213500"/>
              <a:gd name="connsiteX2065" fmla="*/ 575400 w 1035818"/>
              <a:gd name="connsiteY2065" fmla="*/ 404835 h 1213500"/>
              <a:gd name="connsiteX2066" fmla="*/ 586089 w 1035818"/>
              <a:gd name="connsiteY2066" fmla="*/ 364065 h 1213500"/>
              <a:gd name="connsiteX2067" fmla="*/ 591761 w 1035818"/>
              <a:gd name="connsiteY2067" fmla="*/ 355751 h 1213500"/>
              <a:gd name="connsiteX2068" fmla="*/ 735817 w 1035818"/>
              <a:gd name="connsiteY2068" fmla="*/ 311435 h 1213500"/>
              <a:gd name="connsiteX2069" fmla="*/ 737276 w 1035818"/>
              <a:gd name="connsiteY2069" fmla="*/ 314958 h 1213500"/>
              <a:gd name="connsiteX2070" fmla="*/ 730549 w 1035818"/>
              <a:gd name="connsiteY2070" fmla="*/ 347068 h 1213500"/>
              <a:gd name="connsiteX2071" fmla="*/ 693572 w 1035818"/>
              <a:gd name="connsiteY2071" fmla="*/ 407244 h 1213500"/>
              <a:gd name="connsiteX2072" fmla="*/ 693476 w 1035818"/>
              <a:gd name="connsiteY2072" fmla="*/ 406315 h 1213500"/>
              <a:gd name="connsiteX2073" fmla="*/ 704820 w 1035818"/>
              <a:gd name="connsiteY2073" fmla="*/ 358706 h 1213500"/>
              <a:gd name="connsiteX2074" fmla="*/ 712004 w 1035818"/>
              <a:gd name="connsiteY2074" fmla="*/ 346946 h 1213500"/>
              <a:gd name="connsiteX2075" fmla="*/ 722651 w 1035818"/>
              <a:gd name="connsiteY2075" fmla="*/ 331079 h 1213500"/>
              <a:gd name="connsiteX2076" fmla="*/ 689920 w 1035818"/>
              <a:gd name="connsiteY2076" fmla="*/ 308104 h 1213500"/>
              <a:gd name="connsiteX2077" fmla="*/ 664178 w 1035818"/>
              <a:gd name="connsiteY2077" fmla="*/ 345598 h 1213500"/>
              <a:gd name="connsiteX2078" fmla="*/ 664594 w 1035818"/>
              <a:gd name="connsiteY2078" fmla="*/ 344442 h 1213500"/>
              <a:gd name="connsiteX2079" fmla="*/ 684011 w 1035818"/>
              <a:gd name="connsiteY2079" fmla="*/ 314718 h 1213500"/>
              <a:gd name="connsiteX2080" fmla="*/ 708367 w 1035818"/>
              <a:gd name="connsiteY2080" fmla="*/ 304515 h 1213500"/>
              <a:gd name="connsiteX2081" fmla="*/ 708249 w 1035818"/>
              <a:gd name="connsiteY2081" fmla="*/ 307302 h 1213500"/>
              <a:gd name="connsiteX2082" fmla="*/ 704166 w 1035818"/>
              <a:gd name="connsiteY2082" fmla="*/ 325231 h 1213500"/>
              <a:gd name="connsiteX2083" fmla="*/ 696103 w 1035818"/>
              <a:gd name="connsiteY2083" fmla="*/ 341508 h 1213500"/>
              <a:gd name="connsiteX2084" fmla="*/ 699247 w 1035818"/>
              <a:gd name="connsiteY2084" fmla="*/ 325926 h 1213500"/>
              <a:gd name="connsiteX2085" fmla="*/ 714699 w 1035818"/>
              <a:gd name="connsiteY2085" fmla="*/ 303969 h 1213500"/>
              <a:gd name="connsiteX2086" fmla="*/ 711101 w 1035818"/>
              <a:gd name="connsiteY2086" fmla="*/ 332349 h 1213500"/>
              <a:gd name="connsiteX2087" fmla="*/ 704820 w 1035818"/>
              <a:gd name="connsiteY2087" fmla="*/ 358706 h 1213500"/>
              <a:gd name="connsiteX2088" fmla="*/ 699934 w 1035818"/>
              <a:gd name="connsiteY2088" fmla="*/ 366706 h 1213500"/>
              <a:gd name="connsiteX2089" fmla="*/ 694547 w 1035818"/>
              <a:gd name="connsiteY2089" fmla="*/ 377427 h 1213500"/>
              <a:gd name="connsiteX2090" fmla="*/ 691203 w 1035818"/>
              <a:gd name="connsiteY2090" fmla="*/ 384397 h 1213500"/>
              <a:gd name="connsiteX2091" fmla="*/ 690814 w 1035818"/>
              <a:gd name="connsiteY2091" fmla="*/ 380647 h 1213500"/>
              <a:gd name="connsiteX2092" fmla="*/ 700885 w 1035818"/>
              <a:gd name="connsiteY2092" fmla="*/ 339640 h 1213500"/>
              <a:gd name="connsiteX2093" fmla="*/ 704166 w 1035818"/>
              <a:gd name="connsiteY2093" fmla="*/ 325231 h 1213500"/>
              <a:gd name="connsiteX2094" fmla="*/ 112216 w 1035818"/>
              <a:gd name="connsiteY2094" fmla="*/ 296059 h 1213500"/>
              <a:gd name="connsiteX2095" fmla="*/ 85982 w 1035818"/>
              <a:gd name="connsiteY2095" fmla="*/ 368203 h 1213500"/>
              <a:gd name="connsiteX2096" fmla="*/ 70612 w 1035818"/>
              <a:gd name="connsiteY2096" fmla="*/ 343299 h 1213500"/>
              <a:gd name="connsiteX2097" fmla="*/ 703827 w 1035818"/>
              <a:gd name="connsiteY2097" fmla="*/ 296055 h 1213500"/>
              <a:gd name="connsiteX2098" fmla="*/ 657207 w 1035818"/>
              <a:gd name="connsiteY2098" fmla="*/ 404835 h 1213500"/>
              <a:gd name="connsiteX2099" fmla="*/ 645197 w 1035818"/>
              <a:gd name="connsiteY2099" fmla="*/ 430284 h 1213500"/>
              <a:gd name="connsiteX2100" fmla="*/ 689929 w 1035818"/>
              <a:gd name="connsiteY2100" fmla="*/ 323028 h 1213500"/>
              <a:gd name="connsiteX2101" fmla="*/ 650813 w 1035818"/>
              <a:gd name="connsiteY2101" fmla="*/ 294604 h 1213500"/>
              <a:gd name="connsiteX2102" fmla="*/ 648239 w 1035818"/>
              <a:gd name="connsiteY2102" fmla="*/ 322686 h 1213500"/>
              <a:gd name="connsiteX2103" fmla="*/ 644571 w 1035818"/>
              <a:gd name="connsiteY2103" fmla="*/ 329968 h 1213500"/>
              <a:gd name="connsiteX2104" fmla="*/ 642318 w 1035818"/>
              <a:gd name="connsiteY2104" fmla="*/ 354514 h 1213500"/>
              <a:gd name="connsiteX2105" fmla="*/ 645558 w 1035818"/>
              <a:gd name="connsiteY2105" fmla="*/ 351100 h 1213500"/>
              <a:gd name="connsiteX2106" fmla="*/ 644718 w 1035818"/>
              <a:gd name="connsiteY2106" fmla="*/ 357939 h 1213500"/>
              <a:gd name="connsiteX2107" fmla="*/ 641362 w 1035818"/>
              <a:gd name="connsiteY2107" fmla="*/ 362456 h 1213500"/>
              <a:gd name="connsiteX2108" fmla="*/ 628248 w 1035818"/>
              <a:gd name="connsiteY2108" fmla="*/ 377135 h 1213500"/>
              <a:gd name="connsiteX2109" fmla="*/ 580674 w 1035818"/>
              <a:gd name="connsiteY2109" fmla="*/ 436222 h 1213500"/>
              <a:gd name="connsiteX2110" fmla="*/ 625620 w 1035818"/>
              <a:gd name="connsiteY2110" fmla="*/ 339524 h 1213500"/>
              <a:gd name="connsiteX2111" fmla="*/ 615171 w 1035818"/>
              <a:gd name="connsiteY2111" fmla="*/ 291877 h 1213500"/>
              <a:gd name="connsiteX2112" fmla="*/ 611998 w 1035818"/>
              <a:gd name="connsiteY2112" fmla="*/ 313268 h 1213500"/>
              <a:gd name="connsiteX2113" fmla="*/ 610830 w 1035818"/>
              <a:gd name="connsiteY2113" fmla="*/ 315461 h 1213500"/>
              <a:gd name="connsiteX2114" fmla="*/ 589628 w 1035818"/>
              <a:gd name="connsiteY2114" fmla="*/ 349787 h 1213500"/>
              <a:gd name="connsiteX2115" fmla="*/ 594209 w 1035818"/>
              <a:gd name="connsiteY2115" fmla="*/ 325297 h 1213500"/>
              <a:gd name="connsiteX2116" fmla="*/ 308231 w 1035818"/>
              <a:gd name="connsiteY2116" fmla="*/ 290585 h 1213500"/>
              <a:gd name="connsiteX2117" fmla="*/ 306496 w 1035818"/>
              <a:gd name="connsiteY2117" fmla="*/ 293218 h 1213500"/>
              <a:gd name="connsiteX2118" fmla="*/ 290935 w 1035818"/>
              <a:gd name="connsiteY2118" fmla="*/ 320071 h 1213500"/>
              <a:gd name="connsiteX2119" fmla="*/ 286140 w 1035818"/>
              <a:gd name="connsiteY2119" fmla="*/ 325736 h 1213500"/>
              <a:gd name="connsiteX2120" fmla="*/ 251740 w 1035818"/>
              <a:gd name="connsiteY2120" fmla="*/ 368476 h 1213500"/>
              <a:gd name="connsiteX2121" fmla="*/ 255730 w 1035818"/>
              <a:gd name="connsiteY2121" fmla="*/ 357087 h 1213500"/>
              <a:gd name="connsiteX2122" fmla="*/ 706787 w 1035818"/>
              <a:gd name="connsiteY2122" fmla="*/ 290310 h 1213500"/>
              <a:gd name="connsiteX2123" fmla="*/ 703827 w 1035818"/>
              <a:gd name="connsiteY2123" fmla="*/ 296055 h 1213500"/>
              <a:gd name="connsiteX2124" fmla="*/ 705909 w 1035818"/>
              <a:gd name="connsiteY2124" fmla="*/ 291197 h 1213500"/>
              <a:gd name="connsiteX2125" fmla="*/ 152594 w 1035818"/>
              <a:gd name="connsiteY2125" fmla="*/ 286425 h 1213500"/>
              <a:gd name="connsiteX2126" fmla="*/ 145180 w 1035818"/>
              <a:gd name="connsiteY2126" fmla="*/ 303535 h 1213500"/>
              <a:gd name="connsiteX2127" fmla="*/ 131971 w 1035818"/>
              <a:gd name="connsiteY2127" fmla="*/ 326568 h 1213500"/>
              <a:gd name="connsiteX2128" fmla="*/ 104461 w 1035818"/>
              <a:gd name="connsiteY2128" fmla="*/ 381074 h 1213500"/>
              <a:gd name="connsiteX2129" fmla="*/ 97125 w 1035818"/>
              <a:gd name="connsiteY2129" fmla="*/ 395084 h 1213500"/>
              <a:gd name="connsiteX2130" fmla="*/ 93847 w 1035818"/>
              <a:gd name="connsiteY2130" fmla="*/ 386662 h 1213500"/>
              <a:gd name="connsiteX2131" fmla="*/ 150005 w 1035818"/>
              <a:gd name="connsiteY2131" fmla="*/ 290306 h 1213500"/>
              <a:gd name="connsiteX2132" fmla="*/ 709164 w 1035818"/>
              <a:gd name="connsiteY2132" fmla="*/ 285695 h 1213500"/>
              <a:gd name="connsiteX2133" fmla="*/ 709067 w 1035818"/>
              <a:gd name="connsiteY2133" fmla="*/ 288007 h 1213500"/>
              <a:gd name="connsiteX2134" fmla="*/ 706787 w 1035818"/>
              <a:gd name="connsiteY2134" fmla="*/ 290310 h 1213500"/>
              <a:gd name="connsiteX2135" fmla="*/ 551718 w 1035818"/>
              <a:gd name="connsiteY2135" fmla="*/ 285669 h 1213500"/>
              <a:gd name="connsiteX2136" fmla="*/ 549885 w 1035818"/>
              <a:gd name="connsiteY2136" fmla="*/ 292704 h 1213500"/>
              <a:gd name="connsiteX2137" fmla="*/ 547309 w 1035818"/>
              <a:gd name="connsiteY2137" fmla="*/ 296631 h 1213500"/>
              <a:gd name="connsiteX2138" fmla="*/ 513393 w 1035818"/>
              <a:gd name="connsiteY2138" fmla="*/ 350718 h 1213500"/>
              <a:gd name="connsiteX2139" fmla="*/ 512140 w 1035818"/>
              <a:gd name="connsiteY2139" fmla="*/ 352775 h 1213500"/>
              <a:gd name="connsiteX2140" fmla="*/ 512649 w 1035818"/>
              <a:gd name="connsiteY2140" fmla="*/ 348243 h 1213500"/>
              <a:gd name="connsiteX2141" fmla="*/ 708327 w 1035818"/>
              <a:gd name="connsiteY2141" fmla="*/ 281295 h 1213500"/>
              <a:gd name="connsiteX2142" fmla="*/ 708793 w 1035818"/>
              <a:gd name="connsiteY2142" fmla="*/ 282731 h 1213500"/>
              <a:gd name="connsiteX2143" fmla="*/ 706291 w 1035818"/>
              <a:gd name="connsiteY2143" fmla="*/ 290306 h 1213500"/>
              <a:gd name="connsiteX2144" fmla="*/ 705909 w 1035818"/>
              <a:gd name="connsiteY2144" fmla="*/ 291197 h 1213500"/>
              <a:gd name="connsiteX2145" fmla="*/ 696833 w 1035818"/>
              <a:gd name="connsiteY2145" fmla="*/ 300366 h 1213500"/>
              <a:gd name="connsiteX2146" fmla="*/ 689920 w 1035818"/>
              <a:gd name="connsiteY2146" fmla="*/ 308104 h 1213500"/>
              <a:gd name="connsiteX2147" fmla="*/ 629964 w 1035818"/>
              <a:gd name="connsiteY2147" fmla="*/ 279526 h 1213500"/>
              <a:gd name="connsiteX2148" fmla="*/ 611554 w 1035818"/>
              <a:gd name="connsiteY2148" fmla="*/ 316259 h 1213500"/>
              <a:gd name="connsiteX2149" fmla="*/ 611998 w 1035818"/>
              <a:gd name="connsiteY2149" fmla="*/ 313268 h 1213500"/>
              <a:gd name="connsiteX2150" fmla="*/ 717846 w 1035818"/>
              <a:gd name="connsiteY2150" fmla="*/ 279137 h 1213500"/>
              <a:gd name="connsiteX2151" fmla="*/ 717175 w 1035818"/>
              <a:gd name="connsiteY2151" fmla="*/ 284428 h 1213500"/>
              <a:gd name="connsiteX2152" fmla="*/ 715946 w 1035818"/>
              <a:gd name="connsiteY2152" fmla="*/ 286722 h 1213500"/>
              <a:gd name="connsiteX2153" fmla="*/ 708367 w 1035818"/>
              <a:gd name="connsiteY2153" fmla="*/ 304515 h 1213500"/>
              <a:gd name="connsiteX2154" fmla="*/ 709067 w 1035818"/>
              <a:gd name="connsiteY2154" fmla="*/ 288007 h 1213500"/>
              <a:gd name="connsiteX2155" fmla="*/ 721381 w 1035818"/>
              <a:gd name="connsiteY2155" fmla="*/ 276582 h 1213500"/>
              <a:gd name="connsiteX2156" fmla="*/ 724083 w 1035818"/>
              <a:gd name="connsiteY2156" fmla="*/ 283105 h 1213500"/>
              <a:gd name="connsiteX2157" fmla="*/ 716593 w 1035818"/>
              <a:gd name="connsiteY2157" fmla="*/ 300144 h 1213500"/>
              <a:gd name="connsiteX2158" fmla="*/ 714699 w 1035818"/>
              <a:gd name="connsiteY2158" fmla="*/ 303969 h 1213500"/>
              <a:gd name="connsiteX2159" fmla="*/ 717175 w 1035818"/>
              <a:gd name="connsiteY2159" fmla="*/ 284428 h 1213500"/>
              <a:gd name="connsiteX2160" fmla="*/ 560821 w 1035818"/>
              <a:gd name="connsiteY2160" fmla="*/ 276025 h 1213500"/>
              <a:gd name="connsiteX2161" fmla="*/ 559039 w 1035818"/>
              <a:gd name="connsiteY2161" fmla="*/ 290306 h 1213500"/>
              <a:gd name="connsiteX2162" fmla="*/ 541657 w 1035818"/>
              <a:gd name="connsiteY2162" fmla="*/ 360987 h 1213500"/>
              <a:gd name="connsiteX2163" fmla="*/ 523866 w 1035818"/>
              <a:gd name="connsiteY2163" fmla="*/ 426168 h 1213500"/>
              <a:gd name="connsiteX2164" fmla="*/ 499949 w 1035818"/>
              <a:gd name="connsiteY2164" fmla="*/ 457183 h 1213500"/>
              <a:gd name="connsiteX2165" fmla="*/ 500524 w 1035818"/>
              <a:gd name="connsiteY2165" fmla="*/ 452672 h 1213500"/>
              <a:gd name="connsiteX2166" fmla="*/ 503153 w 1035818"/>
              <a:gd name="connsiteY2166" fmla="*/ 430547 h 1213500"/>
              <a:gd name="connsiteX2167" fmla="*/ 532939 w 1035818"/>
              <a:gd name="connsiteY2167" fmla="*/ 357719 h 1213500"/>
              <a:gd name="connsiteX2168" fmla="*/ 549885 w 1035818"/>
              <a:gd name="connsiteY2168" fmla="*/ 292704 h 1213500"/>
              <a:gd name="connsiteX2169" fmla="*/ 163681 w 1035818"/>
              <a:gd name="connsiteY2169" fmla="*/ 272423 h 1213500"/>
              <a:gd name="connsiteX2170" fmla="*/ 149864 w 1035818"/>
              <a:gd name="connsiteY2170" fmla="*/ 306581 h 1213500"/>
              <a:gd name="connsiteX2171" fmla="*/ 132500 w 1035818"/>
              <a:gd name="connsiteY2171" fmla="*/ 358946 h 1213500"/>
              <a:gd name="connsiteX2172" fmla="*/ 100338 w 1035818"/>
              <a:gd name="connsiteY2172" fmla="*/ 403337 h 1213500"/>
              <a:gd name="connsiteX2173" fmla="*/ 99609 w 1035818"/>
              <a:gd name="connsiteY2173" fmla="*/ 401464 h 1213500"/>
              <a:gd name="connsiteX2174" fmla="*/ 131599 w 1035818"/>
              <a:gd name="connsiteY2174" fmla="*/ 334875 h 1213500"/>
              <a:gd name="connsiteX2175" fmla="*/ 145180 w 1035818"/>
              <a:gd name="connsiteY2175" fmla="*/ 303535 h 1213500"/>
              <a:gd name="connsiteX2176" fmla="*/ 149019 w 1035818"/>
              <a:gd name="connsiteY2176" fmla="*/ 296840 h 1213500"/>
              <a:gd name="connsiteX2177" fmla="*/ 712564 w 1035818"/>
              <a:gd name="connsiteY2177" fmla="*/ 271009 h 1213500"/>
              <a:gd name="connsiteX2178" fmla="*/ 711850 w 1035818"/>
              <a:gd name="connsiteY2178" fmla="*/ 273474 h 1213500"/>
              <a:gd name="connsiteX2179" fmla="*/ 710139 w 1035818"/>
              <a:gd name="connsiteY2179" fmla="*/ 278655 h 1213500"/>
              <a:gd name="connsiteX2180" fmla="*/ 708327 w 1035818"/>
              <a:gd name="connsiteY2180" fmla="*/ 281295 h 1213500"/>
              <a:gd name="connsiteX2181" fmla="*/ 707503 w 1035818"/>
              <a:gd name="connsiteY2181" fmla="*/ 278755 h 1213500"/>
              <a:gd name="connsiteX2182" fmla="*/ 718922 w 1035818"/>
              <a:gd name="connsiteY2182" fmla="*/ 270647 h 1213500"/>
              <a:gd name="connsiteX2183" fmla="*/ 721084 w 1035818"/>
              <a:gd name="connsiteY2183" fmla="*/ 275866 h 1213500"/>
              <a:gd name="connsiteX2184" fmla="*/ 717846 w 1035818"/>
              <a:gd name="connsiteY2184" fmla="*/ 279137 h 1213500"/>
              <a:gd name="connsiteX2185" fmla="*/ 717686 w 1035818"/>
              <a:gd name="connsiteY2185" fmla="*/ 267663 h 1213500"/>
              <a:gd name="connsiteX2186" fmla="*/ 718029 w 1035818"/>
              <a:gd name="connsiteY2186" fmla="*/ 268490 h 1213500"/>
              <a:gd name="connsiteX2187" fmla="*/ 709164 w 1035818"/>
              <a:gd name="connsiteY2187" fmla="*/ 285695 h 1213500"/>
              <a:gd name="connsiteX2188" fmla="*/ 709233 w 1035818"/>
              <a:gd name="connsiteY2188" fmla="*/ 284088 h 1213500"/>
              <a:gd name="connsiteX2189" fmla="*/ 708793 w 1035818"/>
              <a:gd name="connsiteY2189" fmla="*/ 282731 h 1213500"/>
              <a:gd name="connsiteX2190" fmla="*/ 710139 w 1035818"/>
              <a:gd name="connsiteY2190" fmla="*/ 278655 h 1213500"/>
              <a:gd name="connsiteX2191" fmla="*/ 715240 w 1035818"/>
              <a:gd name="connsiteY2191" fmla="*/ 261758 h 1213500"/>
              <a:gd name="connsiteX2192" fmla="*/ 716547 w 1035818"/>
              <a:gd name="connsiteY2192" fmla="*/ 264912 h 1213500"/>
              <a:gd name="connsiteX2193" fmla="*/ 712564 w 1035818"/>
              <a:gd name="connsiteY2193" fmla="*/ 271009 h 1213500"/>
              <a:gd name="connsiteX2194" fmla="*/ 457054 w 1035818"/>
              <a:gd name="connsiteY2194" fmla="*/ 259940 h 1213500"/>
              <a:gd name="connsiteX2195" fmla="*/ 444509 w 1035818"/>
              <a:gd name="connsiteY2195" fmla="*/ 290306 h 1213500"/>
              <a:gd name="connsiteX2196" fmla="*/ 362539 w 1035818"/>
              <a:gd name="connsiteY2196" fmla="*/ 465933 h 1213500"/>
              <a:gd name="connsiteX2197" fmla="*/ 327629 w 1035818"/>
              <a:gd name="connsiteY2197" fmla="*/ 538111 h 1213500"/>
              <a:gd name="connsiteX2198" fmla="*/ 297257 w 1035818"/>
              <a:gd name="connsiteY2198" fmla="*/ 584810 h 1213500"/>
              <a:gd name="connsiteX2199" fmla="*/ 319387 w 1035818"/>
              <a:gd name="connsiteY2199" fmla="*/ 500003 h 1213500"/>
              <a:gd name="connsiteX2200" fmla="*/ 377101 w 1035818"/>
              <a:gd name="connsiteY2200" fmla="*/ 380794 h 1213500"/>
              <a:gd name="connsiteX2201" fmla="*/ 390576 w 1035818"/>
              <a:gd name="connsiteY2201" fmla="*/ 360248 h 1213500"/>
              <a:gd name="connsiteX2202" fmla="*/ 619561 w 1035818"/>
              <a:gd name="connsiteY2202" fmla="*/ 258337 h 1213500"/>
              <a:gd name="connsiteX2203" fmla="*/ 618971 w 1035818"/>
              <a:gd name="connsiteY2203" fmla="*/ 266260 h 1213500"/>
              <a:gd name="connsiteX2204" fmla="*/ 617516 w 1035818"/>
              <a:gd name="connsiteY2204" fmla="*/ 276074 h 1213500"/>
              <a:gd name="connsiteX2205" fmla="*/ 601596 w 1035818"/>
              <a:gd name="connsiteY2205" fmla="*/ 308237 h 1213500"/>
              <a:gd name="connsiteX2206" fmla="*/ 595245 w 1035818"/>
              <a:gd name="connsiteY2206" fmla="*/ 319756 h 1213500"/>
              <a:gd name="connsiteX2207" fmla="*/ 600720 w 1035818"/>
              <a:gd name="connsiteY2207" fmla="*/ 290489 h 1213500"/>
              <a:gd name="connsiteX2208" fmla="*/ 697463 w 1035818"/>
              <a:gd name="connsiteY2208" fmla="*/ 254424 h 1213500"/>
              <a:gd name="connsiteX2209" fmla="*/ 702166 w 1035818"/>
              <a:gd name="connsiteY2209" fmla="*/ 262293 h 1213500"/>
              <a:gd name="connsiteX2210" fmla="*/ 707503 w 1035818"/>
              <a:gd name="connsiteY2210" fmla="*/ 278755 h 1213500"/>
              <a:gd name="connsiteX2211" fmla="*/ 684011 w 1035818"/>
              <a:gd name="connsiteY2211" fmla="*/ 314718 h 1213500"/>
              <a:gd name="connsiteX2212" fmla="*/ 669419 w 1035818"/>
              <a:gd name="connsiteY2212" fmla="*/ 331051 h 1213500"/>
              <a:gd name="connsiteX2213" fmla="*/ 671578 w 1035818"/>
              <a:gd name="connsiteY2213" fmla="*/ 325059 h 1213500"/>
              <a:gd name="connsiteX2214" fmla="*/ 671956 w 1035818"/>
              <a:gd name="connsiteY2214" fmla="*/ 321559 h 1213500"/>
              <a:gd name="connsiteX2215" fmla="*/ 673155 w 1035818"/>
              <a:gd name="connsiteY2215" fmla="*/ 319967 h 1213500"/>
              <a:gd name="connsiteX2216" fmla="*/ 674605 w 1035818"/>
              <a:gd name="connsiteY2216" fmla="*/ 318094 h 1213500"/>
              <a:gd name="connsiteX2217" fmla="*/ 678487 w 1035818"/>
              <a:gd name="connsiteY2217" fmla="*/ 313247 h 1213500"/>
              <a:gd name="connsiteX2218" fmla="*/ 679634 w 1035818"/>
              <a:gd name="connsiteY2218" fmla="*/ 311593 h 1213500"/>
              <a:gd name="connsiteX2219" fmla="*/ 674605 w 1035818"/>
              <a:gd name="connsiteY2219" fmla="*/ 318094 h 1213500"/>
              <a:gd name="connsiteX2220" fmla="*/ 671976 w 1035818"/>
              <a:gd name="connsiteY2220" fmla="*/ 321375 h 1213500"/>
              <a:gd name="connsiteX2221" fmla="*/ 673346 w 1035818"/>
              <a:gd name="connsiteY2221" fmla="*/ 308675 h 1213500"/>
              <a:gd name="connsiteX2222" fmla="*/ 673758 w 1035818"/>
              <a:gd name="connsiteY2222" fmla="*/ 306576 h 1213500"/>
              <a:gd name="connsiteX2223" fmla="*/ 686661 w 1035818"/>
              <a:gd name="connsiteY2223" fmla="*/ 274117 h 1213500"/>
              <a:gd name="connsiteX2224" fmla="*/ 573083 w 1035818"/>
              <a:gd name="connsiteY2224" fmla="*/ 247104 h 1213500"/>
              <a:gd name="connsiteX2225" fmla="*/ 574831 w 1035818"/>
              <a:gd name="connsiteY2225" fmla="*/ 255009 h 1213500"/>
              <a:gd name="connsiteX2226" fmla="*/ 571782 w 1035818"/>
              <a:gd name="connsiteY2226" fmla="*/ 259307 h 1213500"/>
              <a:gd name="connsiteX2227" fmla="*/ 560821 w 1035818"/>
              <a:gd name="connsiteY2227" fmla="*/ 276025 h 1213500"/>
              <a:gd name="connsiteX2228" fmla="*/ 561719 w 1035818"/>
              <a:gd name="connsiteY2228" fmla="*/ 268821 h 1213500"/>
              <a:gd name="connsiteX2229" fmla="*/ 524021 w 1035818"/>
              <a:gd name="connsiteY2229" fmla="*/ 245811 h 1213500"/>
              <a:gd name="connsiteX2230" fmla="*/ 521374 w 1035818"/>
              <a:gd name="connsiteY2230" fmla="*/ 269933 h 1213500"/>
              <a:gd name="connsiteX2231" fmla="*/ 521234 w 1035818"/>
              <a:gd name="connsiteY2231" fmla="*/ 270254 h 1213500"/>
              <a:gd name="connsiteX2232" fmla="*/ 493593 w 1035818"/>
              <a:gd name="connsiteY2232" fmla="*/ 323028 h 1213500"/>
              <a:gd name="connsiteX2233" fmla="*/ 436379 w 1035818"/>
              <a:gd name="connsiteY2233" fmla="*/ 423153 h 1213500"/>
              <a:gd name="connsiteX2234" fmla="*/ 437817 w 1035818"/>
              <a:gd name="connsiteY2234" fmla="*/ 418235 h 1213500"/>
              <a:gd name="connsiteX2235" fmla="*/ 444509 w 1035818"/>
              <a:gd name="connsiteY2235" fmla="*/ 404835 h 1213500"/>
              <a:gd name="connsiteX2236" fmla="*/ 356372 w 1035818"/>
              <a:gd name="connsiteY2236" fmla="*/ 243386 h 1213500"/>
              <a:gd name="connsiteX2237" fmla="*/ 329980 w 1035818"/>
              <a:gd name="connsiteY2237" fmla="*/ 290306 h 1213500"/>
              <a:gd name="connsiteX2238" fmla="*/ 222547 w 1035818"/>
              <a:gd name="connsiteY2238" fmla="*/ 505172 h 1213500"/>
              <a:gd name="connsiteX2239" fmla="*/ 199089 w 1035818"/>
              <a:gd name="connsiteY2239" fmla="*/ 535726 h 1213500"/>
              <a:gd name="connsiteX2240" fmla="*/ 132602 w 1035818"/>
              <a:gd name="connsiteY2240" fmla="*/ 641428 h 1213500"/>
              <a:gd name="connsiteX2241" fmla="*/ 136675 w 1035818"/>
              <a:gd name="connsiteY2241" fmla="*/ 611044 h 1213500"/>
              <a:gd name="connsiteX2242" fmla="*/ 141038 w 1035818"/>
              <a:gd name="connsiteY2242" fmla="*/ 602118 h 1213500"/>
              <a:gd name="connsiteX2243" fmla="*/ 272517 w 1035818"/>
              <a:gd name="connsiteY2243" fmla="*/ 351854 h 1213500"/>
              <a:gd name="connsiteX2244" fmla="*/ 290935 w 1035818"/>
              <a:gd name="connsiteY2244" fmla="*/ 320071 h 1213500"/>
              <a:gd name="connsiteX2245" fmla="*/ 329980 w 1035818"/>
              <a:gd name="connsiteY2245" fmla="*/ 273944 h 1213500"/>
              <a:gd name="connsiteX2246" fmla="*/ 690714 w 1035818"/>
              <a:gd name="connsiteY2246" fmla="*/ 243133 h 1213500"/>
              <a:gd name="connsiteX2247" fmla="*/ 691008 w 1035818"/>
              <a:gd name="connsiteY2247" fmla="*/ 243626 h 1213500"/>
              <a:gd name="connsiteX2248" fmla="*/ 685890 w 1035818"/>
              <a:gd name="connsiteY2248" fmla="*/ 257776 h 1213500"/>
              <a:gd name="connsiteX2249" fmla="*/ 678795 w 1035818"/>
              <a:gd name="connsiteY2249" fmla="*/ 280952 h 1213500"/>
              <a:gd name="connsiteX2250" fmla="*/ 673758 w 1035818"/>
              <a:gd name="connsiteY2250" fmla="*/ 306576 h 1213500"/>
              <a:gd name="connsiteX2251" fmla="*/ 663837 w 1035818"/>
              <a:gd name="connsiteY2251" fmla="*/ 331535 h 1213500"/>
              <a:gd name="connsiteX2252" fmla="*/ 662252 w 1035818"/>
              <a:gd name="connsiteY2252" fmla="*/ 333513 h 1213500"/>
              <a:gd name="connsiteX2253" fmla="*/ 645558 w 1035818"/>
              <a:gd name="connsiteY2253" fmla="*/ 351100 h 1213500"/>
              <a:gd name="connsiteX2254" fmla="*/ 645857 w 1035818"/>
              <a:gd name="connsiteY2254" fmla="*/ 348667 h 1213500"/>
              <a:gd name="connsiteX2255" fmla="*/ 648239 w 1035818"/>
              <a:gd name="connsiteY2255" fmla="*/ 322686 h 1213500"/>
              <a:gd name="connsiteX2256" fmla="*/ 662830 w 1035818"/>
              <a:gd name="connsiteY2256" fmla="*/ 293715 h 1213500"/>
              <a:gd name="connsiteX2257" fmla="*/ 181514 w 1035818"/>
              <a:gd name="connsiteY2257" fmla="*/ 243075 h 1213500"/>
              <a:gd name="connsiteX2258" fmla="*/ 163812 w 1035818"/>
              <a:gd name="connsiteY2258" fmla="*/ 272205 h 1213500"/>
              <a:gd name="connsiteX2259" fmla="*/ 163681 w 1035818"/>
              <a:gd name="connsiteY2259" fmla="*/ 272423 h 1213500"/>
              <a:gd name="connsiteX2260" fmla="*/ 166371 w 1035818"/>
              <a:gd name="connsiteY2260" fmla="*/ 265773 h 1213500"/>
              <a:gd name="connsiteX2261" fmla="*/ 294223 w 1035818"/>
              <a:gd name="connsiteY2261" fmla="*/ 234673 h 1213500"/>
              <a:gd name="connsiteX2262" fmla="*/ 261181 w 1035818"/>
              <a:gd name="connsiteY2262" fmla="*/ 341529 h 1213500"/>
              <a:gd name="connsiteX2263" fmla="*/ 255730 w 1035818"/>
              <a:gd name="connsiteY2263" fmla="*/ 357087 h 1213500"/>
              <a:gd name="connsiteX2264" fmla="*/ 166367 w 1035818"/>
              <a:gd name="connsiteY2264" fmla="*/ 470280 h 1213500"/>
              <a:gd name="connsiteX2265" fmla="*/ 98740 w 1035818"/>
              <a:gd name="connsiteY2265" fmla="*/ 558755 h 1213500"/>
              <a:gd name="connsiteX2266" fmla="*/ 81087 w 1035818"/>
              <a:gd name="connsiteY2266" fmla="*/ 584286 h 1213500"/>
              <a:gd name="connsiteX2267" fmla="*/ 81116 w 1035818"/>
              <a:gd name="connsiteY2267" fmla="*/ 583751 h 1213500"/>
              <a:gd name="connsiteX2268" fmla="*/ 84560 w 1035818"/>
              <a:gd name="connsiteY2268" fmla="*/ 568448 h 1213500"/>
              <a:gd name="connsiteX2269" fmla="*/ 85105 w 1035818"/>
              <a:gd name="connsiteY2269" fmla="*/ 565447 h 1213500"/>
              <a:gd name="connsiteX2270" fmla="*/ 109256 w 1035818"/>
              <a:gd name="connsiteY2270" fmla="*/ 527637 h 1213500"/>
              <a:gd name="connsiteX2271" fmla="*/ 166367 w 1035818"/>
              <a:gd name="connsiteY2271" fmla="*/ 437558 h 1213500"/>
              <a:gd name="connsiteX2272" fmla="*/ 215451 w 1035818"/>
              <a:gd name="connsiteY2272" fmla="*/ 347570 h 1213500"/>
              <a:gd name="connsiteX2273" fmla="*/ 216155 w 1035818"/>
              <a:gd name="connsiteY2273" fmla="*/ 346279 h 1213500"/>
              <a:gd name="connsiteX2274" fmla="*/ 254231 w 1035818"/>
              <a:gd name="connsiteY2274" fmla="*/ 288642 h 1213500"/>
              <a:gd name="connsiteX2275" fmla="*/ 700453 w 1035818"/>
              <a:gd name="connsiteY2275" fmla="*/ 226057 h 1213500"/>
              <a:gd name="connsiteX2276" fmla="*/ 705861 w 1035818"/>
              <a:gd name="connsiteY2276" fmla="*/ 239113 h 1213500"/>
              <a:gd name="connsiteX2277" fmla="*/ 697463 w 1035818"/>
              <a:gd name="connsiteY2277" fmla="*/ 254424 h 1213500"/>
              <a:gd name="connsiteX2278" fmla="*/ 691008 w 1035818"/>
              <a:gd name="connsiteY2278" fmla="*/ 243626 h 1213500"/>
              <a:gd name="connsiteX2279" fmla="*/ 692087 w 1035818"/>
              <a:gd name="connsiteY2279" fmla="*/ 240642 h 1213500"/>
              <a:gd name="connsiteX2280" fmla="*/ 693567 w 1035818"/>
              <a:gd name="connsiteY2280" fmla="*/ 237958 h 1213500"/>
              <a:gd name="connsiteX2281" fmla="*/ 657207 w 1035818"/>
              <a:gd name="connsiteY2281" fmla="*/ 224860 h 1213500"/>
              <a:gd name="connsiteX2282" fmla="*/ 630246 w 1035818"/>
              <a:gd name="connsiteY2282" fmla="*/ 278997 h 1213500"/>
              <a:gd name="connsiteX2283" fmla="*/ 629964 w 1035818"/>
              <a:gd name="connsiteY2283" fmla="*/ 279526 h 1213500"/>
              <a:gd name="connsiteX2284" fmla="*/ 630676 w 1035818"/>
              <a:gd name="connsiteY2284" fmla="*/ 278105 h 1213500"/>
              <a:gd name="connsiteX2285" fmla="*/ 641690 w 1035818"/>
              <a:gd name="connsiteY2285" fmla="*/ 249598 h 1213500"/>
              <a:gd name="connsiteX2286" fmla="*/ 482537 w 1035818"/>
              <a:gd name="connsiteY2286" fmla="*/ 221999 h 1213500"/>
              <a:gd name="connsiteX2287" fmla="*/ 479360 w 1035818"/>
              <a:gd name="connsiteY2287" fmla="*/ 255468 h 1213500"/>
              <a:gd name="connsiteX2288" fmla="*/ 469234 w 1035818"/>
              <a:gd name="connsiteY2288" fmla="*/ 301431 h 1213500"/>
              <a:gd name="connsiteX2289" fmla="*/ 435123 w 1035818"/>
              <a:gd name="connsiteY2289" fmla="*/ 362830 h 1213500"/>
              <a:gd name="connsiteX2290" fmla="*/ 438400 w 1035818"/>
              <a:gd name="connsiteY2290" fmla="*/ 351987 h 1213500"/>
              <a:gd name="connsiteX2291" fmla="*/ 467476 w 1035818"/>
              <a:gd name="connsiteY2291" fmla="*/ 247025 h 1213500"/>
              <a:gd name="connsiteX2292" fmla="*/ 468476 w 1035818"/>
              <a:gd name="connsiteY2292" fmla="*/ 242840 h 1213500"/>
              <a:gd name="connsiteX2293" fmla="*/ 609784 w 1035818"/>
              <a:gd name="connsiteY2293" fmla="*/ 221588 h 1213500"/>
              <a:gd name="connsiteX2294" fmla="*/ 600952 w 1035818"/>
              <a:gd name="connsiteY2294" fmla="*/ 289249 h 1213500"/>
              <a:gd name="connsiteX2295" fmla="*/ 600720 w 1035818"/>
              <a:gd name="connsiteY2295" fmla="*/ 290489 h 1213500"/>
              <a:gd name="connsiteX2296" fmla="*/ 584173 w 1035818"/>
              <a:gd name="connsiteY2296" fmla="*/ 318727 h 1213500"/>
              <a:gd name="connsiteX2297" fmla="*/ 546181 w 1035818"/>
              <a:gd name="connsiteY2297" fmla="*/ 395819 h 1213500"/>
              <a:gd name="connsiteX2298" fmla="*/ 527238 w 1035818"/>
              <a:gd name="connsiteY2298" fmla="*/ 421795 h 1213500"/>
              <a:gd name="connsiteX2299" fmla="*/ 524013 w 1035818"/>
              <a:gd name="connsiteY2299" fmla="*/ 425976 h 1213500"/>
              <a:gd name="connsiteX2300" fmla="*/ 526755 w 1035818"/>
              <a:gd name="connsiteY2300" fmla="*/ 418306 h 1213500"/>
              <a:gd name="connsiteX2301" fmla="*/ 575400 w 1035818"/>
              <a:gd name="connsiteY2301" fmla="*/ 257583 h 1213500"/>
              <a:gd name="connsiteX2302" fmla="*/ 574831 w 1035818"/>
              <a:gd name="connsiteY2302" fmla="*/ 255009 h 1213500"/>
              <a:gd name="connsiteX2303" fmla="*/ 588174 w 1035818"/>
              <a:gd name="connsiteY2303" fmla="*/ 236199 h 1213500"/>
              <a:gd name="connsiteX2304" fmla="*/ 607132 w 1035818"/>
              <a:gd name="connsiteY2304" fmla="*/ 226902 h 1213500"/>
              <a:gd name="connsiteX2305" fmla="*/ 563982 w 1035818"/>
              <a:gd name="connsiteY2305" fmla="*/ 219523 h 1213500"/>
              <a:gd name="connsiteX2306" fmla="*/ 567024 w 1035818"/>
              <a:gd name="connsiteY2306" fmla="*/ 226309 h 1213500"/>
              <a:gd name="connsiteX2307" fmla="*/ 561719 w 1035818"/>
              <a:gd name="connsiteY2307" fmla="*/ 268821 h 1213500"/>
              <a:gd name="connsiteX2308" fmla="*/ 559039 w 1035818"/>
              <a:gd name="connsiteY2308" fmla="*/ 273944 h 1213500"/>
              <a:gd name="connsiteX2309" fmla="*/ 551718 w 1035818"/>
              <a:gd name="connsiteY2309" fmla="*/ 285669 h 1213500"/>
              <a:gd name="connsiteX2310" fmla="*/ 559039 w 1035818"/>
              <a:gd name="connsiteY2310" fmla="*/ 257583 h 1213500"/>
              <a:gd name="connsiteX2311" fmla="*/ 562019 w 1035818"/>
              <a:gd name="connsiteY2311" fmla="*/ 224064 h 1213500"/>
              <a:gd name="connsiteX2312" fmla="*/ 474455 w 1035818"/>
              <a:gd name="connsiteY2312" fmla="*/ 217818 h 1213500"/>
              <a:gd name="connsiteX2313" fmla="*/ 468476 w 1035818"/>
              <a:gd name="connsiteY2313" fmla="*/ 242840 h 1213500"/>
              <a:gd name="connsiteX2314" fmla="*/ 463415 w 1035818"/>
              <a:gd name="connsiteY2314" fmla="*/ 250342 h 1213500"/>
              <a:gd name="connsiteX2315" fmla="*/ 457054 w 1035818"/>
              <a:gd name="connsiteY2315" fmla="*/ 259940 h 1213500"/>
              <a:gd name="connsiteX2316" fmla="*/ 696091 w 1035818"/>
              <a:gd name="connsiteY2316" fmla="*/ 215528 h 1213500"/>
              <a:gd name="connsiteX2317" fmla="*/ 698877 w 1035818"/>
              <a:gd name="connsiteY2317" fmla="*/ 222254 h 1213500"/>
              <a:gd name="connsiteX2318" fmla="*/ 697495 w 1035818"/>
              <a:gd name="connsiteY2318" fmla="*/ 225691 h 1213500"/>
              <a:gd name="connsiteX2319" fmla="*/ 692087 w 1035818"/>
              <a:gd name="connsiteY2319" fmla="*/ 240642 h 1213500"/>
              <a:gd name="connsiteX2320" fmla="*/ 690714 w 1035818"/>
              <a:gd name="connsiteY2320" fmla="*/ 243133 h 1213500"/>
              <a:gd name="connsiteX2321" fmla="*/ 685381 w 1035818"/>
              <a:gd name="connsiteY2321" fmla="*/ 234211 h 1213500"/>
              <a:gd name="connsiteX2322" fmla="*/ 685002 w 1035818"/>
              <a:gd name="connsiteY2322" fmla="*/ 233646 h 1213500"/>
              <a:gd name="connsiteX2323" fmla="*/ 689929 w 1035818"/>
              <a:gd name="connsiteY2323" fmla="*/ 224860 h 1213500"/>
              <a:gd name="connsiteX2324" fmla="*/ 559039 w 1035818"/>
              <a:gd name="connsiteY2324" fmla="*/ 208499 h 1213500"/>
              <a:gd name="connsiteX2325" fmla="*/ 562681 w 1035818"/>
              <a:gd name="connsiteY2325" fmla="*/ 216622 h 1213500"/>
              <a:gd name="connsiteX2326" fmla="*/ 562019 w 1035818"/>
              <a:gd name="connsiteY2326" fmla="*/ 224064 h 1213500"/>
              <a:gd name="connsiteX2327" fmla="*/ 526316 w 1035818"/>
              <a:gd name="connsiteY2327" fmla="*/ 306667 h 1213500"/>
              <a:gd name="connsiteX2328" fmla="*/ 514866 w 1035818"/>
              <a:gd name="connsiteY2328" fmla="*/ 328499 h 1213500"/>
              <a:gd name="connsiteX2329" fmla="*/ 516649 w 1035818"/>
              <a:gd name="connsiteY2329" fmla="*/ 312613 h 1213500"/>
              <a:gd name="connsiteX2330" fmla="*/ 521330 w 1035818"/>
              <a:gd name="connsiteY2330" fmla="*/ 270340 h 1213500"/>
              <a:gd name="connsiteX2331" fmla="*/ 521374 w 1035818"/>
              <a:gd name="connsiteY2331" fmla="*/ 269933 h 1213500"/>
              <a:gd name="connsiteX2332" fmla="*/ 525059 w 1035818"/>
              <a:gd name="connsiteY2332" fmla="*/ 261530 h 1213500"/>
              <a:gd name="connsiteX2333" fmla="*/ 559039 w 1035818"/>
              <a:gd name="connsiteY2333" fmla="*/ 208499 h 1213500"/>
              <a:gd name="connsiteX2334" fmla="*/ 667143 w 1035818"/>
              <a:gd name="connsiteY2334" fmla="*/ 206976 h 1213500"/>
              <a:gd name="connsiteX2335" fmla="*/ 685002 w 1035818"/>
              <a:gd name="connsiteY2335" fmla="*/ 233646 h 1213500"/>
              <a:gd name="connsiteX2336" fmla="*/ 650813 w 1035818"/>
              <a:gd name="connsiteY2336" fmla="*/ 294604 h 1213500"/>
              <a:gd name="connsiteX2337" fmla="*/ 657207 w 1035818"/>
              <a:gd name="connsiteY2337" fmla="*/ 224860 h 1213500"/>
              <a:gd name="connsiteX2338" fmla="*/ 657818 w 1035818"/>
              <a:gd name="connsiteY2338" fmla="*/ 193051 h 1213500"/>
              <a:gd name="connsiteX2339" fmla="*/ 660913 w 1035818"/>
              <a:gd name="connsiteY2339" fmla="*/ 197672 h 1213500"/>
              <a:gd name="connsiteX2340" fmla="*/ 654354 w 1035818"/>
              <a:gd name="connsiteY2340" fmla="*/ 216820 h 1213500"/>
              <a:gd name="connsiteX2341" fmla="*/ 641690 w 1035818"/>
              <a:gd name="connsiteY2341" fmla="*/ 249598 h 1213500"/>
              <a:gd name="connsiteX2342" fmla="*/ 615171 w 1035818"/>
              <a:gd name="connsiteY2342" fmla="*/ 291877 h 1213500"/>
              <a:gd name="connsiteX2343" fmla="*/ 617516 w 1035818"/>
              <a:gd name="connsiteY2343" fmla="*/ 276074 h 1213500"/>
              <a:gd name="connsiteX2344" fmla="*/ 628227 w 1035818"/>
              <a:gd name="connsiteY2344" fmla="*/ 254434 h 1213500"/>
              <a:gd name="connsiteX2345" fmla="*/ 648896 w 1035818"/>
              <a:gd name="connsiteY2345" fmla="*/ 210386 h 1213500"/>
              <a:gd name="connsiteX2346" fmla="*/ 653268 w 1035818"/>
              <a:gd name="connsiteY2346" fmla="*/ 200815 h 1213500"/>
              <a:gd name="connsiteX2347" fmla="*/ 438353 w 1035818"/>
              <a:gd name="connsiteY2347" fmla="*/ 186243 h 1213500"/>
              <a:gd name="connsiteX2348" fmla="*/ 432045 w 1035818"/>
              <a:gd name="connsiteY2348" fmla="*/ 199696 h 1213500"/>
              <a:gd name="connsiteX2349" fmla="*/ 402521 w 1035818"/>
              <a:gd name="connsiteY2349" fmla="*/ 272638 h 1213500"/>
              <a:gd name="connsiteX2350" fmla="*/ 352253 w 1035818"/>
              <a:gd name="connsiteY2350" fmla="*/ 354317 h 1213500"/>
              <a:gd name="connsiteX2351" fmla="*/ 322081 w 1035818"/>
              <a:gd name="connsiteY2351" fmla="*/ 408961 h 1213500"/>
              <a:gd name="connsiteX2352" fmla="*/ 345947 w 1035818"/>
              <a:gd name="connsiteY2352" fmla="*/ 340522 h 1213500"/>
              <a:gd name="connsiteX2353" fmla="*/ 346456 w 1035818"/>
              <a:gd name="connsiteY2353" fmla="*/ 339202 h 1213500"/>
              <a:gd name="connsiteX2354" fmla="*/ 396125 w 1035818"/>
              <a:gd name="connsiteY2354" fmla="*/ 258043 h 1213500"/>
              <a:gd name="connsiteX2355" fmla="*/ 465895 w 1035818"/>
              <a:gd name="connsiteY2355" fmla="*/ 182202 h 1213500"/>
              <a:gd name="connsiteX2356" fmla="*/ 434998 w 1035818"/>
              <a:gd name="connsiteY2356" fmla="*/ 261209 h 1213500"/>
              <a:gd name="connsiteX2357" fmla="*/ 377101 w 1035818"/>
              <a:gd name="connsiteY2357" fmla="*/ 380794 h 1213500"/>
              <a:gd name="connsiteX2358" fmla="*/ 346626 w 1035818"/>
              <a:gd name="connsiteY2358" fmla="*/ 427263 h 1213500"/>
              <a:gd name="connsiteX2359" fmla="*/ 338431 w 1035818"/>
              <a:gd name="connsiteY2359" fmla="*/ 439836 h 1213500"/>
              <a:gd name="connsiteX2360" fmla="*/ 353899 w 1035818"/>
              <a:gd name="connsiteY2360" fmla="*/ 392764 h 1213500"/>
              <a:gd name="connsiteX2361" fmla="*/ 402521 w 1035818"/>
              <a:gd name="connsiteY2361" fmla="*/ 272638 h 1213500"/>
              <a:gd name="connsiteX2362" fmla="*/ 411787 w 1035818"/>
              <a:gd name="connsiteY2362" fmla="*/ 257583 h 1213500"/>
              <a:gd name="connsiteX2363" fmla="*/ 391088 w 1035818"/>
              <a:gd name="connsiteY2363" fmla="*/ 181666 h 1213500"/>
              <a:gd name="connsiteX2364" fmla="*/ 383326 w 1035818"/>
              <a:gd name="connsiteY2364" fmla="*/ 195465 h 1213500"/>
              <a:gd name="connsiteX2365" fmla="*/ 308231 w 1035818"/>
              <a:gd name="connsiteY2365" fmla="*/ 290585 h 1213500"/>
              <a:gd name="connsiteX2366" fmla="*/ 329980 w 1035818"/>
              <a:gd name="connsiteY2366" fmla="*/ 257583 h 1213500"/>
              <a:gd name="connsiteX2367" fmla="*/ 388626 w 1035818"/>
              <a:gd name="connsiteY2367" fmla="*/ 184953 h 1213500"/>
              <a:gd name="connsiteX2368" fmla="*/ 674786 w 1035818"/>
              <a:gd name="connsiteY2368" fmla="*/ 164094 h 1213500"/>
              <a:gd name="connsiteX2369" fmla="*/ 681697 w 1035818"/>
              <a:gd name="connsiteY2369" fmla="*/ 180778 h 1213500"/>
              <a:gd name="connsiteX2370" fmla="*/ 667143 w 1035818"/>
              <a:gd name="connsiteY2370" fmla="*/ 206976 h 1213500"/>
              <a:gd name="connsiteX2371" fmla="*/ 660913 w 1035818"/>
              <a:gd name="connsiteY2371" fmla="*/ 197672 h 1213500"/>
              <a:gd name="connsiteX2372" fmla="*/ 669074 w 1035818"/>
              <a:gd name="connsiteY2372" fmla="*/ 173842 h 1213500"/>
              <a:gd name="connsiteX2373" fmla="*/ 487786 w 1035818"/>
              <a:gd name="connsiteY2373" fmla="*/ 162030 h 1213500"/>
              <a:gd name="connsiteX2374" fmla="*/ 487527 w 1035818"/>
              <a:gd name="connsiteY2374" fmla="*/ 169437 h 1213500"/>
              <a:gd name="connsiteX2375" fmla="*/ 485462 w 1035818"/>
              <a:gd name="connsiteY2375" fmla="*/ 191189 h 1213500"/>
              <a:gd name="connsiteX2376" fmla="*/ 485121 w 1035818"/>
              <a:gd name="connsiteY2376" fmla="*/ 192001 h 1213500"/>
              <a:gd name="connsiteX2377" fmla="*/ 474455 w 1035818"/>
              <a:gd name="connsiteY2377" fmla="*/ 217818 h 1213500"/>
              <a:gd name="connsiteX2378" fmla="*/ 427607 w 1035818"/>
              <a:gd name="connsiteY2378" fmla="*/ 160903 h 1213500"/>
              <a:gd name="connsiteX2379" fmla="*/ 384071 w 1035818"/>
              <a:gd name="connsiteY2379" fmla="*/ 250796 h 1213500"/>
              <a:gd name="connsiteX2380" fmla="*/ 362605 w 1035818"/>
              <a:gd name="connsiteY2380" fmla="*/ 298992 h 1213500"/>
              <a:gd name="connsiteX2381" fmla="*/ 347375 w 1035818"/>
              <a:gd name="connsiteY2381" fmla="*/ 336823 h 1213500"/>
              <a:gd name="connsiteX2382" fmla="*/ 351967 w 1035818"/>
              <a:gd name="connsiteY2382" fmla="*/ 324930 h 1213500"/>
              <a:gd name="connsiteX2383" fmla="*/ 404429 w 1035818"/>
              <a:gd name="connsiteY2383" fmla="*/ 206606 h 1213500"/>
              <a:gd name="connsiteX2384" fmla="*/ 425818 w 1035818"/>
              <a:gd name="connsiteY2384" fmla="*/ 162974 h 1213500"/>
              <a:gd name="connsiteX2385" fmla="*/ 573329 w 1035818"/>
              <a:gd name="connsiteY2385" fmla="*/ 146409 h 1213500"/>
              <a:gd name="connsiteX2386" fmla="*/ 570208 w 1035818"/>
              <a:gd name="connsiteY2386" fmla="*/ 200794 h 1213500"/>
              <a:gd name="connsiteX2387" fmla="*/ 569480 w 1035818"/>
              <a:gd name="connsiteY2387" fmla="*/ 206628 h 1213500"/>
              <a:gd name="connsiteX2388" fmla="*/ 568499 w 1035818"/>
              <a:gd name="connsiteY2388" fmla="*/ 209072 h 1213500"/>
              <a:gd name="connsiteX2389" fmla="*/ 563982 w 1035818"/>
              <a:gd name="connsiteY2389" fmla="*/ 219523 h 1213500"/>
              <a:gd name="connsiteX2390" fmla="*/ 562681 w 1035818"/>
              <a:gd name="connsiteY2390" fmla="*/ 216622 h 1213500"/>
              <a:gd name="connsiteX2391" fmla="*/ 567938 w 1035818"/>
              <a:gd name="connsiteY2391" fmla="*/ 157488 h 1213500"/>
              <a:gd name="connsiteX2392" fmla="*/ 492052 w 1035818"/>
              <a:gd name="connsiteY2392" fmla="*/ 144174 h 1213500"/>
              <a:gd name="connsiteX2393" fmla="*/ 487786 w 1035818"/>
              <a:gd name="connsiteY2393" fmla="*/ 162030 h 1213500"/>
              <a:gd name="connsiteX2394" fmla="*/ 488213 w 1035818"/>
              <a:gd name="connsiteY2394" fmla="*/ 149800 h 1213500"/>
              <a:gd name="connsiteX2395" fmla="*/ 214941 w 1035818"/>
              <a:gd name="connsiteY2395" fmla="*/ 142457 h 1213500"/>
              <a:gd name="connsiteX2396" fmla="*/ 172861 w 1035818"/>
              <a:gd name="connsiteY2396" fmla="*/ 210638 h 1213500"/>
              <a:gd name="connsiteX2397" fmla="*/ 117283 w 1035818"/>
              <a:gd name="connsiteY2397" fmla="*/ 290306 h 1213500"/>
              <a:gd name="connsiteX2398" fmla="*/ 112216 w 1035818"/>
              <a:gd name="connsiteY2398" fmla="*/ 296059 h 1213500"/>
              <a:gd name="connsiteX2399" fmla="*/ 140931 w 1035818"/>
              <a:gd name="connsiteY2399" fmla="*/ 217093 h 1213500"/>
              <a:gd name="connsiteX2400" fmla="*/ 163288 w 1035818"/>
              <a:gd name="connsiteY2400" fmla="*/ 189133 h 1213500"/>
              <a:gd name="connsiteX2401" fmla="*/ 220176 w 1035818"/>
              <a:gd name="connsiteY2401" fmla="*/ 137725 h 1213500"/>
              <a:gd name="connsiteX2402" fmla="*/ 186730 w 1035818"/>
              <a:gd name="connsiteY2402" fmla="*/ 215445 h 1213500"/>
              <a:gd name="connsiteX2403" fmla="*/ 166371 w 1035818"/>
              <a:gd name="connsiteY2403" fmla="*/ 265773 h 1213500"/>
              <a:gd name="connsiteX2404" fmla="*/ 152594 w 1035818"/>
              <a:gd name="connsiteY2404" fmla="*/ 286425 h 1213500"/>
              <a:gd name="connsiteX2405" fmla="*/ 215008 w 1035818"/>
              <a:gd name="connsiteY2405" fmla="*/ 142396 h 1213500"/>
              <a:gd name="connsiteX2406" fmla="*/ 570919 w 1035818"/>
              <a:gd name="connsiteY2406" fmla="*/ 123962 h 1213500"/>
              <a:gd name="connsiteX2407" fmla="*/ 567938 w 1035818"/>
              <a:gd name="connsiteY2407" fmla="*/ 157488 h 1213500"/>
              <a:gd name="connsiteX2408" fmla="*/ 559039 w 1035818"/>
              <a:gd name="connsiteY2408" fmla="*/ 175776 h 1213500"/>
              <a:gd name="connsiteX2409" fmla="*/ 524021 w 1035818"/>
              <a:gd name="connsiteY2409" fmla="*/ 245811 h 1213500"/>
              <a:gd name="connsiteX2410" fmla="*/ 524737 w 1035818"/>
              <a:gd name="connsiteY2410" fmla="*/ 239287 h 1213500"/>
              <a:gd name="connsiteX2411" fmla="*/ 526316 w 1035818"/>
              <a:gd name="connsiteY2411" fmla="*/ 224860 h 1213500"/>
              <a:gd name="connsiteX2412" fmla="*/ 493593 w 1035818"/>
              <a:gd name="connsiteY2412" fmla="*/ 273944 h 1213500"/>
              <a:gd name="connsiteX2413" fmla="*/ 460871 w 1035818"/>
              <a:gd name="connsiteY2413" fmla="*/ 339390 h 1213500"/>
              <a:gd name="connsiteX2414" fmla="*/ 469234 w 1035818"/>
              <a:gd name="connsiteY2414" fmla="*/ 301431 h 1213500"/>
              <a:gd name="connsiteX2415" fmla="*/ 493593 w 1035818"/>
              <a:gd name="connsiteY2415" fmla="*/ 257583 h 1213500"/>
              <a:gd name="connsiteX2416" fmla="*/ 565897 w 1035818"/>
              <a:gd name="connsiteY2416" fmla="*/ 139236 h 1213500"/>
              <a:gd name="connsiteX2417" fmla="*/ 489159 w 1035818"/>
              <a:gd name="connsiteY2417" fmla="*/ 122714 h 1213500"/>
              <a:gd name="connsiteX2418" fmla="*/ 488213 w 1035818"/>
              <a:gd name="connsiteY2418" fmla="*/ 149800 h 1213500"/>
              <a:gd name="connsiteX2419" fmla="*/ 470037 w 1035818"/>
              <a:gd name="connsiteY2419" fmla="*/ 176432 h 1213500"/>
              <a:gd name="connsiteX2420" fmla="*/ 465895 w 1035818"/>
              <a:gd name="connsiteY2420" fmla="*/ 182202 h 1213500"/>
              <a:gd name="connsiteX2421" fmla="*/ 454835 w 1035818"/>
              <a:gd name="connsiteY2421" fmla="*/ 105225 h 1213500"/>
              <a:gd name="connsiteX2422" fmla="*/ 435927 w 1035818"/>
              <a:gd name="connsiteY2422" fmla="*/ 142352 h 1213500"/>
              <a:gd name="connsiteX2423" fmla="*/ 425818 w 1035818"/>
              <a:gd name="connsiteY2423" fmla="*/ 162974 h 1213500"/>
              <a:gd name="connsiteX2424" fmla="*/ 356372 w 1035818"/>
              <a:gd name="connsiteY2424" fmla="*/ 243386 h 1213500"/>
              <a:gd name="connsiteX2425" fmla="*/ 383326 w 1035818"/>
              <a:gd name="connsiteY2425" fmla="*/ 195465 h 1213500"/>
              <a:gd name="connsiteX2426" fmla="*/ 411787 w 1035818"/>
              <a:gd name="connsiteY2426" fmla="*/ 159415 h 1213500"/>
              <a:gd name="connsiteX2427" fmla="*/ 451373 w 1035818"/>
              <a:gd name="connsiteY2427" fmla="*/ 109153 h 1213500"/>
              <a:gd name="connsiteX2428" fmla="*/ 282987 w 1035818"/>
              <a:gd name="connsiteY2428" fmla="*/ 93065 h 1213500"/>
              <a:gd name="connsiteX2429" fmla="*/ 254508 w 1035818"/>
              <a:gd name="connsiteY2429" fmla="*/ 133658 h 1213500"/>
              <a:gd name="connsiteX2430" fmla="*/ 181514 w 1035818"/>
              <a:gd name="connsiteY2430" fmla="*/ 243075 h 1213500"/>
              <a:gd name="connsiteX2431" fmla="*/ 184859 w 1035818"/>
              <a:gd name="connsiteY2431" fmla="*/ 237569 h 1213500"/>
              <a:gd name="connsiteX2432" fmla="*/ 251938 w 1035818"/>
              <a:gd name="connsiteY2432" fmla="*/ 127835 h 1213500"/>
              <a:gd name="connsiteX2433" fmla="*/ 266807 w 1035818"/>
              <a:gd name="connsiteY2433" fmla="*/ 103531 h 1213500"/>
              <a:gd name="connsiteX2434" fmla="*/ 440451 w 1035818"/>
              <a:gd name="connsiteY2434" fmla="*/ 92354 h 1213500"/>
              <a:gd name="connsiteX2435" fmla="*/ 437055 w 1035818"/>
              <a:gd name="connsiteY2435" fmla="*/ 98670 h 1213500"/>
              <a:gd name="connsiteX2436" fmla="*/ 429729 w 1035818"/>
              <a:gd name="connsiteY2436" fmla="*/ 108521 h 1213500"/>
              <a:gd name="connsiteX2437" fmla="*/ 431434 w 1035818"/>
              <a:gd name="connsiteY2437" fmla="*/ 105672 h 1213500"/>
              <a:gd name="connsiteX2438" fmla="*/ 502058 w 1035818"/>
              <a:gd name="connsiteY2438" fmla="*/ 89454 h 1213500"/>
              <a:gd name="connsiteX2439" fmla="*/ 501968 w 1035818"/>
              <a:gd name="connsiteY2439" fmla="*/ 89962 h 1213500"/>
              <a:gd name="connsiteX2440" fmla="*/ 489159 w 1035818"/>
              <a:gd name="connsiteY2440" fmla="*/ 122714 h 1213500"/>
              <a:gd name="connsiteX2441" fmla="*/ 489672 w 1035818"/>
              <a:gd name="connsiteY2441" fmla="*/ 108032 h 1213500"/>
              <a:gd name="connsiteX2442" fmla="*/ 490364 w 1035818"/>
              <a:gd name="connsiteY2442" fmla="*/ 88237 h 1213500"/>
              <a:gd name="connsiteX2443" fmla="*/ 489672 w 1035818"/>
              <a:gd name="connsiteY2443" fmla="*/ 108032 h 1213500"/>
              <a:gd name="connsiteX2444" fmla="*/ 444509 w 1035818"/>
              <a:gd name="connsiteY2444" fmla="*/ 175776 h 1213500"/>
              <a:gd name="connsiteX2445" fmla="*/ 438353 w 1035818"/>
              <a:gd name="connsiteY2445" fmla="*/ 186243 h 1213500"/>
              <a:gd name="connsiteX2446" fmla="*/ 477118 w 1035818"/>
              <a:gd name="connsiteY2446" fmla="*/ 103574 h 1213500"/>
              <a:gd name="connsiteX2447" fmla="*/ 643072 w 1035818"/>
              <a:gd name="connsiteY2447" fmla="*/ 87527 h 1213500"/>
              <a:gd name="connsiteX2448" fmla="*/ 673487 w 1035818"/>
              <a:gd name="connsiteY2448" fmla="*/ 160957 h 1213500"/>
              <a:gd name="connsiteX2449" fmla="*/ 669074 w 1035818"/>
              <a:gd name="connsiteY2449" fmla="*/ 173842 h 1213500"/>
              <a:gd name="connsiteX2450" fmla="*/ 657818 w 1035818"/>
              <a:gd name="connsiteY2450" fmla="*/ 193051 h 1213500"/>
              <a:gd name="connsiteX2451" fmla="*/ 657207 w 1035818"/>
              <a:gd name="connsiteY2451" fmla="*/ 192138 h 1213500"/>
              <a:gd name="connsiteX2452" fmla="*/ 654996 w 1035818"/>
              <a:gd name="connsiteY2452" fmla="*/ 197034 h 1213500"/>
              <a:gd name="connsiteX2453" fmla="*/ 653268 w 1035818"/>
              <a:gd name="connsiteY2453" fmla="*/ 200815 h 1213500"/>
              <a:gd name="connsiteX2454" fmla="*/ 619561 w 1035818"/>
              <a:gd name="connsiteY2454" fmla="*/ 258337 h 1213500"/>
              <a:gd name="connsiteX2455" fmla="*/ 624484 w 1035818"/>
              <a:gd name="connsiteY2455" fmla="*/ 192138 h 1213500"/>
              <a:gd name="connsiteX2456" fmla="*/ 609784 w 1035818"/>
              <a:gd name="connsiteY2456" fmla="*/ 221588 h 1213500"/>
              <a:gd name="connsiteX2457" fmla="*/ 619448 w 1035818"/>
              <a:gd name="connsiteY2457" fmla="*/ 147554 h 1213500"/>
              <a:gd name="connsiteX2458" fmla="*/ 639962 w 1035818"/>
              <a:gd name="connsiteY2458" fmla="*/ 96416 h 1213500"/>
              <a:gd name="connsiteX2459" fmla="*/ 354972 w 1035818"/>
              <a:gd name="connsiteY2459" fmla="*/ 69814 h 1213500"/>
              <a:gd name="connsiteX2460" fmla="*/ 310982 w 1035818"/>
              <a:gd name="connsiteY2460" fmla="*/ 187990 h 1213500"/>
              <a:gd name="connsiteX2461" fmla="*/ 264535 w 1035818"/>
              <a:gd name="connsiteY2461" fmla="*/ 257583 h 1213500"/>
              <a:gd name="connsiteX2462" fmla="*/ 216155 w 1035818"/>
              <a:gd name="connsiteY2462" fmla="*/ 346279 h 1213500"/>
              <a:gd name="connsiteX2463" fmla="*/ 199089 w 1035818"/>
              <a:gd name="connsiteY2463" fmla="*/ 372112 h 1213500"/>
              <a:gd name="connsiteX2464" fmla="*/ 135153 w 1035818"/>
              <a:gd name="connsiteY2464" fmla="*/ 446884 h 1213500"/>
              <a:gd name="connsiteX2465" fmla="*/ 99716 w 1035818"/>
              <a:gd name="connsiteY2465" fmla="*/ 485246 h 1213500"/>
              <a:gd name="connsiteX2466" fmla="*/ 117283 w 1035818"/>
              <a:gd name="connsiteY2466" fmla="*/ 404835 h 1213500"/>
              <a:gd name="connsiteX2467" fmla="*/ 132500 w 1035818"/>
              <a:gd name="connsiteY2467" fmla="*/ 358946 h 1213500"/>
              <a:gd name="connsiteX2468" fmla="*/ 171800 w 1035818"/>
              <a:gd name="connsiteY2468" fmla="*/ 304702 h 1213500"/>
              <a:gd name="connsiteX2469" fmla="*/ 297257 w 1035818"/>
              <a:gd name="connsiteY2469" fmla="*/ 143054 h 1213500"/>
              <a:gd name="connsiteX2470" fmla="*/ 347653 w 1035818"/>
              <a:gd name="connsiteY2470" fmla="*/ 78864 h 1213500"/>
              <a:gd name="connsiteX2471" fmla="*/ 491212 w 1035818"/>
              <a:gd name="connsiteY2471" fmla="*/ 63949 h 1213500"/>
              <a:gd name="connsiteX2472" fmla="*/ 490851 w 1035818"/>
              <a:gd name="connsiteY2472" fmla="*/ 74287 h 1213500"/>
              <a:gd name="connsiteX2473" fmla="*/ 477118 w 1035818"/>
              <a:gd name="connsiteY2473" fmla="*/ 103574 h 1213500"/>
              <a:gd name="connsiteX2474" fmla="*/ 427607 w 1035818"/>
              <a:gd name="connsiteY2474" fmla="*/ 160903 h 1213500"/>
              <a:gd name="connsiteX2475" fmla="*/ 436936 w 1035818"/>
              <a:gd name="connsiteY2475" fmla="*/ 141641 h 1213500"/>
              <a:gd name="connsiteX2476" fmla="*/ 457593 w 1035818"/>
              <a:gd name="connsiteY2476" fmla="*/ 102095 h 1213500"/>
              <a:gd name="connsiteX2477" fmla="*/ 512803 w 1035818"/>
              <a:gd name="connsiteY2477" fmla="*/ 62254 h 1213500"/>
              <a:gd name="connsiteX2478" fmla="*/ 502321 w 1035818"/>
              <a:gd name="connsiteY2478" fmla="*/ 89060 h 1213500"/>
              <a:gd name="connsiteX2479" fmla="*/ 502058 w 1035818"/>
              <a:gd name="connsiteY2479" fmla="*/ 89454 h 1213500"/>
              <a:gd name="connsiteX2480" fmla="*/ 505347 w 1035818"/>
              <a:gd name="connsiteY2480" fmla="*/ 70887 h 1213500"/>
              <a:gd name="connsiteX2481" fmla="*/ 628557 w 1035818"/>
              <a:gd name="connsiteY2481" fmla="*/ 54244 h 1213500"/>
              <a:gd name="connsiteX2482" fmla="*/ 626649 w 1035818"/>
              <a:gd name="connsiteY2482" fmla="*/ 75677 h 1213500"/>
              <a:gd name="connsiteX2483" fmla="*/ 619564 w 1035818"/>
              <a:gd name="connsiteY2483" fmla="*/ 146664 h 1213500"/>
              <a:gd name="connsiteX2484" fmla="*/ 619448 w 1035818"/>
              <a:gd name="connsiteY2484" fmla="*/ 147554 h 1213500"/>
              <a:gd name="connsiteX2485" fmla="*/ 608057 w 1035818"/>
              <a:gd name="connsiteY2485" fmla="*/ 175950 h 1213500"/>
              <a:gd name="connsiteX2486" fmla="*/ 586529 w 1035818"/>
              <a:gd name="connsiteY2486" fmla="*/ 221409 h 1213500"/>
              <a:gd name="connsiteX2487" fmla="*/ 573083 w 1035818"/>
              <a:gd name="connsiteY2487" fmla="*/ 247104 h 1213500"/>
              <a:gd name="connsiteX2488" fmla="*/ 569908 w 1035818"/>
              <a:gd name="connsiteY2488" fmla="*/ 232742 h 1213500"/>
              <a:gd name="connsiteX2489" fmla="*/ 567024 w 1035818"/>
              <a:gd name="connsiteY2489" fmla="*/ 226309 h 1213500"/>
              <a:gd name="connsiteX2490" fmla="*/ 569480 w 1035818"/>
              <a:gd name="connsiteY2490" fmla="*/ 206628 h 1213500"/>
              <a:gd name="connsiteX2491" fmla="*/ 608123 w 1035818"/>
              <a:gd name="connsiteY2491" fmla="*/ 110331 h 1213500"/>
              <a:gd name="connsiteX2492" fmla="*/ 628686 w 1035818"/>
              <a:gd name="connsiteY2492" fmla="*/ 52797 h 1213500"/>
              <a:gd name="connsiteX2493" fmla="*/ 628898 w 1035818"/>
              <a:gd name="connsiteY2493" fmla="*/ 53308 h 1213500"/>
              <a:gd name="connsiteX2494" fmla="*/ 628557 w 1035818"/>
              <a:gd name="connsiteY2494" fmla="*/ 54244 h 1213500"/>
              <a:gd name="connsiteX2495" fmla="*/ 463255 w 1035818"/>
              <a:gd name="connsiteY2495" fmla="*/ 50168 h 1213500"/>
              <a:gd name="connsiteX2496" fmla="*/ 451232 w 1035818"/>
              <a:gd name="connsiteY2496" fmla="*/ 76431 h 1213500"/>
              <a:gd name="connsiteX2497" fmla="*/ 440451 w 1035818"/>
              <a:gd name="connsiteY2497" fmla="*/ 92354 h 1213500"/>
              <a:gd name="connsiteX2498" fmla="*/ 463067 w 1035818"/>
              <a:gd name="connsiteY2498" fmla="*/ 50290 h 1213500"/>
              <a:gd name="connsiteX2499" fmla="*/ 374492 w 1035818"/>
              <a:gd name="connsiteY2499" fmla="*/ 45676 h 1213500"/>
              <a:gd name="connsiteX2500" fmla="*/ 354972 w 1035818"/>
              <a:gd name="connsiteY2500" fmla="*/ 69814 h 1213500"/>
              <a:gd name="connsiteX2501" fmla="*/ 360602 w 1035818"/>
              <a:gd name="connsiteY2501" fmla="*/ 54688 h 1213500"/>
              <a:gd name="connsiteX2502" fmla="*/ 361770 w 1035818"/>
              <a:gd name="connsiteY2502" fmla="*/ 51247 h 1213500"/>
              <a:gd name="connsiteX2503" fmla="*/ 509955 w 1035818"/>
              <a:gd name="connsiteY2503" fmla="*/ 44886 h 1213500"/>
              <a:gd name="connsiteX2504" fmla="*/ 505347 w 1035818"/>
              <a:gd name="connsiteY2504" fmla="*/ 70887 h 1213500"/>
              <a:gd name="connsiteX2505" fmla="*/ 490364 w 1035818"/>
              <a:gd name="connsiteY2505" fmla="*/ 88237 h 1213500"/>
              <a:gd name="connsiteX2506" fmla="*/ 490851 w 1035818"/>
              <a:gd name="connsiteY2506" fmla="*/ 74287 h 1213500"/>
              <a:gd name="connsiteX2507" fmla="*/ 499944 w 1035818"/>
              <a:gd name="connsiteY2507" fmla="*/ 54897 h 1213500"/>
              <a:gd name="connsiteX2508" fmla="*/ 492271 w 1035818"/>
              <a:gd name="connsiteY2508" fmla="*/ 33647 h 1213500"/>
              <a:gd name="connsiteX2509" fmla="*/ 492194 w 1035818"/>
              <a:gd name="connsiteY2509" fmla="*/ 35859 h 1213500"/>
              <a:gd name="connsiteX2510" fmla="*/ 457593 w 1035818"/>
              <a:gd name="connsiteY2510" fmla="*/ 102095 h 1213500"/>
              <a:gd name="connsiteX2511" fmla="*/ 454835 w 1035818"/>
              <a:gd name="connsiteY2511" fmla="*/ 105225 h 1213500"/>
              <a:gd name="connsiteX2512" fmla="*/ 477232 w 1035818"/>
              <a:gd name="connsiteY2512" fmla="*/ 61247 h 1213500"/>
              <a:gd name="connsiteX2513" fmla="*/ 483828 w 1035818"/>
              <a:gd name="connsiteY2513" fmla="*/ 11675 h 1213500"/>
              <a:gd name="connsiteX2514" fmla="*/ 463067 w 1035818"/>
              <a:gd name="connsiteY2514" fmla="*/ 50290 h 1213500"/>
              <a:gd name="connsiteX2515" fmla="*/ 455197 w 1035818"/>
              <a:gd name="connsiteY2515" fmla="*/ 55417 h 1213500"/>
              <a:gd name="connsiteX2516" fmla="*/ 313619 w 1035818"/>
              <a:gd name="connsiteY2516" fmla="*/ 208499 h 1213500"/>
              <a:gd name="connsiteX2517" fmla="*/ 294223 w 1035818"/>
              <a:gd name="connsiteY2517" fmla="*/ 234673 h 1213500"/>
              <a:gd name="connsiteX2518" fmla="*/ 297257 w 1035818"/>
              <a:gd name="connsiteY2518" fmla="*/ 224860 h 1213500"/>
              <a:gd name="connsiteX2519" fmla="*/ 310982 w 1035818"/>
              <a:gd name="connsiteY2519" fmla="*/ 187990 h 1213500"/>
              <a:gd name="connsiteX2520" fmla="*/ 323860 w 1035818"/>
              <a:gd name="connsiteY2520" fmla="*/ 168695 h 1213500"/>
              <a:gd name="connsiteX2521" fmla="*/ 379064 w 1035818"/>
              <a:gd name="connsiteY2521" fmla="*/ 77608 h 1213500"/>
              <a:gd name="connsiteX2522" fmla="*/ 393388 w 1035818"/>
              <a:gd name="connsiteY2522" fmla="*/ 37402 h 1213500"/>
              <a:gd name="connsiteX2523" fmla="*/ 408138 w 1035818"/>
              <a:gd name="connsiteY2523" fmla="*/ 30944 h 1213500"/>
              <a:gd name="connsiteX2524" fmla="*/ 574485 w 1035818"/>
              <a:gd name="connsiteY2524" fmla="*/ 11175 h 1213500"/>
              <a:gd name="connsiteX2525" fmla="*/ 573594 w 1035818"/>
              <a:gd name="connsiteY2525" fmla="*/ 89850 h 1213500"/>
              <a:gd name="connsiteX2526" fmla="*/ 557232 w 1035818"/>
              <a:gd name="connsiteY2526" fmla="*/ 112681 h 1213500"/>
              <a:gd name="connsiteX2527" fmla="*/ 518169 w 1035818"/>
              <a:gd name="connsiteY2527" fmla="*/ 169187 h 1213500"/>
              <a:gd name="connsiteX2528" fmla="*/ 482537 w 1035818"/>
              <a:gd name="connsiteY2528" fmla="*/ 221999 h 1213500"/>
              <a:gd name="connsiteX2529" fmla="*/ 485462 w 1035818"/>
              <a:gd name="connsiteY2529" fmla="*/ 191189 h 1213500"/>
              <a:gd name="connsiteX2530" fmla="*/ 526316 w 1035818"/>
              <a:gd name="connsiteY2530" fmla="*/ 93970 h 1213500"/>
              <a:gd name="connsiteX2531" fmla="*/ 493122 w 1035818"/>
              <a:gd name="connsiteY2531" fmla="*/ 9309 h 1213500"/>
              <a:gd name="connsiteX2532" fmla="*/ 492383 w 1035818"/>
              <a:gd name="connsiteY2532" fmla="*/ 30460 h 1213500"/>
              <a:gd name="connsiteX2533" fmla="*/ 485742 w 1035818"/>
              <a:gd name="connsiteY2533" fmla="*/ 43292 h 1213500"/>
              <a:gd name="connsiteX2534" fmla="*/ 444509 w 1035818"/>
              <a:gd name="connsiteY2534" fmla="*/ 110331 h 1213500"/>
              <a:gd name="connsiteX2535" fmla="*/ 391088 w 1035818"/>
              <a:gd name="connsiteY2535" fmla="*/ 181666 h 1213500"/>
              <a:gd name="connsiteX2536" fmla="*/ 421558 w 1035818"/>
              <a:gd name="connsiteY2536" fmla="*/ 127496 h 1213500"/>
              <a:gd name="connsiteX2537" fmla="*/ 437055 w 1035818"/>
              <a:gd name="connsiteY2537" fmla="*/ 98670 h 1213500"/>
              <a:gd name="connsiteX2538" fmla="*/ 447919 w 1035818"/>
              <a:gd name="connsiteY2538" fmla="*/ 84064 h 1213500"/>
              <a:gd name="connsiteX2539" fmla="*/ 477232 w 1035818"/>
              <a:gd name="connsiteY2539" fmla="*/ 44886 h 1213500"/>
              <a:gd name="connsiteX2540" fmla="*/ 482224 w 1035818"/>
              <a:gd name="connsiteY2540" fmla="*/ 27892 h 1213500"/>
              <a:gd name="connsiteX2541" fmla="*/ 486948 w 1035818"/>
              <a:gd name="connsiteY2541" fmla="*/ 10880 h 1213500"/>
              <a:gd name="connsiteX2542" fmla="*/ 609546 w 1035818"/>
              <a:gd name="connsiteY2542" fmla="*/ 6588 h 1213500"/>
              <a:gd name="connsiteX2543" fmla="*/ 625385 w 1035818"/>
              <a:gd name="connsiteY2543" fmla="*/ 44827 h 1213500"/>
              <a:gd name="connsiteX2544" fmla="*/ 617646 w 1035818"/>
              <a:gd name="connsiteY2544" fmla="*/ 58812 h 1213500"/>
              <a:gd name="connsiteX2545" fmla="*/ 590099 w 1035818"/>
              <a:gd name="connsiteY2545" fmla="*/ 111948 h 1213500"/>
              <a:gd name="connsiteX2546" fmla="*/ 573329 w 1035818"/>
              <a:gd name="connsiteY2546" fmla="*/ 146409 h 1213500"/>
              <a:gd name="connsiteX2547" fmla="*/ 575400 w 1035818"/>
              <a:gd name="connsiteY2547" fmla="*/ 110331 h 1213500"/>
              <a:gd name="connsiteX2548" fmla="*/ 570919 w 1035818"/>
              <a:gd name="connsiteY2548" fmla="*/ 123962 h 1213500"/>
              <a:gd name="connsiteX2549" fmla="*/ 573542 w 1035818"/>
              <a:gd name="connsiteY2549" fmla="*/ 94461 h 1213500"/>
              <a:gd name="connsiteX2550" fmla="*/ 573594 w 1035818"/>
              <a:gd name="connsiteY2550" fmla="*/ 89850 h 1213500"/>
              <a:gd name="connsiteX2551" fmla="*/ 582999 w 1035818"/>
              <a:gd name="connsiteY2551" fmla="*/ 76726 h 1213500"/>
              <a:gd name="connsiteX2552" fmla="*/ 593866 w 1035818"/>
              <a:gd name="connsiteY2552" fmla="*/ 62465 h 1213500"/>
              <a:gd name="connsiteX2553" fmla="*/ 596176 w 1035818"/>
              <a:gd name="connsiteY2553" fmla="*/ 61696 h 1213500"/>
              <a:gd name="connsiteX2554" fmla="*/ 597863 w 1035818"/>
              <a:gd name="connsiteY2554" fmla="*/ 57220 h 1213500"/>
              <a:gd name="connsiteX2555" fmla="*/ 593866 w 1035818"/>
              <a:gd name="connsiteY2555" fmla="*/ 62465 h 1213500"/>
              <a:gd name="connsiteX2556" fmla="*/ 592439 w 1035818"/>
              <a:gd name="connsiteY2556" fmla="*/ 62940 h 1213500"/>
              <a:gd name="connsiteX2557" fmla="*/ 597746 w 1035818"/>
              <a:gd name="connsiteY2557" fmla="*/ 36878 h 1213500"/>
              <a:gd name="connsiteX2558" fmla="*/ 507250 w 1035818"/>
              <a:gd name="connsiteY2558" fmla="*/ 6158 h 1213500"/>
              <a:gd name="connsiteX2559" fmla="*/ 492271 w 1035818"/>
              <a:gd name="connsiteY2559" fmla="*/ 33647 h 1213500"/>
              <a:gd name="connsiteX2560" fmla="*/ 492383 w 1035818"/>
              <a:gd name="connsiteY2560" fmla="*/ 30460 h 1213500"/>
              <a:gd name="connsiteX2561" fmla="*/ 504855 w 1035818"/>
              <a:gd name="connsiteY2561" fmla="*/ 6358 h 1213500"/>
              <a:gd name="connsiteX2562" fmla="*/ 513280 w 1035818"/>
              <a:gd name="connsiteY2562" fmla="*/ 5654 h 1213500"/>
              <a:gd name="connsiteX2563" fmla="*/ 511128 w 1035818"/>
              <a:gd name="connsiteY2563" fmla="*/ 31045 h 1213500"/>
              <a:gd name="connsiteX2564" fmla="*/ 499944 w 1035818"/>
              <a:gd name="connsiteY2564" fmla="*/ 54897 h 1213500"/>
              <a:gd name="connsiteX2565" fmla="*/ 493593 w 1035818"/>
              <a:gd name="connsiteY2565" fmla="*/ 61247 h 1213500"/>
              <a:gd name="connsiteX2566" fmla="*/ 491212 w 1035818"/>
              <a:gd name="connsiteY2566" fmla="*/ 63949 h 1213500"/>
              <a:gd name="connsiteX2567" fmla="*/ 492194 w 1035818"/>
              <a:gd name="connsiteY2567" fmla="*/ 35859 h 1213500"/>
              <a:gd name="connsiteX2568" fmla="*/ 493587 w 1035818"/>
              <a:gd name="connsiteY2568" fmla="*/ 33192 h 1213500"/>
              <a:gd name="connsiteX2569" fmla="*/ 508621 w 1035818"/>
              <a:gd name="connsiteY2569" fmla="*/ 6043 h 1213500"/>
              <a:gd name="connsiteX2570" fmla="*/ 535669 w 1035818"/>
              <a:gd name="connsiteY2570" fmla="*/ 3784 h 1213500"/>
              <a:gd name="connsiteX2571" fmla="*/ 525788 w 1035818"/>
              <a:gd name="connsiteY2571" fmla="*/ 29053 h 1213500"/>
              <a:gd name="connsiteX2572" fmla="*/ 509955 w 1035818"/>
              <a:gd name="connsiteY2572" fmla="*/ 44886 h 1213500"/>
              <a:gd name="connsiteX2573" fmla="*/ 509955 w 1035818"/>
              <a:gd name="connsiteY2573" fmla="*/ 44886 h 1213500"/>
              <a:gd name="connsiteX2574" fmla="*/ 511128 w 1035818"/>
              <a:gd name="connsiteY2574" fmla="*/ 31045 h 1213500"/>
              <a:gd name="connsiteX2575" fmla="*/ 520514 w 1035818"/>
              <a:gd name="connsiteY2575" fmla="*/ 11029 h 1213500"/>
              <a:gd name="connsiteX2576" fmla="*/ 523568 w 1035818"/>
              <a:gd name="connsiteY2576" fmla="*/ 4795 h 1213500"/>
              <a:gd name="connsiteX2577" fmla="*/ 559166 w 1035818"/>
              <a:gd name="connsiteY2577" fmla="*/ 1822 h 1213500"/>
              <a:gd name="connsiteX2578" fmla="*/ 544543 w 1035818"/>
              <a:gd name="connsiteY2578" fmla="*/ 25503 h 1213500"/>
              <a:gd name="connsiteX2579" fmla="*/ 512803 w 1035818"/>
              <a:gd name="connsiteY2579" fmla="*/ 62254 h 1213500"/>
              <a:gd name="connsiteX2580" fmla="*/ 525788 w 1035818"/>
              <a:gd name="connsiteY2580" fmla="*/ 29053 h 1213500"/>
              <a:gd name="connsiteX2581" fmla="*/ 552458 w 1035818"/>
              <a:gd name="connsiteY2581" fmla="*/ 2382 h 1213500"/>
              <a:gd name="connsiteX2582" fmla="*/ 574605 w 1035818"/>
              <a:gd name="connsiteY2582" fmla="*/ 533 h 1213500"/>
              <a:gd name="connsiteX2583" fmla="*/ 574530 w 1035818"/>
              <a:gd name="connsiteY2583" fmla="*/ 7184 h 1213500"/>
              <a:gd name="connsiteX2584" fmla="*/ 526316 w 1035818"/>
              <a:gd name="connsiteY2584" fmla="*/ 93970 h 1213500"/>
              <a:gd name="connsiteX2585" fmla="*/ 492052 w 1035818"/>
              <a:gd name="connsiteY2585" fmla="*/ 144174 h 1213500"/>
              <a:gd name="connsiteX2586" fmla="*/ 493250 w 1035818"/>
              <a:gd name="connsiteY2586" fmla="*/ 139162 h 1213500"/>
              <a:gd name="connsiteX2587" fmla="*/ 501968 w 1035818"/>
              <a:gd name="connsiteY2587" fmla="*/ 89962 h 1213500"/>
              <a:gd name="connsiteX2588" fmla="*/ 502321 w 1035818"/>
              <a:gd name="connsiteY2588" fmla="*/ 89060 h 1213500"/>
              <a:gd name="connsiteX2589" fmla="*/ 542677 w 1035818"/>
              <a:gd name="connsiteY2589" fmla="*/ 28524 h 1213500"/>
              <a:gd name="connsiteX2590" fmla="*/ 544543 w 1035818"/>
              <a:gd name="connsiteY2590" fmla="*/ 25503 h 1213500"/>
              <a:gd name="connsiteX2591" fmla="*/ 565448 w 1035818"/>
              <a:gd name="connsiteY2591" fmla="*/ 1298 h 1213500"/>
              <a:gd name="connsiteX2592" fmla="*/ 580981 w 1035818"/>
              <a:gd name="connsiteY2592" fmla="*/ 0 h 1213500"/>
              <a:gd name="connsiteX2593" fmla="*/ 578038 w 1035818"/>
              <a:gd name="connsiteY2593" fmla="*/ 5068 h 1213500"/>
              <a:gd name="connsiteX2594" fmla="*/ 574485 w 1035818"/>
              <a:gd name="connsiteY2594" fmla="*/ 11175 h 1213500"/>
              <a:gd name="connsiteX2595" fmla="*/ 574530 w 1035818"/>
              <a:gd name="connsiteY2595" fmla="*/ 7184 h 1213500"/>
              <a:gd name="connsiteX2596" fmla="*/ 578401 w 1035818"/>
              <a:gd name="connsiteY2596" fmla="*/ 216 h 121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Lst>
            <a:rect l="l" t="t" r="r" b="b"/>
            <a:pathLst>
              <a:path w="1035818" h="1213500">
                <a:moveTo>
                  <a:pt x="560169" y="1207170"/>
                </a:moveTo>
                <a:lnTo>
                  <a:pt x="558502" y="1210261"/>
                </a:lnTo>
                <a:lnTo>
                  <a:pt x="557557" y="1210156"/>
                </a:lnTo>
                <a:close/>
                <a:moveTo>
                  <a:pt x="489818" y="1199251"/>
                </a:moveTo>
                <a:lnTo>
                  <a:pt x="488846" y="1202341"/>
                </a:lnTo>
                <a:lnTo>
                  <a:pt x="488565" y="1202262"/>
                </a:lnTo>
                <a:close/>
                <a:moveTo>
                  <a:pt x="574441" y="1190853"/>
                </a:moveTo>
                <a:lnTo>
                  <a:pt x="574169" y="1191452"/>
                </a:lnTo>
                <a:lnTo>
                  <a:pt x="564401" y="1210918"/>
                </a:lnTo>
                <a:lnTo>
                  <a:pt x="560454" y="1210479"/>
                </a:lnTo>
                <a:lnTo>
                  <a:pt x="565096" y="1201537"/>
                </a:lnTo>
                <a:close/>
                <a:moveTo>
                  <a:pt x="699214" y="1188924"/>
                </a:moveTo>
                <a:lnTo>
                  <a:pt x="702533" y="1204861"/>
                </a:lnTo>
                <a:lnTo>
                  <a:pt x="685303" y="1208556"/>
                </a:lnTo>
                <a:lnTo>
                  <a:pt x="675898" y="1209032"/>
                </a:lnTo>
                <a:close/>
                <a:moveTo>
                  <a:pt x="616651" y="1170528"/>
                </a:moveTo>
                <a:lnTo>
                  <a:pt x="591341" y="1213311"/>
                </a:lnTo>
                <a:lnTo>
                  <a:pt x="587595" y="1213500"/>
                </a:lnTo>
                <a:lnTo>
                  <a:pt x="565812" y="1211075"/>
                </a:lnTo>
                <a:close/>
                <a:moveTo>
                  <a:pt x="460026" y="1167537"/>
                </a:moveTo>
                <a:lnTo>
                  <a:pt x="449481" y="1191263"/>
                </a:lnTo>
                <a:lnTo>
                  <a:pt x="441909" y="1189132"/>
                </a:lnTo>
                <a:lnTo>
                  <a:pt x="456674" y="1171812"/>
                </a:lnTo>
                <a:close/>
                <a:moveTo>
                  <a:pt x="680713" y="1166263"/>
                </a:moveTo>
                <a:lnTo>
                  <a:pt x="657207" y="1206540"/>
                </a:lnTo>
                <a:lnTo>
                  <a:pt x="654216" y="1210129"/>
                </a:lnTo>
                <a:lnTo>
                  <a:pt x="640250" y="1210836"/>
                </a:lnTo>
                <a:lnTo>
                  <a:pt x="640822" y="1209825"/>
                </a:lnTo>
                <a:cubicBezTo>
                  <a:pt x="643285" y="1202883"/>
                  <a:pt x="634114" y="1211776"/>
                  <a:pt x="652799" y="1193585"/>
                </a:cubicBezTo>
                <a:close/>
                <a:moveTo>
                  <a:pt x="436167" y="1161813"/>
                </a:moveTo>
                <a:lnTo>
                  <a:pt x="433753" y="1186748"/>
                </a:lnTo>
                <a:lnTo>
                  <a:pt x="433702" y="1186823"/>
                </a:lnTo>
                <a:lnTo>
                  <a:pt x="422565" y="1183689"/>
                </a:lnTo>
                <a:lnTo>
                  <a:pt x="428148" y="1173818"/>
                </a:lnTo>
                <a:close/>
                <a:moveTo>
                  <a:pt x="414454" y="1155478"/>
                </a:moveTo>
                <a:lnTo>
                  <a:pt x="402728" y="1178107"/>
                </a:lnTo>
                <a:lnTo>
                  <a:pt x="402594" y="1178069"/>
                </a:lnTo>
                <a:lnTo>
                  <a:pt x="414434" y="1155509"/>
                </a:lnTo>
                <a:close/>
                <a:moveTo>
                  <a:pt x="752725" y="1152298"/>
                </a:moveTo>
                <a:lnTo>
                  <a:pt x="763019" y="1191891"/>
                </a:lnTo>
                <a:lnTo>
                  <a:pt x="720845" y="1200934"/>
                </a:lnTo>
                <a:lnTo>
                  <a:pt x="748116" y="1159773"/>
                </a:lnTo>
                <a:close/>
                <a:moveTo>
                  <a:pt x="691287" y="1148145"/>
                </a:moveTo>
                <a:lnTo>
                  <a:pt x="692265" y="1154853"/>
                </a:lnTo>
                <a:lnTo>
                  <a:pt x="682233" y="1164775"/>
                </a:lnTo>
                <a:lnTo>
                  <a:pt x="680713" y="1166263"/>
                </a:lnTo>
                <a:close/>
                <a:moveTo>
                  <a:pt x="480196" y="1141817"/>
                </a:moveTo>
                <a:lnTo>
                  <a:pt x="475583" y="1198609"/>
                </a:lnTo>
                <a:lnTo>
                  <a:pt x="456850" y="1193337"/>
                </a:lnTo>
                <a:lnTo>
                  <a:pt x="474986" y="1148462"/>
                </a:lnTo>
                <a:close/>
                <a:moveTo>
                  <a:pt x="597871" y="1137251"/>
                </a:moveTo>
                <a:lnTo>
                  <a:pt x="590273" y="1153035"/>
                </a:lnTo>
                <a:lnTo>
                  <a:pt x="565096" y="1201537"/>
                </a:lnTo>
                <a:lnTo>
                  <a:pt x="560169" y="1207170"/>
                </a:lnTo>
                <a:close/>
                <a:moveTo>
                  <a:pt x="339178" y="1135676"/>
                </a:moveTo>
                <a:lnTo>
                  <a:pt x="334193" y="1147482"/>
                </a:lnTo>
                <a:lnTo>
                  <a:pt x="331913" y="1146408"/>
                </a:lnTo>
                <a:close/>
                <a:moveTo>
                  <a:pt x="765260" y="1131962"/>
                </a:moveTo>
                <a:lnTo>
                  <a:pt x="752725" y="1152298"/>
                </a:lnTo>
                <a:lnTo>
                  <a:pt x="750702" y="1144518"/>
                </a:lnTo>
                <a:close/>
                <a:moveTo>
                  <a:pt x="302797" y="1118804"/>
                </a:moveTo>
                <a:lnTo>
                  <a:pt x="302421" y="1120304"/>
                </a:lnTo>
                <a:lnTo>
                  <a:pt x="298746" y="1130058"/>
                </a:lnTo>
                <a:lnTo>
                  <a:pt x="298125" y="1129626"/>
                </a:lnTo>
                <a:close/>
                <a:moveTo>
                  <a:pt x="577618" y="1117936"/>
                </a:moveTo>
                <a:lnTo>
                  <a:pt x="576452" y="1120090"/>
                </a:lnTo>
                <a:lnTo>
                  <a:pt x="528031" y="1206869"/>
                </a:lnTo>
                <a:lnTo>
                  <a:pt x="511189" y="1204994"/>
                </a:lnTo>
                <a:lnTo>
                  <a:pt x="535425" y="1174640"/>
                </a:lnTo>
                <a:cubicBezTo>
                  <a:pt x="543185" y="1163374"/>
                  <a:pt x="550636" y="1151833"/>
                  <a:pt x="559039" y="1141095"/>
                </a:cubicBezTo>
                <a:close/>
                <a:moveTo>
                  <a:pt x="482151" y="1117756"/>
                </a:moveTo>
                <a:lnTo>
                  <a:pt x="480795" y="1134447"/>
                </a:lnTo>
                <a:lnTo>
                  <a:pt x="478633" y="1139437"/>
                </a:lnTo>
                <a:lnTo>
                  <a:pt x="474986" y="1148462"/>
                </a:lnTo>
                <a:lnTo>
                  <a:pt x="460026" y="1167537"/>
                </a:lnTo>
                <a:close/>
                <a:moveTo>
                  <a:pt x="482352" y="1115279"/>
                </a:moveTo>
                <a:lnTo>
                  <a:pt x="482290" y="1116045"/>
                </a:lnTo>
                <a:lnTo>
                  <a:pt x="477232" y="1124734"/>
                </a:lnTo>
                <a:lnTo>
                  <a:pt x="433759" y="1186839"/>
                </a:lnTo>
                <a:lnTo>
                  <a:pt x="433745" y="1186835"/>
                </a:lnTo>
                <a:lnTo>
                  <a:pt x="433753" y="1186748"/>
                </a:lnTo>
                <a:close/>
                <a:moveTo>
                  <a:pt x="484919" y="1111529"/>
                </a:moveTo>
                <a:lnTo>
                  <a:pt x="482151" y="1117756"/>
                </a:lnTo>
                <a:lnTo>
                  <a:pt x="482290" y="1116045"/>
                </a:lnTo>
                <a:close/>
                <a:moveTo>
                  <a:pt x="485017" y="1111361"/>
                </a:moveTo>
                <a:lnTo>
                  <a:pt x="484919" y="1111529"/>
                </a:lnTo>
                <a:lnTo>
                  <a:pt x="484950" y="1111459"/>
                </a:lnTo>
                <a:close/>
                <a:moveTo>
                  <a:pt x="611821" y="1108274"/>
                </a:moveTo>
                <a:lnTo>
                  <a:pt x="609555" y="1113377"/>
                </a:lnTo>
                <a:lnTo>
                  <a:pt x="603281" y="1127218"/>
                </a:lnTo>
                <a:lnTo>
                  <a:pt x="597871" y="1137251"/>
                </a:lnTo>
                <a:close/>
                <a:moveTo>
                  <a:pt x="297402" y="1108219"/>
                </a:moveTo>
                <a:lnTo>
                  <a:pt x="290046" y="1124017"/>
                </a:lnTo>
                <a:lnTo>
                  <a:pt x="284674" y="1120287"/>
                </a:lnTo>
                <a:lnTo>
                  <a:pt x="297257" y="1108372"/>
                </a:lnTo>
                <a:close/>
                <a:moveTo>
                  <a:pt x="740793" y="1106407"/>
                </a:moveTo>
                <a:lnTo>
                  <a:pt x="750702" y="1144518"/>
                </a:lnTo>
                <a:lnTo>
                  <a:pt x="699214" y="1188924"/>
                </a:lnTo>
                <a:lnTo>
                  <a:pt x="692610" y="1157217"/>
                </a:lnTo>
                <a:lnTo>
                  <a:pt x="692265" y="1154853"/>
                </a:lnTo>
                <a:lnTo>
                  <a:pt x="706656" y="1140619"/>
                </a:lnTo>
                <a:cubicBezTo>
                  <a:pt x="716059" y="1131285"/>
                  <a:pt x="726784" y="1120602"/>
                  <a:pt x="739013" y="1108372"/>
                </a:cubicBezTo>
                <a:close/>
                <a:moveTo>
                  <a:pt x="441832" y="1103307"/>
                </a:moveTo>
                <a:lnTo>
                  <a:pt x="440775" y="1114226"/>
                </a:lnTo>
                <a:lnTo>
                  <a:pt x="414454" y="1155478"/>
                </a:lnTo>
                <a:lnTo>
                  <a:pt x="414728" y="1154948"/>
                </a:lnTo>
                <a:close/>
                <a:moveTo>
                  <a:pt x="281873" y="1102267"/>
                </a:moveTo>
                <a:lnTo>
                  <a:pt x="281245" y="1103802"/>
                </a:lnTo>
                <a:lnTo>
                  <a:pt x="274429" y="1113174"/>
                </a:lnTo>
                <a:lnTo>
                  <a:pt x="270062" y="1110141"/>
                </a:lnTo>
                <a:close/>
                <a:moveTo>
                  <a:pt x="311619" y="1099585"/>
                </a:moveTo>
                <a:cubicBezTo>
                  <a:pt x="313681" y="1095947"/>
                  <a:pt x="311562" y="1102573"/>
                  <a:pt x="307416" y="1113994"/>
                </a:cubicBezTo>
                <a:lnTo>
                  <a:pt x="300791" y="1131477"/>
                </a:lnTo>
                <a:lnTo>
                  <a:pt x="300226" y="1131085"/>
                </a:lnTo>
                <a:lnTo>
                  <a:pt x="301480" y="1124062"/>
                </a:lnTo>
                <a:lnTo>
                  <a:pt x="302421" y="1120304"/>
                </a:lnTo>
                <a:lnTo>
                  <a:pt x="304288" y="1115349"/>
                </a:lnTo>
                <a:lnTo>
                  <a:pt x="305119" y="1113425"/>
                </a:lnTo>
                <a:cubicBezTo>
                  <a:pt x="308510" y="1105790"/>
                  <a:pt x="310587" y="1101404"/>
                  <a:pt x="311619" y="1099585"/>
                </a:cubicBezTo>
                <a:close/>
                <a:moveTo>
                  <a:pt x="288220" y="1098036"/>
                </a:moveTo>
                <a:lnTo>
                  <a:pt x="283075" y="1110782"/>
                </a:lnTo>
                <a:lnTo>
                  <a:pt x="280154" y="1117148"/>
                </a:lnTo>
                <a:lnTo>
                  <a:pt x="276750" y="1114785"/>
                </a:lnTo>
                <a:lnTo>
                  <a:pt x="281245" y="1103802"/>
                </a:lnTo>
                <a:lnTo>
                  <a:pt x="282821" y="1101636"/>
                </a:lnTo>
                <a:close/>
                <a:moveTo>
                  <a:pt x="313313" y="1091394"/>
                </a:moveTo>
                <a:lnTo>
                  <a:pt x="304288" y="1115349"/>
                </a:lnTo>
                <a:lnTo>
                  <a:pt x="302797" y="1118804"/>
                </a:lnTo>
                <a:lnTo>
                  <a:pt x="308342" y="1096651"/>
                </a:lnTo>
                <a:close/>
                <a:moveTo>
                  <a:pt x="311381" y="1084507"/>
                </a:moveTo>
                <a:lnTo>
                  <a:pt x="308342" y="1096651"/>
                </a:lnTo>
                <a:lnTo>
                  <a:pt x="297402" y="1108219"/>
                </a:lnTo>
                <a:lnTo>
                  <a:pt x="299009" y="1104769"/>
                </a:lnTo>
                <a:lnTo>
                  <a:pt x="308022" y="1086292"/>
                </a:lnTo>
                <a:close/>
                <a:moveTo>
                  <a:pt x="733280" y="1077510"/>
                </a:moveTo>
                <a:lnTo>
                  <a:pt x="733508" y="1078387"/>
                </a:lnTo>
                <a:lnTo>
                  <a:pt x="705348" y="1124051"/>
                </a:lnTo>
                <a:lnTo>
                  <a:pt x="691287" y="1148145"/>
                </a:lnTo>
                <a:lnTo>
                  <a:pt x="687833" y="1124465"/>
                </a:lnTo>
                <a:lnTo>
                  <a:pt x="688562" y="1113175"/>
                </a:lnTo>
                <a:close/>
                <a:moveTo>
                  <a:pt x="328352" y="1075490"/>
                </a:moveTo>
                <a:lnTo>
                  <a:pt x="313313" y="1091394"/>
                </a:lnTo>
                <a:lnTo>
                  <a:pt x="317040" y="1081501"/>
                </a:lnTo>
                <a:close/>
                <a:moveTo>
                  <a:pt x="507629" y="1072516"/>
                </a:moveTo>
                <a:lnTo>
                  <a:pt x="500952" y="1087927"/>
                </a:lnTo>
                <a:lnTo>
                  <a:pt x="485017" y="1111361"/>
                </a:lnTo>
                <a:close/>
                <a:moveTo>
                  <a:pt x="341877" y="1068878"/>
                </a:moveTo>
                <a:lnTo>
                  <a:pt x="310481" y="1136311"/>
                </a:lnTo>
                <a:lnTo>
                  <a:pt x="302283" y="1132448"/>
                </a:lnTo>
                <a:lnTo>
                  <a:pt x="337404" y="1071060"/>
                </a:lnTo>
                <a:close/>
                <a:moveTo>
                  <a:pt x="358173" y="1060955"/>
                </a:moveTo>
                <a:lnTo>
                  <a:pt x="340907" y="1092897"/>
                </a:lnTo>
                <a:lnTo>
                  <a:pt x="314336" y="1138127"/>
                </a:lnTo>
                <a:lnTo>
                  <a:pt x="311825" y="1136944"/>
                </a:lnTo>
                <a:lnTo>
                  <a:pt x="320149" y="1122453"/>
                </a:lnTo>
                <a:lnTo>
                  <a:pt x="348866" y="1065469"/>
                </a:lnTo>
                <a:lnTo>
                  <a:pt x="354134" y="1062900"/>
                </a:lnTo>
                <a:close/>
                <a:moveTo>
                  <a:pt x="635255" y="1059596"/>
                </a:moveTo>
                <a:lnTo>
                  <a:pt x="611821" y="1108274"/>
                </a:lnTo>
                <a:lnTo>
                  <a:pt x="629891" y="1067591"/>
                </a:lnTo>
                <a:close/>
                <a:moveTo>
                  <a:pt x="362971" y="1058644"/>
                </a:moveTo>
                <a:lnTo>
                  <a:pt x="322064" y="1141767"/>
                </a:lnTo>
                <a:lnTo>
                  <a:pt x="316515" y="1139154"/>
                </a:lnTo>
                <a:lnTo>
                  <a:pt x="360612" y="1059780"/>
                </a:lnTo>
                <a:close/>
                <a:moveTo>
                  <a:pt x="521162" y="1058207"/>
                </a:moveTo>
                <a:lnTo>
                  <a:pt x="516769" y="1091027"/>
                </a:lnTo>
                <a:lnTo>
                  <a:pt x="515883" y="1094941"/>
                </a:lnTo>
                <a:lnTo>
                  <a:pt x="493593" y="1124734"/>
                </a:lnTo>
                <a:lnTo>
                  <a:pt x="480196" y="1141817"/>
                </a:lnTo>
                <a:lnTo>
                  <a:pt x="480795" y="1134447"/>
                </a:lnTo>
                <a:lnTo>
                  <a:pt x="500952" y="1087927"/>
                </a:lnTo>
                <a:close/>
                <a:moveTo>
                  <a:pt x="344849" y="1058046"/>
                </a:moveTo>
                <a:lnTo>
                  <a:pt x="337404" y="1071060"/>
                </a:lnTo>
                <a:lnTo>
                  <a:pt x="328724" y="1075293"/>
                </a:lnTo>
                <a:lnTo>
                  <a:pt x="328352" y="1075490"/>
                </a:lnTo>
                <a:close/>
                <a:moveTo>
                  <a:pt x="488899" y="1057246"/>
                </a:moveTo>
                <a:lnTo>
                  <a:pt x="487923" y="1063626"/>
                </a:lnTo>
                <a:lnTo>
                  <a:pt x="485219" y="1088574"/>
                </a:lnTo>
                <a:lnTo>
                  <a:pt x="482670" y="1092358"/>
                </a:lnTo>
                <a:cubicBezTo>
                  <a:pt x="475948" y="1102353"/>
                  <a:pt x="468161" y="1113952"/>
                  <a:pt x="459133" y="1127436"/>
                </a:cubicBezTo>
                <a:lnTo>
                  <a:pt x="436167" y="1161813"/>
                </a:lnTo>
                <a:lnTo>
                  <a:pt x="440775" y="1114226"/>
                </a:lnTo>
                <a:lnTo>
                  <a:pt x="444509" y="1108372"/>
                </a:lnTo>
                <a:close/>
                <a:moveTo>
                  <a:pt x="319934" y="1050341"/>
                </a:moveTo>
                <a:lnTo>
                  <a:pt x="314004" y="1074029"/>
                </a:lnTo>
                <a:lnTo>
                  <a:pt x="308022" y="1086292"/>
                </a:lnTo>
                <a:lnTo>
                  <a:pt x="297257" y="1092011"/>
                </a:lnTo>
                <a:lnTo>
                  <a:pt x="288220" y="1098036"/>
                </a:lnTo>
                <a:lnTo>
                  <a:pt x="291690" y="1089440"/>
                </a:lnTo>
                <a:lnTo>
                  <a:pt x="313619" y="1059288"/>
                </a:lnTo>
                <a:close/>
                <a:moveTo>
                  <a:pt x="511390" y="1049762"/>
                </a:moveTo>
                <a:lnTo>
                  <a:pt x="493593" y="1092011"/>
                </a:lnTo>
                <a:lnTo>
                  <a:pt x="484950" y="1111459"/>
                </a:lnTo>
                <a:lnTo>
                  <a:pt x="482352" y="1115279"/>
                </a:lnTo>
                <a:lnTo>
                  <a:pt x="482436" y="1114246"/>
                </a:lnTo>
                <a:lnTo>
                  <a:pt x="485219" y="1088574"/>
                </a:lnTo>
                <a:lnTo>
                  <a:pt x="499819" y="1066902"/>
                </a:lnTo>
                <a:close/>
                <a:moveTo>
                  <a:pt x="384164" y="1048438"/>
                </a:moveTo>
                <a:lnTo>
                  <a:pt x="370463" y="1083633"/>
                </a:lnTo>
                <a:lnTo>
                  <a:pt x="365414" y="1096922"/>
                </a:lnTo>
                <a:lnTo>
                  <a:pt x="339178" y="1135676"/>
                </a:lnTo>
                <a:lnTo>
                  <a:pt x="361288" y="1083325"/>
                </a:lnTo>
                <a:lnTo>
                  <a:pt x="375664" y="1052532"/>
                </a:lnTo>
                <a:close/>
                <a:moveTo>
                  <a:pt x="306114" y="1043043"/>
                </a:moveTo>
                <a:lnTo>
                  <a:pt x="297257" y="1075650"/>
                </a:lnTo>
                <a:lnTo>
                  <a:pt x="291690" y="1089440"/>
                </a:lnTo>
                <a:lnTo>
                  <a:pt x="282821" y="1101636"/>
                </a:lnTo>
                <a:lnTo>
                  <a:pt x="281873" y="1102267"/>
                </a:lnTo>
                <a:close/>
                <a:moveTo>
                  <a:pt x="353680" y="1042610"/>
                </a:moveTo>
                <a:lnTo>
                  <a:pt x="348663" y="1054013"/>
                </a:lnTo>
                <a:lnTo>
                  <a:pt x="344849" y="1058046"/>
                </a:lnTo>
                <a:close/>
                <a:moveTo>
                  <a:pt x="251712" y="1041282"/>
                </a:moveTo>
                <a:lnTo>
                  <a:pt x="249400" y="1095795"/>
                </a:lnTo>
                <a:lnTo>
                  <a:pt x="226957" y="1080212"/>
                </a:lnTo>
                <a:close/>
                <a:moveTo>
                  <a:pt x="361024" y="1040941"/>
                </a:moveTo>
                <a:lnTo>
                  <a:pt x="359623" y="1044125"/>
                </a:lnTo>
                <a:lnTo>
                  <a:pt x="348866" y="1065469"/>
                </a:lnTo>
                <a:lnTo>
                  <a:pt x="341877" y="1068878"/>
                </a:lnTo>
                <a:lnTo>
                  <a:pt x="346341" y="1059288"/>
                </a:lnTo>
                <a:lnTo>
                  <a:pt x="348663" y="1054013"/>
                </a:lnTo>
                <a:close/>
                <a:moveTo>
                  <a:pt x="212029" y="1040550"/>
                </a:moveTo>
                <a:lnTo>
                  <a:pt x="209789" y="1045873"/>
                </a:lnTo>
                <a:lnTo>
                  <a:pt x="201605" y="1057866"/>
                </a:lnTo>
                <a:lnTo>
                  <a:pt x="196270" y="1052664"/>
                </a:lnTo>
                <a:close/>
                <a:moveTo>
                  <a:pt x="217225" y="1036556"/>
                </a:moveTo>
                <a:lnTo>
                  <a:pt x="207676" y="1063787"/>
                </a:lnTo>
                <a:lnTo>
                  <a:pt x="203827" y="1060034"/>
                </a:lnTo>
                <a:lnTo>
                  <a:pt x="209789" y="1045873"/>
                </a:lnTo>
                <a:lnTo>
                  <a:pt x="214957" y="1038300"/>
                </a:lnTo>
                <a:close/>
                <a:moveTo>
                  <a:pt x="524292" y="1034818"/>
                </a:moveTo>
                <a:lnTo>
                  <a:pt x="522715" y="1046601"/>
                </a:lnTo>
                <a:lnTo>
                  <a:pt x="507629" y="1072516"/>
                </a:lnTo>
                <a:lnTo>
                  <a:pt x="516981" y="1050934"/>
                </a:lnTo>
                <a:close/>
                <a:moveTo>
                  <a:pt x="372333" y="1034758"/>
                </a:moveTo>
                <a:lnTo>
                  <a:pt x="367214" y="1047896"/>
                </a:lnTo>
                <a:lnTo>
                  <a:pt x="360612" y="1059780"/>
                </a:lnTo>
                <a:lnTo>
                  <a:pt x="358173" y="1060955"/>
                </a:lnTo>
                <a:close/>
                <a:moveTo>
                  <a:pt x="649383" y="1028481"/>
                </a:moveTo>
                <a:lnTo>
                  <a:pt x="640845" y="1042927"/>
                </a:lnTo>
                <a:lnTo>
                  <a:pt x="629891" y="1067591"/>
                </a:lnTo>
                <a:lnTo>
                  <a:pt x="624484" y="1075650"/>
                </a:lnTo>
                <a:lnTo>
                  <a:pt x="533563" y="1207485"/>
                </a:lnTo>
                <a:lnTo>
                  <a:pt x="530126" y="1207102"/>
                </a:lnTo>
                <a:lnTo>
                  <a:pt x="582977" y="1122834"/>
                </a:lnTo>
                <a:lnTo>
                  <a:pt x="606580" y="1081835"/>
                </a:lnTo>
                <a:close/>
                <a:moveTo>
                  <a:pt x="339161" y="1023097"/>
                </a:moveTo>
                <a:lnTo>
                  <a:pt x="324776" y="1060968"/>
                </a:lnTo>
                <a:lnTo>
                  <a:pt x="317040" y="1081501"/>
                </a:lnTo>
                <a:lnTo>
                  <a:pt x="311381" y="1084507"/>
                </a:lnTo>
                <a:lnTo>
                  <a:pt x="314004" y="1074029"/>
                </a:lnTo>
                <a:lnTo>
                  <a:pt x="317052" y="1067781"/>
                </a:lnTo>
                <a:lnTo>
                  <a:pt x="334391" y="1029856"/>
                </a:lnTo>
                <a:close/>
                <a:moveTo>
                  <a:pt x="379620" y="1021276"/>
                </a:moveTo>
                <a:lnTo>
                  <a:pt x="372333" y="1034758"/>
                </a:lnTo>
                <a:lnTo>
                  <a:pt x="376160" y="1024935"/>
                </a:lnTo>
                <a:close/>
                <a:moveTo>
                  <a:pt x="458459" y="1021093"/>
                </a:moveTo>
                <a:lnTo>
                  <a:pt x="444509" y="1075650"/>
                </a:lnTo>
                <a:lnTo>
                  <a:pt x="441993" y="1101637"/>
                </a:lnTo>
                <a:lnTo>
                  <a:pt x="439493" y="1107158"/>
                </a:lnTo>
                <a:lnTo>
                  <a:pt x="414728" y="1154948"/>
                </a:lnTo>
                <a:lnTo>
                  <a:pt x="414434" y="1155509"/>
                </a:lnTo>
                <a:lnTo>
                  <a:pt x="400429" y="1177460"/>
                </a:lnTo>
                <a:lnTo>
                  <a:pt x="393958" y="1175639"/>
                </a:lnTo>
                <a:lnTo>
                  <a:pt x="372240" y="1165407"/>
                </a:lnTo>
                <a:lnTo>
                  <a:pt x="444509" y="1042927"/>
                </a:lnTo>
                <a:close/>
                <a:moveTo>
                  <a:pt x="653968" y="1020723"/>
                </a:moveTo>
                <a:lnTo>
                  <a:pt x="651509" y="1025831"/>
                </a:lnTo>
                <a:lnTo>
                  <a:pt x="649383" y="1028481"/>
                </a:lnTo>
                <a:close/>
                <a:moveTo>
                  <a:pt x="430288" y="1020060"/>
                </a:moveTo>
                <a:lnTo>
                  <a:pt x="428148" y="1026566"/>
                </a:lnTo>
                <a:cubicBezTo>
                  <a:pt x="405232" y="1086721"/>
                  <a:pt x="388533" y="1126971"/>
                  <a:pt x="376217" y="1155296"/>
                </a:cubicBezTo>
                <a:lnTo>
                  <a:pt x="371822" y="1165210"/>
                </a:lnTo>
                <a:lnTo>
                  <a:pt x="344380" y="1152281"/>
                </a:lnTo>
                <a:lnTo>
                  <a:pt x="365414" y="1096922"/>
                </a:lnTo>
                <a:lnTo>
                  <a:pt x="407330" y="1035006"/>
                </a:lnTo>
                <a:lnTo>
                  <a:pt x="430142" y="1020193"/>
                </a:lnTo>
                <a:close/>
                <a:moveTo>
                  <a:pt x="181051" y="1017664"/>
                </a:moveTo>
                <a:lnTo>
                  <a:pt x="180825" y="1018671"/>
                </a:lnTo>
                <a:lnTo>
                  <a:pt x="174354" y="1031289"/>
                </a:lnTo>
                <a:lnTo>
                  <a:pt x="173956" y="1030901"/>
                </a:lnTo>
                <a:close/>
                <a:moveTo>
                  <a:pt x="527196" y="1013128"/>
                </a:moveTo>
                <a:lnTo>
                  <a:pt x="525143" y="1028460"/>
                </a:lnTo>
                <a:lnTo>
                  <a:pt x="523561" y="1031455"/>
                </a:lnTo>
                <a:cubicBezTo>
                  <a:pt x="521488" y="1034754"/>
                  <a:pt x="517987" y="1039984"/>
                  <a:pt x="511644" y="1049387"/>
                </a:cubicBezTo>
                <a:lnTo>
                  <a:pt x="511390" y="1049762"/>
                </a:lnTo>
                <a:lnTo>
                  <a:pt x="526469" y="1013966"/>
                </a:lnTo>
                <a:close/>
                <a:moveTo>
                  <a:pt x="225369" y="1009130"/>
                </a:moveTo>
                <a:lnTo>
                  <a:pt x="218438" y="1033097"/>
                </a:lnTo>
                <a:lnTo>
                  <a:pt x="218365" y="1033305"/>
                </a:lnTo>
                <a:lnTo>
                  <a:pt x="214957" y="1038300"/>
                </a:lnTo>
                <a:lnTo>
                  <a:pt x="212029" y="1040550"/>
                </a:lnTo>
                <a:lnTo>
                  <a:pt x="225092" y="1009519"/>
                </a:lnTo>
                <a:close/>
                <a:moveTo>
                  <a:pt x="715442" y="1008904"/>
                </a:moveTo>
                <a:lnTo>
                  <a:pt x="722844" y="1037374"/>
                </a:lnTo>
                <a:lnTo>
                  <a:pt x="719147" y="1041697"/>
                </a:lnTo>
                <a:cubicBezTo>
                  <a:pt x="706014" y="1057036"/>
                  <a:pt x="694049" y="1072784"/>
                  <a:pt x="689929" y="1092011"/>
                </a:cubicBezTo>
                <a:lnTo>
                  <a:pt x="688562" y="1113175"/>
                </a:lnTo>
                <a:lnTo>
                  <a:pt x="616651" y="1170528"/>
                </a:lnTo>
                <a:lnTo>
                  <a:pt x="638778" y="1133126"/>
                </a:lnTo>
                <a:lnTo>
                  <a:pt x="678766" y="1056496"/>
                </a:lnTo>
                <a:close/>
                <a:moveTo>
                  <a:pt x="665602" y="1008264"/>
                </a:moveTo>
                <a:lnTo>
                  <a:pt x="651971" y="1034681"/>
                </a:lnTo>
                <a:lnTo>
                  <a:pt x="635255" y="1059596"/>
                </a:lnTo>
                <a:lnTo>
                  <a:pt x="651509" y="1025831"/>
                </a:lnTo>
                <a:close/>
                <a:moveTo>
                  <a:pt x="399661" y="998448"/>
                </a:moveTo>
                <a:lnTo>
                  <a:pt x="395425" y="1010204"/>
                </a:lnTo>
                <a:lnTo>
                  <a:pt x="375664" y="1052532"/>
                </a:lnTo>
                <a:lnTo>
                  <a:pt x="362971" y="1058644"/>
                </a:lnTo>
                <a:lnTo>
                  <a:pt x="363236" y="1058106"/>
                </a:lnTo>
                <a:lnTo>
                  <a:pt x="367214" y="1047896"/>
                </a:lnTo>
                <a:lnTo>
                  <a:pt x="379064" y="1026566"/>
                </a:lnTo>
                <a:lnTo>
                  <a:pt x="385673" y="1014457"/>
                </a:lnTo>
                <a:close/>
                <a:moveTo>
                  <a:pt x="541746" y="996348"/>
                </a:moveTo>
                <a:lnTo>
                  <a:pt x="524292" y="1034818"/>
                </a:lnTo>
                <a:lnTo>
                  <a:pt x="525143" y="1028460"/>
                </a:lnTo>
                <a:lnTo>
                  <a:pt x="526913" y="1025111"/>
                </a:lnTo>
                <a:cubicBezTo>
                  <a:pt x="527546" y="1023433"/>
                  <a:pt x="528166" y="1021444"/>
                  <a:pt x="530190" y="1016904"/>
                </a:cubicBezTo>
                <a:lnTo>
                  <a:pt x="538612" y="999963"/>
                </a:lnTo>
                <a:close/>
                <a:moveTo>
                  <a:pt x="830550" y="995643"/>
                </a:moveTo>
                <a:lnTo>
                  <a:pt x="827682" y="1000665"/>
                </a:lnTo>
                <a:cubicBezTo>
                  <a:pt x="815344" y="1018974"/>
                  <a:pt x="801978" y="1037100"/>
                  <a:pt x="787295" y="1055049"/>
                </a:cubicBezTo>
                <a:lnTo>
                  <a:pt x="740793" y="1106407"/>
                </a:lnTo>
                <a:lnTo>
                  <a:pt x="733508" y="1078387"/>
                </a:lnTo>
                <a:lnTo>
                  <a:pt x="734793" y="1076303"/>
                </a:lnTo>
                <a:lnTo>
                  <a:pt x="741824" y="1070696"/>
                </a:lnTo>
                <a:close/>
                <a:moveTo>
                  <a:pt x="138355" y="989769"/>
                </a:moveTo>
                <a:lnTo>
                  <a:pt x="137415" y="991514"/>
                </a:lnTo>
                <a:lnTo>
                  <a:pt x="137339" y="991411"/>
                </a:lnTo>
                <a:close/>
                <a:moveTo>
                  <a:pt x="1016728" y="989613"/>
                </a:moveTo>
                <a:lnTo>
                  <a:pt x="1035818" y="1035701"/>
                </a:lnTo>
                <a:cubicBezTo>
                  <a:pt x="1011498" y="1060021"/>
                  <a:pt x="985515" y="1081920"/>
                  <a:pt x="958200" y="1101355"/>
                </a:cubicBezTo>
                <a:lnTo>
                  <a:pt x="948150" y="1107326"/>
                </a:lnTo>
                <a:lnTo>
                  <a:pt x="1000795" y="1026566"/>
                </a:lnTo>
                <a:close/>
                <a:moveTo>
                  <a:pt x="288509" y="983882"/>
                </a:moveTo>
                <a:lnTo>
                  <a:pt x="256348" y="1033992"/>
                </a:lnTo>
                <a:lnTo>
                  <a:pt x="251712" y="1041282"/>
                </a:lnTo>
                <a:lnTo>
                  <a:pt x="253046" y="1009828"/>
                </a:lnTo>
                <a:close/>
                <a:moveTo>
                  <a:pt x="254491" y="975753"/>
                </a:moveTo>
                <a:lnTo>
                  <a:pt x="253046" y="1009828"/>
                </a:lnTo>
                <a:lnTo>
                  <a:pt x="231292" y="1025743"/>
                </a:lnTo>
                <a:lnTo>
                  <a:pt x="217225" y="1036556"/>
                </a:lnTo>
                <a:lnTo>
                  <a:pt x="218365" y="1033305"/>
                </a:lnTo>
                <a:lnTo>
                  <a:pt x="233234" y="1011516"/>
                </a:lnTo>
                <a:close/>
                <a:moveTo>
                  <a:pt x="315738" y="967644"/>
                </a:moveTo>
                <a:lnTo>
                  <a:pt x="297257" y="1026566"/>
                </a:lnTo>
                <a:lnTo>
                  <a:pt x="257590" y="1101481"/>
                </a:lnTo>
                <a:lnTo>
                  <a:pt x="252410" y="1097885"/>
                </a:lnTo>
                <a:lnTo>
                  <a:pt x="268720" y="1057517"/>
                </a:lnTo>
                <a:cubicBezTo>
                  <a:pt x="274961" y="1042256"/>
                  <a:pt x="280624" y="1028609"/>
                  <a:pt x="285797" y="1016351"/>
                </a:cubicBezTo>
                <a:lnTo>
                  <a:pt x="304692" y="973524"/>
                </a:lnTo>
                <a:close/>
                <a:moveTo>
                  <a:pt x="239077" y="961729"/>
                </a:moveTo>
                <a:lnTo>
                  <a:pt x="225617" y="1008271"/>
                </a:lnTo>
                <a:lnTo>
                  <a:pt x="225092" y="1009519"/>
                </a:lnTo>
                <a:lnTo>
                  <a:pt x="195153" y="1051574"/>
                </a:lnTo>
                <a:lnTo>
                  <a:pt x="193635" y="1050094"/>
                </a:lnTo>
                <a:lnTo>
                  <a:pt x="200381" y="1037183"/>
                </a:lnTo>
                <a:close/>
                <a:moveTo>
                  <a:pt x="702958" y="960887"/>
                </a:moveTo>
                <a:lnTo>
                  <a:pt x="710614" y="990332"/>
                </a:lnTo>
                <a:lnTo>
                  <a:pt x="689247" y="1036411"/>
                </a:lnTo>
                <a:lnTo>
                  <a:pt x="678766" y="1056496"/>
                </a:lnTo>
                <a:lnTo>
                  <a:pt x="581047" y="1183300"/>
                </a:lnTo>
                <a:lnTo>
                  <a:pt x="574441" y="1190853"/>
                </a:lnTo>
                <a:lnTo>
                  <a:pt x="603281" y="1127218"/>
                </a:lnTo>
                <a:lnTo>
                  <a:pt x="614147" y="1107068"/>
                </a:lnTo>
                <a:cubicBezTo>
                  <a:pt x="625598" y="1085353"/>
                  <a:pt x="637565" y="1062455"/>
                  <a:pt x="650159" y="1038192"/>
                </a:cubicBezTo>
                <a:lnTo>
                  <a:pt x="651971" y="1034681"/>
                </a:lnTo>
                <a:lnTo>
                  <a:pt x="674748" y="1000732"/>
                </a:lnTo>
                <a:lnTo>
                  <a:pt x="689905" y="977689"/>
                </a:lnTo>
                <a:close/>
                <a:moveTo>
                  <a:pt x="851263" y="959362"/>
                </a:moveTo>
                <a:lnTo>
                  <a:pt x="842630" y="981280"/>
                </a:lnTo>
                <a:lnTo>
                  <a:pt x="839510" y="988063"/>
                </a:lnTo>
                <a:lnTo>
                  <a:pt x="830550" y="995643"/>
                </a:lnTo>
                <a:close/>
                <a:moveTo>
                  <a:pt x="508539" y="954696"/>
                </a:moveTo>
                <a:lnTo>
                  <a:pt x="501131" y="990321"/>
                </a:lnTo>
                <a:lnTo>
                  <a:pt x="441832" y="1103307"/>
                </a:lnTo>
                <a:lnTo>
                  <a:pt x="441993" y="1101637"/>
                </a:lnTo>
                <a:close/>
                <a:moveTo>
                  <a:pt x="342891" y="953190"/>
                </a:moveTo>
                <a:lnTo>
                  <a:pt x="306114" y="1043043"/>
                </a:lnTo>
                <a:lnTo>
                  <a:pt x="314914" y="1010643"/>
                </a:lnTo>
                <a:lnTo>
                  <a:pt x="325996" y="962183"/>
                </a:lnTo>
                <a:close/>
                <a:moveTo>
                  <a:pt x="244208" y="951723"/>
                </a:moveTo>
                <a:lnTo>
                  <a:pt x="239077" y="961729"/>
                </a:lnTo>
                <a:lnTo>
                  <a:pt x="239661" y="959709"/>
                </a:lnTo>
                <a:close/>
                <a:moveTo>
                  <a:pt x="621586" y="949570"/>
                </a:moveTo>
                <a:lnTo>
                  <a:pt x="595432" y="992986"/>
                </a:lnTo>
                <a:cubicBezTo>
                  <a:pt x="537689" y="1086238"/>
                  <a:pt x="544445" y="1057967"/>
                  <a:pt x="493593" y="1190179"/>
                </a:cubicBezTo>
                <a:lnTo>
                  <a:pt x="489818" y="1199251"/>
                </a:lnTo>
                <a:lnTo>
                  <a:pt x="498579" y="1171398"/>
                </a:lnTo>
                <a:lnTo>
                  <a:pt x="515883" y="1094941"/>
                </a:lnTo>
                <a:lnTo>
                  <a:pt x="539306" y="1063633"/>
                </a:lnTo>
                <a:cubicBezTo>
                  <a:pt x="555562" y="1041656"/>
                  <a:pt x="572726" y="1018201"/>
                  <a:pt x="590475" y="993659"/>
                </a:cubicBezTo>
                <a:close/>
                <a:moveTo>
                  <a:pt x="417537" y="948833"/>
                </a:moveTo>
                <a:lnTo>
                  <a:pt x="409859" y="970143"/>
                </a:lnTo>
                <a:lnTo>
                  <a:pt x="385673" y="1014457"/>
                </a:lnTo>
                <a:lnTo>
                  <a:pt x="380860" y="1019965"/>
                </a:lnTo>
                <a:lnTo>
                  <a:pt x="379620" y="1021276"/>
                </a:lnTo>
                <a:lnTo>
                  <a:pt x="405510" y="973379"/>
                </a:lnTo>
                <a:close/>
                <a:moveTo>
                  <a:pt x="255744" y="946205"/>
                </a:moveTo>
                <a:lnTo>
                  <a:pt x="254830" y="967746"/>
                </a:lnTo>
                <a:lnTo>
                  <a:pt x="225369" y="1009130"/>
                </a:lnTo>
                <a:lnTo>
                  <a:pt x="225617" y="1008271"/>
                </a:lnTo>
                <a:lnTo>
                  <a:pt x="230257" y="997250"/>
                </a:lnTo>
                <a:close/>
                <a:moveTo>
                  <a:pt x="698958" y="945503"/>
                </a:moveTo>
                <a:lnTo>
                  <a:pt x="702391" y="958707"/>
                </a:lnTo>
                <a:lnTo>
                  <a:pt x="689905" y="977689"/>
                </a:lnTo>
                <a:lnTo>
                  <a:pt x="682984" y="986598"/>
                </a:lnTo>
                <a:lnTo>
                  <a:pt x="665602" y="1008264"/>
                </a:lnTo>
                <a:lnTo>
                  <a:pt x="689929" y="961120"/>
                </a:lnTo>
                <a:lnTo>
                  <a:pt x="692268" y="955919"/>
                </a:lnTo>
                <a:lnTo>
                  <a:pt x="695012" y="951277"/>
                </a:lnTo>
                <a:close/>
                <a:moveTo>
                  <a:pt x="346110" y="945325"/>
                </a:moveTo>
                <a:lnTo>
                  <a:pt x="344277" y="952452"/>
                </a:lnTo>
                <a:lnTo>
                  <a:pt x="342891" y="953190"/>
                </a:lnTo>
                <a:close/>
                <a:moveTo>
                  <a:pt x="507287" y="944666"/>
                </a:moveTo>
                <a:lnTo>
                  <a:pt x="458459" y="1021093"/>
                </a:lnTo>
                <a:lnTo>
                  <a:pt x="460130" y="1014557"/>
                </a:lnTo>
                <a:lnTo>
                  <a:pt x="472419" y="981847"/>
                </a:lnTo>
                <a:lnTo>
                  <a:pt x="477232" y="977482"/>
                </a:lnTo>
                <a:close/>
                <a:moveTo>
                  <a:pt x="525657" y="943589"/>
                </a:moveTo>
                <a:lnTo>
                  <a:pt x="526316" y="944759"/>
                </a:lnTo>
                <a:cubicBezTo>
                  <a:pt x="529152" y="963196"/>
                  <a:pt x="529293" y="986048"/>
                  <a:pt x="527461" y="1011148"/>
                </a:cubicBezTo>
                <a:lnTo>
                  <a:pt x="527370" y="1011828"/>
                </a:lnTo>
                <a:lnTo>
                  <a:pt x="526469" y="1013966"/>
                </a:lnTo>
                <a:lnTo>
                  <a:pt x="521030" y="1020239"/>
                </a:lnTo>
                <a:lnTo>
                  <a:pt x="488899" y="1057246"/>
                </a:lnTo>
                <a:lnTo>
                  <a:pt x="493593" y="1026566"/>
                </a:lnTo>
                <a:lnTo>
                  <a:pt x="501131" y="990321"/>
                </a:lnTo>
                <a:close/>
                <a:moveTo>
                  <a:pt x="369316" y="942643"/>
                </a:moveTo>
                <a:lnTo>
                  <a:pt x="362703" y="961120"/>
                </a:lnTo>
                <a:cubicBezTo>
                  <a:pt x="353825" y="984424"/>
                  <a:pt x="345651" y="1004333"/>
                  <a:pt x="338077" y="1021794"/>
                </a:cubicBezTo>
                <a:lnTo>
                  <a:pt x="334391" y="1029856"/>
                </a:lnTo>
                <a:lnTo>
                  <a:pt x="319934" y="1050341"/>
                </a:lnTo>
                <a:lnTo>
                  <a:pt x="329980" y="1010204"/>
                </a:lnTo>
                <a:cubicBezTo>
                  <a:pt x="333783" y="994449"/>
                  <a:pt x="338049" y="977086"/>
                  <a:pt x="342715" y="958529"/>
                </a:cubicBezTo>
                <a:lnTo>
                  <a:pt x="344277" y="952452"/>
                </a:lnTo>
                <a:lnTo>
                  <a:pt x="344651" y="952253"/>
                </a:lnTo>
                <a:close/>
                <a:moveTo>
                  <a:pt x="249133" y="942119"/>
                </a:moveTo>
                <a:lnTo>
                  <a:pt x="248173" y="944759"/>
                </a:lnTo>
                <a:lnTo>
                  <a:pt x="244208" y="951723"/>
                </a:lnTo>
                <a:close/>
                <a:moveTo>
                  <a:pt x="985196" y="936985"/>
                </a:moveTo>
                <a:lnTo>
                  <a:pt x="951711" y="993843"/>
                </a:lnTo>
                <a:cubicBezTo>
                  <a:pt x="927169" y="1042927"/>
                  <a:pt x="908915" y="1095897"/>
                  <a:pt x="882801" y="1144010"/>
                </a:cubicBezTo>
                <a:lnTo>
                  <a:pt x="880621" y="1147449"/>
                </a:lnTo>
                <a:lnTo>
                  <a:pt x="872587" y="1152222"/>
                </a:lnTo>
                <a:lnTo>
                  <a:pt x="790973" y="1184129"/>
                </a:lnTo>
                <a:lnTo>
                  <a:pt x="821551" y="1142155"/>
                </a:lnTo>
                <a:lnTo>
                  <a:pt x="910742" y="1001287"/>
                </a:lnTo>
                <a:lnTo>
                  <a:pt x="918988" y="993843"/>
                </a:lnTo>
                <a:cubicBezTo>
                  <a:pt x="935059" y="979868"/>
                  <a:pt x="950741" y="965323"/>
                  <a:pt x="966835" y="951318"/>
                </a:cubicBezTo>
                <a:close/>
                <a:moveTo>
                  <a:pt x="512235" y="936922"/>
                </a:moveTo>
                <a:lnTo>
                  <a:pt x="511605" y="939952"/>
                </a:lnTo>
                <a:lnTo>
                  <a:pt x="507287" y="944666"/>
                </a:lnTo>
                <a:close/>
                <a:moveTo>
                  <a:pt x="278489" y="935376"/>
                </a:moveTo>
                <a:lnTo>
                  <a:pt x="254491" y="975753"/>
                </a:lnTo>
                <a:lnTo>
                  <a:pt x="254830" y="967746"/>
                </a:lnTo>
                <a:lnTo>
                  <a:pt x="277309" y="936169"/>
                </a:lnTo>
                <a:close/>
                <a:moveTo>
                  <a:pt x="120962" y="935332"/>
                </a:moveTo>
                <a:lnTo>
                  <a:pt x="117009" y="942169"/>
                </a:lnTo>
                <a:lnTo>
                  <a:pt x="108491" y="952215"/>
                </a:lnTo>
                <a:lnTo>
                  <a:pt x="104451" y="946725"/>
                </a:lnTo>
                <a:lnTo>
                  <a:pt x="110784" y="940897"/>
                </a:lnTo>
                <a:close/>
                <a:moveTo>
                  <a:pt x="695880" y="933663"/>
                </a:moveTo>
                <a:lnTo>
                  <a:pt x="698223" y="942676"/>
                </a:lnTo>
                <a:lnTo>
                  <a:pt x="692268" y="955919"/>
                </a:lnTo>
                <a:lnTo>
                  <a:pt x="653968" y="1020723"/>
                </a:lnTo>
                <a:close/>
                <a:moveTo>
                  <a:pt x="518594" y="932321"/>
                </a:moveTo>
                <a:lnTo>
                  <a:pt x="518655" y="932358"/>
                </a:lnTo>
                <a:lnTo>
                  <a:pt x="508539" y="954696"/>
                </a:lnTo>
                <a:lnTo>
                  <a:pt x="511605" y="939952"/>
                </a:lnTo>
                <a:close/>
                <a:moveTo>
                  <a:pt x="402634" y="931350"/>
                </a:moveTo>
                <a:lnTo>
                  <a:pt x="398528" y="940683"/>
                </a:lnTo>
                <a:lnTo>
                  <a:pt x="377811" y="968333"/>
                </a:lnTo>
                <a:lnTo>
                  <a:pt x="339161" y="1023097"/>
                </a:lnTo>
                <a:lnTo>
                  <a:pt x="362703" y="961120"/>
                </a:lnTo>
                <a:lnTo>
                  <a:pt x="370014" y="942371"/>
                </a:lnTo>
                <a:lnTo>
                  <a:pt x="386903" y="935791"/>
                </a:lnTo>
                <a:close/>
                <a:moveTo>
                  <a:pt x="196649" y="931303"/>
                </a:moveTo>
                <a:lnTo>
                  <a:pt x="195521" y="935402"/>
                </a:lnTo>
                <a:lnTo>
                  <a:pt x="195425" y="935964"/>
                </a:lnTo>
                <a:lnTo>
                  <a:pt x="184850" y="969266"/>
                </a:lnTo>
                <a:cubicBezTo>
                  <a:pt x="180612" y="982492"/>
                  <a:pt x="175680" y="997750"/>
                  <a:pt x="169918" y="1015370"/>
                </a:cubicBezTo>
                <a:lnTo>
                  <a:pt x="167022" y="1024138"/>
                </a:lnTo>
                <a:lnTo>
                  <a:pt x="147194" y="1004800"/>
                </a:lnTo>
                <a:lnTo>
                  <a:pt x="144433" y="1001050"/>
                </a:lnTo>
                <a:close/>
                <a:moveTo>
                  <a:pt x="514380" y="929779"/>
                </a:moveTo>
                <a:lnTo>
                  <a:pt x="516126" y="930832"/>
                </a:lnTo>
                <a:lnTo>
                  <a:pt x="512235" y="936922"/>
                </a:lnTo>
                <a:lnTo>
                  <a:pt x="512683" y="934766"/>
                </a:lnTo>
                <a:close/>
                <a:moveTo>
                  <a:pt x="408215" y="929774"/>
                </a:moveTo>
                <a:lnTo>
                  <a:pt x="396984" y="957879"/>
                </a:lnTo>
                <a:lnTo>
                  <a:pt x="360904" y="1029984"/>
                </a:lnTo>
                <a:lnTo>
                  <a:pt x="353680" y="1042610"/>
                </a:lnTo>
                <a:lnTo>
                  <a:pt x="398528" y="940683"/>
                </a:lnTo>
                <a:lnTo>
                  <a:pt x="406295" y="930316"/>
                </a:lnTo>
                <a:close/>
                <a:moveTo>
                  <a:pt x="460174" y="929195"/>
                </a:moveTo>
                <a:lnTo>
                  <a:pt x="441082" y="987241"/>
                </a:lnTo>
                <a:lnTo>
                  <a:pt x="415983" y="1022225"/>
                </a:lnTo>
                <a:lnTo>
                  <a:pt x="407330" y="1035006"/>
                </a:lnTo>
                <a:lnTo>
                  <a:pt x="393769" y="1043813"/>
                </a:lnTo>
                <a:lnTo>
                  <a:pt x="384164" y="1048438"/>
                </a:lnTo>
                <a:lnTo>
                  <a:pt x="406809" y="990268"/>
                </a:lnTo>
                <a:close/>
                <a:moveTo>
                  <a:pt x="413859" y="928181"/>
                </a:moveTo>
                <a:lnTo>
                  <a:pt x="376160" y="1024935"/>
                </a:lnTo>
                <a:lnTo>
                  <a:pt x="361024" y="1040941"/>
                </a:lnTo>
                <a:lnTo>
                  <a:pt x="391055" y="972716"/>
                </a:lnTo>
                <a:lnTo>
                  <a:pt x="396984" y="957879"/>
                </a:lnTo>
                <a:lnTo>
                  <a:pt x="411513" y="928843"/>
                </a:lnTo>
                <a:close/>
                <a:moveTo>
                  <a:pt x="990910" y="927283"/>
                </a:moveTo>
                <a:lnTo>
                  <a:pt x="992550" y="931244"/>
                </a:lnTo>
                <a:lnTo>
                  <a:pt x="985196" y="936985"/>
                </a:lnTo>
                <a:close/>
                <a:moveTo>
                  <a:pt x="429861" y="923682"/>
                </a:moveTo>
                <a:lnTo>
                  <a:pt x="417537" y="948833"/>
                </a:lnTo>
                <a:lnTo>
                  <a:pt x="426238" y="924686"/>
                </a:lnTo>
                <a:lnTo>
                  <a:pt x="429327" y="923813"/>
                </a:lnTo>
                <a:close/>
                <a:moveTo>
                  <a:pt x="439510" y="921310"/>
                </a:moveTo>
                <a:lnTo>
                  <a:pt x="411787" y="977482"/>
                </a:lnTo>
                <a:lnTo>
                  <a:pt x="406809" y="990268"/>
                </a:lnTo>
                <a:lnTo>
                  <a:pt x="399661" y="998448"/>
                </a:lnTo>
                <a:lnTo>
                  <a:pt x="409859" y="970143"/>
                </a:lnTo>
                <a:lnTo>
                  <a:pt x="436048" y="922161"/>
                </a:lnTo>
                <a:close/>
                <a:moveTo>
                  <a:pt x="256812" y="921002"/>
                </a:moveTo>
                <a:lnTo>
                  <a:pt x="256528" y="927700"/>
                </a:lnTo>
                <a:lnTo>
                  <a:pt x="249133" y="942119"/>
                </a:lnTo>
                <a:close/>
                <a:moveTo>
                  <a:pt x="491305" y="918304"/>
                </a:moveTo>
                <a:lnTo>
                  <a:pt x="498011" y="921291"/>
                </a:lnTo>
                <a:lnTo>
                  <a:pt x="485110" y="948065"/>
                </a:lnTo>
                <a:lnTo>
                  <a:pt x="472419" y="981847"/>
                </a:lnTo>
                <a:lnTo>
                  <a:pt x="430288" y="1020060"/>
                </a:lnTo>
                <a:lnTo>
                  <a:pt x="441082" y="987241"/>
                </a:lnTo>
                <a:lnTo>
                  <a:pt x="464878" y="954075"/>
                </a:lnTo>
                <a:close/>
                <a:moveTo>
                  <a:pt x="527187" y="913519"/>
                </a:moveTo>
                <a:lnTo>
                  <a:pt x="518748" y="932153"/>
                </a:lnTo>
                <a:lnTo>
                  <a:pt x="518594" y="932321"/>
                </a:lnTo>
                <a:lnTo>
                  <a:pt x="516126" y="930832"/>
                </a:lnTo>
                <a:close/>
                <a:moveTo>
                  <a:pt x="472219" y="913269"/>
                </a:moveTo>
                <a:lnTo>
                  <a:pt x="460871" y="928398"/>
                </a:lnTo>
                <a:lnTo>
                  <a:pt x="460174" y="929195"/>
                </a:lnTo>
                <a:lnTo>
                  <a:pt x="464813" y="915089"/>
                </a:lnTo>
                <a:close/>
                <a:moveTo>
                  <a:pt x="419785" y="912312"/>
                </a:moveTo>
                <a:lnTo>
                  <a:pt x="411513" y="928843"/>
                </a:lnTo>
                <a:lnTo>
                  <a:pt x="408215" y="929774"/>
                </a:lnTo>
                <a:lnTo>
                  <a:pt x="409944" y="925447"/>
                </a:lnTo>
                <a:close/>
                <a:moveTo>
                  <a:pt x="142815" y="911419"/>
                </a:moveTo>
                <a:lnTo>
                  <a:pt x="124264" y="933527"/>
                </a:lnTo>
                <a:lnTo>
                  <a:pt x="120962" y="935332"/>
                </a:lnTo>
                <a:lnTo>
                  <a:pt x="125663" y="927204"/>
                </a:lnTo>
                <a:close/>
                <a:moveTo>
                  <a:pt x="689822" y="910363"/>
                </a:moveTo>
                <a:lnTo>
                  <a:pt x="694537" y="928500"/>
                </a:lnTo>
                <a:lnTo>
                  <a:pt x="651589" y="1003652"/>
                </a:lnTo>
                <a:lnTo>
                  <a:pt x="606580" y="1081835"/>
                </a:lnTo>
                <a:lnTo>
                  <a:pt x="577618" y="1117936"/>
                </a:lnTo>
                <a:lnTo>
                  <a:pt x="652069" y="980399"/>
                </a:lnTo>
                <a:close/>
                <a:moveTo>
                  <a:pt x="420943" y="909997"/>
                </a:moveTo>
                <a:lnTo>
                  <a:pt x="420319" y="911599"/>
                </a:lnTo>
                <a:lnTo>
                  <a:pt x="419785" y="912312"/>
                </a:lnTo>
                <a:close/>
                <a:moveTo>
                  <a:pt x="136478" y="908504"/>
                </a:moveTo>
                <a:lnTo>
                  <a:pt x="125663" y="927204"/>
                </a:lnTo>
                <a:lnTo>
                  <a:pt x="110784" y="940897"/>
                </a:lnTo>
                <a:lnTo>
                  <a:pt x="103210" y="945039"/>
                </a:lnTo>
                <a:lnTo>
                  <a:pt x="102583" y="944188"/>
                </a:lnTo>
                <a:lnTo>
                  <a:pt x="133644" y="912036"/>
                </a:lnTo>
                <a:close/>
                <a:moveTo>
                  <a:pt x="266718" y="907683"/>
                </a:moveTo>
                <a:lnTo>
                  <a:pt x="265614" y="926436"/>
                </a:lnTo>
                <a:lnTo>
                  <a:pt x="255744" y="946205"/>
                </a:lnTo>
                <a:lnTo>
                  <a:pt x="256528" y="927700"/>
                </a:lnTo>
                <a:lnTo>
                  <a:pt x="261647" y="917719"/>
                </a:lnTo>
                <a:close/>
                <a:moveTo>
                  <a:pt x="334506" y="907310"/>
                </a:moveTo>
                <a:lnTo>
                  <a:pt x="330542" y="920444"/>
                </a:lnTo>
                <a:lnTo>
                  <a:pt x="330289" y="921252"/>
                </a:lnTo>
                <a:lnTo>
                  <a:pt x="330133" y="921501"/>
                </a:lnTo>
                <a:cubicBezTo>
                  <a:pt x="324748" y="931009"/>
                  <a:pt x="318838" y="942463"/>
                  <a:pt x="311687" y="957670"/>
                </a:cubicBezTo>
                <a:lnTo>
                  <a:pt x="304692" y="973524"/>
                </a:lnTo>
                <a:lnTo>
                  <a:pt x="297257" y="977482"/>
                </a:lnTo>
                <a:lnTo>
                  <a:pt x="288509" y="983882"/>
                </a:lnTo>
                <a:lnTo>
                  <a:pt x="313619" y="944759"/>
                </a:lnTo>
                <a:cubicBezTo>
                  <a:pt x="314332" y="943656"/>
                  <a:pt x="318870" y="935649"/>
                  <a:pt x="326338" y="922195"/>
                </a:cubicBezTo>
                <a:close/>
                <a:moveTo>
                  <a:pt x="162294" y="905735"/>
                </a:moveTo>
                <a:lnTo>
                  <a:pt x="146402" y="947331"/>
                </a:lnTo>
                <a:lnTo>
                  <a:pt x="132592" y="984960"/>
                </a:lnTo>
                <a:lnTo>
                  <a:pt x="110007" y="954274"/>
                </a:lnTo>
                <a:lnTo>
                  <a:pt x="117009" y="942169"/>
                </a:lnTo>
                <a:lnTo>
                  <a:pt x="117389" y="941719"/>
                </a:lnTo>
                <a:lnTo>
                  <a:pt x="124264" y="933527"/>
                </a:lnTo>
                <a:lnTo>
                  <a:pt x="133644" y="928398"/>
                </a:lnTo>
                <a:close/>
                <a:moveTo>
                  <a:pt x="343016" y="900876"/>
                </a:moveTo>
                <a:lnTo>
                  <a:pt x="341268" y="906657"/>
                </a:lnTo>
                <a:cubicBezTo>
                  <a:pt x="337879" y="917993"/>
                  <a:pt x="334135" y="930632"/>
                  <a:pt x="329980" y="944759"/>
                </a:cubicBezTo>
                <a:lnTo>
                  <a:pt x="325996" y="962183"/>
                </a:lnTo>
                <a:lnTo>
                  <a:pt x="315738" y="967644"/>
                </a:lnTo>
                <a:lnTo>
                  <a:pt x="330289" y="921252"/>
                </a:lnTo>
                <a:close/>
                <a:moveTo>
                  <a:pt x="257707" y="899194"/>
                </a:moveTo>
                <a:lnTo>
                  <a:pt x="250077" y="923691"/>
                </a:lnTo>
                <a:lnTo>
                  <a:pt x="239661" y="959709"/>
                </a:lnTo>
                <a:lnTo>
                  <a:pt x="206449" y="1018036"/>
                </a:lnTo>
                <a:lnTo>
                  <a:pt x="190654" y="1047187"/>
                </a:lnTo>
                <a:lnTo>
                  <a:pt x="177335" y="1034197"/>
                </a:lnTo>
                <a:lnTo>
                  <a:pt x="180825" y="1018671"/>
                </a:lnTo>
                <a:lnTo>
                  <a:pt x="184507" y="1011490"/>
                </a:lnTo>
                <a:lnTo>
                  <a:pt x="202163" y="980925"/>
                </a:lnTo>
                <a:cubicBezTo>
                  <a:pt x="218035" y="955495"/>
                  <a:pt x="225653" y="949617"/>
                  <a:pt x="253875" y="905341"/>
                </a:cubicBezTo>
                <a:close/>
                <a:moveTo>
                  <a:pt x="257742" y="899082"/>
                </a:moveTo>
                <a:lnTo>
                  <a:pt x="257739" y="899142"/>
                </a:lnTo>
                <a:lnTo>
                  <a:pt x="257707" y="899194"/>
                </a:lnTo>
                <a:close/>
                <a:moveTo>
                  <a:pt x="553184" y="890463"/>
                </a:moveTo>
                <a:lnTo>
                  <a:pt x="545731" y="905340"/>
                </a:lnTo>
                <a:lnTo>
                  <a:pt x="525657" y="943589"/>
                </a:lnTo>
                <a:lnTo>
                  <a:pt x="519686" y="932980"/>
                </a:lnTo>
                <a:lnTo>
                  <a:pt x="518655" y="932358"/>
                </a:lnTo>
                <a:lnTo>
                  <a:pt x="518748" y="932153"/>
                </a:lnTo>
                <a:lnTo>
                  <a:pt x="523380" y="927095"/>
                </a:lnTo>
                <a:close/>
                <a:moveTo>
                  <a:pt x="719629" y="884594"/>
                </a:moveTo>
                <a:lnTo>
                  <a:pt x="706291" y="912036"/>
                </a:lnTo>
                <a:lnTo>
                  <a:pt x="695880" y="933663"/>
                </a:lnTo>
                <a:lnTo>
                  <a:pt x="694537" y="928500"/>
                </a:lnTo>
                <a:close/>
                <a:moveTo>
                  <a:pt x="441272" y="883634"/>
                </a:moveTo>
                <a:lnTo>
                  <a:pt x="427886" y="920111"/>
                </a:lnTo>
                <a:lnTo>
                  <a:pt x="426238" y="924686"/>
                </a:lnTo>
                <a:lnTo>
                  <a:pt x="413859" y="928181"/>
                </a:lnTo>
                <a:lnTo>
                  <a:pt x="420319" y="911599"/>
                </a:lnTo>
                <a:close/>
                <a:moveTo>
                  <a:pt x="268210" y="882344"/>
                </a:moveTo>
                <a:lnTo>
                  <a:pt x="267696" y="891071"/>
                </a:lnTo>
                <a:lnTo>
                  <a:pt x="256812" y="921002"/>
                </a:lnTo>
                <a:lnTo>
                  <a:pt x="257739" y="899142"/>
                </a:lnTo>
                <a:close/>
                <a:moveTo>
                  <a:pt x="970205" y="877297"/>
                </a:moveTo>
                <a:lnTo>
                  <a:pt x="973012" y="884075"/>
                </a:lnTo>
                <a:lnTo>
                  <a:pt x="920435" y="985977"/>
                </a:lnTo>
                <a:lnTo>
                  <a:pt x="910742" y="1001287"/>
                </a:lnTo>
                <a:lnTo>
                  <a:pt x="781257" y="1118166"/>
                </a:lnTo>
                <a:lnTo>
                  <a:pt x="765260" y="1131962"/>
                </a:lnTo>
                <a:lnTo>
                  <a:pt x="767336" y="1128595"/>
                </a:lnTo>
                <a:cubicBezTo>
                  <a:pt x="773888" y="1117537"/>
                  <a:pt x="780697" y="1105578"/>
                  <a:pt x="788097" y="1092011"/>
                </a:cubicBezTo>
                <a:cubicBezTo>
                  <a:pt x="799608" y="1070909"/>
                  <a:pt x="809529" y="1051950"/>
                  <a:pt x="818429" y="1033905"/>
                </a:cubicBezTo>
                <a:lnTo>
                  <a:pt x="839510" y="988063"/>
                </a:lnTo>
                <a:lnTo>
                  <a:pt x="968072" y="879314"/>
                </a:lnTo>
                <a:close/>
                <a:moveTo>
                  <a:pt x="350823" y="875125"/>
                </a:moveTo>
                <a:lnTo>
                  <a:pt x="350425" y="876371"/>
                </a:lnTo>
                <a:lnTo>
                  <a:pt x="349129" y="880659"/>
                </a:lnTo>
                <a:lnTo>
                  <a:pt x="334506" y="907310"/>
                </a:lnTo>
                <a:lnTo>
                  <a:pt x="341261" y="884924"/>
                </a:lnTo>
                <a:close/>
                <a:moveTo>
                  <a:pt x="898702" y="873130"/>
                </a:moveTo>
                <a:lnTo>
                  <a:pt x="891670" y="888587"/>
                </a:lnTo>
                <a:lnTo>
                  <a:pt x="851263" y="959362"/>
                </a:lnTo>
                <a:lnTo>
                  <a:pt x="864107" y="926756"/>
                </a:lnTo>
                <a:lnTo>
                  <a:pt x="874533" y="896734"/>
                </a:lnTo>
                <a:lnTo>
                  <a:pt x="889797" y="880438"/>
                </a:lnTo>
                <a:close/>
                <a:moveTo>
                  <a:pt x="174907" y="872720"/>
                </a:moveTo>
                <a:lnTo>
                  <a:pt x="168671" y="889043"/>
                </a:lnTo>
                <a:lnTo>
                  <a:pt x="155103" y="900110"/>
                </a:lnTo>
                <a:lnTo>
                  <a:pt x="142815" y="911419"/>
                </a:lnTo>
                <a:lnTo>
                  <a:pt x="157107" y="894387"/>
                </a:lnTo>
                <a:close/>
                <a:moveTo>
                  <a:pt x="217002" y="859451"/>
                </a:moveTo>
                <a:lnTo>
                  <a:pt x="215451" y="862952"/>
                </a:lnTo>
                <a:lnTo>
                  <a:pt x="213131" y="871385"/>
                </a:lnTo>
                <a:lnTo>
                  <a:pt x="146902" y="975951"/>
                </a:lnTo>
                <a:lnTo>
                  <a:pt x="138355" y="989769"/>
                </a:lnTo>
                <a:lnTo>
                  <a:pt x="200329" y="874675"/>
                </a:lnTo>
                <a:close/>
                <a:moveTo>
                  <a:pt x="675395" y="854877"/>
                </a:moveTo>
                <a:lnTo>
                  <a:pt x="678898" y="868350"/>
                </a:lnTo>
                <a:lnTo>
                  <a:pt x="621586" y="949570"/>
                </a:lnTo>
                <a:lnTo>
                  <a:pt x="624484" y="944759"/>
                </a:lnTo>
                <a:cubicBezTo>
                  <a:pt x="637621" y="922426"/>
                  <a:pt x="648417" y="903598"/>
                  <a:pt x="657516" y="887400"/>
                </a:cubicBezTo>
                <a:close/>
                <a:moveTo>
                  <a:pt x="211326" y="854252"/>
                </a:moveTo>
                <a:lnTo>
                  <a:pt x="200329" y="874675"/>
                </a:lnTo>
                <a:lnTo>
                  <a:pt x="192342" y="881967"/>
                </a:lnTo>
                <a:lnTo>
                  <a:pt x="162294" y="905735"/>
                </a:lnTo>
                <a:lnTo>
                  <a:pt x="168671" y="889043"/>
                </a:lnTo>
                <a:close/>
                <a:moveTo>
                  <a:pt x="540435" y="853183"/>
                </a:moveTo>
                <a:lnTo>
                  <a:pt x="514380" y="929779"/>
                </a:lnTo>
                <a:lnTo>
                  <a:pt x="506788" y="925199"/>
                </a:lnTo>
                <a:lnTo>
                  <a:pt x="498011" y="921291"/>
                </a:lnTo>
                <a:lnTo>
                  <a:pt x="514349" y="887384"/>
                </a:lnTo>
                <a:close/>
                <a:moveTo>
                  <a:pt x="259812" y="850249"/>
                </a:moveTo>
                <a:lnTo>
                  <a:pt x="258987" y="869705"/>
                </a:lnTo>
                <a:lnTo>
                  <a:pt x="234689" y="914757"/>
                </a:lnTo>
                <a:cubicBezTo>
                  <a:pt x="219541" y="943645"/>
                  <a:pt x="204674" y="972307"/>
                  <a:pt x="190372" y="1000054"/>
                </a:cubicBezTo>
                <a:lnTo>
                  <a:pt x="184507" y="1011490"/>
                </a:lnTo>
                <a:lnTo>
                  <a:pt x="182469" y="1015018"/>
                </a:lnTo>
                <a:lnTo>
                  <a:pt x="181051" y="1017664"/>
                </a:lnTo>
                <a:lnTo>
                  <a:pt x="182728" y="1010204"/>
                </a:lnTo>
                <a:lnTo>
                  <a:pt x="195425" y="935964"/>
                </a:lnTo>
                <a:lnTo>
                  <a:pt x="195621" y="935349"/>
                </a:lnTo>
                <a:lnTo>
                  <a:pt x="197060" y="930754"/>
                </a:lnTo>
                <a:lnTo>
                  <a:pt x="212637" y="909947"/>
                </a:lnTo>
                <a:close/>
                <a:moveTo>
                  <a:pt x="270176" y="848959"/>
                </a:moveTo>
                <a:lnTo>
                  <a:pt x="269436" y="861537"/>
                </a:lnTo>
                <a:lnTo>
                  <a:pt x="257742" y="899082"/>
                </a:lnTo>
                <a:lnTo>
                  <a:pt x="258987" y="869705"/>
                </a:lnTo>
                <a:close/>
                <a:moveTo>
                  <a:pt x="738090" y="846610"/>
                </a:moveTo>
                <a:lnTo>
                  <a:pt x="732884" y="861398"/>
                </a:lnTo>
                <a:lnTo>
                  <a:pt x="719629" y="884594"/>
                </a:lnTo>
                <a:close/>
                <a:moveTo>
                  <a:pt x="773471" y="843292"/>
                </a:moveTo>
                <a:lnTo>
                  <a:pt x="750316" y="899924"/>
                </a:lnTo>
                <a:lnTo>
                  <a:pt x="702958" y="960887"/>
                </a:lnTo>
                <a:lnTo>
                  <a:pt x="702391" y="958707"/>
                </a:lnTo>
                <a:lnTo>
                  <a:pt x="712699" y="943036"/>
                </a:lnTo>
                <a:cubicBezTo>
                  <a:pt x="734708" y="909024"/>
                  <a:pt x="750941" y="882629"/>
                  <a:pt x="766267" y="856121"/>
                </a:cubicBezTo>
                <a:close/>
                <a:moveTo>
                  <a:pt x="627235" y="842190"/>
                </a:moveTo>
                <a:lnTo>
                  <a:pt x="619747" y="864865"/>
                </a:lnTo>
                <a:lnTo>
                  <a:pt x="604766" y="891764"/>
                </a:lnTo>
                <a:cubicBezTo>
                  <a:pt x="592765" y="913286"/>
                  <a:pt x="582738" y="931306"/>
                  <a:pt x="575400" y="944759"/>
                </a:cubicBezTo>
                <a:lnTo>
                  <a:pt x="559827" y="975295"/>
                </a:lnTo>
                <a:lnTo>
                  <a:pt x="559187" y="976235"/>
                </a:lnTo>
                <a:lnTo>
                  <a:pt x="541746" y="996348"/>
                </a:lnTo>
                <a:lnTo>
                  <a:pt x="549674" y="978873"/>
                </a:lnTo>
                <a:lnTo>
                  <a:pt x="553540" y="971674"/>
                </a:lnTo>
                <a:cubicBezTo>
                  <a:pt x="567663" y="945811"/>
                  <a:pt x="589719" y="906639"/>
                  <a:pt x="624484" y="846591"/>
                </a:cubicBezTo>
                <a:close/>
                <a:moveTo>
                  <a:pt x="374261" y="840598"/>
                </a:moveTo>
                <a:lnTo>
                  <a:pt x="367610" y="864540"/>
                </a:lnTo>
                <a:lnTo>
                  <a:pt x="361856" y="873386"/>
                </a:lnTo>
                <a:cubicBezTo>
                  <a:pt x="355713" y="882323"/>
                  <a:pt x="350475" y="889598"/>
                  <a:pt x="345426" y="897016"/>
                </a:cubicBezTo>
                <a:lnTo>
                  <a:pt x="343016" y="900876"/>
                </a:lnTo>
                <a:lnTo>
                  <a:pt x="349129" y="880659"/>
                </a:lnTo>
                <a:lnTo>
                  <a:pt x="353888" y="871985"/>
                </a:lnTo>
                <a:lnTo>
                  <a:pt x="362703" y="862952"/>
                </a:lnTo>
                <a:close/>
                <a:moveTo>
                  <a:pt x="236774" y="833496"/>
                </a:moveTo>
                <a:lnTo>
                  <a:pt x="233411" y="839366"/>
                </a:lnTo>
                <a:lnTo>
                  <a:pt x="225746" y="851468"/>
                </a:lnTo>
                <a:lnTo>
                  <a:pt x="217002" y="859451"/>
                </a:lnTo>
                <a:lnTo>
                  <a:pt x="223825" y="844057"/>
                </a:lnTo>
                <a:close/>
                <a:moveTo>
                  <a:pt x="79234" y="826351"/>
                </a:moveTo>
                <a:lnTo>
                  <a:pt x="72844" y="837740"/>
                </a:lnTo>
                <a:cubicBezTo>
                  <a:pt x="67667" y="846990"/>
                  <a:pt x="62786" y="856294"/>
                  <a:pt x="59013" y="865877"/>
                </a:cubicBezTo>
                <a:lnTo>
                  <a:pt x="58794" y="866785"/>
                </a:lnTo>
                <a:lnTo>
                  <a:pt x="54792" y="858964"/>
                </a:lnTo>
                <a:close/>
                <a:moveTo>
                  <a:pt x="491184" y="826186"/>
                </a:moveTo>
                <a:lnTo>
                  <a:pt x="469189" y="901784"/>
                </a:lnTo>
                <a:lnTo>
                  <a:pt x="464813" y="915089"/>
                </a:lnTo>
                <a:lnTo>
                  <a:pt x="439510" y="921310"/>
                </a:lnTo>
                <a:lnTo>
                  <a:pt x="440579" y="919145"/>
                </a:lnTo>
                <a:cubicBezTo>
                  <a:pt x="458311" y="884204"/>
                  <a:pt x="473247" y="856777"/>
                  <a:pt x="486150" y="834540"/>
                </a:cubicBezTo>
                <a:close/>
                <a:moveTo>
                  <a:pt x="359507" y="824458"/>
                </a:moveTo>
                <a:lnTo>
                  <a:pt x="341261" y="884924"/>
                </a:lnTo>
                <a:lnTo>
                  <a:pt x="317864" y="908899"/>
                </a:lnTo>
                <a:lnTo>
                  <a:pt x="278489" y="935376"/>
                </a:lnTo>
                <a:lnTo>
                  <a:pt x="281602" y="930139"/>
                </a:lnTo>
                <a:lnTo>
                  <a:pt x="295485" y="910637"/>
                </a:lnTo>
                <a:close/>
                <a:moveTo>
                  <a:pt x="491220" y="820920"/>
                </a:moveTo>
                <a:lnTo>
                  <a:pt x="463776" y="871359"/>
                </a:lnTo>
                <a:lnTo>
                  <a:pt x="436048" y="922161"/>
                </a:lnTo>
                <a:lnTo>
                  <a:pt x="429861" y="923682"/>
                </a:lnTo>
                <a:lnTo>
                  <a:pt x="462811" y="856435"/>
                </a:lnTo>
                <a:close/>
                <a:moveTo>
                  <a:pt x="283789" y="819907"/>
                </a:moveTo>
                <a:lnTo>
                  <a:pt x="280065" y="830624"/>
                </a:lnTo>
                <a:lnTo>
                  <a:pt x="270176" y="848959"/>
                </a:lnTo>
                <a:lnTo>
                  <a:pt x="270929" y="836181"/>
                </a:lnTo>
                <a:close/>
                <a:moveTo>
                  <a:pt x="261511" y="818292"/>
                </a:moveTo>
                <a:lnTo>
                  <a:pt x="261501" y="818477"/>
                </a:lnTo>
                <a:lnTo>
                  <a:pt x="254818" y="829323"/>
                </a:lnTo>
                <a:cubicBezTo>
                  <a:pt x="205199" y="906843"/>
                  <a:pt x="221145" y="853798"/>
                  <a:pt x="203050" y="911633"/>
                </a:cubicBezTo>
                <a:lnTo>
                  <a:pt x="197060" y="930754"/>
                </a:lnTo>
                <a:lnTo>
                  <a:pt x="196649" y="931303"/>
                </a:lnTo>
                <a:lnTo>
                  <a:pt x="213131" y="871385"/>
                </a:lnTo>
                <a:lnTo>
                  <a:pt x="225746" y="851468"/>
                </a:lnTo>
                <a:lnTo>
                  <a:pt x="254614" y="825111"/>
                </a:lnTo>
                <a:close/>
                <a:moveTo>
                  <a:pt x="396855" y="817137"/>
                </a:moveTo>
                <a:lnTo>
                  <a:pt x="375979" y="872470"/>
                </a:lnTo>
                <a:cubicBezTo>
                  <a:pt x="365903" y="898166"/>
                  <a:pt x="355975" y="922427"/>
                  <a:pt x="346341" y="944759"/>
                </a:cubicBezTo>
                <a:lnTo>
                  <a:pt x="346110" y="945325"/>
                </a:lnTo>
                <a:lnTo>
                  <a:pt x="357844" y="899692"/>
                </a:lnTo>
                <a:lnTo>
                  <a:pt x="367610" y="864540"/>
                </a:lnTo>
                <a:lnTo>
                  <a:pt x="383713" y="839782"/>
                </a:lnTo>
                <a:close/>
                <a:moveTo>
                  <a:pt x="453226" y="816368"/>
                </a:moveTo>
                <a:lnTo>
                  <a:pt x="447785" y="829453"/>
                </a:lnTo>
                <a:cubicBezTo>
                  <a:pt x="437512" y="855147"/>
                  <a:pt x="428148" y="879343"/>
                  <a:pt x="418943" y="902926"/>
                </a:cubicBezTo>
                <a:lnTo>
                  <a:pt x="409944" y="925447"/>
                </a:lnTo>
                <a:lnTo>
                  <a:pt x="406295" y="930316"/>
                </a:lnTo>
                <a:lnTo>
                  <a:pt x="402634" y="931350"/>
                </a:lnTo>
                <a:close/>
                <a:moveTo>
                  <a:pt x="494434" y="815012"/>
                </a:moveTo>
                <a:lnTo>
                  <a:pt x="493571" y="817981"/>
                </a:lnTo>
                <a:lnTo>
                  <a:pt x="491220" y="820920"/>
                </a:lnTo>
                <a:close/>
                <a:moveTo>
                  <a:pt x="267879" y="808125"/>
                </a:moveTo>
                <a:lnTo>
                  <a:pt x="261777" y="818028"/>
                </a:lnTo>
                <a:lnTo>
                  <a:pt x="261511" y="818292"/>
                </a:lnTo>
                <a:lnTo>
                  <a:pt x="261795" y="813087"/>
                </a:lnTo>
                <a:close/>
                <a:moveTo>
                  <a:pt x="272630" y="807298"/>
                </a:moveTo>
                <a:lnTo>
                  <a:pt x="270929" y="836181"/>
                </a:lnTo>
                <a:lnTo>
                  <a:pt x="259812" y="850249"/>
                </a:lnTo>
                <a:lnTo>
                  <a:pt x="259985" y="846174"/>
                </a:lnTo>
                <a:lnTo>
                  <a:pt x="261501" y="818477"/>
                </a:lnTo>
                <a:lnTo>
                  <a:pt x="261777" y="818028"/>
                </a:lnTo>
                <a:close/>
                <a:moveTo>
                  <a:pt x="503928" y="805033"/>
                </a:moveTo>
                <a:lnTo>
                  <a:pt x="491184" y="826186"/>
                </a:lnTo>
                <a:lnTo>
                  <a:pt x="493571" y="817981"/>
                </a:lnTo>
                <a:close/>
                <a:moveTo>
                  <a:pt x="273078" y="799687"/>
                </a:moveTo>
                <a:lnTo>
                  <a:pt x="272818" y="804096"/>
                </a:lnTo>
                <a:lnTo>
                  <a:pt x="267879" y="808125"/>
                </a:lnTo>
                <a:close/>
                <a:moveTo>
                  <a:pt x="460558" y="798738"/>
                </a:moveTo>
                <a:lnTo>
                  <a:pt x="459236" y="802711"/>
                </a:lnTo>
                <a:lnTo>
                  <a:pt x="453226" y="816368"/>
                </a:lnTo>
                <a:close/>
                <a:moveTo>
                  <a:pt x="301915" y="796968"/>
                </a:moveTo>
                <a:lnTo>
                  <a:pt x="280896" y="854772"/>
                </a:lnTo>
                <a:lnTo>
                  <a:pt x="274857" y="871380"/>
                </a:lnTo>
                <a:lnTo>
                  <a:pt x="269837" y="879735"/>
                </a:lnTo>
                <a:lnTo>
                  <a:pt x="268210" y="882344"/>
                </a:lnTo>
                <a:lnTo>
                  <a:pt x="269436" y="861537"/>
                </a:lnTo>
                <a:lnTo>
                  <a:pt x="270404" y="858428"/>
                </a:lnTo>
                <a:lnTo>
                  <a:pt x="280065" y="830624"/>
                </a:lnTo>
                <a:lnTo>
                  <a:pt x="290265" y="811712"/>
                </a:lnTo>
                <a:close/>
                <a:moveTo>
                  <a:pt x="106086" y="795297"/>
                </a:moveTo>
                <a:lnTo>
                  <a:pt x="103453" y="806318"/>
                </a:lnTo>
                <a:lnTo>
                  <a:pt x="85340" y="860614"/>
                </a:lnTo>
                <a:lnTo>
                  <a:pt x="67956" y="884685"/>
                </a:lnTo>
                <a:lnTo>
                  <a:pt x="62745" y="874505"/>
                </a:lnTo>
                <a:lnTo>
                  <a:pt x="68199" y="862952"/>
                </a:lnTo>
                <a:close/>
                <a:moveTo>
                  <a:pt x="659405" y="793377"/>
                </a:moveTo>
                <a:lnTo>
                  <a:pt x="671856" y="841265"/>
                </a:lnTo>
                <a:lnTo>
                  <a:pt x="618764" y="921744"/>
                </a:lnTo>
                <a:cubicBezTo>
                  <a:pt x="593304" y="956617"/>
                  <a:pt x="567024" y="990982"/>
                  <a:pt x="542677" y="1026566"/>
                </a:cubicBezTo>
                <a:lnTo>
                  <a:pt x="521162" y="1058207"/>
                </a:lnTo>
                <a:lnTo>
                  <a:pt x="522715" y="1046601"/>
                </a:lnTo>
                <a:lnTo>
                  <a:pt x="528741" y="1036250"/>
                </a:lnTo>
                <a:lnTo>
                  <a:pt x="559827" y="975295"/>
                </a:lnTo>
                <a:lnTo>
                  <a:pt x="591761" y="928398"/>
                </a:lnTo>
                <a:cubicBezTo>
                  <a:pt x="601665" y="910713"/>
                  <a:pt x="609818" y="892247"/>
                  <a:pt x="616954" y="873323"/>
                </a:cubicBezTo>
                <a:lnTo>
                  <a:pt x="619747" y="864865"/>
                </a:lnTo>
                <a:lnTo>
                  <a:pt x="645983" y="817758"/>
                </a:lnTo>
                <a:close/>
                <a:moveTo>
                  <a:pt x="286875" y="793212"/>
                </a:moveTo>
                <a:lnTo>
                  <a:pt x="272630" y="807298"/>
                </a:lnTo>
                <a:lnTo>
                  <a:pt x="272818" y="804096"/>
                </a:lnTo>
                <a:lnTo>
                  <a:pt x="280896" y="797507"/>
                </a:lnTo>
                <a:close/>
                <a:moveTo>
                  <a:pt x="935228" y="792854"/>
                </a:moveTo>
                <a:lnTo>
                  <a:pt x="960945" y="854942"/>
                </a:lnTo>
                <a:lnTo>
                  <a:pt x="947221" y="873025"/>
                </a:lnTo>
                <a:cubicBezTo>
                  <a:pt x="901711" y="928788"/>
                  <a:pt x="940305" y="846051"/>
                  <a:pt x="908291" y="865262"/>
                </a:cubicBezTo>
                <a:lnTo>
                  <a:pt x="898702" y="873130"/>
                </a:lnTo>
                <a:close/>
                <a:moveTo>
                  <a:pt x="607579" y="787687"/>
                </a:moveTo>
                <a:lnTo>
                  <a:pt x="593568" y="836674"/>
                </a:lnTo>
                <a:lnTo>
                  <a:pt x="592320" y="840113"/>
                </a:lnTo>
                <a:lnTo>
                  <a:pt x="572061" y="867260"/>
                </a:lnTo>
                <a:lnTo>
                  <a:pt x="553184" y="890463"/>
                </a:lnTo>
                <a:lnTo>
                  <a:pt x="594088" y="808805"/>
                </a:lnTo>
                <a:close/>
                <a:moveTo>
                  <a:pt x="263203" y="787355"/>
                </a:moveTo>
                <a:lnTo>
                  <a:pt x="261795" y="813087"/>
                </a:lnTo>
                <a:lnTo>
                  <a:pt x="236774" y="833496"/>
                </a:lnTo>
                <a:close/>
                <a:moveTo>
                  <a:pt x="361749" y="785487"/>
                </a:moveTo>
                <a:lnTo>
                  <a:pt x="318073" y="868778"/>
                </a:lnTo>
                <a:lnTo>
                  <a:pt x="281602" y="930139"/>
                </a:lnTo>
                <a:lnTo>
                  <a:pt x="277309" y="936169"/>
                </a:lnTo>
                <a:lnTo>
                  <a:pt x="264535" y="944759"/>
                </a:lnTo>
                <a:lnTo>
                  <a:pt x="265614" y="926436"/>
                </a:lnTo>
                <a:lnTo>
                  <a:pt x="267689" y="922279"/>
                </a:lnTo>
                <a:cubicBezTo>
                  <a:pt x="281381" y="897342"/>
                  <a:pt x="296490" y="872285"/>
                  <a:pt x="313619" y="846591"/>
                </a:cubicBezTo>
                <a:close/>
                <a:moveTo>
                  <a:pt x="565410" y="784845"/>
                </a:moveTo>
                <a:lnTo>
                  <a:pt x="551864" y="809529"/>
                </a:lnTo>
                <a:lnTo>
                  <a:pt x="514349" y="887384"/>
                </a:lnTo>
                <a:lnTo>
                  <a:pt x="507902" y="895838"/>
                </a:lnTo>
                <a:lnTo>
                  <a:pt x="491305" y="918304"/>
                </a:lnTo>
                <a:lnTo>
                  <a:pt x="477232" y="912036"/>
                </a:lnTo>
                <a:lnTo>
                  <a:pt x="472219" y="913269"/>
                </a:lnTo>
                <a:lnTo>
                  <a:pt x="525761" y="841885"/>
                </a:lnTo>
                <a:close/>
                <a:moveTo>
                  <a:pt x="112312" y="784179"/>
                </a:moveTo>
                <a:lnTo>
                  <a:pt x="106086" y="795297"/>
                </a:lnTo>
                <a:lnTo>
                  <a:pt x="107192" y="790665"/>
                </a:lnTo>
                <a:close/>
                <a:moveTo>
                  <a:pt x="296304" y="783890"/>
                </a:moveTo>
                <a:lnTo>
                  <a:pt x="295123" y="787288"/>
                </a:lnTo>
                <a:lnTo>
                  <a:pt x="286875" y="793212"/>
                </a:lnTo>
                <a:close/>
                <a:moveTo>
                  <a:pt x="390237" y="783093"/>
                </a:moveTo>
                <a:lnTo>
                  <a:pt x="377952" y="827313"/>
                </a:lnTo>
                <a:lnTo>
                  <a:pt x="356647" y="866957"/>
                </a:lnTo>
                <a:lnTo>
                  <a:pt x="353888" y="871985"/>
                </a:lnTo>
                <a:lnTo>
                  <a:pt x="350823" y="875125"/>
                </a:lnTo>
                <a:lnTo>
                  <a:pt x="363704" y="834803"/>
                </a:lnTo>
                <a:cubicBezTo>
                  <a:pt x="367236" y="824427"/>
                  <a:pt x="370026" y="817039"/>
                  <a:pt x="372524" y="811154"/>
                </a:cubicBezTo>
                <a:lnTo>
                  <a:pt x="378356" y="799087"/>
                </a:lnTo>
                <a:close/>
                <a:moveTo>
                  <a:pt x="308695" y="777540"/>
                </a:moveTo>
                <a:lnTo>
                  <a:pt x="290265" y="811712"/>
                </a:lnTo>
                <a:lnTo>
                  <a:pt x="283789" y="819907"/>
                </a:lnTo>
                <a:lnTo>
                  <a:pt x="295123" y="787288"/>
                </a:lnTo>
                <a:close/>
                <a:moveTo>
                  <a:pt x="309571" y="775916"/>
                </a:moveTo>
                <a:lnTo>
                  <a:pt x="309081" y="777262"/>
                </a:lnTo>
                <a:lnTo>
                  <a:pt x="308695" y="777540"/>
                </a:lnTo>
                <a:close/>
                <a:moveTo>
                  <a:pt x="255154" y="772987"/>
                </a:moveTo>
                <a:lnTo>
                  <a:pt x="248895" y="787293"/>
                </a:lnTo>
                <a:cubicBezTo>
                  <a:pt x="244704" y="796836"/>
                  <a:pt x="239895" y="807759"/>
                  <a:pt x="234357" y="820293"/>
                </a:cubicBezTo>
                <a:lnTo>
                  <a:pt x="223825" y="844057"/>
                </a:lnTo>
                <a:lnTo>
                  <a:pt x="211326" y="854252"/>
                </a:lnTo>
                <a:lnTo>
                  <a:pt x="215451" y="846591"/>
                </a:lnTo>
                <a:cubicBezTo>
                  <a:pt x="225138" y="828600"/>
                  <a:pt x="233922" y="812308"/>
                  <a:pt x="241913" y="797500"/>
                </a:cubicBezTo>
                <a:close/>
                <a:moveTo>
                  <a:pt x="671692" y="771058"/>
                </a:moveTo>
                <a:lnTo>
                  <a:pt x="659405" y="793377"/>
                </a:lnTo>
                <a:lnTo>
                  <a:pt x="658917" y="791499"/>
                </a:lnTo>
                <a:close/>
                <a:moveTo>
                  <a:pt x="41608" y="770722"/>
                </a:moveTo>
                <a:lnTo>
                  <a:pt x="40938" y="774208"/>
                </a:lnTo>
                <a:cubicBezTo>
                  <a:pt x="38962" y="786357"/>
                  <a:pt x="37405" y="797482"/>
                  <a:pt x="36437" y="807009"/>
                </a:cubicBezTo>
                <a:lnTo>
                  <a:pt x="36177" y="813302"/>
                </a:lnTo>
                <a:lnTo>
                  <a:pt x="29568" y="792836"/>
                </a:lnTo>
                <a:lnTo>
                  <a:pt x="32684" y="787085"/>
                </a:lnTo>
                <a:close/>
                <a:moveTo>
                  <a:pt x="613037" y="768606"/>
                </a:moveTo>
                <a:lnTo>
                  <a:pt x="611457" y="774129"/>
                </a:lnTo>
                <a:lnTo>
                  <a:pt x="594088" y="808805"/>
                </a:lnTo>
                <a:lnTo>
                  <a:pt x="527187" y="913519"/>
                </a:lnTo>
                <a:lnTo>
                  <a:pt x="542677" y="879314"/>
                </a:lnTo>
                <a:lnTo>
                  <a:pt x="565112" y="823299"/>
                </a:lnTo>
                <a:close/>
                <a:moveTo>
                  <a:pt x="652195" y="765646"/>
                </a:moveTo>
                <a:lnTo>
                  <a:pt x="658917" y="791499"/>
                </a:lnTo>
                <a:lnTo>
                  <a:pt x="627235" y="842190"/>
                </a:lnTo>
                <a:lnTo>
                  <a:pt x="636049" y="815497"/>
                </a:lnTo>
                <a:lnTo>
                  <a:pt x="652079" y="765870"/>
                </a:lnTo>
                <a:close/>
                <a:moveTo>
                  <a:pt x="315632" y="764677"/>
                </a:moveTo>
                <a:lnTo>
                  <a:pt x="309571" y="775916"/>
                </a:lnTo>
                <a:lnTo>
                  <a:pt x="312491" y="767885"/>
                </a:lnTo>
                <a:lnTo>
                  <a:pt x="313665" y="766724"/>
                </a:lnTo>
                <a:close/>
                <a:moveTo>
                  <a:pt x="328522" y="763299"/>
                </a:moveTo>
                <a:lnTo>
                  <a:pt x="301915" y="796968"/>
                </a:lnTo>
                <a:lnTo>
                  <a:pt x="309081" y="777262"/>
                </a:lnTo>
                <a:close/>
                <a:moveTo>
                  <a:pt x="261734" y="760805"/>
                </a:moveTo>
                <a:lnTo>
                  <a:pt x="255154" y="772987"/>
                </a:lnTo>
                <a:lnTo>
                  <a:pt x="258096" y="766262"/>
                </a:lnTo>
                <a:close/>
                <a:moveTo>
                  <a:pt x="650331" y="758475"/>
                </a:moveTo>
                <a:lnTo>
                  <a:pt x="652175" y="765570"/>
                </a:lnTo>
                <a:lnTo>
                  <a:pt x="652079" y="765870"/>
                </a:lnTo>
                <a:lnTo>
                  <a:pt x="644401" y="780654"/>
                </a:lnTo>
                <a:cubicBezTo>
                  <a:pt x="618472" y="832161"/>
                  <a:pt x="588727" y="894047"/>
                  <a:pt x="559616" y="956961"/>
                </a:cubicBezTo>
                <a:lnTo>
                  <a:pt x="549674" y="978873"/>
                </a:lnTo>
                <a:lnTo>
                  <a:pt x="541883" y="993382"/>
                </a:lnTo>
                <a:lnTo>
                  <a:pt x="538612" y="999963"/>
                </a:lnTo>
                <a:lnTo>
                  <a:pt x="527196" y="1013128"/>
                </a:lnTo>
                <a:lnTo>
                  <a:pt x="527370" y="1011828"/>
                </a:lnTo>
                <a:lnTo>
                  <a:pt x="546357" y="966752"/>
                </a:lnTo>
                <a:lnTo>
                  <a:pt x="592320" y="840113"/>
                </a:lnTo>
                <a:lnTo>
                  <a:pt x="618321" y="805272"/>
                </a:lnTo>
                <a:close/>
                <a:moveTo>
                  <a:pt x="820191" y="757625"/>
                </a:moveTo>
                <a:lnTo>
                  <a:pt x="814389" y="768532"/>
                </a:lnTo>
                <a:cubicBezTo>
                  <a:pt x="805200" y="785763"/>
                  <a:pt x="797001" y="801033"/>
                  <a:pt x="789184" y="815309"/>
                </a:cubicBezTo>
                <a:lnTo>
                  <a:pt x="773471" y="843292"/>
                </a:lnTo>
                <a:lnTo>
                  <a:pt x="785345" y="814251"/>
                </a:lnTo>
                <a:close/>
                <a:moveTo>
                  <a:pt x="264985" y="754790"/>
                </a:moveTo>
                <a:lnTo>
                  <a:pt x="264917" y="756030"/>
                </a:lnTo>
                <a:lnTo>
                  <a:pt x="261734" y="760805"/>
                </a:lnTo>
                <a:lnTo>
                  <a:pt x="263621" y="757312"/>
                </a:lnTo>
                <a:close/>
                <a:moveTo>
                  <a:pt x="345773" y="750908"/>
                </a:moveTo>
                <a:lnTo>
                  <a:pt x="327005" y="788385"/>
                </a:lnTo>
                <a:lnTo>
                  <a:pt x="266718" y="907683"/>
                </a:lnTo>
                <a:lnTo>
                  <a:pt x="267696" y="891071"/>
                </a:lnTo>
                <a:lnTo>
                  <a:pt x="274857" y="871380"/>
                </a:lnTo>
                <a:lnTo>
                  <a:pt x="290034" y="846120"/>
                </a:lnTo>
                <a:cubicBezTo>
                  <a:pt x="297561" y="833401"/>
                  <a:pt x="305928" y="819079"/>
                  <a:pt x="315268" y="802886"/>
                </a:cubicBezTo>
                <a:lnTo>
                  <a:pt x="344334" y="751941"/>
                </a:lnTo>
                <a:close/>
                <a:moveTo>
                  <a:pt x="265672" y="742244"/>
                </a:moveTo>
                <a:lnTo>
                  <a:pt x="265252" y="749903"/>
                </a:lnTo>
                <a:lnTo>
                  <a:pt x="258096" y="766262"/>
                </a:lnTo>
                <a:lnTo>
                  <a:pt x="248173" y="781146"/>
                </a:lnTo>
                <a:cubicBezTo>
                  <a:pt x="236547" y="796648"/>
                  <a:pt x="221530" y="815648"/>
                  <a:pt x="205545" y="835427"/>
                </a:cubicBezTo>
                <a:lnTo>
                  <a:pt x="174907" y="872720"/>
                </a:lnTo>
                <a:lnTo>
                  <a:pt x="175390" y="871458"/>
                </a:lnTo>
                <a:lnTo>
                  <a:pt x="185071" y="847931"/>
                </a:lnTo>
                <a:lnTo>
                  <a:pt x="239998" y="779464"/>
                </a:lnTo>
                <a:close/>
                <a:moveTo>
                  <a:pt x="424000" y="740445"/>
                </a:moveTo>
                <a:lnTo>
                  <a:pt x="423762" y="741138"/>
                </a:lnTo>
                <a:lnTo>
                  <a:pt x="396278" y="798018"/>
                </a:lnTo>
                <a:lnTo>
                  <a:pt x="374261" y="840598"/>
                </a:lnTo>
                <a:lnTo>
                  <a:pt x="377952" y="827313"/>
                </a:lnTo>
                <a:lnTo>
                  <a:pt x="399191" y="787793"/>
                </a:lnTo>
                <a:close/>
                <a:moveTo>
                  <a:pt x="637893" y="740240"/>
                </a:moveTo>
                <a:lnTo>
                  <a:pt x="607579" y="787687"/>
                </a:lnTo>
                <a:lnTo>
                  <a:pt x="611457" y="774129"/>
                </a:lnTo>
                <a:lnTo>
                  <a:pt x="615808" y="765443"/>
                </a:lnTo>
                <a:close/>
                <a:moveTo>
                  <a:pt x="597750" y="739084"/>
                </a:moveTo>
                <a:lnTo>
                  <a:pt x="585017" y="773599"/>
                </a:lnTo>
                <a:lnTo>
                  <a:pt x="565112" y="823299"/>
                </a:lnTo>
                <a:lnTo>
                  <a:pt x="559039" y="830230"/>
                </a:lnTo>
                <a:cubicBezTo>
                  <a:pt x="555836" y="833753"/>
                  <a:pt x="549493" y="841568"/>
                  <a:pt x="540730" y="852796"/>
                </a:cubicBezTo>
                <a:lnTo>
                  <a:pt x="540435" y="853183"/>
                </a:lnTo>
                <a:lnTo>
                  <a:pt x="542677" y="846591"/>
                </a:lnTo>
                <a:lnTo>
                  <a:pt x="587817" y="752622"/>
                </a:lnTo>
                <a:close/>
                <a:moveTo>
                  <a:pt x="277388" y="737324"/>
                </a:moveTo>
                <a:lnTo>
                  <a:pt x="275186" y="763894"/>
                </a:lnTo>
                <a:lnTo>
                  <a:pt x="275019" y="766727"/>
                </a:lnTo>
                <a:lnTo>
                  <a:pt x="263203" y="787355"/>
                </a:lnTo>
                <a:lnTo>
                  <a:pt x="264917" y="756030"/>
                </a:lnTo>
                <a:close/>
                <a:moveTo>
                  <a:pt x="428148" y="732062"/>
                </a:moveTo>
                <a:lnTo>
                  <a:pt x="425256" y="738047"/>
                </a:lnTo>
                <a:lnTo>
                  <a:pt x="424000" y="740445"/>
                </a:lnTo>
                <a:lnTo>
                  <a:pt x="425776" y="735255"/>
                </a:lnTo>
                <a:close/>
                <a:moveTo>
                  <a:pt x="643363" y="731678"/>
                </a:moveTo>
                <a:lnTo>
                  <a:pt x="643904" y="733756"/>
                </a:lnTo>
                <a:lnTo>
                  <a:pt x="639254" y="738686"/>
                </a:lnTo>
                <a:lnTo>
                  <a:pt x="637893" y="740240"/>
                </a:lnTo>
                <a:close/>
                <a:moveTo>
                  <a:pt x="429657" y="729647"/>
                </a:moveTo>
                <a:lnTo>
                  <a:pt x="428736" y="731406"/>
                </a:lnTo>
                <a:lnTo>
                  <a:pt x="428148" y="732062"/>
                </a:lnTo>
                <a:close/>
                <a:moveTo>
                  <a:pt x="356343" y="728092"/>
                </a:moveTo>
                <a:lnTo>
                  <a:pt x="346341" y="748423"/>
                </a:lnTo>
                <a:lnTo>
                  <a:pt x="344334" y="751941"/>
                </a:lnTo>
                <a:lnTo>
                  <a:pt x="328522" y="763299"/>
                </a:lnTo>
                <a:close/>
                <a:moveTo>
                  <a:pt x="774261" y="726843"/>
                </a:moveTo>
                <a:lnTo>
                  <a:pt x="774210" y="727117"/>
                </a:lnTo>
                <a:lnTo>
                  <a:pt x="759650" y="781529"/>
                </a:lnTo>
                <a:lnTo>
                  <a:pt x="734432" y="827606"/>
                </a:lnTo>
                <a:lnTo>
                  <a:pt x="689822" y="910363"/>
                </a:lnTo>
                <a:lnTo>
                  <a:pt x="678898" y="868350"/>
                </a:lnTo>
                <a:lnTo>
                  <a:pt x="701363" y="836514"/>
                </a:lnTo>
                <a:close/>
                <a:moveTo>
                  <a:pt x="119515" y="726510"/>
                </a:moveTo>
                <a:lnTo>
                  <a:pt x="117283" y="748423"/>
                </a:lnTo>
                <a:lnTo>
                  <a:pt x="107192" y="790665"/>
                </a:lnTo>
                <a:lnTo>
                  <a:pt x="83202" y="821057"/>
                </a:lnTo>
                <a:lnTo>
                  <a:pt x="79234" y="826351"/>
                </a:lnTo>
                <a:lnTo>
                  <a:pt x="88442" y="809939"/>
                </a:lnTo>
                <a:cubicBezTo>
                  <a:pt x="93393" y="800581"/>
                  <a:pt x="97824" y="791057"/>
                  <a:pt x="100921" y="781146"/>
                </a:cubicBezTo>
                <a:lnTo>
                  <a:pt x="112670" y="737001"/>
                </a:lnTo>
                <a:close/>
                <a:moveTo>
                  <a:pt x="408119" y="725420"/>
                </a:moveTo>
                <a:lnTo>
                  <a:pt x="394315" y="768685"/>
                </a:lnTo>
                <a:lnTo>
                  <a:pt x="387619" y="782021"/>
                </a:lnTo>
                <a:cubicBezTo>
                  <a:pt x="384483" y="787824"/>
                  <a:pt x="381958" y="792165"/>
                  <a:pt x="379593" y="796526"/>
                </a:cubicBezTo>
                <a:lnTo>
                  <a:pt x="378356" y="799087"/>
                </a:lnTo>
                <a:lnTo>
                  <a:pt x="359507" y="824458"/>
                </a:lnTo>
                <a:lnTo>
                  <a:pt x="362703" y="813868"/>
                </a:lnTo>
                <a:cubicBezTo>
                  <a:pt x="372692" y="788339"/>
                  <a:pt x="381493" y="767465"/>
                  <a:pt x="389339" y="750089"/>
                </a:cubicBezTo>
                <a:lnTo>
                  <a:pt x="389627" y="749499"/>
                </a:lnTo>
                <a:close/>
                <a:moveTo>
                  <a:pt x="278524" y="723610"/>
                </a:moveTo>
                <a:lnTo>
                  <a:pt x="277922" y="730883"/>
                </a:lnTo>
                <a:lnTo>
                  <a:pt x="264985" y="754790"/>
                </a:lnTo>
                <a:lnTo>
                  <a:pt x="265252" y="749903"/>
                </a:lnTo>
                <a:lnTo>
                  <a:pt x="267500" y="744766"/>
                </a:lnTo>
                <a:lnTo>
                  <a:pt x="273896" y="730320"/>
                </a:lnTo>
                <a:close/>
                <a:moveTo>
                  <a:pt x="364227" y="714058"/>
                </a:moveTo>
                <a:lnTo>
                  <a:pt x="358680" y="725135"/>
                </a:lnTo>
                <a:lnTo>
                  <a:pt x="356343" y="728092"/>
                </a:lnTo>
                <a:lnTo>
                  <a:pt x="362163" y="716262"/>
                </a:lnTo>
                <a:lnTo>
                  <a:pt x="362703" y="715700"/>
                </a:lnTo>
                <a:close/>
                <a:moveTo>
                  <a:pt x="444450" y="713867"/>
                </a:moveTo>
                <a:lnTo>
                  <a:pt x="437293" y="734507"/>
                </a:lnTo>
                <a:lnTo>
                  <a:pt x="430450" y="757356"/>
                </a:lnTo>
                <a:lnTo>
                  <a:pt x="415288" y="785376"/>
                </a:lnTo>
                <a:lnTo>
                  <a:pt x="396855" y="817137"/>
                </a:lnTo>
                <a:lnTo>
                  <a:pt x="406504" y="791563"/>
                </a:lnTo>
                <a:lnTo>
                  <a:pt x="423762" y="741138"/>
                </a:lnTo>
                <a:lnTo>
                  <a:pt x="425256" y="738047"/>
                </a:lnTo>
                <a:lnTo>
                  <a:pt x="428736" y="731406"/>
                </a:lnTo>
                <a:close/>
                <a:moveTo>
                  <a:pt x="411839" y="704533"/>
                </a:moveTo>
                <a:lnTo>
                  <a:pt x="410242" y="707302"/>
                </a:lnTo>
                <a:lnTo>
                  <a:pt x="389627" y="749499"/>
                </a:lnTo>
                <a:lnTo>
                  <a:pt x="371366" y="773278"/>
                </a:lnTo>
                <a:lnTo>
                  <a:pt x="361749" y="785487"/>
                </a:lnTo>
                <a:lnTo>
                  <a:pt x="396595" y="719036"/>
                </a:lnTo>
                <a:lnTo>
                  <a:pt x="399437" y="713152"/>
                </a:lnTo>
                <a:close/>
                <a:moveTo>
                  <a:pt x="898586" y="704393"/>
                </a:moveTo>
                <a:lnTo>
                  <a:pt x="918105" y="751516"/>
                </a:lnTo>
                <a:lnTo>
                  <a:pt x="886265" y="862952"/>
                </a:lnTo>
                <a:lnTo>
                  <a:pt x="874533" y="896734"/>
                </a:lnTo>
                <a:lnTo>
                  <a:pt x="859950" y="912304"/>
                </a:lnTo>
                <a:cubicBezTo>
                  <a:pt x="835667" y="940045"/>
                  <a:pt x="802011" y="981717"/>
                  <a:pt x="755375" y="1042927"/>
                </a:cubicBezTo>
                <a:lnTo>
                  <a:pt x="734793" y="1076303"/>
                </a:lnTo>
                <a:lnTo>
                  <a:pt x="733280" y="1077510"/>
                </a:lnTo>
                <a:lnTo>
                  <a:pt x="722844" y="1037374"/>
                </a:lnTo>
                <a:lnTo>
                  <a:pt x="738888" y="1018614"/>
                </a:lnTo>
                <a:cubicBezTo>
                  <a:pt x="745204" y="1010766"/>
                  <a:pt x="750978" y="1002637"/>
                  <a:pt x="755375" y="993843"/>
                </a:cubicBezTo>
                <a:cubicBezTo>
                  <a:pt x="765794" y="973004"/>
                  <a:pt x="773139" y="950838"/>
                  <a:pt x="780342" y="928603"/>
                </a:cubicBezTo>
                <a:lnTo>
                  <a:pt x="789962" y="902414"/>
                </a:lnTo>
                <a:lnTo>
                  <a:pt x="837181" y="830230"/>
                </a:lnTo>
                <a:cubicBezTo>
                  <a:pt x="857959" y="797175"/>
                  <a:pt x="874320" y="761725"/>
                  <a:pt x="889578" y="725677"/>
                </a:cubicBezTo>
                <a:close/>
                <a:moveTo>
                  <a:pt x="672113" y="703845"/>
                </a:moveTo>
                <a:lnTo>
                  <a:pt x="658305" y="746592"/>
                </a:lnTo>
                <a:lnTo>
                  <a:pt x="657207" y="748423"/>
                </a:lnTo>
                <a:lnTo>
                  <a:pt x="650331" y="758475"/>
                </a:lnTo>
                <a:lnTo>
                  <a:pt x="643904" y="733756"/>
                </a:lnTo>
                <a:close/>
                <a:moveTo>
                  <a:pt x="612579" y="698886"/>
                </a:moveTo>
                <a:lnTo>
                  <a:pt x="609100" y="708319"/>
                </a:lnTo>
                <a:lnTo>
                  <a:pt x="587817" y="752622"/>
                </a:lnTo>
                <a:lnTo>
                  <a:pt x="587631" y="752877"/>
                </a:lnTo>
                <a:lnTo>
                  <a:pt x="565410" y="784845"/>
                </a:lnTo>
                <a:close/>
                <a:moveTo>
                  <a:pt x="427185" y="693868"/>
                </a:moveTo>
                <a:lnTo>
                  <a:pt x="421256" y="708313"/>
                </a:lnTo>
                <a:lnTo>
                  <a:pt x="408119" y="725420"/>
                </a:lnTo>
                <a:lnTo>
                  <a:pt x="415622" y="701904"/>
                </a:lnTo>
                <a:close/>
                <a:moveTo>
                  <a:pt x="633509" y="693778"/>
                </a:moveTo>
                <a:lnTo>
                  <a:pt x="639727" y="717693"/>
                </a:lnTo>
                <a:lnTo>
                  <a:pt x="615808" y="765443"/>
                </a:lnTo>
                <a:lnTo>
                  <a:pt x="613037" y="768606"/>
                </a:lnTo>
                <a:lnTo>
                  <a:pt x="631695" y="703374"/>
                </a:lnTo>
                <a:close/>
                <a:moveTo>
                  <a:pt x="418430" y="693104"/>
                </a:moveTo>
                <a:lnTo>
                  <a:pt x="415622" y="701904"/>
                </a:lnTo>
                <a:lnTo>
                  <a:pt x="411839" y="704533"/>
                </a:lnTo>
                <a:close/>
                <a:moveTo>
                  <a:pt x="893522" y="692168"/>
                </a:moveTo>
                <a:lnTo>
                  <a:pt x="895229" y="696288"/>
                </a:lnTo>
                <a:lnTo>
                  <a:pt x="869904" y="748423"/>
                </a:lnTo>
                <a:cubicBezTo>
                  <a:pt x="850240" y="787750"/>
                  <a:pt x="823053" y="823108"/>
                  <a:pt x="804459" y="862952"/>
                </a:cubicBezTo>
                <a:lnTo>
                  <a:pt x="789962" y="902414"/>
                </a:lnTo>
                <a:lnTo>
                  <a:pt x="781843" y="914827"/>
                </a:lnTo>
                <a:cubicBezTo>
                  <a:pt x="762213" y="943766"/>
                  <a:pt x="741472" y="973335"/>
                  <a:pt x="719837" y="1003201"/>
                </a:cubicBezTo>
                <a:lnTo>
                  <a:pt x="715442" y="1008904"/>
                </a:lnTo>
                <a:lnTo>
                  <a:pt x="710614" y="990332"/>
                </a:lnTo>
                <a:lnTo>
                  <a:pt x="733770" y="940394"/>
                </a:lnTo>
                <a:lnTo>
                  <a:pt x="750316" y="899924"/>
                </a:lnTo>
                <a:lnTo>
                  <a:pt x="804459" y="830230"/>
                </a:lnTo>
                <a:cubicBezTo>
                  <a:pt x="822226" y="806002"/>
                  <a:pt x="842296" y="775865"/>
                  <a:pt x="863190" y="742659"/>
                </a:cubicBezTo>
                <a:close/>
                <a:moveTo>
                  <a:pt x="123064" y="691666"/>
                </a:moveTo>
                <a:lnTo>
                  <a:pt x="122090" y="701227"/>
                </a:lnTo>
                <a:lnTo>
                  <a:pt x="121893" y="702342"/>
                </a:lnTo>
                <a:lnTo>
                  <a:pt x="112670" y="737001"/>
                </a:lnTo>
                <a:lnTo>
                  <a:pt x="51837" y="830230"/>
                </a:lnTo>
                <a:lnTo>
                  <a:pt x="45133" y="840092"/>
                </a:lnTo>
                <a:lnTo>
                  <a:pt x="44307" y="838477"/>
                </a:lnTo>
                <a:lnTo>
                  <a:pt x="43699" y="836596"/>
                </a:lnTo>
                <a:lnTo>
                  <a:pt x="53011" y="814001"/>
                </a:lnTo>
                <a:lnTo>
                  <a:pt x="98755" y="735902"/>
                </a:lnTo>
                <a:close/>
                <a:moveTo>
                  <a:pt x="634384" y="689151"/>
                </a:moveTo>
                <a:lnTo>
                  <a:pt x="633509" y="693778"/>
                </a:lnTo>
                <a:lnTo>
                  <a:pt x="632850" y="691242"/>
                </a:lnTo>
                <a:close/>
                <a:moveTo>
                  <a:pt x="836912" y="685514"/>
                </a:moveTo>
                <a:lnTo>
                  <a:pt x="815023" y="741664"/>
                </a:lnTo>
                <a:lnTo>
                  <a:pt x="785345" y="814251"/>
                </a:lnTo>
                <a:lnTo>
                  <a:pt x="755375" y="862952"/>
                </a:lnTo>
                <a:lnTo>
                  <a:pt x="698958" y="945503"/>
                </a:lnTo>
                <a:lnTo>
                  <a:pt x="698223" y="942676"/>
                </a:lnTo>
                <a:lnTo>
                  <a:pt x="726081" y="880724"/>
                </a:lnTo>
                <a:lnTo>
                  <a:pt x="732884" y="861398"/>
                </a:lnTo>
                <a:lnTo>
                  <a:pt x="788097" y="764784"/>
                </a:lnTo>
                <a:cubicBezTo>
                  <a:pt x="799699" y="745597"/>
                  <a:pt x="810290" y="728276"/>
                  <a:pt x="819984" y="712589"/>
                </a:cubicBezTo>
                <a:close/>
                <a:moveTo>
                  <a:pt x="443735" y="682784"/>
                </a:moveTo>
                <a:lnTo>
                  <a:pt x="425776" y="735255"/>
                </a:lnTo>
                <a:lnTo>
                  <a:pt x="390237" y="783093"/>
                </a:lnTo>
                <a:lnTo>
                  <a:pt x="393737" y="770495"/>
                </a:lnTo>
                <a:lnTo>
                  <a:pt x="394315" y="768685"/>
                </a:lnTo>
                <a:lnTo>
                  <a:pt x="399308" y="758740"/>
                </a:lnTo>
                <a:cubicBezTo>
                  <a:pt x="404116" y="748528"/>
                  <a:pt x="409986" y="735371"/>
                  <a:pt x="417369" y="717784"/>
                </a:cubicBezTo>
                <a:lnTo>
                  <a:pt x="421256" y="708313"/>
                </a:lnTo>
                <a:lnTo>
                  <a:pt x="428148" y="699339"/>
                </a:lnTo>
                <a:lnTo>
                  <a:pt x="432951" y="689920"/>
                </a:lnTo>
                <a:close/>
                <a:moveTo>
                  <a:pt x="815852" y="678842"/>
                </a:moveTo>
                <a:lnTo>
                  <a:pt x="810721" y="692098"/>
                </a:lnTo>
                <a:cubicBezTo>
                  <a:pt x="801639" y="713623"/>
                  <a:pt x="782721" y="754329"/>
                  <a:pt x="747367" y="827522"/>
                </a:cubicBezTo>
                <a:lnTo>
                  <a:pt x="738090" y="846610"/>
                </a:lnTo>
                <a:lnTo>
                  <a:pt x="755375" y="797507"/>
                </a:lnTo>
                <a:lnTo>
                  <a:pt x="759650" y="781529"/>
                </a:lnTo>
                <a:close/>
                <a:moveTo>
                  <a:pt x="478141" y="676264"/>
                </a:moveTo>
                <a:lnTo>
                  <a:pt x="467052" y="703941"/>
                </a:lnTo>
                <a:cubicBezTo>
                  <a:pt x="443537" y="761356"/>
                  <a:pt x="420397" y="814840"/>
                  <a:pt x="392447" y="884847"/>
                </a:cubicBezTo>
                <a:lnTo>
                  <a:pt x="370014" y="942371"/>
                </a:lnTo>
                <a:lnTo>
                  <a:pt x="369316" y="942643"/>
                </a:lnTo>
                <a:lnTo>
                  <a:pt x="397293" y="864480"/>
                </a:lnTo>
                <a:cubicBezTo>
                  <a:pt x="406511" y="836791"/>
                  <a:pt x="413763" y="813123"/>
                  <a:pt x="420084" y="791964"/>
                </a:cubicBezTo>
                <a:lnTo>
                  <a:pt x="430450" y="757356"/>
                </a:lnTo>
                <a:lnTo>
                  <a:pt x="436060" y="746988"/>
                </a:lnTo>
                <a:cubicBezTo>
                  <a:pt x="443628" y="732724"/>
                  <a:pt x="451868" y="716916"/>
                  <a:pt x="460871" y="699339"/>
                </a:cubicBezTo>
                <a:lnTo>
                  <a:pt x="464664" y="691306"/>
                </a:lnTo>
                <a:close/>
                <a:moveTo>
                  <a:pt x="460182" y="671902"/>
                </a:moveTo>
                <a:lnTo>
                  <a:pt x="455138" y="683041"/>
                </a:lnTo>
                <a:lnTo>
                  <a:pt x="450593" y="696150"/>
                </a:lnTo>
                <a:lnTo>
                  <a:pt x="429657" y="729647"/>
                </a:lnTo>
                <a:lnTo>
                  <a:pt x="448620" y="693456"/>
                </a:lnTo>
                <a:lnTo>
                  <a:pt x="459188" y="672559"/>
                </a:lnTo>
                <a:close/>
                <a:moveTo>
                  <a:pt x="627686" y="671382"/>
                </a:moveTo>
                <a:lnTo>
                  <a:pt x="632850" y="691242"/>
                </a:lnTo>
                <a:lnTo>
                  <a:pt x="597750" y="739084"/>
                </a:lnTo>
                <a:lnTo>
                  <a:pt x="609100" y="708319"/>
                </a:lnTo>
                <a:lnTo>
                  <a:pt x="621018" y="683509"/>
                </a:lnTo>
                <a:lnTo>
                  <a:pt x="622206" y="681344"/>
                </a:lnTo>
                <a:close/>
                <a:moveTo>
                  <a:pt x="704818" y="669165"/>
                </a:moveTo>
                <a:lnTo>
                  <a:pt x="679876" y="712345"/>
                </a:lnTo>
                <a:lnTo>
                  <a:pt x="652195" y="765646"/>
                </a:lnTo>
                <a:lnTo>
                  <a:pt x="652175" y="765570"/>
                </a:lnTo>
                <a:lnTo>
                  <a:pt x="658305" y="746592"/>
                </a:lnTo>
                <a:lnTo>
                  <a:pt x="704662" y="669331"/>
                </a:lnTo>
                <a:close/>
                <a:moveTo>
                  <a:pt x="626209" y="665698"/>
                </a:moveTo>
                <a:lnTo>
                  <a:pt x="627390" y="670243"/>
                </a:lnTo>
                <a:lnTo>
                  <a:pt x="621018" y="683509"/>
                </a:lnTo>
                <a:lnTo>
                  <a:pt x="612579" y="698886"/>
                </a:lnTo>
                <a:lnTo>
                  <a:pt x="624042" y="667814"/>
                </a:lnTo>
                <a:close/>
                <a:moveTo>
                  <a:pt x="480027" y="658771"/>
                </a:moveTo>
                <a:lnTo>
                  <a:pt x="464664" y="691306"/>
                </a:lnTo>
                <a:lnTo>
                  <a:pt x="444450" y="713867"/>
                </a:lnTo>
                <a:lnTo>
                  <a:pt x="450593" y="696150"/>
                </a:lnTo>
                <a:lnTo>
                  <a:pt x="469673" y="665622"/>
                </a:lnTo>
                <a:close/>
                <a:moveTo>
                  <a:pt x="636160" y="655980"/>
                </a:moveTo>
                <a:lnTo>
                  <a:pt x="627686" y="671382"/>
                </a:lnTo>
                <a:lnTo>
                  <a:pt x="627390" y="670243"/>
                </a:lnTo>
                <a:lnTo>
                  <a:pt x="632547" y="659508"/>
                </a:lnTo>
                <a:close/>
                <a:moveTo>
                  <a:pt x="806883" y="652323"/>
                </a:moveTo>
                <a:lnTo>
                  <a:pt x="805054" y="657042"/>
                </a:lnTo>
                <a:cubicBezTo>
                  <a:pt x="795598" y="683221"/>
                  <a:pt x="796103" y="688667"/>
                  <a:pt x="799970" y="686685"/>
                </a:cubicBezTo>
                <a:lnTo>
                  <a:pt x="802726" y="684020"/>
                </a:lnTo>
                <a:lnTo>
                  <a:pt x="774261" y="726843"/>
                </a:lnTo>
                <a:lnTo>
                  <a:pt x="781935" y="685314"/>
                </a:lnTo>
                <a:close/>
                <a:moveTo>
                  <a:pt x="876749" y="651673"/>
                </a:moveTo>
                <a:lnTo>
                  <a:pt x="880226" y="660069"/>
                </a:lnTo>
                <a:lnTo>
                  <a:pt x="820191" y="757625"/>
                </a:lnTo>
                <a:lnTo>
                  <a:pt x="845533" y="709992"/>
                </a:lnTo>
                <a:close/>
                <a:moveTo>
                  <a:pt x="272962" y="651137"/>
                </a:moveTo>
                <a:lnTo>
                  <a:pt x="271302" y="668433"/>
                </a:lnTo>
                <a:lnTo>
                  <a:pt x="247385" y="715338"/>
                </a:lnTo>
                <a:cubicBezTo>
                  <a:pt x="230473" y="747799"/>
                  <a:pt x="213823" y="780381"/>
                  <a:pt x="199089" y="813868"/>
                </a:cubicBezTo>
                <a:lnTo>
                  <a:pt x="185071" y="847931"/>
                </a:lnTo>
                <a:lnTo>
                  <a:pt x="136478" y="908504"/>
                </a:lnTo>
                <a:lnTo>
                  <a:pt x="169865" y="850775"/>
                </a:lnTo>
                <a:cubicBezTo>
                  <a:pt x="203663" y="788473"/>
                  <a:pt x="237121" y="723395"/>
                  <a:pt x="269484" y="658327"/>
                </a:cubicBezTo>
                <a:close/>
                <a:moveTo>
                  <a:pt x="643011" y="643528"/>
                </a:moveTo>
                <a:lnTo>
                  <a:pt x="641674" y="650595"/>
                </a:lnTo>
                <a:lnTo>
                  <a:pt x="636160" y="655980"/>
                </a:lnTo>
                <a:close/>
                <a:moveTo>
                  <a:pt x="788960" y="641783"/>
                </a:moveTo>
                <a:lnTo>
                  <a:pt x="786741" y="659304"/>
                </a:lnTo>
                <a:lnTo>
                  <a:pt x="781935" y="685314"/>
                </a:lnTo>
                <a:lnTo>
                  <a:pt x="777644" y="690989"/>
                </a:lnTo>
                <a:cubicBezTo>
                  <a:pt x="717655" y="771601"/>
                  <a:pt x="712140" y="786766"/>
                  <a:pt x="680373" y="845824"/>
                </a:cubicBezTo>
                <a:lnTo>
                  <a:pt x="675395" y="854877"/>
                </a:lnTo>
                <a:lnTo>
                  <a:pt x="671856" y="841265"/>
                </a:lnTo>
                <a:lnTo>
                  <a:pt x="689929" y="813868"/>
                </a:lnTo>
                <a:close/>
                <a:moveTo>
                  <a:pt x="132602" y="641428"/>
                </a:moveTo>
                <a:lnTo>
                  <a:pt x="132540" y="641893"/>
                </a:lnTo>
                <a:lnTo>
                  <a:pt x="124109" y="689764"/>
                </a:lnTo>
                <a:lnTo>
                  <a:pt x="123064" y="691666"/>
                </a:lnTo>
                <a:lnTo>
                  <a:pt x="127195" y="651102"/>
                </a:lnTo>
                <a:lnTo>
                  <a:pt x="129259" y="646743"/>
                </a:lnTo>
                <a:close/>
                <a:moveTo>
                  <a:pt x="513536" y="638253"/>
                </a:moveTo>
                <a:lnTo>
                  <a:pt x="488596" y="664595"/>
                </a:lnTo>
                <a:lnTo>
                  <a:pt x="478141" y="676264"/>
                </a:lnTo>
                <a:lnTo>
                  <a:pt x="486824" y="654593"/>
                </a:lnTo>
                <a:close/>
                <a:moveTo>
                  <a:pt x="515536" y="636142"/>
                </a:moveTo>
                <a:lnTo>
                  <a:pt x="515124" y="637282"/>
                </a:lnTo>
                <a:lnTo>
                  <a:pt x="513536" y="638253"/>
                </a:lnTo>
                <a:close/>
                <a:moveTo>
                  <a:pt x="437841" y="633641"/>
                </a:moveTo>
                <a:lnTo>
                  <a:pt x="399437" y="713152"/>
                </a:lnTo>
                <a:lnTo>
                  <a:pt x="365524" y="736721"/>
                </a:lnTo>
                <a:lnTo>
                  <a:pt x="345773" y="750908"/>
                </a:lnTo>
                <a:lnTo>
                  <a:pt x="358680" y="725135"/>
                </a:lnTo>
                <a:lnTo>
                  <a:pt x="379064" y="699339"/>
                </a:lnTo>
                <a:lnTo>
                  <a:pt x="389375" y="686966"/>
                </a:lnTo>
                <a:lnTo>
                  <a:pt x="410064" y="664676"/>
                </a:lnTo>
                <a:close/>
                <a:moveTo>
                  <a:pt x="437968" y="633378"/>
                </a:moveTo>
                <a:lnTo>
                  <a:pt x="437891" y="633585"/>
                </a:lnTo>
                <a:lnTo>
                  <a:pt x="437841" y="633641"/>
                </a:lnTo>
                <a:close/>
                <a:moveTo>
                  <a:pt x="289338" y="633064"/>
                </a:moveTo>
                <a:lnTo>
                  <a:pt x="282653" y="673796"/>
                </a:lnTo>
                <a:lnTo>
                  <a:pt x="278837" y="719836"/>
                </a:lnTo>
                <a:lnTo>
                  <a:pt x="276538" y="724353"/>
                </a:lnTo>
                <a:lnTo>
                  <a:pt x="273896" y="730320"/>
                </a:lnTo>
                <a:lnTo>
                  <a:pt x="265672" y="742244"/>
                </a:lnTo>
                <a:lnTo>
                  <a:pt x="267597" y="707050"/>
                </a:lnTo>
                <a:lnTo>
                  <a:pt x="271302" y="668433"/>
                </a:lnTo>
                <a:close/>
                <a:moveTo>
                  <a:pt x="342307" y="631139"/>
                </a:moveTo>
                <a:lnTo>
                  <a:pt x="332269" y="655002"/>
                </a:lnTo>
                <a:lnTo>
                  <a:pt x="277388" y="737324"/>
                </a:lnTo>
                <a:lnTo>
                  <a:pt x="277922" y="730883"/>
                </a:lnTo>
                <a:lnTo>
                  <a:pt x="293987" y="701192"/>
                </a:lnTo>
                <a:close/>
                <a:moveTo>
                  <a:pt x="750497" y="627288"/>
                </a:moveTo>
                <a:lnTo>
                  <a:pt x="706291" y="715700"/>
                </a:lnTo>
                <a:lnTo>
                  <a:pt x="671692" y="771058"/>
                </a:lnTo>
                <a:lnTo>
                  <a:pt x="694773" y="729132"/>
                </a:lnTo>
                <a:cubicBezTo>
                  <a:pt x="711824" y="697862"/>
                  <a:pt x="729423" y="665221"/>
                  <a:pt x="746860" y="632273"/>
                </a:cubicBezTo>
                <a:lnTo>
                  <a:pt x="748654" y="628808"/>
                </a:lnTo>
                <a:close/>
                <a:moveTo>
                  <a:pt x="128769" y="627216"/>
                </a:moveTo>
                <a:lnTo>
                  <a:pt x="127259" y="650471"/>
                </a:lnTo>
                <a:lnTo>
                  <a:pt x="127195" y="651102"/>
                </a:lnTo>
                <a:lnTo>
                  <a:pt x="72819" y="765936"/>
                </a:lnTo>
                <a:lnTo>
                  <a:pt x="53011" y="814001"/>
                </a:lnTo>
                <a:lnTo>
                  <a:pt x="42305" y="832279"/>
                </a:lnTo>
                <a:lnTo>
                  <a:pt x="38979" y="821980"/>
                </a:lnTo>
                <a:lnTo>
                  <a:pt x="62211" y="767263"/>
                </a:lnTo>
                <a:cubicBezTo>
                  <a:pt x="72903" y="743389"/>
                  <a:pt x="85189" y="716982"/>
                  <a:pt x="98513" y="689104"/>
                </a:cubicBezTo>
                <a:close/>
                <a:moveTo>
                  <a:pt x="539685" y="624141"/>
                </a:moveTo>
                <a:lnTo>
                  <a:pt x="526316" y="650255"/>
                </a:lnTo>
                <a:cubicBezTo>
                  <a:pt x="509412" y="685472"/>
                  <a:pt x="494915" y="717424"/>
                  <a:pt x="482077" y="746996"/>
                </a:cubicBezTo>
                <a:lnTo>
                  <a:pt x="460558" y="798738"/>
                </a:lnTo>
                <a:lnTo>
                  <a:pt x="504679" y="666222"/>
                </a:lnTo>
                <a:lnTo>
                  <a:pt x="515124" y="637282"/>
                </a:lnTo>
                <a:lnTo>
                  <a:pt x="515888" y="636815"/>
                </a:lnTo>
                <a:close/>
                <a:moveTo>
                  <a:pt x="48270" y="623954"/>
                </a:moveTo>
                <a:lnTo>
                  <a:pt x="7058" y="698136"/>
                </a:lnTo>
                <a:lnTo>
                  <a:pt x="2241" y="666460"/>
                </a:lnTo>
                <a:lnTo>
                  <a:pt x="19115" y="650255"/>
                </a:lnTo>
                <a:close/>
                <a:moveTo>
                  <a:pt x="443400" y="622132"/>
                </a:moveTo>
                <a:lnTo>
                  <a:pt x="437968" y="633378"/>
                </a:lnTo>
                <a:lnTo>
                  <a:pt x="441141" y="624844"/>
                </a:lnTo>
                <a:close/>
                <a:moveTo>
                  <a:pt x="548591" y="620517"/>
                </a:moveTo>
                <a:lnTo>
                  <a:pt x="538080" y="645096"/>
                </a:lnTo>
                <a:cubicBezTo>
                  <a:pt x="526603" y="672171"/>
                  <a:pt x="511894" y="707291"/>
                  <a:pt x="492843" y="753120"/>
                </a:cubicBezTo>
                <a:lnTo>
                  <a:pt x="460932" y="830083"/>
                </a:lnTo>
                <a:lnTo>
                  <a:pt x="420943" y="909997"/>
                </a:lnTo>
                <a:lnTo>
                  <a:pt x="438621" y="864628"/>
                </a:lnTo>
                <a:lnTo>
                  <a:pt x="459236" y="802711"/>
                </a:lnTo>
                <a:lnTo>
                  <a:pt x="526316" y="650255"/>
                </a:lnTo>
                <a:lnTo>
                  <a:pt x="542545" y="622939"/>
                </a:lnTo>
                <a:close/>
                <a:moveTo>
                  <a:pt x="614286" y="619842"/>
                </a:moveTo>
                <a:lnTo>
                  <a:pt x="625747" y="663922"/>
                </a:lnTo>
                <a:lnTo>
                  <a:pt x="624484" y="666616"/>
                </a:lnTo>
                <a:lnTo>
                  <a:pt x="624042" y="667814"/>
                </a:lnTo>
                <a:lnTo>
                  <a:pt x="591761" y="699339"/>
                </a:lnTo>
                <a:cubicBezTo>
                  <a:pt x="565919" y="728222"/>
                  <a:pt x="541377" y="758218"/>
                  <a:pt x="517160" y="788492"/>
                </a:cubicBezTo>
                <a:lnTo>
                  <a:pt x="503928" y="805033"/>
                </a:lnTo>
                <a:lnTo>
                  <a:pt x="504076" y="804788"/>
                </a:lnTo>
                <a:cubicBezTo>
                  <a:pt x="548322" y="734284"/>
                  <a:pt x="566156" y="728261"/>
                  <a:pt x="606475" y="638105"/>
                </a:cubicBezTo>
                <a:close/>
                <a:moveTo>
                  <a:pt x="863089" y="618696"/>
                </a:moveTo>
                <a:lnTo>
                  <a:pt x="869645" y="634525"/>
                </a:lnTo>
                <a:lnTo>
                  <a:pt x="846488" y="670196"/>
                </a:lnTo>
                <a:lnTo>
                  <a:pt x="836912" y="685514"/>
                </a:lnTo>
                <a:lnTo>
                  <a:pt x="856775" y="634558"/>
                </a:lnTo>
                <a:close/>
                <a:moveTo>
                  <a:pt x="755593" y="617155"/>
                </a:moveTo>
                <a:lnTo>
                  <a:pt x="755515" y="623149"/>
                </a:lnTo>
                <a:lnTo>
                  <a:pt x="750497" y="627288"/>
                </a:lnTo>
                <a:lnTo>
                  <a:pt x="755375" y="617532"/>
                </a:lnTo>
                <a:close/>
                <a:moveTo>
                  <a:pt x="566566" y="616964"/>
                </a:moveTo>
                <a:lnTo>
                  <a:pt x="548971" y="651360"/>
                </a:lnTo>
                <a:lnTo>
                  <a:pt x="528321" y="710885"/>
                </a:lnTo>
                <a:lnTo>
                  <a:pt x="526316" y="715700"/>
                </a:lnTo>
                <a:cubicBezTo>
                  <a:pt x="504873" y="764894"/>
                  <a:pt x="484832" y="809572"/>
                  <a:pt x="465071" y="851822"/>
                </a:cubicBezTo>
                <a:lnTo>
                  <a:pt x="462811" y="856435"/>
                </a:lnTo>
                <a:lnTo>
                  <a:pt x="444509" y="879314"/>
                </a:lnTo>
                <a:lnTo>
                  <a:pt x="441272" y="883634"/>
                </a:lnTo>
                <a:lnTo>
                  <a:pt x="460871" y="830230"/>
                </a:lnTo>
                <a:lnTo>
                  <a:pt x="460932" y="830083"/>
                </a:lnTo>
                <a:lnTo>
                  <a:pt x="477232" y="797507"/>
                </a:lnTo>
                <a:lnTo>
                  <a:pt x="561327" y="617305"/>
                </a:lnTo>
                <a:close/>
                <a:moveTo>
                  <a:pt x="648224" y="615953"/>
                </a:moveTo>
                <a:lnTo>
                  <a:pt x="644820" y="633960"/>
                </a:lnTo>
                <a:lnTo>
                  <a:pt x="632547" y="659508"/>
                </a:lnTo>
                <a:lnTo>
                  <a:pt x="626209" y="665698"/>
                </a:lnTo>
                <a:lnTo>
                  <a:pt x="625747" y="663922"/>
                </a:lnTo>
                <a:close/>
                <a:moveTo>
                  <a:pt x="456088" y="612657"/>
                </a:moveTo>
                <a:lnTo>
                  <a:pt x="444847" y="649161"/>
                </a:lnTo>
                <a:lnTo>
                  <a:pt x="440444" y="656960"/>
                </a:lnTo>
                <a:cubicBezTo>
                  <a:pt x="436233" y="663748"/>
                  <a:pt x="431766" y="670566"/>
                  <a:pt x="426811" y="678571"/>
                </a:cubicBezTo>
                <a:lnTo>
                  <a:pt x="418430" y="693104"/>
                </a:lnTo>
                <a:lnTo>
                  <a:pt x="434565" y="642533"/>
                </a:lnTo>
                <a:lnTo>
                  <a:pt x="437891" y="633585"/>
                </a:lnTo>
                <a:lnTo>
                  <a:pt x="448834" y="621359"/>
                </a:lnTo>
                <a:close/>
                <a:moveTo>
                  <a:pt x="503153" y="612054"/>
                </a:moveTo>
                <a:lnTo>
                  <a:pt x="490884" y="644459"/>
                </a:lnTo>
                <a:lnTo>
                  <a:pt x="486824" y="654593"/>
                </a:lnTo>
                <a:lnTo>
                  <a:pt x="480437" y="658500"/>
                </a:lnTo>
                <a:lnTo>
                  <a:pt x="480027" y="658771"/>
                </a:lnTo>
                <a:lnTo>
                  <a:pt x="498790" y="619034"/>
                </a:lnTo>
                <a:close/>
                <a:moveTo>
                  <a:pt x="771117" y="610280"/>
                </a:moveTo>
                <a:lnTo>
                  <a:pt x="755375" y="633894"/>
                </a:lnTo>
                <a:lnTo>
                  <a:pt x="755515" y="623149"/>
                </a:lnTo>
                <a:close/>
                <a:moveTo>
                  <a:pt x="76859" y="609097"/>
                </a:moveTo>
                <a:lnTo>
                  <a:pt x="74788" y="611249"/>
                </a:lnTo>
                <a:lnTo>
                  <a:pt x="74805" y="611174"/>
                </a:lnTo>
                <a:close/>
                <a:moveTo>
                  <a:pt x="571138" y="608027"/>
                </a:moveTo>
                <a:lnTo>
                  <a:pt x="567441" y="616907"/>
                </a:lnTo>
                <a:lnTo>
                  <a:pt x="566566" y="616964"/>
                </a:lnTo>
                <a:close/>
                <a:moveTo>
                  <a:pt x="79809" y="606032"/>
                </a:moveTo>
                <a:lnTo>
                  <a:pt x="79802" y="606121"/>
                </a:lnTo>
                <a:lnTo>
                  <a:pt x="76859" y="609097"/>
                </a:lnTo>
                <a:close/>
                <a:moveTo>
                  <a:pt x="609798" y="602579"/>
                </a:moveTo>
                <a:lnTo>
                  <a:pt x="610128" y="603848"/>
                </a:lnTo>
                <a:lnTo>
                  <a:pt x="551707" y="709753"/>
                </a:lnTo>
                <a:lnTo>
                  <a:pt x="494434" y="815012"/>
                </a:lnTo>
                <a:lnTo>
                  <a:pt x="506062" y="775048"/>
                </a:lnTo>
                <a:lnTo>
                  <a:pt x="528321" y="710885"/>
                </a:lnTo>
                <a:lnTo>
                  <a:pt x="567441" y="616907"/>
                </a:lnTo>
                <a:lnTo>
                  <a:pt x="571263" y="616659"/>
                </a:lnTo>
                <a:cubicBezTo>
                  <a:pt x="576432" y="617853"/>
                  <a:pt x="580261" y="619471"/>
                  <a:pt x="594374" y="611951"/>
                </a:cubicBezTo>
                <a:close/>
                <a:moveTo>
                  <a:pt x="855400" y="600134"/>
                </a:moveTo>
                <a:lnTo>
                  <a:pt x="857440" y="605059"/>
                </a:lnTo>
                <a:lnTo>
                  <a:pt x="821169" y="669127"/>
                </a:lnTo>
                <a:lnTo>
                  <a:pt x="815852" y="678842"/>
                </a:lnTo>
                <a:lnTo>
                  <a:pt x="816769" y="676473"/>
                </a:lnTo>
                <a:cubicBezTo>
                  <a:pt x="820026" y="666257"/>
                  <a:pt x="815647" y="670788"/>
                  <a:pt x="810231" y="676760"/>
                </a:cubicBezTo>
                <a:lnTo>
                  <a:pt x="802726" y="684020"/>
                </a:lnTo>
                <a:lnTo>
                  <a:pt x="810625" y="672136"/>
                </a:lnTo>
                <a:close/>
                <a:moveTo>
                  <a:pt x="77927" y="597642"/>
                </a:moveTo>
                <a:lnTo>
                  <a:pt x="74805" y="611174"/>
                </a:lnTo>
                <a:lnTo>
                  <a:pt x="71179" y="614841"/>
                </a:lnTo>
                <a:cubicBezTo>
                  <a:pt x="63438" y="622708"/>
                  <a:pt x="66487" y="619748"/>
                  <a:pt x="73453" y="612635"/>
                </a:cubicBezTo>
                <a:lnTo>
                  <a:pt x="74788" y="611249"/>
                </a:lnTo>
                <a:lnTo>
                  <a:pt x="73726" y="615851"/>
                </a:lnTo>
                <a:cubicBezTo>
                  <a:pt x="68581" y="638234"/>
                  <a:pt x="62359" y="665674"/>
                  <a:pt x="56437" y="693593"/>
                </a:cubicBezTo>
                <a:lnTo>
                  <a:pt x="48217" y="736344"/>
                </a:lnTo>
                <a:lnTo>
                  <a:pt x="31691" y="779114"/>
                </a:lnTo>
                <a:lnTo>
                  <a:pt x="28083" y="788237"/>
                </a:lnTo>
                <a:lnTo>
                  <a:pt x="14242" y="745379"/>
                </a:lnTo>
                <a:lnTo>
                  <a:pt x="7406" y="700426"/>
                </a:lnTo>
                <a:lnTo>
                  <a:pt x="35476" y="650255"/>
                </a:lnTo>
                <a:lnTo>
                  <a:pt x="62370" y="611358"/>
                </a:lnTo>
                <a:close/>
                <a:moveTo>
                  <a:pt x="3920" y="596747"/>
                </a:moveTo>
                <a:lnTo>
                  <a:pt x="0" y="604238"/>
                </a:lnTo>
                <a:lnTo>
                  <a:pt x="35" y="601424"/>
                </a:lnTo>
                <a:close/>
                <a:moveTo>
                  <a:pt x="755890" y="594407"/>
                </a:moveTo>
                <a:lnTo>
                  <a:pt x="755616" y="615362"/>
                </a:lnTo>
                <a:lnTo>
                  <a:pt x="748654" y="628808"/>
                </a:lnTo>
                <a:lnTo>
                  <a:pt x="722652" y="650255"/>
                </a:lnTo>
                <a:lnTo>
                  <a:pt x="704818" y="669165"/>
                </a:lnTo>
                <a:lnTo>
                  <a:pt x="706290" y="666618"/>
                </a:lnTo>
                <a:lnTo>
                  <a:pt x="706291" y="666616"/>
                </a:lnTo>
                <a:close/>
                <a:moveTo>
                  <a:pt x="139206" y="592372"/>
                </a:moveTo>
                <a:lnTo>
                  <a:pt x="139117" y="592822"/>
                </a:lnTo>
                <a:lnTo>
                  <a:pt x="136675" y="611044"/>
                </a:lnTo>
                <a:lnTo>
                  <a:pt x="128769" y="627216"/>
                </a:lnTo>
                <a:lnTo>
                  <a:pt x="129933" y="609276"/>
                </a:lnTo>
                <a:lnTo>
                  <a:pt x="137702" y="595106"/>
                </a:lnTo>
                <a:close/>
                <a:moveTo>
                  <a:pt x="626207" y="591352"/>
                </a:moveTo>
                <a:lnTo>
                  <a:pt x="622744" y="600063"/>
                </a:lnTo>
                <a:lnTo>
                  <a:pt x="614286" y="619842"/>
                </a:lnTo>
                <a:lnTo>
                  <a:pt x="610128" y="603848"/>
                </a:lnTo>
                <a:lnTo>
                  <a:pt x="611348" y="601637"/>
                </a:lnTo>
                <a:lnTo>
                  <a:pt x="612346" y="601030"/>
                </a:lnTo>
                <a:close/>
                <a:moveTo>
                  <a:pt x="474242" y="590877"/>
                </a:moveTo>
                <a:lnTo>
                  <a:pt x="466697" y="615695"/>
                </a:lnTo>
                <a:lnTo>
                  <a:pt x="458326" y="640153"/>
                </a:lnTo>
                <a:lnTo>
                  <a:pt x="432951" y="689920"/>
                </a:lnTo>
                <a:lnTo>
                  <a:pt x="431177" y="691093"/>
                </a:lnTo>
                <a:lnTo>
                  <a:pt x="427185" y="693868"/>
                </a:lnTo>
                <a:lnTo>
                  <a:pt x="429635" y="687898"/>
                </a:lnTo>
                <a:cubicBezTo>
                  <a:pt x="434140" y="676705"/>
                  <a:pt x="439079" y="664219"/>
                  <a:pt x="444509" y="650255"/>
                </a:cubicBezTo>
                <a:lnTo>
                  <a:pt x="444847" y="649161"/>
                </a:lnTo>
                <a:lnTo>
                  <a:pt x="452540" y="635533"/>
                </a:lnTo>
                <a:cubicBezTo>
                  <a:pt x="456471" y="627651"/>
                  <a:pt x="460379" y="618644"/>
                  <a:pt x="464498" y="607355"/>
                </a:cubicBezTo>
                <a:lnTo>
                  <a:pt x="466931" y="599649"/>
                </a:lnTo>
                <a:close/>
                <a:moveTo>
                  <a:pt x="470237" y="589177"/>
                </a:moveTo>
                <a:lnTo>
                  <a:pt x="466931" y="599649"/>
                </a:lnTo>
                <a:lnTo>
                  <a:pt x="456088" y="612657"/>
                </a:lnTo>
                <a:lnTo>
                  <a:pt x="459017" y="603145"/>
                </a:lnTo>
                <a:close/>
                <a:moveTo>
                  <a:pt x="705886" y="585617"/>
                </a:moveTo>
                <a:lnTo>
                  <a:pt x="684582" y="628147"/>
                </a:lnTo>
                <a:lnTo>
                  <a:pt x="651565" y="665732"/>
                </a:lnTo>
                <a:lnTo>
                  <a:pt x="634384" y="689151"/>
                </a:lnTo>
                <a:lnTo>
                  <a:pt x="641674" y="650595"/>
                </a:lnTo>
                <a:lnTo>
                  <a:pt x="658044" y="634608"/>
                </a:lnTo>
                <a:close/>
                <a:moveTo>
                  <a:pt x="297257" y="584810"/>
                </a:moveTo>
                <a:lnTo>
                  <a:pt x="293259" y="609172"/>
                </a:lnTo>
                <a:lnTo>
                  <a:pt x="272962" y="651137"/>
                </a:lnTo>
                <a:lnTo>
                  <a:pt x="275948" y="620016"/>
                </a:lnTo>
                <a:close/>
                <a:moveTo>
                  <a:pt x="81087" y="584286"/>
                </a:moveTo>
                <a:lnTo>
                  <a:pt x="80493" y="595379"/>
                </a:lnTo>
                <a:lnTo>
                  <a:pt x="77927" y="597642"/>
                </a:lnTo>
                <a:lnTo>
                  <a:pt x="80465" y="586640"/>
                </a:lnTo>
                <a:lnTo>
                  <a:pt x="80951" y="584483"/>
                </a:lnTo>
                <a:close/>
                <a:moveTo>
                  <a:pt x="724592" y="582938"/>
                </a:moveTo>
                <a:lnTo>
                  <a:pt x="704572" y="626261"/>
                </a:lnTo>
                <a:lnTo>
                  <a:pt x="692434" y="654872"/>
                </a:lnTo>
                <a:lnTo>
                  <a:pt x="643363" y="731678"/>
                </a:lnTo>
                <a:lnTo>
                  <a:pt x="639727" y="717693"/>
                </a:lnTo>
                <a:lnTo>
                  <a:pt x="684582" y="628147"/>
                </a:lnTo>
                <a:lnTo>
                  <a:pt x="722652" y="584810"/>
                </a:lnTo>
                <a:close/>
                <a:moveTo>
                  <a:pt x="565836" y="581193"/>
                </a:moveTo>
                <a:lnTo>
                  <a:pt x="563925" y="585338"/>
                </a:lnTo>
                <a:lnTo>
                  <a:pt x="561204" y="591531"/>
                </a:lnTo>
                <a:lnTo>
                  <a:pt x="542545" y="622939"/>
                </a:lnTo>
                <a:lnTo>
                  <a:pt x="540113" y="623914"/>
                </a:lnTo>
                <a:lnTo>
                  <a:pt x="539685" y="624141"/>
                </a:lnTo>
                <a:lnTo>
                  <a:pt x="555315" y="593611"/>
                </a:lnTo>
                <a:close/>
                <a:moveTo>
                  <a:pt x="107267" y="573514"/>
                </a:moveTo>
                <a:cubicBezTo>
                  <a:pt x="113746" y="569553"/>
                  <a:pt x="102750" y="581938"/>
                  <a:pt x="90571" y="594850"/>
                </a:cubicBezTo>
                <a:lnTo>
                  <a:pt x="79809" y="606032"/>
                </a:lnTo>
                <a:lnTo>
                  <a:pt x="80141" y="601976"/>
                </a:lnTo>
                <a:lnTo>
                  <a:pt x="80493" y="595379"/>
                </a:lnTo>
                <a:lnTo>
                  <a:pt x="82406" y="593693"/>
                </a:lnTo>
                <a:cubicBezTo>
                  <a:pt x="96419" y="581562"/>
                  <a:pt x="104027" y="575495"/>
                  <a:pt x="107267" y="573514"/>
                </a:cubicBezTo>
                <a:close/>
                <a:moveTo>
                  <a:pt x="81820" y="570592"/>
                </a:moveTo>
                <a:lnTo>
                  <a:pt x="81116" y="583751"/>
                </a:lnTo>
                <a:lnTo>
                  <a:pt x="80951" y="584483"/>
                </a:lnTo>
                <a:lnTo>
                  <a:pt x="62370" y="611358"/>
                </a:lnTo>
                <a:lnTo>
                  <a:pt x="56328" y="616684"/>
                </a:lnTo>
                <a:lnTo>
                  <a:pt x="48270" y="623954"/>
                </a:lnTo>
                <a:lnTo>
                  <a:pt x="51837" y="617532"/>
                </a:lnTo>
                <a:close/>
                <a:moveTo>
                  <a:pt x="798066" y="569857"/>
                </a:moveTo>
                <a:lnTo>
                  <a:pt x="795494" y="590173"/>
                </a:lnTo>
                <a:lnTo>
                  <a:pt x="771117" y="610280"/>
                </a:lnTo>
                <a:lnTo>
                  <a:pt x="788097" y="584810"/>
                </a:lnTo>
                <a:close/>
                <a:moveTo>
                  <a:pt x="841772" y="567232"/>
                </a:moveTo>
                <a:lnTo>
                  <a:pt x="853736" y="596117"/>
                </a:lnTo>
                <a:lnTo>
                  <a:pt x="820820" y="633894"/>
                </a:lnTo>
                <a:lnTo>
                  <a:pt x="806883" y="652323"/>
                </a:lnTo>
                <a:lnTo>
                  <a:pt x="818075" y="623460"/>
                </a:lnTo>
                <a:cubicBezTo>
                  <a:pt x="823685" y="609633"/>
                  <a:pt x="830646" y="593011"/>
                  <a:pt x="839202" y="573099"/>
                </a:cubicBezTo>
                <a:close/>
                <a:moveTo>
                  <a:pt x="282052" y="563301"/>
                </a:moveTo>
                <a:lnTo>
                  <a:pt x="280896" y="568448"/>
                </a:lnTo>
                <a:lnTo>
                  <a:pt x="275948" y="620016"/>
                </a:lnTo>
                <a:lnTo>
                  <a:pt x="247421" y="667147"/>
                </a:lnTo>
                <a:cubicBezTo>
                  <a:pt x="82414" y="941833"/>
                  <a:pt x="307414" y="595674"/>
                  <a:pt x="127686" y="892601"/>
                </a:cubicBezTo>
                <a:lnTo>
                  <a:pt x="99125" y="939489"/>
                </a:lnTo>
                <a:lnTo>
                  <a:pt x="88879" y="925567"/>
                </a:lnTo>
                <a:lnTo>
                  <a:pt x="74178" y="896844"/>
                </a:lnTo>
                <a:lnTo>
                  <a:pt x="84560" y="862952"/>
                </a:lnTo>
                <a:lnTo>
                  <a:pt x="85340" y="860614"/>
                </a:lnTo>
                <a:lnTo>
                  <a:pt x="166367" y="748423"/>
                </a:lnTo>
                <a:close/>
                <a:moveTo>
                  <a:pt x="472273" y="562355"/>
                </a:moveTo>
                <a:lnTo>
                  <a:pt x="467407" y="575900"/>
                </a:lnTo>
                <a:lnTo>
                  <a:pt x="459017" y="603145"/>
                </a:lnTo>
                <a:lnTo>
                  <a:pt x="453525" y="609982"/>
                </a:lnTo>
                <a:lnTo>
                  <a:pt x="443400" y="622132"/>
                </a:lnTo>
                <a:close/>
                <a:moveTo>
                  <a:pt x="834891" y="559221"/>
                </a:moveTo>
                <a:lnTo>
                  <a:pt x="806884" y="610636"/>
                </a:lnTo>
                <a:lnTo>
                  <a:pt x="788960" y="641783"/>
                </a:lnTo>
                <a:lnTo>
                  <a:pt x="795494" y="590173"/>
                </a:lnTo>
                <a:lnTo>
                  <a:pt x="803413" y="583641"/>
                </a:lnTo>
                <a:close/>
                <a:moveTo>
                  <a:pt x="674578" y="555859"/>
                </a:moveTo>
                <a:lnTo>
                  <a:pt x="658726" y="593542"/>
                </a:lnTo>
                <a:lnTo>
                  <a:pt x="648224" y="615953"/>
                </a:lnTo>
                <a:lnTo>
                  <a:pt x="657119" y="568912"/>
                </a:lnTo>
                <a:close/>
                <a:moveTo>
                  <a:pt x="836915" y="555506"/>
                </a:moveTo>
                <a:lnTo>
                  <a:pt x="837587" y="557129"/>
                </a:lnTo>
                <a:lnTo>
                  <a:pt x="834891" y="559221"/>
                </a:lnTo>
                <a:close/>
                <a:moveTo>
                  <a:pt x="756407" y="554740"/>
                </a:moveTo>
                <a:lnTo>
                  <a:pt x="756032" y="583470"/>
                </a:lnTo>
                <a:lnTo>
                  <a:pt x="755375" y="584810"/>
                </a:lnTo>
                <a:lnTo>
                  <a:pt x="706291" y="666616"/>
                </a:lnTo>
                <a:lnTo>
                  <a:pt x="706291" y="666616"/>
                </a:lnTo>
                <a:lnTo>
                  <a:pt x="706290" y="666618"/>
                </a:lnTo>
                <a:lnTo>
                  <a:pt x="704662" y="669331"/>
                </a:lnTo>
                <a:lnTo>
                  <a:pt x="672113" y="703845"/>
                </a:lnTo>
                <a:lnTo>
                  <a:pt x="673568" y="699339"/>
                </a:lnTo>
                <a:lnTo>
                  <a:pt x="692434" y="654872"/>
                </a:lnTo>
                <a:close/>
                <a:moveTo>
                  <a:pt x="444842" y="552392"/>
                </a:moveTo>
                <a:lnTo>
                  <a:pt x="442845" y="556419"/>
                </a:lnTo>
                <a:lnTo>
                  <a:pt x="430239" y="581746"/>
                </a:lnTo>
                <a:lnTo>
                  <a:pt x="428148" y="584810"/>
                </a:lnTo>
                <a:cubicBezTo>
                  <a:pt x="412463" y="610953"/>
                  <a:pt x="399512" y="638585"/>
                  <a:pt x="386732" y="666318"/>
                </a:cubicBezTo>
                <a:lnTo>
                  <a:pt x="362163" y="716262"/>
                </a:lnTo>
                <a:lnTo>
                  <a:pt x="315632" y="764677"/>
                </a:lnTo>
                <a:lnTo>
                  <a:pt x="326678" y="744196"/>
                </a:lnTo>
                <a:cubicBezTo>
                  <a:pt x="356951" y="690100"/>
                  <a:pt x="386078" y="640592"/>
                  <a:pt x="411787" y="601171"/>
                </a:cubicBezTo>
                <a:close/>
                <a:moveTo>
                  <a:pt x="133644" y="552087"/>
                </a:moveTo>
                <a:lnTo>
                  <a:pt x="129933" y="609276"/>
                </a:lnTo>
                <a:lnTo>
                  <a:pt x="77539" y="704840"/>
                </a:lnTo>
                <a:lnTo>
                  <a:pt x="41608" y="770722"/>
                </a:lnTo>
                <a:lnTo>
                  <a:pt x="48217" y="736344"/>
                </a:lnTo>
                <a:lnTo>
                  <a:pt x="56503" y="714902"/>
                </a:lnTo>
                <a:cubicBezTo>
                  <a:pt x="62785" y="698346"/>
                  <a:pt x="66881" y="687171"/>
                  <a:pt x="68199" y="682978"/>
                </a:cubicBezTo>
                <a:cubicBezTo>
                  <a:pt x="72307" y="669906"/>
                  <a:pt x="74984" y="656546"/>
                  <a:pt x="76788" y="643009"/>
                </a:cubicBezTo>
                <a:lnTo>
                  <a:pt x="79802" y="606121"/>
                </a:lnTo>
                <a:lnTo>
                  <a:pt x="82771" y="603119"/>
                </a:lnTo>
                <a:cubicBezTo>
                  <a:pt x="93236" y="592568"/>
                  <a:pt x="109515" y="576216"/>
                  <a:pt x="133644" y="552087"/>
                </a:cubicBezTo>
                <a:close/>
                <a:moveTo>
                  <a:pt x="595806" y="548766"/>
                </a:moveTo>
                <a:lnTo>
                  <a:pt x="597709" y="556083"/>
                </a:lnTo>
                <a:lnTo>
                  <a:pt x="571138" y="608027"/>
                </a:lnTo>
                <a:close/>
                <a:moveTo>
                  <a:pt x="593548" y="548483"/>
                </a:moveTo>
                <a:lnTo>
                  <a:pt x="591761" y="552087"/>
                </a:lnTo>
                <a:lnTo>
                  <a:pt x="561327" y="617305"/>
                </a:lnTo>
                <a:lnTo>
                  <a:pt x="555695" y="617671"/>
                </a:lnTo>
                <a:lnTo>
                  <a:pt x="548591" y="620517"/>
                </a:lnTo>
                <a:lnTo>
                  <a:pt x="553010" y="610183"/>
                </a:lnTo>
                <a:lnTo>
                  <a:pt x="561204" y="591531"/>
                </a:lnTo>
                <a:lnTo>
                  <a:pt x="570892" y="575225"/>
                </a:lnTo>
                <a:close/>
                <a:moveTo>
                  <a:pt x="760579" y="548209"/>
                </a:moveTo>
                <a:lnTo>
                  <a:pt x="756407" y="554740"/>
                </a:lnTo>
                <a:lnTo>
                  <a:pt x="756440" y="552204"/>
                </a:lnTo>
                <a:close/>
                <a:moveTo>
                  <a:pt x="526836" y="547586"/>
                </a:moveTo>
                <a:lnTo>
                  <a:pt x="516118" y="577811"/>
                </a:lnTo>
                <a:lnTo>
                  <a:pt x="507468" y="600657"/>
                </a:lnTo>
                <a:lnTo>
                  <a:pt x="498790" y="619034"/>
                </a:lnTo>
                <a:lnTo>
                  <a:pt x="469673" y="665622"/>
                </a:lnTo>
                <a:lnTo>
                  <a:pt x="460182" y="671902"/>
                </a:lnTo>
                <a:lnTo>
                  <a:pt x="465834" y="659419"/>
                </a:lnTo>
                <a:lnTo>
                  <a:pt x="495141" y="601472"/>
                </a:lnTo>
                <a:lnTo>
                  <a:pt x="517600" y="561816"/>
                </a:lnTo>
                <a:close/>
                <a:moveTo>
                  <a:pt x="504915" y="546007"/>
                </a:moveTo>
                <a:lnTo>
                  <a:pt x="495306" y="565607"/>
                </a:lnTo>
                <a:lnTo>
                  <a:pt x="474242" y="590877"/>
                </a:lnTo>
                <a:lnTo>
                  <a:pt x="477513" y="580119"/>
                </a:lnTo>
                <a:close/>
                <a:moveTo>
                  <a:pt x="594981" y="545591"/>
                </a:moveTo>
                <a:lnTo>
                  <a:pt x="595220" y="546510"/>
                </a:lnTo>
                <a:lnTo>
                  <a:pt x="593548" y="548483"/>
                </a:lnTo>
                <a:close/>
                <a:moveTo>
                  <a:pt x="598219" y="542969"/>
                </a:moveTo>
                <a:lnTo>
                  <a:pt x="595806" y="548766"/>
                </a:lnTo>
                <a:lnTo>
                  <a:pt x="595220" y="546510"/>
                </a:lnTo>
                <a:close/>
                <a:moveTo>
                  <a:pt x="693712" y="541138"/>
                </a:moveTo>
                <a:lnTo>
                  <a:pt x="673568" y="584810"/>
                </a:lnTo>
                <a:cubicBezTo>
                  <a:pt x="667843" y="597078"/>
                  <a:pt x="660387" y="611552"/>
                  <a:pt x="651670" y="627789"/>
                </a:cubicBezTo>
                <a:lnTo>
                  <a:pt x="643011" y="643528"/>
                </a:lnTo>
                <a:lnTo>
                  <a:pt x="644820" y="633960"/>
                </a:lnTo>
                <a:lnTo>
                  <a:pt x="668443" y="584783"/>
                </a:lnTo>
                <a:lnTo>
                  <a:pt x="692153" y="542348"/>
                </a:lnTo>
                <a:close/>
                <a:moveTo>
                  <a:pt x="401012" y="534800"/>
                </a:moveTo>
                <a:lnTo>
                  <a:pt x="395425" y="552087"/>
                </a:lnTo>
                <a:lnTo>
                  <a:pt x="381782" y="583850"/>
                </a:lnTo>
                <a:lnTo>
                  <a:pt x="370119" y="608917"/>
                </a:lnTo>
                <a:cubicBezTo>
                  <a:pt x="357811" y="639593"/>
                  <a:pt x="345758" y="670413"/>
                  <a:pt x="329980" y="699339"/>
                </a:cubicBezTo>
                <a:cubicBezTo>
                  <a:pt x="306781" y="741870"/>
                  <a:pt x="288460" y="773980"/>
                  <a:pt x="273922" y="798316"/>
                </a:cubicBezTo>
                <a:lnTo>
                  <a:pt x="273078" y="799687"/>
                </a:lnTo>
                <a:lnTo>
                  <a:pt x="275019" y="766727"/>
                </a:lnTo>
                <a:lnTo>
                  <a:pt x="313619" y="699339"/>
                </a:lnTo>
                <a:lnTo>
                  <a:pt x="332269" y="655002"/>
                </a:lnTo>
                <a:lnTo>
                  <a:pt x="346341" y="633894"/>
                </a:lnTo>
                <a:cubicBezTo>
                  <a:pt x="363921" y="604595"/>
                  <a:pt x="379771" y="574310"/>
                  <a:pt x="395573" y="543995"/>
                </a:cubicBezTo>
                <a:lnTo>
                  <a:pt x="396674" y="541969"/>
                </a:lnTo>
                <a:close/>
                <a:moveTo>
                  <a:pt x="592130" y="534628"/>
                </a:moveTo>
                <a:lnTo>
                  <a:pt x="592928" y="537694"/>
                </a:lnTo>
                <a:lnTo>
                  <a:pt x="578953" y="561658"/>
                </a:lnTo>
                <a:lnTo>
                  <a:pt x="570892" y="575225"/>
                </a:lnTo>
                <a:lnTo>
                  <a:pt x="565836" y="581193"/>
                </a:lnTo>
                <a:lnTo>
                  <a:pt x="571658" y="568562"/>
                </a:lnTo>
                <a:cubicBezTo>
                  <a:pt x="580218" y="550685"/>
                  <a:pt x="582513" y="548995"/>
                  <a:pt x="587428" y="542169"/>
                </a:cubicBezTo>
                <a:close/>
                <a:moveTo>
                  <a:pt x="379792" y="534270"/>
                </a:moveTo>
                <a:lnTo>
                  <a:pt x="379386" y="535498"/>
                </a:lnTo>
                <a:lnTo>
                  <a:pt x="367006" y="560398"/>
                </a:lnTo>
                <a:cubicBezTo>
                  <a:pt x="334163" y="626476"/>
                  <a:pt x="329420" y="635694"/>
                  <a:pt x="295462" y="698466"/>
                </a:cubicBezTo>
                <a:lnTo>
                  <a:pt x="293987" y="701192"/>
                </a:lnTo>
                <a:lnTo>
                  <a:pt x="278524" y="723610"/>
                </a:lnTo>
                <a:lnTo>
                  <a:pt x="278837" y="719836"/>
                </a:lnTo>
                <a:lnTo>
                  <a:pt x="281279" y="715039"/>
                </a:lnTo>
                <a:cubicBezTo>
                  <a:pt x="287079" y="705124"/>
                  <a:pt x="295478" y="695430"/>
                  <a:pt x="362703" y="568448"/>
                </a:cubicBezTo>
                <a:close/>
                <a:moveTo>
                  <a:pt x="801813" y="527445"/>
                </a:moveTo>
                <a:lnTo>
                  <a:pt x="795373" y="547115"/>
                </a:lnTo>
                <a:cubicBezTo>
                  <a:pt x="782309" y="587919"/>
                  <a:pt x="796236" y="549341"/>
                  <a:pt x="771354" y="589915"/>
                </a:cubicBezTo>
                <a:lnTo>
                  <a:pt x="755593" y="617155"/>
                </a:lnTo>
                <a:lnTo>
                  <a:pt x="755616" y="615362"/>
                </a:lnTo>
                <a:lnTo>
                  <a:pt x="797966" y="533572"/>
                </a:lnTo>
                <a:lnTo>
                  <a:pt x="798671" y="532122"/>
                </a:lnTo>
                <a:lnTo>
                  <a:pt x="800255" y="529817"/>
                </a:lnTo>
                <a:close/>
                <a:moveTo>
                  <a:pt x="804309" y="520544"/>
                </a:moveTo>
                <a:lnTo>
                  <a:pt x="803823" y="524385"/>
                </a:lnTo>
                <a:lnTo>
                  <a:pt x="801813" y="527445"/>
                </a:lnTo>
                <a:lnTo>
                  <a:pt x="803586" y="522029"/>
                </a:lnTo>
                <a:close/>
                <a:moveTo>
                  <a:pt x="339539" y="519798"/>
                </a:moveTo>
                <a:lnTo>
                  <a:pt x="336293" y="526552"/>
                </a:lnTo>
                <a:cubicBezTo>
                  <a:pt x="323572" y="557014"/>
                  <a:pt x="311473" y="587808"/>
                  <a:pt x="297257" y="617532"/>
                </a:cubicBezTo>
                <a:lnTo>
                  <a:pt x="289338" y="633064"/>
                </a:lnTo>
                <a:lnTo>
                  <a:pt x="293259" y="609172"/>
                </a:lnTo>
                <a:lnTo>
                  <a:pt x="327629" y="538111"/>
                </a:lnTo>
                <a:close/>
                <a:moveTo>
                  <a:pt x="29645" y="519787"/>
                </a:moveTo>
                <a:lnTo>
                  <a:pt x="20476" y="544442"/>
                </a:lnTo>
                <a:lnTo>
                  <a:pt x="95" y="596690"/>
                </a:lnTo>
                <a:lnTo>
                  <a:pt x="254" y="583911"/>
                </a:lnTo>
                <a:lnTo>
                  <a:pt x="23630" y="530672"/>
                </a:lnTo>
                <a:close/>
                <a:moveTo>
                  <a:pt x="756900" y="516892"/>
                </a:moveTo>
                <a:lnTo>
                  <a:pt x="756440" y="552204"/>
                </a:lnTo>
                <a:lnTo>
                  <a:pt x="724592" y="582938"/>
                </a:lnTo>
                <a:lnTo>
                  <a:pt x="729610" y="572078"/>
                </a:lnTo>
                <a:cubicBezTo>
                  <a:pt x="737126" y="556465"/>
                  <a:pt x="743893" y="542949"/>
                  <a:pt x="750158" y="530478"/>
                </a:cubicBezTo>
                <a:close/>
                <a:moveTo>
                  <a:pt x="758926" y="512810"/>
                </a:moveTo>
                <a:lnTo>
                  <a:pt x="756900" y="516892"/>
                </a:lnTo>
                <a:lnTo>
                  <a:pt x="756913" y="515897"/>
                </a:lnTo>
                <a:close/>
                <a:moveTo>
                  <a:pt x="538868" y="510657"/>
                </a:moveTo>
                <a:lnTo>
                  <a:pt x="499579" y="592696"/>
                </a:lnTo>
                <a:lnTo>
                  <a:pt x="495141" y="601472"/>
                </a:lnTo>
                <a:lnTo>
                  <a:pt x="479834" y="628500"/>
                </a:lnTo>
                <a:lnTo>
                  <a:pt x="465834" y="659419"/>
                </a:lnTo>
                <a:lnTo>
                  <a:pt x="459188" y="672559"/>
                </a:lnTo>
                <a:lnTo>
                  <a:pt x="443735" y="682784"/>
                </a:lnTo>
                <a:lnTo>
                  <a:pt x="458326" y="640153"/>
                </a:lnTo>
                <a:lnTo>
                  <a:pt x="469668" y="617909"/>
                </a:lnTo>
                <a:lnTo>
                  <a:pt x="495306" y="565607"/>
                </a:lnTo>
                <a:lnTo>
                  <a:pt x="511753" y="545877"/>
                </a:lnTo>
                <a:close/>
                <a:moveTo>
                  <a:pt x="816212" y="505525"/>
                </a:moveTo>
                <a:lnTo>
                  <a:pt x="825693" y="528416"/>
                </a:lnTo>
                <a:lnTo>
                  <a:pt x="798066" y="569857"/>
                </a:lnTo>
                <a:lnTo>
                  <a:pt x="803823" y="524385"/>
                </a:lnTo>
                <a:close/>
                <a:moveTo>
                  <a:pt x="493593" y="503003"/>
                </a:moveTo>
                <a:lnTo>
                  <a:pt x="488387" y="523493"/>
                </a:lnTo>
                <a:lnTo>
                  <a:pt x="482985" y="537758"/>
                </a:lnTo>
                <a:cubicBezTo>
                  <a:pt x="480011" y="545448"/>
                  <a:pt x="477987" y="550488"/>
                  <a:pt x="477232" y="552087"/>
                </a:cubicBezTo>
                <a:lnTo>
                  <a:pt x="472273" y="562355"/>
                </a:lnTo>
                <a:close/>
                <a:moveTo>
                  <a:pt x="666946" y="502500"/>
                </a:moveTo>
                <a:lnTo>
                  <a:pt x="665518" y="510967"/>
                </a:lnTo>
                <a:cubicBezTo>
                  <a:pt x="662758" y="528570"/>
                  <a:pt x="659976" y="547677"/>
                  <a:pt x="657207" y="568448"/>
                </a:cubicBezTo>
                <a:lnTo>
                  <a:pt x="657119" y="568912"/>
                </a:lnTo>
                <a:lnTo>
                  <a:pt x="639757" y="581892"/>
                </a:lnTo>
                <a:lnTo>
                  <a:pt x="626207" y="591352"/>
                </a:lnTo>
                <a:lnTo>
                  <a:pt x="641695" y="552392"/>
                </a:lnTo>
                <a:lnTo>
                  <a:pt x="647899" y="535895"/>
                </a:lnTo>
                <a:close/>
                <a:moveTo>
                  <a:pt x="542968" y="502095"/>
                </a:moveTo>
                <a:lnTo>
                  <a:pt x="540841" y="508095"/>
                </a:lnTo>
                <a:lnTo>
                  <a:pt x="538868" y="510657"/>
                </a:lnTo>
                <a:close/>
                <a:moveTo>
                  <a:pt x="812640" y="496901"/>
                </a:moveTo>
                <a:lnTo>
                  <a:pt x="814103" y="500433"/>
                </a:lnTo>
                <a:lnTo>
                  <a:pt x="804309" y="520544"/>
                </a:lnTo>
                <a:lnTo>
                  <a:pt x="804459" y="519364"/>
                </a:lnTo>
                <a:lnTo>
                  <a:pt x="803586" y="522029"/>
                </a:lnTo>
                <a:lnTo>
                  <a:pt x="798671" y="532122"/>
                </a:lnTo>
                <a:lnTo>
                  <a:pt x="755890" y="594407"/>
                </a:lnTo>
                <a:lnTo>
                  <a:pt x="756032" y="583470"/>
                </a:lnTo>
                <a:lnTo>
                  <a:pt x="784832" y="524805"/>
                </a:lnTo>
                <a:lnTo>
                  <a:pt x="797637" y="512448"/>
                </a:lnTo>
                <a:close/>
                <a:moveTo>
                  <a:pt x="39268" y="493909"/>
                </a:moveTo>
                <a:lnTo>
                  <a:pt x="36486" y="501390"/>
                </a:lnTo>
                <a:lnTo>
                  <a:pt x="23630" y="530672"/>
                </a:lnTo>
                <a:lnTo>
                  <a:pt x="2753" y="568448"/>
                </a:lnTo>
                <a:lnTo>
                  <a:pt x="396" y="572621"/>
                </a:lnTo>
                <a:lnTo>
                  <a:pt x="440" y="569048"/>
                </a:lnTo>
                <a:lnTo>
                  <a:pt x="8949" y="550904"/>
                </a:lnTo>
                <a:close/>
                <a:moveTo>
                  <a:pt x="757233" y="491408"/>
                </a:moveTo>
                <a:lnTo>
                  <a:pt x="756913" y="515897"/>
                </a:lnTo>
                <a:lnTo>
                  <a:pt x="722652" y="568448"/>
                </a:lnTo>
                <a:lnTo>
                  <a:pt x="705886" y="585617"/>
                </a:lnTo>
                <a:lnTo>
                  <a:pt x="706291" y="584810"/>
                </a:lnTo>
                <a:cubicBezTo>
                  <a:pt x="713658" y="568897"/>
                  <a:pt x="721955" y="547579"/>
                  <a:pt x="730872" y="522319"/>
                </a:cubicBezTo>
                <a:lnTo>
                  <a:pt x="735309" y="508811"/>
                </a:lnTo>
                <a:close/>
                <a:moveTo>
                  <a:pt x="580120" y="488432"/>
                </a:moveTo>
                <a:lnTo>
                  <a:pt x="589548" y="524694"/>
                </a:lnTo>
                <a:lnTo>
                  <a:pt x="568019" y="568796"/>
                </a:lnTo>
                <a:lnTo>
                  <a:pt x="555315" y="593611"/>
                </a:lnTo>
                <a:lnTo>
                  <a:pt x="551167" y="598508"/>
                </a:lnTo>
                <a:lnTo>
                  <a:pt x="515536" y="636142"/>
                </a:lnTo>
                <a:lnTo>
                  <a:pt x="553152" y="531921"/>
                </a:lnTo>
                <a:lnTo>
                  <a:pt x="556240" y="526971"/>
                </a:lnTo>
                <a:close/>
                <a:moveTo>
                  <a:pt x="549796" y="487183"/>
                </a:moveTo>
                <a:lnTo>
                  <a:pt x="546718" y="494265"/>
                </a:lnTo>
                <a:lnTo>
                  <a:pt x="542968" y="502095"/>
                </a:lnTo>
                <a:lnTo>
                  <a:pt x="543906" y="499451"/>
                </a:lnTo>
                <a:lnTo>
                  <a:pt x="546474" y="491736"/>
                </a:lnTo>
                <a:close/>
                <a:moveTo>
                  <a:pt x="496297" y="485808"/>
                </a:moveTo>
                <a:lnTo>
                  <a:pt x="493704" y="502303"/>
                </a:lnTo>
                <a:lnTo>
                  <a:pt x="477232" y="535726"/>
                </a:lnTo>
                <a:cubicBezTo>
                  <a:pt x="470140" y="550657"/>
                  <a:pt x="462995" y="567301"/>
                  <a:pt x="455862" y="585240"/>
                </a:cubicBezTo>
                <a:lnTo>
                  <a:pt x="441141" y="624844"/>
                </a:lnTo>
                <a:lnTo>
                  <a:pt x="389375" y="686966"/>
                </a:lnTo>
                <a:lnTo>
                  <a:pt x="364227" y="714058"/>
                </a:lnTo>
                <a:lnTo>
                  <a:pt x="389667" y="663258"/>
                </a:lnTo>
                <a:lnTo>
                  <a:pt x="430239" y="581746"/>
                </a:lnTo>
                <a:lnTo>
                  <a:pt x="484409" y="502368"/>
                </a:lnTo>
                <a:close/>
                <a:moveTo>
                  <a:pt x="99716" y="485246"/>
                </a:moveTo>
                <a:lnTo>
                  <a:pt x="99488" y="486287"/>
                </a:lnTo>
                <a:lnTo>
                  <a:pt x="85105" y="565447"/>
                </a:lnTo>
                <a:lnTo>
                  <a:pt x="81820" y="570592"/>
                </a:lnTo>
                <a:lnTo>
                  <a:pt x="84560" y="519364"/>
                </a:lnTo>
                <a:lnTo>
                  <a:pt x="88948" y="496902"/>
                </a:lnTo>
                <a:close/>
                <a:moveTo>
                  <a:pt x="558862" y="484687"/>
                </a:moveTo>
                <a:lnTo>
                  <a:pt x="540738" y="526169"/>
                </a:lnTo>
                <a:lnTo>
                  <a:pt x="526836" y="547586"/>
                </a:lnTo>
                <a:lnTo>
                  <a:pt x="540841" y="508095"/>
                </a:lnTo>
                <a:close/>
                <a:moveTo>
                  <a:pt x="507409" y="481786"/>
                </a:moveTo>
                <a:lnTo>
                  <a:pt x="477513" y="580119"/>
                </a:lnTo>
                <a:lnTo>
                  <a:pt x="470237" y="589177"/>
                </a:lnTo>
                <a:lnTo>
                  <a:pt x="477716" y="565491"/>
                </a:lnTo>
                <a:lnTo>
                  <a:pt x="488387" y="523493"/>
                </a:lnTo>
                <a:lnTo>
                  <a:pt x="494434" y="507525"/>
                </a:lnTo>
                <a:lnTo>
                  <a:pt x="499350" y="494163"/>
                </a:lnTo>
                <a:close/>
                <a:moveTo>
                  <a:pt x="504164" y="481078"/>
                </a:moveTo>
                <a:lnTo>
                  <a:pt x="499350" y="494163"/>
                </a:lnTo>
                <a:lnTo>
                  <a:pt x="493593" y="503003"/>
                </a:lnTo>
                <a:lnTo>
                  <a:pt x="493704" y="502303"/>
                </a:lnTo>
                <a:close/>
                <a:moveTo>
                  <a:pt x="805056" y="478593"/>
                </a:moveTo>
                <a:lnTo>
                  <a:pt x="805653" y="480035"/>
                </a:lnTo>
                <a:lnTo>
                  <a:pt x="798884" y="496182"/>
                </a:lnTo>
                <a:lnTo>
                  <a:pt x="784832" y="524805"/>
                </a:lnTo>
                <a:lnTo>
                  <a:pt x="760579" y="548209"/>
                </a:lnTo>
                <a:close/>
                <a:moveTo>
                  <a:pt x="573377" y="475885"/>
                </a:moveTo>
                <a:lnTo>
                  <a:pt x="553152" y="531921"/>
                </a:lnTo>
                <a:lnTo>
                  <a:pt x="509955" y="601171"/>
                </a:lnTo>
                <a:lnTo>
                  <a:pt x="503153" y="612054"/>
                </a:lnTo>
                <a:lnTo>
                  <a:pt x="507468" y="600657"/>
                </a:lnTo>
                <a:lnTo>
                  <a:pt x="517178" y="580092"/>
                </a:lnTo>
                <a:lnTo>
                  <a:pt x="540738" y="526169"/>
                </a:lnTo>
                <a:close/>
                <a:moveTo>
                  <a:pt x="552704" y="473021"/>
                </a:moveTo>
                <a:lnTo>
                  <a:pt x="546474" y="491736"/>
                </a:lnTo>
                <a:lnTo>
                  <a:pt x="526316" y="519364"/>
                </a:lnTo>
                <a:lnTo>
                  <a:pt x="504915" y="546007"/>
                </a:lnTo>
                <a:lnTo>
                  <a:pt x="509955" y="535726"/>
                </a:lnTo>
                <a:close/>
                <a:moveTo>
                  <a:pt x="575400" y="470280"/>
                </a:moveTo>
                <a:lnTo>
                  <a:pt x="575882" y="472135"/>
                </a:lnTo>
                <a:lnTo>
                  <a:pt x="574652" y="473922"/>
                </a:lnTo>
                <a:lnTo>
                  <a:pt x="573377" y="475885"/>
                </a:lnTo>
                <a:close/>
                <a:moveTo>
                  <a:pt x="785787" y="468741"/>
                </a:moveTo>
                <a:lnTo>
                  <a:pt x="764740" y="503892"/>
                </a:lnTo>
                <a:lnTo>
                  <a:pt x="758926" y="512810"/>
                </a:lnTo>
                <a:lnTo>
                  <a:pt x="767691" y="495148"/>
                </a:lnTo>
                <a:lnTo>
                  <a:pt x="776185" y="476363"/>
                </a:lnTo>
                <a:close/>
                <a:moveTo>
                  <a:pt x="513452" y="461909"/>
                </a:moveTo>
                <a:lnTo>
                  <a:pt x="513198" y="462746"/>
                </a:lnTo>
                <a:lnTo>
                  <a:pt x="504164" y="481078"/>
                </a:lnTo>
                <a:lnTo>
                  <a:pt x="508864" y="468301"/>
                </a:lnTo>
                <a:close/>
                <a:moveTo>
                  <a:pt x="499949" y="457183"/>
                </a:moveTo>
                <a:lnTo>
                  <a:pt x="497767" y="474293"/>
                </a:lnTo>
                <a:lnTo>
                  <a:pt x="444842" y="552392"/>
                </a:lnTo>
                <a:lnTo>
                  <a:pt x="463756" y="514257"/>
                </a:lnTo>
                <a:lnTo>
                  <a:pt x="477773" y="485940"/>
                </a:lnTo>
                <a:close/>
                <a:moveTo>
                  <a:pt x="794765" y="453747"/>
                </a:moveTo>
                <a:lnTo>
                  <a:pt x="797217" y="459668"/>
                </a:lnTo>
                <a:lnTo>
                  <a:pt x="785787" y="468741"/>
                </a:lnTo>
                <a:close/>
                <a:moveTo>
                  <a:pt x="516765" y="446258"/>
                </a:moveTo>
                <a:lnTo>
                  <a:pt x="509663" y="466127"/>
                </a:lnTo>
                <a:lnTo>
                  <a:pt x="508864" y="468301"/>
                </a:lnTo>
                <a:lnTo>
                  <a:pt x="496297" y="485808"/>
                </a:lnTo>
                <a:lnTo>
                  <a:pt x="496306" y="485747"/>
                </a:lnTo>
                <a:lnTo>
                  <a:pt x="497767" y="474293"/>
                </a:lnTo>
                <a:close/>
                <a:moveTo>
                  <a:pt x="71669" y="442907"/>
                </a:moveTo>
                <a:lnTo>
                  <a:pt x="69105" y="447693"/>
                </a:lnTo>
                <a:cubicBezTo>
                  <a:pt x="60975" y="462726"/>
                  <a:pt x="51554" y="480015"/>
                  <a:pt x="40582" y="499996"/>
                </a:cubicBezTo>
                <a:lnTo>
                  <a:pt x="29645" y="519787"/>
                </a:lnTo>
                <a:lnTo>
                  <a:pt x="36486" y="501390"/>
                </a:lnTo>
                <a:lnTo>
                  <a:pt x="41297" y="490432"/>
                </a:lnTo>
                <a:lnTo>
                  <a:pt x="44342" y="484371"/>
                </a:lnTo>
                <a:lnTo>
                  <a:pt x="51837" y="470280"/>
                </a:lnTo>
                <a:close/>
                <a:moveTo>
                  <a:pt x="338431" y="439836"/>
                </a:moveTo>
                <a:lnTo>
                  <a:pt x="322191" y="489254"/>
                </a:lnTo>
                <a:lnTo>
                  <a:pt x="319387" y="500003"/>
                </a:lnTo>
                <a:lnTo>
                  <a:pt x="311748" y="515780"/>
                </a:lnTo>
                <a:lnTo>
                  <a:pt x="282052" y="563301"/>
                </a:lnTo>
                <a:lnTo>
                  <a:pt x="294557" y="507592"/>
                </a:lnTo>
                <a:lnTo>
                  <a:pt x="297257" y="503003"/>
                </a:lnTo>
                <a:close/>
                <a:moveTo>
                  <a:pt x="580674" y="436222"/>
                </a:moveTo>
                <a:lnTo>
                  <a:pt x="570065" y="459044"/>
                </a:lnTo>
                <a:lnTo>
                  <a:pt x="569676" y="459936"/>
                </a:lnTo>
                <a:lnTo>
                  <a:pt x="549796" y="487183"/>
                </a:lnTo>
                <a:lnTo>
                  <a:pt x="561663" y="459879"/>
                </a:lnTo>
                <a:lnTo>
                  <a:pt x="561871" y="459574"/>
                </a:lnTo>
                <a:close/>
                <a:moveTo>
                  <a:pt x="743536" y="433124"/>
                </a:moveTo>
                <a:lnTo>
                  <a:pt x="697890" y="532080"/>
                </a:lnTo>
                <a:lnTo>
                  <a:pt x="692153" y="542348"/>
                </a:lnTo>
                <a:lnTo>
                  <a:pt x="679191" y="552410"/>
                </a:lnTo>
                <a:lnTo>
                  <a:pt x="674578" y="555859"/>
                </a:lnTo>
                <a:lnTo>
                  <a:pt x="689929" y="519364"/>
                </a:lnTo>
                <a:lnTo>
                  <a:pt x="704393" y="462029"/>
                </a:lnTo>
                <a:lnTo>
                  <a:pt x="706291" y="470280"/>
                </a:lnTo>
                <a:cubicBezTo>
                  <a:pt x="718435" y="458136"/>
                  <a:pt x="728409" y="448292"/>
                  <a:pt x="736778" y="439975"/>
                </a:cubicBezTo>
                <a:close/>
                <a:moveTo>
                  <a:pt x="758023" y="430792"/>
                </a:moveTo>
                <a:lnTo>
                  <a:pt x="757903" y="440033"/>
                </a:lnTo>
                <a:lnTo>
                  <a:pt x="735309" y="508811"/>
                </a:lnTo>
                <a:lnTo>
                  <a:pt x="733230" y="510461"/>
                </a:lnTo>
                <a:lnTo>
                  <a:pt x="693712" y="541138"/>
                </a:lnTo>
                <a:lnTo>
                  <a:pt x="697890" y="532080"/>
                </a:lnTo>
                <a:lnTo>
                  <a:pt x="739076" y="458369"/>
                </a:lnTo>
                <a:close/>
                <a:moveTo>
                  <a:pt x="645197" y="430284"/>
                </a:moveTo>
                <a:lnTo>
                  <a:pt x="608396" y="518523"/>
                </a:lnTo>
                <a:lnTo>
                  <a:pt x="594981" y="545591"/>
                </a:lnTo>
                <a:lnTo>
                  <a:pt x="592928" y="537694"/>
                </a:lnTo>
                <a:lnTo>
                  <a:pt x="604825" y="517292"/>
                </a:lnTo>
                <a:lnTo>
                  <a:pt x="615652" y="491400"/>
                </a:lnTo>
                <a:lnTo>
                  <a:pt x="618913" y="484968"/>
                </a:lnTo>
                <a:cubicBezTo>
                  <a:pt x="623672" y="475363"/>
                  <a:pt x="629151" y="464106"/>
                  <a:pt x="635487" y="450861"/>
                </a:cubicBezTo>
                <a:close/>
                <a:moveTo>
                  <a:pt x="680888" y="427433"/>
                </a:moveTo>
                <a:lnTo>
                  <a:pt x="673694" y="462508"/>
                </a:lnTo>
                <a:lnTo>
                  <a:pt x="672525" y="469439"/>
                </a:lnTo>
                <a:lnTo>
                  <a:pt x="663899" y="493350"/>
                </a:lnTo>
                <a:lnTo>
                  <a:pt x="647899" y="535895"/>
                </a:lnTo>
                <a:lnTo>
                  <a:pt x="639214" y="551121"/>
                </a:lnTo>
                <a:lnTo>
                  <a:pt x="611348" y="601637"/>
                </a:lnTo>
                <a:lnTo>
                  <a:pt x="609798" y="602579"/>
                </a:lnTo>
                <a:lnTo>
                  <a:pt x="597709" y="556083"/>
                </a:lnTo>
                <a:lnTo>
                  <a:pt x="608123" y="535726"/>
                </a:lnTo>
                <a:close/>
                <a:moveTo>
                  <a:pt x="523610" y="427105"/>
                </a:moveTo>
                <a:lnTo>
                  <a:pt x="519887" y="440745"/>
                </a:lnTo>
                <a:lnTo>
                  <a:pt x="519387" y="442388"/>
                </a:lnTo>
                <a:lnTo>
                  <a:pt x="516765" y="446258"/>
                </a:lnTo>
                <a:close/>
                <a:moveTo>
                  <a:pt x="524013" y="425976"/>
                </a:moveTo>
                <a:lnTo>
                  <a:pt x="523610" y="427105"/>
                </a:lnTo>
                <a:lnTo>
                  <a:pt x="523866" y="426168"/>
                </a:lnTo>
                <a:close/>
                <a:moveTo>
                  <a:pt x="436379" y="423153"/>
                </a:moveTo>
                <a:lnTo>
                  <a:pt x="429629" y="446240"/>
                </a:lnTo>
                <a:lnTo>
                  <a:pt x="401663" y="532786"/>
                </a:lnTo>
                <a:lnTo>
                  <a:pt x="396674" y="541969"/>
                </a:lnTo>
                <a:lnTo>
                  <a:pt x="345623" y="626332"/>
                </a:lnTo>
                <a:lnTo>
                  <a:pt x="342307" y="631139"/>
                </a:lnTo>
                <a:lnTo>
                  <a:pt x="367774" y="570597"/>
                </a:lnTo>
                <a:lnTo>
                  <a:pt x="379386" y="535498"/>
                </a:lnTo>
                <a:lnTo>
                  <a:pt x="397803" y="498453"/>
                </a:lnTo>
                <a:cubicBezTo>
                  <a:pt x="404112" y="485777"/>
                  <a:pt x="411084" y="471782"/>
                  <a:pt x="418831" y="456250"/>
                </a:cubicBezTo>
                <a:lnTo>
                  <a:pt x="428299" y="437294"/>
                </a:lnTo>
                <a:close/>
                <a:moveTo>
                  <a:pt x="533478" y="421596"/>
                </a:moveTo>
                <a:lnTo>
                  <a:pt x="513957" y="461206"/>
                </a:lnTo>
                <a:lnTo>
                  <a:pt x="513452" y="461909"/>
                </a:lnTo>
                <a:lnTo>
                  <a:pt x="519387" y="442388"/>
                </a:lnTo>
                <a:close/>
                <a:moveTo>
                  <a:pt x="468439" y="417018"/>
                </a:moveTo>
                <a:lnTo>
                  <a:pt x="443425" y="464710"/>
                </a:lnTo>
                <a:lnTo>
                  <a:pt x="401012" y="534800"/>
                </a:lnTo>
                <a:lnTo>
                  <a:pt x="401663" y="532786"/>
                </a:lnTo>
                <a:lnTo>
                  <a:pt x="444509" y="453919"/>
                </a:lnTo>
                <a:close/>
                <a:moveTo>
                  <a:pt x="715782" y="416879"/>
                </a:moveTo>
                <a:lnTo>
                  <a:pt x="704393" y="462029"/>
                </a:lnTo>
                <a:lnTo>
                  <a:pt x="700266" y="444083"/>
                </a:lnTo>
                <a:close/>
                <a:moveTo>
                  <a:pt x="322081" y="408961"/>
                </a:moveTo>
                <a:lnTo>
                  <a:pt x="306970" y="452295"/>
                </a:lnTo>
                <a:lnTo>
                  <a:pt x="294557" y="507592"/>
                </a:lnTo>
                <a:lnTo>
                  <a:pt x="233833" y="610782"/>
                </a:lnTo>
                <a:cubicBezTo>
                  <a:pt x="213126" y="646984"/>
                  <a:pt x="191745" y="682708"/>
                  <a:pt x="166367" y="715700"/>
                </a:cubicBezTo>
                <a:lnTo>
                  <a:pt x="112312" y="784179"/>
                </a:lnTo>
                <a:lnTo>
                  <a:pt x="297257" y="453919"/>
                </a:lnTo>
                <a:close/>
                <a:moveTo>
                  <a:pt x="693572" y="407244"/>
                </a:moveTo>
                <a:lnTo>
                  <a:pt x="695032" y="421323"/>
                </a:lnTo>
                <a:lnTo>
                  <a:pt x="700266" y="444083"/>
                </a:lnTo>
                <a:lnTo>
                  <a:pt x="666946" y="502500"/>
                </a:lnTo>
                <a:lnTo>
                  <a:pt x="672525" y="469439"/>
                </a:lnTo>
                <a:lnTo>
                  <a:pt x="689929" y="421196"/>
                </a:lnTo>
                <a:lnTo>
                  <a:pt x="693053" y="408089"/>
                </a:lnTo>
                <a:close/>
                <a:moveTo>
                  <a:pt x="775013" y="406062"/>
                </a:moveTo>
                <a:lnTo>
                  <a:pt x="790197" y="442720"/>
                </a:lnTo>
                <a:lnTo>
                  <a:pt x="783684" y="459778"/>
                </a:lnTo>
                <a:lnTo>
                  <a:pt x="776185" y="476363"/>
                </a:lnTo>
                <a:lnTo>
                  <a:pt x="757233" y="491408"/>
                </a:lnTo>
                <a:lnTo>
                  <a:pt x="757903" y="440033"/>
                </a:lnTo>
                <a:lnTo>
                  <a:pt x="759171" y="436172"/>
                </a:lnTo>
                <a:lnTo>
                  <a:pt x="762892" y="423705"/>
                </a:lnTo>
                <a:close/>
                <a:moveTo>
                  <a:pt x="768422" y="405175"/>
                </a:moveTo>
                <a:lnTo>
                  <a:pt x="762892" y="423705"/>
                </a:lnTo>
                <a:lnTo>
                  <a:pt x="758023" y="430792"/>
                </a:lnTo>
                <a:lnTo>
                  <a:pt x="758188" y="418128"/>
                </a:lnTo>
                <a:close/>
                <a:moveTo>
                  <a:pt x="100338" y="403337"/>
                </a:moveTo>
                <a:lnTo>
                  <a:pt x="100921" y="404835"/>
                </a:lnTo>
                <a:cubicBezTo>
                  <a:pt x="102667" y="424038"/>
                  <a:pt x="99704" y="443095"/>
                  <a:pt x="95740" y="462139"/>
                </a:cubicBezTo>
                <a:lnTo>
                  <a:pt x="88948" y="496902"/>
                </a:lnTo>
                <a:lnTo>
                  <a:pt x="68199" y="519364"/>
                </a:lnTo>
                <a:lnTo>
                  <a:pt x="3920" y="596747"/>
                </a:lnTo>
                <a:lnTo>
                  <a:pt x="26778" y="553066"/>
                </a:lnTo>
                <a:lnTo>
                  <a:pt x="95503" y="410011"/>
                </a:lnTo>
                <a:close/>
                <a:moveTo>
                  <a:pt x="758394" y="402346"/>
                </a:moveTo>
                <a:lnTo>
                  <a:pt x="758188" y="418128"/>
                </a:lnTo>
                <a:lnTo>
                  <a:pt x="757631" y="418833"/>
                </a:lnTo>
                <a:lnTo>
                  <a:pt x="743536" y="433124"/>
                </a:lnTo>
                <a:lnTo>
                  <a:pt x="747282" y="425002"/>
                </a:lnTo>
                <a:close/>
                <a:moveTo>
                  <a:pt x="639867" y="397429"/>
                </a:moveTo>
                <a:lnTo>
                  <a:pt x="638303" y="410159"/>
                </a:lnTo>
                <a:cubicBezTo>
                  <a:pt x="634949" y="430474"/>
                  <a:pt x="630552" y="450560"/>
                  <a:pt x="624484" y="470280"/>
                </a:cubicBezTo>
                <a:lnTo>
                  <a:pt x="615652" y="491400"/>
                </a:lnTo>
                <a:lnTo>
                  <a:pt x="606653" y="509152"/>
                </a:lnTo>
                <a:cubicBezTo>
                  <a:pt x="603193" y="515783"/>
                  <a:pt x="600313" y="521093"/>
                  <a:pt x="597875" y="525415"/>
                </a:cubicBezTo>
                <a:lnTo>
                  <a:pt x="592130" y="534628"/>
                </a:lnTo>
                <a:lnTo>
                  <a:pt x="589548" y="524694"/>
                </a:lnTo>
                <a:lnTo>
                  <a:pt x="608123" y="486642"/>
                </a:lnTo>
                <a:close/>
                <a:moveTo>
                  <a:pt x="771029" y="396443"/>
                </a:moveTo>
                <a:lnTo>
                  <a:pt x="772505" y="400008"/>
                </a:lnTo>
                <a:lnTo>
                  <a:pt x="768422" y="405175"/>
                </a:lnTo>
                <a:close/>
                <a:moveTo>
                  <a:pt x="97125" y="395084"/>
                </a:moveTo>
                <a:lnTo>
                  <a:pt x="99609" y="401464"/>
                </a:lnTo>
                <a:lnTo>
                  <a:pt x="95503" y="410011"/>
                </a:lnTo>
                <a:lnTo>
                  <a:pt x="71669" y="442907"/>
                </a:lnTo>
                <a:lnTo>
                  <a:pt x="89879" y="408924"/>
                </a:lnTo>
                <a:close/>
                <a:moveTo>
                  <a:pt x="691203" y="384397"/>
                </a:moveTo>
                <a:lnTo>
                  <a:pt x="693476" y="406315"/>
                </a:lnTo>
                <a:lnTo>
                  <a:pt x="693053" y="408089"/>
                </a:lnTo>
                <a:lnTo>
                  <a:pt x="684137" y="422598"/>
                </a:lnTo>
                <a:lnTo>
                  <a:pt x="680888" y="427433"/>
                </a:lnTo>
                <a:lnTo>
                  <a:pt x="688603" y="389816"/>
                </a:lnTo>
                <a:close/>
                <a:moveTo>
                  <a:pt x="425445" y="380250"/>
                </a:moveTo>
                <a:lnTo>
                  <a:pt x="411787" y="404835"/>
                </a:lnTo>
                <a:cubicBezTo>
                  <a:pt x="394520" y="435915"/>
                  <a:pt x="375131" y="465723"/>
                  <a:pt x="355437" y="495354"/>
                </a:cubicBezTo>
                <a:lnTo>
                  <a:pt x="339539" y="519798"/>
                </a:lnTo>
                <a:lnTo>
                  <a:pt x="379064" y="437558"/>
                </a:lnTo>
                <a:cubicBezTo>
                  <a:pt x="389863" y="419200"/>
                  <a:pt x="404208" y="403382"/>
                  <a:pt x="418907" y="387792"/>
                </a:cubicBezTo>
                <a:close/>
                <a:moveTo>
                  <a:pt x="646684" y="378270"/>
                </a:moveTo>
                <a:lnTo>
                  <a:pt x="639867" y="397429"/>
                </a:lnTo>
                <a:lnTo>
                  <a:pt x="640989" y="388296"/>
                </a:lnTo>
                <a:close/>
                <a:moveTo>
                  <a:pt x="642417" y="376668"/>
                </a:moveTo>
                <a:lnTo>
                  <a:pt x="640989" y="388296"/>
                </a:lnTo>
                <a:lnTo>
                  <a:pt x="640815" y="388602"/>
                </a:lnTo>
                <a:cubicBezTo>
                  <a:pt x="629472" y="408012"/>
                  <a:pt x="613960" y="433631"/>
                  <a:pt x="592681" y="468159"/>
                </a:cubicBezTo>
                <a:lnTo>
                  <a:pt x="580120" y="488432"/>
                </a:lnTo>
                <a:lnTo>
                  <a:pt x="575882" y="472135"/>
                </a:lnTo>
                <a:lnTo>
                  <a:pt x="612353" y="419188"/>
                </a:lnTo>
                <a:close/>
                <a:moveTo>
                  <a:pt x="251740" y="368476"/>
                </a:moveTo>
                <a:lnTo>
                  <a:pt x="241058" y="398965"/>
                </a:lnTo>
                <a:cubicBezTo>
                  <a:pt x="233607" y="417776"/>
                  <a:pt x="225242" y="436172"/>
                  <a:pt x="215451" y="453919"/>
                </a:cubicBezTo>
                <a:cubicBezTo>
                  <a:pt x="200901" y="480291"/>
                  <a:pt x="187178" y="505188"/>
                  <a:pt x="174236" y="528691"/>
                </a:cubicBezTo>
                <a:lnTo>
                  <a:pt x="139206" y="592372"/>
                </a:lnTo>
                <a:lnTo>
                  <a:pt x="147884" y="548151"/>
                </a:lnTo>
                <a:cubicBezTo>
                  <a:pt x="159830" y="503356"/>
                  <a:pt x="184445" y="454696"/>
                  <a:pt x="249887" y="370778"/>
                </a:cubicBezTo>
                <a:close/>
                <a:moveTo>
                  <a:pt x="85982" y="368203"/>
                </a:moveTo>
                <a:lnTo>
                  <a:pt x="87822" y="371184"/>
                </a:lnTo>
                <a:lnTo>
                  <a:pt x="93847" y="386662"/>
                </a:lnTo>
                <a:lnTo>
                  <a:pt x="90787" y="391912"/>
                </a:lnTo>
                <a:lnTo>
                  <a:pt x="44342" y="484371"/>
                </a:lnTo>
                <a:lnTo>
                  <a:pt x="39268" y="493909"/>
                </a:lnTo>
                <a:lnTo>
                  <a:pt x="84560" y="372112"/>
                </a:lnTo>
                <a:close/>
                <a:moveTo>
                  <a:pt x="758854" y="367051"/>
                </a:moveTo>
                <a:lnTo>
                  <a:pt x="766569" y="385677"/>
                </a:lnTo>
                <a:lnTo>
                  <a:pt x="758394" y="402346"/>
                </a:lnTo>
                <a:close/>
                <a:moveTo>
                  <a:pt x="435123" y="362830"/>
                </a:moveTo>
                <a:lnTo>
                  <a:pt x="432220" y="372436"/>
                </a:lnTo>
                <a:lnTo>
                  <a:pt x="425445" y="380250"/>
                </a:lnTo>
                <a:close/>
                <a:moveTo>
                  <a:pt x="652510" y="361896"/>
                </a:moveTo>
                <a:lnTo>
                  <a:pt x="652154" y="362898"/>
                </a:lnTo>
                <a:lnTo>
                  <a:pt x="642417" y="376668"/>
                </a:lnTo>
                <a:lnTo>
                  <a:pt x="642646" y="374801"/>
                </a:lnTo>
                <a:close/>
                <a:moveTo>
                  <a:pt x="644609" y="358821"/>
                </a:moveTo>
                <a:lnTo>
                  <a:pt x="642646" y="374801"/>
                </a:lnTo>
                <a:lnTo>
                  <a:pt x="611418" y="415658"/>
                </a:lnTo>
                <a:cubicBezTo>
                  <a:pt x="597667" y="433753"/>
                  <a:pt x="585274" y="450141"/>
                  <a:pt x="573772" y="465320"/>
                </a:cubicBezTo>
                <a:lnTo>
                  <a:pt x="558862" y="484687"/>
                </a:lnTo>
                <a:lnTo>
                  <a:pt x="569676" y="459936"/>
                </a:lnTo>
                <a:lnTo>
                  <a:pt x="585632" y="438067"/>
                </a:lnTo>
                <a:cubicBezTo>
                  <a:pt x="602520" y="415009"/>
                  <a:pt x="616648" y="395810"/>
                  <a:pt x="628388" y="379922"/>
                </a:cubicBezTo>
                <a:lnTo>
                  <a:pt x="641362" y="362456"/>
                </a:lnTo>
                <a:close/>
                <a:moveTo>
                  <a:pt x="573304" y="358625"/>
                </a:moveTo>
                <a:lnTo>
                  <a:pt x="537901" y="415068"/>
                </a:lnTo>
                <a:lnTo>
                  <a:pt x="533478" y="421596"/>
                </a:lnTo>
                <a:lnTo>
                  <a:pt x="546181" y="395819"/>
                </a:lnTo>
                <a:close/>
                <a:moveTo>
                  <a:pt x="512140" y="352775"/>
                </a:moveTo>
                <a:lnTo>
                  <a:pt x="511251" y="360697"/>
                </a:lnTo>
                <a:cubicBezTo>
                  <a:pt x="509393" y="377093"/>
                  <a:pt x="507509" y="393557"/>
                  <a:pt x="505691" y="409186"/>
                </a:cubicBezTo>
                <a:lnTo>
                  <a:pt x="503153" y="430547"/>
                </a:lnTo>
                <a:lnTo>
                  <a:pt x="493593" y="453919"/>
                </a:lnTo>
                <a:cubicBezTo>
                  <a:pt x="493577" y="453956"/>
                  <a:pt x="488585" y="464081"/>
                  <a:pt x="479750" y="481946"/>
                </a:cubicBezTo>
                <a:lnTo>
                  <a:pt x="477773" y="485940"/>
                </a:lnTo>
                <a:lnTo>
                  <a:pt x="477232" y="486642"/>
                </a:lnTo>
                <a:cubicBezTo>
                  <a:pt x="440626" y="539888"/>
                  <a:pt x="338606" y="709257"/>
                  <a:pt x="313619" y="764784"/>
                </a:cubicBezTo>
                <a:lnTo>
                  <a:pt x="312491" y="767885"/>
                </a:lnTo>
                <a:lnTo>
                  <a:pt x="296304" y="783890"/>
                </a:lnTo>
                <a:lnTo>
                  <a:pt x="297257" y="781146"/>
                </a:lnTo>
                <a:cubicBezTo>
                  <a:pt x="311556" y="742150"/>
                  <a:pt x="328885" y="704360"/>
                  <a:pt x="346246" y="666582"/>
                </a:cubicBezTo>
                <a:lnTo>
                  <a:pt x="381782" y="583850"/>
                </a:lnTo>
                <a:lnTo>
                  <a:pt x="411787" y="519364"/>
                </a:lnTo>
                <a:cubicBezTo>
                  <a:pt x="432928" y="483689"/>
                  <a:pt x="451814" y="452080"/>
                  <a:pt x="468673" y="424114"/>
                </a:cubicBezTo>
                <a:close/>
                <a:moveTo>
                  <a:pt x="62941" y="352009"/>
                </a:moveTo>
                <a:lnTo>
                  <a:pt x="15697" y="465393"/>
                </a:lnTo>
                <a:lnTo>
                  <a:pt x="18746" y="448494"/>
                </a:lnTo>
                <a:lnTo>
                  <a:pt x="46874" y="370252"/>
                </a:lnTo>
                <a:close/>
                <a:moveTo>
                  <a:pt x="577530" y="351889"/>
                </a:moveTo>
                <a:lnTo>
                  <a:pt x="575400" y="355751"/>
                </a:lnTo>
                <a:lnTo>
                  <a:pt x="573304" y="358625"/>
                </a:lnTo>
                <a:close/>
                <a:moveTo>
                  <a:pt x="589628" y="349787"/>
                </a:moveTo>
                <a:lnTo>
                  <a:pt x="589120" y="352503"/>
                </a:lnTo>
                <a:lnTo>
                  <a:pt x="586089" y="364065"/>
                </a:lnTo>
                <a:lnTo>
                  <a:pt x="541828" y="428929"/>
                </a:lnTo>
                <a:lnTo>
                  <a:pt x="507409" y="481786"/>
                </a:lnTo>
                <a:lnTo>
                  <a:pt x="513198" y="462746"/>
                </a:lnTo>
                <a:lnTo>
                  <a:pt x="513957" y="461206"/>
                </a:lnTo>
                <a:lnTo>
                  <a:pt x="542677" y="421196"/>
                </a:lnTo>
                <a:cubicBezTo>
                  <a:pt x="561624" y="392776"/>
                  <a:pt x="575333" y="372139"/>
                  <a:pt x="585970" y="355708"/>
                </a:cubicBezTo>
                <a:close/>
                <a:moveTo>
                  <a:pt x="664178" y="345598"/>
                </a:moveTo>
                <a:lnTo>
                  <a:pt x="663924" y="346302"/>
                </a:lnTo>
                <a:cubicBezTo>
                  <a:pt x="661626" y="351147"/>
                  <a:pt x="658685" y="356870"/>
                  <a:pt x="654899" y="363807"/>
                </a:cubicBezTo>
                <a:lnTo>
                  <a:pt x="646684" y="378270"/>
                </a:lnTo>
                <a:lnTo>
                  <a:pt x="652154" y="362898"/>
                </a:lnTo>
                <a:lnTo>
                  <a:pt x="657207" y="355751"/>
                </a:lnTo>
                <a:close/>
                <a:moveTo>
                  <a:pt x="696103" y="341508"/>
                </a:moveTo>
                <a:lnTo>
                  <a:pt x="689929" y="372112"/>
                </a:lnTo>
                <a:lnTo>
                  <a:pt x="690814" y="380647"/>
                </a:lnTo>
                <a:lnTo>
                  <a:pt x="688810" y="388807"/>
                </a:lnTo>
                <a:lnTo>
                  <a:pt x="688603" y="389816"/>
                </a:lnTo>
                <a:lnTo>
                  <a:pt x="686951" y="393260"/>
                </a:lnTo>
                <a:cubicBezTo>
                  <a:pt x="680711" y="406278"/>
                  <a:pt x="671676" y="424980"/>
                  <a:pt x="657207" y="453919"/>
                </a:cubicBezTo>
                <a:cubicBezTo>
                  <a:pt x="643778" y="480776"/>
                  <a:pt x="627520" y="505793"/>
                  <a:pt x="609493" y="529662"/>
                </a:cubicBezTo>
                <a:lnTo>
                  <a:pt x="598219" y="542969"/>
                </a:lnTo>
                <a:lnTo>
                  <a:pt x="608057" y="519336"/>
                </a:lnTo>
                <a:lnTo>
                  <a:pt x="608396" y="518523"/>
                </a:lnTo>
                <a:lnTo>
                  <a:pt x="651685" y="431179"/>
                </a:lnTo>
                <a:close/>
                <a:moveTo>
                  <a:pt x="460871" y="339390"/>
                </a:moveTo>
                <a:lnTo>
                  <a:pt x="437817" y="418235"/>
                </a:lnTo>
                <a:lnTo>
                  <a:pt x="428299" y="437294"/>
                </a:lnTo>
                <a:lnTo>
                  <a:pt x="428148" y="437558"/>
                </a:lnTo>
                <a:lnTo>
                  <a:pt x="379792" y="534270"/>
                </a:lnTo>
                <a:lnTo>
                  <a:pt x="411787" y="437558"/>
                </a:lnTo>
                <a:cubicBezTo>
                  <a:pt x="415697" y="425828"/>
                  <a:pt x="419950" y="412603"/>
                  <a:pt x="424425" y="398227"/>
                </a:cubicBezTo>
                <a:lnTo>
                  <a:pt x="432220" y="372436"/>
                </a:lnTo>
                <a:close/>
                <a:moveTo>
                  <a:pt x="346341" y="339390"/>
                </a:moveTo>
                <a:lnTo>
                  <a:pt x="345947" y="340522"/>
                </a:lnTo>
                <a:lnTo>
                  <a:pt x="342886" y="348449"/>
                </a:lnTo>
                <a:cubicBezTo>
                  <a:pt x="318589" y="412395"/>
                  <a:pt x="313219" y="428864"/>
                  <a:pt x="122540" y="721873"/>
                </a:cubicBezTo>
                <a:lnTo>
                  <a:pt x="119515" y="726510"/>
                </a:lnTo>
                <a:lnTo>
                  <a:pt x="122090" y="701227"/>
                </a:lnTo>
                <a:lnTo>
                  <a:pt x="124109" y="689764"/>
                </a:lnTo>
                <a:lnTo>
                  <a:pt x="161463" y="621787"/>
                </a:lnTo>
                <a:cubicBezTo>
                  <a:pt x="181230" y="584941"/>
                  <a:pt x="199543" y="550044"/>
                  <a:pt x="215451" y="519364"/>
                </a:cubicBezTo>
                <a:lnTo>
                  <a:pt x="222547" y="505172"/>
                </a:lnTo>
                <a:lnTo>
                  <a:pt x="273840" y="438362"/>
                </a:lnTo>
                <a:cubicBezTo>
                  <a:pt x="298757" y="405908"/>
                  <a:pt x="323299" y="373185"/>
                  <a:pt x="346341" y="339390"/>
                </a:cubicBezTo>
                <a:close/>
                <a:moveTo>
                  <a:pt x="68199" y="339390"/>
                </a:moveTo>
                <a:lnTo>
                  <a:pt x="70612" y="343299"/>
                </a:lnTo>
                <a:lnTo>
                  <a:pt x="62941" y="352009"/>
                </a:lnTo>
                <a:close/>
                <a:moveTo>
                  <a:pt x="347375" y="336823"/>
                </a:moveTo>
                <a:lnTo>
                  <a:pt x="346456" y="339202"/>
                </a:lnTo>
                <a:lnTo>
                  <a:pt x="346341" y="339390"/>
                </a:lnTo>
                <a:close/>
                <a:moveTo>
                  <a:pt x="663164" y="333227"/>
                </a:moveTo>
                <a:lnTo>
                  <a:pt x="659708" y="341921"/>
                </a:lnTo>
                <a:lnTo>
                  <a:pt x="644609" y="358821"/>
                </a:lnTo>
                <a:lnTo>
                  <a:pt x="644718" y="357939"/>
                </a:lnTo>
                <a:lnTo>
                  <a:pt x="656818" y="341649"/>
                </a:lnTo>
                <a:close/>
                <a:moveTo>
                  <a:pt x="669419" y="331051"/>
                </a:moveTo>
                <a:lnTo>
                  <a:pt x="664594" y="344442"/>
                </a:lnTo>
                <a:lnTo>
                  <a:pt x="657207" y="355751"/>
                </a:lnTo>
                <a:lnTo>
                  <a:pt x="652510" y="361896"/>
                </a:lnTo>
                <a:lnTo>
                  <a:pt x="658847" y="344088"/>
                </a:lnTo>
                <a:lnTo>
                  <a:pt x="659708" y="341921"/>
                </a:lnTo>
                <a:close/>
                <a:moveTo>
                  <a:pt x="514866" y="328499"/>
                </a:moveTo>
                <a:lnTo>
                  <a:pt x="512649" y="348243"/>
                </a:lnTo>
                <a:lnTo>
                  <a:pt x="502571" y="364384"/>
                </a:lnTo>
                <a:lnTo>
                  <a:pt x="468439" y="417018"/>
                </a:lnTo>
                <a:close/>
                <a:moveTo>
                  <a:pt x="742513" y="327599"/>
                </a:moveTo>
                <a:lnTo>
                  <a:pt x="754537" y="356628"/>
                </a:lnTo>
                <a:lnTo>
                  <a:pt x="722652" y="404835"/>
                </a:lnTo>
                <a:lnTo>
                  <a:pt x="715782" y="416879"/>
                </a:lnTo>
                <a:lnTo>
                  <a:pt x="716609" y="413601"/>
                </a:lnTo>
                <a:lnTo>
                  <a:pt x="730549" y="347068"/>
                </a:lnTo>
                <a:close/>
                <a:moveTo>
                  <a:pt x="671976" y="321375"/>
                </a:moveTo>
                <a:lnTo>
                  <a:pt x="671956" y="321559"/>
                </a:lnTo>
                <a:lnTo>
                  <a:pt x="663164" y="333227"/>
                </a:lnTo>
                <a:lnTo>
                  <a:pt x="663837" y="331535"/>
                </a:lnTo>
                <a:close/>
                <a:moveTo>
                  <a:pt x="595245" y="319756"/>
                </a:moveTo>
                <a:lnTo>
                  <a:pt x="594209" y="325297"/>
                </a:lnTo>
                <a:lnTo>
                  <a:pt x="577530" y="351889"/>
                </a:lnTo>
                <a:close/>
                <a:moveTo>
                  <a:pt x="611554" y="316259"/>
                </a:moveTo>
                <a:lnTo>
                  <a:pt x="608123" y="339390"/>
                </a:lnTo>
                <a:cubicBezTo>
                  <a:pt x="603325" y="357620"/>
                  <a:pt x="595215" y="380614"/>
                  <a:pt x="584683" y="406912"/>
                </a:cubicBezTo>
                <a:lnTo>
                  <a:pt x="561663" y="459879"/>
                </a:lnTo>
                <a:lnTo>
                  <a:pt x="552704" y="473021"/>
                </a:lnTo>
                <a:lnTo>
                  <a:pt x="575400" y="404835"/>
                </a:lnTo>
                <a:lnTo>
                  <a:pt x="586089" y="364065"/>
                </a:lnTo>
                <a:lnTo>
                  <a:pt x="591761" y="355751"/>
                </a:lnTo>
                <a:close/>
                <a:moveTo>
                  <a:pt x="735817" y="311435"/>
                </a:moveTo>
                <a:lnTo>
                  <a:pt x="737276" y="314958"/>
                </a:lnTo>
                <a:lnTo>
                  <a:pt x="730549" y="347068"/>
                </a:lnTo>
                <a:lnTo>
                  <a:pt x="693572" y="407244"/>
                </a:lnTo>
                <a:lnTo>
                  <a:pt x="693476" y="406315"/>
                </a:lnTo>
                <a:lnTo>
                  <a:pt x="704820" y="358706"/>
                </a:lnTo>
                <a:lnTo>
                  <a:pt x="712004" y="346946"/>
                </a:lnTo>
                <a:cubicBezTo>
                  <a:pt x="714821" y="342702"/>
                  <a:pt x="718259" y="337602"/>
                  <a:pt x="722651" y="331079"/>
                </a:cubicBezTo>
                <a:close/>
                <a:moveTo>
                  <a:pt x="689920" y="308104"/>
                </a:moveTo>
                <a:lnTo>
                  <a:pt x="664178" y="345598"/>
                </a:lnTo>
                <a:lnTo>
                  <a:pt x="664594" y="344442"/>
                </a:lnTo>
                <a:lnTo>
                  <a:pt x="684011" y="314718"/>
                </a:lnTo>
                <a:close/>
                <a:moveTo>
                  <a:pt x="708367" y="304515"/>
                </a:moveTo>
                <a:lnTo>
                  <a:pt x="708249" y="307302"/>
                </a:lnTo>
                <a:lnTo>
                  <a:pt x="704166" y="325231"/>
                </a:lnTo>
                <a:lnTo>
                  <a:pt x="696103" y="341508"/>
                </a:lnTo>
                <a:lnTo>
                  <a:pt x="699247" y="325926"/>
                </a:lnTo>
                <a:close/>
                <a:moveTo>
                  <a:pt x="714699" y="303969"/>
                </a:moveTo>
                <a:lnTo>
                  <a:pt x="711101" y="332349"/>
                </a:lnTo>
                <a:lnTo>
                  <a:pt x="704820" y="358706"/>
                </a:lnTo>
                <a:lnTo>
                  <a:pt x="699934" y="366706"/>
                </a:lnTo>
                <a:cubicBezTo>
                  <a:pt x="698286" y="369807"/>
                  <a:pt x="696601" y="373191"/>
                  <a:pt x="694547" y="377427"/>
                </a:cubicBezTo>
                <a:lnTo>
                  <a:pt x="691203" y="384397"/>
                </a:lnTo>
                <a:lnTo>
                  <a:pt x="690814" y="380647"/>
                </a:lnTo>
                <a:lnTo>
                  <a:pt x="700885" y="339640"/>
                </a:lnTo>
                <a:lnTo>
                  <a:pt x="704166" y="325231"/>
                </a:lnTo>
                <a:close/>
                <a:moveTo>
                  <a:pt x="112216" y="296059"/>
                </a:moveTo>
                <a:lnTo>
                  <a:pt x="85982" y="368203"/>
                </a:lnTo>
                <a:lnTo>
                  <a:pt x="70612" y="343299"/>
                </a:lnTo>
                <a:close/>
                <a:moveTo>
                  <a:pt x="703827" y="296055"/>
                </a:moveTo>
                <a:lnTo>
                  <a:pt x="657207" y="404835"/>
                </a:lnTo>
                <a:lnTo>
                  <a:pt x="645197" y="430284"/>
                </a:lnTo>
                <a:lnTo>
                  <a:pt x="689929" y="323028"/>
                </a:lnTo>
                <a:close/>
                <a:moveTo>
                  <a:pt x="650813" y="294604"/>
                </a:moveTo>
                <a:lnTo>
                  <a:pt x="648239" y="322686"/>
                </a:lnTo>
                <a:lnTo>
                  <a:pt x="644571" y="329968"/>
                </a:lnTo>
                <a:cubicBezTo>
                  <a:pt x="631805" y="357563"/>
                  <a:pt x="634405" y="360822"/>
                  <a:pt x="642318" y="354514"/>
                </a:cubicBezTo>
                <a:lnTo>
                  <a:pt x="645558" y="351100"/>
                </a:lnTo>
                <a:lnTo>
                  <a:pt x="644718" y="357939"/>
                </a:lnTo>
                <a:lnTo>
                  <a:pt x="641362" y="362456"/>
                </a:lnTo>
                <a:lnTo>
                  <a:pt x="628248" y="377135"/>
                </a:lnTo>
                <a:lnTo>
                  <a:pt x="580674" y="436222"/>
                </a:lnTo>
                <a:lnTo>
                  <a:pt x="625620" y="339524"/>
                </a:lnTo>
                <a:close/>
                <a:moveTo>
                  <a:pt x="615171" y="291877"/>
                </a:moveTo>
                <a:lnTo>
                  <a:pt x="611998" y="313268"/>
                </a:lnTo>
                <a:lnTo>
                  <a:pt x="610830" y="315461"/>
                </a:lnTo>
                <a:lnTo>
                  <a:pt x="589628" y="349787"/>
                </a:lnTo>
                <a:lnTo>
                  <a:pt x="594209" y="325297"/>
                </a:lnTo>
                <a:close/>
                <a:moveTo>
                  <a:pt x="308231" y="290585"/>
                </a:moveTo>
                <a:lnTo>
                  <a:pt x="306496" y="293218"/>
                </a:lnTo>
                <a:lnTo>
                  <a:pt x="290935" y="320071"/>
                </a:lnTo>
                <a:lnTo>
                  <a:pt x="286140" y="325736"/>
                </a:lnTo>
                <a:lnTo>
                  <a:pt x="251740" y="368476"/>
                </a:lnTo>
                <a:lnTo>
                  <a:pt x="255730" y="357087"/>
                </a:lnTo>
                <a:close/>
                <a:moveTo>
                  <a:pt x="706787" y="290310"/>
                </a:moveTo>
                <a:lnTo>
                  <a:pt x="703827" y="296055"/>
                </a:lnTo>
                <a:lnTo>
                  <a:pt x="705909" y="291197"/>
                </a:lnTo>
                <a:close/>
                <a:moveTo>
                  <a:pt x="152594" y="286425"/>
                </a:moveTo>
                <a:lnTo>
                  <a:pt x="145180" y="303535"/>
                </a:lnTo>
                <a:lnTo>
                  <a:pt x="131971" y="326568"/>
                </a:lnTo>
                <a:cubicBezTo>
                  <a:pt x="124103" y="341188"/>
                  <a:pt x="120465" y="350059"/>
                  <a:pt x="104461" y="381074"/>
                </a:cubicBezTo>
                <a:lnTo>
                  <a:pt x="97125" y="395084"/>
                </a:lnTo>
                <a:lnTo>
                  <a:pt x="93847" y="386662"/>
                </a:lnTo>
                <a:lnTo>
                  <a:pt x="150005" y="290306"/>
                </a:lnTo>
                <a:close/>
                <a:moveTo>
                  <a:pt x="709164" y="285695"/>
                </a:moveTo>
                <a:lnTo>
                  <a:pt x="709067" y="288007"/>
                </a:lnTo>
                <a:lnTo>
                  <a:pt x="706787" y="290310"/>
                </a:lnTo>
                <a:close/>
                <a:moveTo>
                  <a:pt x="551718" y="285669"/>
                </a:moveTo>
                <a:lnTo>
                  <a:pt x="549885" y="292704"/>
                </a:lnTo>
                <a:lnTo>
                  <a:pt x="547309" y="296631"/>
                </a:lnTo>
                <a:cubicBezTo>
                  <a:pt x="537653" y="311725"/>
                  <a:pt x="526424" y="329613"/>
                  <a:pt x="513393" y="350718"/>
                </a:cubicBezTo>
                <a:lnTo>
                  <a:pt x="512140" y="352775"/>
                </a:lnTo>
                <a:lnTo>
                  <a:pt x="512649" y="348243"/>
                </a:lnTo>
                <a:close/>
                <a:moveTo>
                  <a:pt x="708327" y="281295"/>
                </a:moveTo>
                <a:lnTo>
                  <a:pt x="708793" y="282731"/>
                </a:lnTo>
                <a:lnTo>
                  <a:pt x="706291" y="290306"/>
                </a:lnTo>
                <a:lnTo>
                  <a:pt x="705909" y="291197"/>
                </a:lnTo>
                <a:lnTo>
                  <a:pt x="696833" y="300366"/>
                </a:lnTo>
                <a:lnTo>
                  <a:pt x="689920" y="308104"/>
                </a:lnTo>
                <a:close/>
                <a:moveTo>
                  <a:pt x="629964" y="279526"/>
                </a:moveTo>
                <a:lnTo>
                  <a:pt x="611554" y="316259"/>
                </a:lnTo>
                <a:lnTo>
                  <a:pt x="611998" y="313268"/>
                </a:lnTo>
                <a:close/>
                <a:moveTo>
                  <a:pt x="717846" y="279137"/>
                </a:moveTo>
                <a:lnTo>
                  <a:pt x="717175" y="284428"/>
                </a:lnTo>
                <a:lnTo>
                  <a:pt x="715946" y="286722"/>
                </a:lnTo>
                <a:lnTo>
                  <a:pt x="708367" y="304515"/>
                </a:lnTo>
                <a:lnTo>
                  <a:pt x="709067" y="288007"/>
                </a:lnTo>
                <a:close/>
                <a:moveTo>
                  <a:pt x="721381" y="276582"/>
                </a:moveTo>
                <a:lnTo>
                  <a:pt x="724083" y="283105"/>
                </a:lnTo>
                <a:lnTo>
                  <a:pt x="716593" y="300144"/>
                </a:lnTo>
                <a:lnTo>
                  <a:pt x="714699" y="303969"/>
                </a:lnTo>
                <a:lnTo>
                  <a:pt x="717175" y="284428"/>
                </a:lnTo>
                <a:close/>
                <a:moveTo>
                  <a:pt x="560821" y="276025"/>
                </a:moveTo>
                <a:lnTo>
                  <a:pt x="559039" y="290306"/>
                </a:lnTo>
                <a:cubicBezTo>
                  <a:pt x="554074" y="312026"/>
                  <a:pt x="548231" y="335750"/>
                  <a:pt x="541657" y="360987"/>
                </a:cubicBezTo>
                <a:lnTo>
                  <a:pt x="523866" y="426168"/>
                </a:lnTo>
                <a:lnTo>
                  <a:pt x="499949" y="457183"/>
                </a:lnTo>
                <a:lnTo>
                  <a:pt x="500524" y="452672"/>
                </a:lnTo>
                <a:lnTo>
                  <a:pt x="503153" y="430547"/>
                </a:lnTo>
                <a:lnTo>
                  <a:pt x="532939" y="357719"/>
                </a:lnTo>
                <a:lnTo>
                  <a:pt x="549885" y="292704"/>
                </a:lnTo>
                <a:close/>
                <a:moveTo>
                  <a:pt x="163681" y="272423"/>
                </a:moveTo>
                <a:lnTo>
                  <a:pt x="149864" y="306581"/>
                </a:lnTo>
                <a:lnTo>
                  <a:pt x="132500" y="358946"/>
                </a:lnTo>
                <a:lnTo>
                  <a:pt x="100338" y="403337"/>
                </a:lnTo>
                <a:lnTo>
                  <a:pt x="99609" y="401464"/>
                </a:lnTo>
                <a:lnTo>
                  <a:pt x="131599" y="334875"/>
                </a:lnTo>
                <a:lnTo>
                  <a:pt x="145180" y="303535"/>
                </a:lnTo>
                <a:lnTo>
                  <a:pt x="149019" y="296840"/>
                </a:lnTo>
                <a:close/>
                <a:moveTo>
                  <a:pt x="712564" y="271009"/>
                </a:moveTo>
                <a:lnTo>
                  <a:pt x="711850" y="273474"/>
                </a:lnTo>
                <a:lnTo>
                  <a:pt x="710139" y="278655"/>
                </a:lnTo>
                <a:lnTo>
                  <a:pt x="708327" y="281295"/>
                </a:lnTo>
                <a:lnTo>
                  <a:pt x="707503" y="278755"/>
                </a:lnTo>
                <a:close/>
                <a:moveTo>
                  <a:pt x="718922" y="270647"/>
                </a:moveTo>
                <a:lnTo>
                  <a:pt x="721084" y="275866"/>
                </a:lnTo>
                <a:lnTo>
                  <a:pt x="717846" y="279137"/>
                </a:lnTo>
                <a:close/>
                <a:moveTo>
                  <a:pt x="717686" y="267663"/>
                </a:moveTo>
                <a:lnTo>
                  <a:pt x="718029" y="268490"/>
                </a:lnTo>
                <a:lnTo>
                  <a:pt x="709164" y="285695"/>
                </a:lnTo>
                <a:lnTo>
                  <a:pt x="709233" y="284088"/>
                </a:lnTo>
                <a:lnTo>
                  <a:pt x="708793" y="282731"/>
                </a:lnTo>
                <a:lnTo>
                  <a:pt x="710139" y="278655"/>
                </a:lnTo>
                <a:close/>
                <a:moveTo>
                  <a:pt x="715240" y="261758"/>
                </a:moveTo>
                <a:lnTo>
                  <a:pt x="716547" y="264912"/>
                </a:lnTo>
                <a:lnTo>
                  <a:pt x="712564" y="271009"/>
                </a:lnTo>
                <a:close/>
                <a:moveTo>
                  <a:pt x="457054" y="259940"/>
                </a:moveTo>
                <a:lnTo>
                  <a:pt x="444509" y="290306"/>
                </a:lnTo>
                <a:cubicBezTo>
                  <a:pt x="419535" y="344197"/>
                  <a:pt x="391961" y="403668"/>
                  <a:pt x="362539" y="465933"/>
                </a:cubicBezTo>
                <a:lnTo>
                  <a:pt x="327629" y="538111"/>
                </a:lnTo>
                <a:lnTo>
                  <a:pt x="297257" y="584810"/>
                </a:lnTo>
                <a:lnTo>
                  <a:pt x="319387" y="500003"/>
                </a:lnTo>
                <a:lnTo>
                  <a:pt x="377101" y="380794"/>
                </a:lnTo>
                <a:lnTo>
                  <a:pt x="390576" y="360248"/>
                </a:lnTo>
                <a:close/>
                <a:moveTo>
                  <a:pt x="619561" y="258337"/>
                </a:moveTo>
                <a:lnTo>
                  <a:pt x="618971" y="266260"/>
                </a:lnTo>
                <a:lnTo>
                  <a:pt x="617516" y="276074"/>
                </a:lnTo>
                <a:lnTo>
                  <a:pt x="601596" y="308237"/>
                </a:lnTo>
                <a:lnTo>
                  <a:pt x="595245" y="319756"/>
                </a:lnTo>
                <a:lnTo>
                  <a:pt x="600720" y="290489"/>
                </a:lnTo>
                <a:close/>
                <a:moveTo>
                  <a:pt x="697463" y="254424"/>
                </a:moveTo>
                <a:lnTo>
                  <a:pt x="702166" y="262293"/>
                </a:lnTo>
                <a:lnTo>
                  <a:pt x="707503" y="278755"/>
                </a:lnTo>
                <a:lnTo>
                  <a:pt x="684011" y="314718"/>
                </a:lnTo>
                <a:lnTo>
                  <a:pt x="669419" y="331051"/>
                </a:lnTo>
                <a:lnTo>
                  <a:pt x="671578" y="325059"/>
                </a:lnTo>
                <a:lnTo>
                  <a:pt x="671956" y="321559"/>
                </a:lnTo>
                <a:lnTo>
                  <a:pt x="673155" y="319967"/>
                </a:lnTo>
                <a:lnTo>
                  <a:pt x="674605" y="318094"/>
                </a:lnTo>
                <a:lnTo>
                  <a:pt x="678487" y="313247"/>
                </a:lnTo>
                <a:cubicBezTo>
                  <a:pt x="679892" y="311389"/>
                  <a:pt x="680398" y="310656"/>
                  <a:pt x="679634" y="311593"/>
                </a:cubicBezTo>
                <a:lnTo>
                  <a:pt x="674605" y="318094"/>
                </a:lnTo>
                <a:lnTo>
                  <a:pt x="671976" y="321375"/>
                </a:lnTo>
                <a:lnTo>
                  <a:pt x="673346" y="308675"/>
                </a:lnTo>
                <a:lnTo>
                  <a:pt x="673758" y="306576"/>
                </a:lnTo>
                <a:lnTo>
                  <a:pt x="686661" y="274117"/>
                </a:lnTo>
                <a:close/>
                <a:moveTo>
                  <a:pt x="573083" y="247104"/>
                </a:moveTo>
                <a:lnTo>
                  <a:pt x="574831" y="255009"/>
                </a:lnTo>
                <a:lnTo>
                  <a:pt x="571782" y="259307"/>
                </a:lnTo>
                <a:lnTo>
                  <a:pt x="560821" y="276025"/>
                </a:lnTo>
                <a:lnTo>
                  <a:pt x="561719" y="268821"/>
                </a:lnTo>
                <a:close/>
                <a:moveTo>
                  <a:pt x="524021" y="245811"/>
                </a:moveTo>
                <a:lnTo>
                  <a:pt x="521374" y="269933"/>
                </a:lnTo>
                <a:lnTo>
                  <a:pt x="521234" y="270254"/>
                </a:lnTo>
                <a:cubicBezTo>
                  <a:pt x="517100" y="278962"/>
                  <a:pt x="509162" y="294486"/>
                  <a:pt x="493593" y="323028"/>
                </a:cubicBezTo>
                <a:lnTo>
                  <a:pt x="436379" y="423153"/>
                </a:lnTo>
                <a:lnTo>
                  <a:pt x="437817" y="418235"/>
                </a:lnTo>
                <a:lnTo>
                  <a:pt x="444509" y="404835"/>
                </a:lnTo>
                <a:close/>
                <a:moveTo>
                  <a:pt x="356372" y="243386"/>
                </a:moveTo>
                <a:lnTo>
                  <a:pt x="329980" y="290306"/>
                </a:lnTo>
                <a:lnTo>
                  <a:pt x="222547" y="505172"/>
                </a:lnTo>
                <a:lnTo>
                  <a:pt x="199089" y="535726"/>
                </a:lnTo>
                <a:lnTo>
                  <a:pt x="132602" y="641428"/>
                </a:lnTo>
                <a:lnTo>
                  <a:pt x="136675" y="611044"/>
                </a:lnTo>
                <a:lnTo>
                  <a:pt x="141038" y="602118"/>
                </a:lnTo>
                <a:cubicBezTo>
                  <a:pt x="185561" y="512840"/>
                  <a:pt x="234403" y="419870"/>
                  <a:pt x="272517" y="351854"/>
                </a:cubicBezTo>
                <a:lnTo>
                  <a:pt x="290935" y="320071"/>
                </a:lnTo>
                <a:lnTo>
                  <a:pt x="329980" y="273944"/>
                </a:lnTo>
                <a:close/>
                <a:moveTo>
                  <a:pt x="690714" y="243133"/>
                </a:moveTo>
                <a:lnTo>
                  <a:pt x="691008" y="243626"/>
                </a:lnTo>
                <a:lnTo>
                  <a:pt x="685890" y="257776"/>
                </a:lnTo>
                <a:cubicBezTo>
                  <a:pt x="682840" y="266874"/>
                  <a:pt x="680541" y="274487"/>
                  <a:pt x="678795" y="280952"/>
                </a:cubicBezTo>
                <a:lnTo>
                  <a:pt x="673758" y="306576"/>
                </a:lnTo>
                <a:lnTo>
                  <a:pt x="663837" y="331535"/>
                </a:lnTo>
                <a:lnTo>
                  <a:pt x="662252" y="333513"/>
                </a:lnTo>
                <a:lnTo>
                  <a:pt x="645558" y="351100"/>
                </a:lnTo>
                <a:lnTo>
                  <a:pt x="645857" y="348667"/>
                </a:lnTo>
                <a:lnTo>
                  <a:pt x="648239" y="322686"/>
                </a:lnTo>
                <a:lnTo>
                  <a:pt x="662830" y="293715"/>
                </a:lnTo>
                <a:close/>
                <a:moveTo>
                  <a:pt x="181514" y="243075"/>
                </a:moveTo>
                <a:lnTo>
                  <a:pt x="163812" y="272205"/>
                </a:lnTo>
                <a:lnTo>
                  <a:pt x="163681" y="272423"/>
                </a:lnTo>
                <a:lnTo>
                  <a:pt x="166371" y="265773"/>
                </a:lnTo>
                <a:close/>
                <a:moveTo>
                  <a:pt x="294223" y="234673"/>
                </a:moveTo>
                <a:lnTo>
                  <a:pt x="261181" y="341529"/>
                </a:lnTo>
                <a:lnTo>
                  <a:pt x="255730" y="357087"/>
                </a:lnTo>
                <a:lnTo>
                  <a:pt x="166367" y="470280"/>
                </a:lnTo>
                <a:cubicBezTo>
                  <a:pt x="143800" y="499715"/>
                  <a:pt x="120906" y="528983"/>
                  <a:pt x="98740" y="558755"/>
                </a:cubicBezTo>
                <a:lnTo>
                  <a:pt x="81087" y="584286"/>
                </a:lnTo>
                <a:lnTo>
                  <a:pt x="81116" y="583751"/>
                </a:lnTo>
                <a:lnTo>
                  <a:pt x="84560" y="568448"/>
                </a:lnTo>
                <a:lnTo>
                  <a:pt x="85105" y="565447"/>
                </a:lnTo>
                <a:lnTo>
                  <a:pt x="109256" y="527637"/>
                </a:lnTo>
                <a:cubicBezTo>
                  <a:pt x="128793" y="497917"/>
                  <a:pt x="148279" y="468168"/>
                  <a:pt x="166367" y="437558"/>
                </a:cubicBezTo>
                <a:cubicBezTo>
                  <a:pt x="183749" y="408142"/>
                  <a:pt x="199600" y="377856"/>
                  <a:pt x="215451" y="347570"/>
                </a:cubicBezTo>
                <a:lnTo>
                  <a:pt x="216155" y="346279"/>
                </a:lnTo>
                <a:lnTo>
                  <a:pt x="254231" y="288642"/>
                </a:lnTo>
                <a:close/>
                <a:moveTo>
                  <a:pt x="700453" y="226057"/>
                </a:moveTo>
                <a:lnTo>
                  <a:pt x="705861" y="239113"/>
                </a:lnTo>
                <a:lnTo>
                  <a:pt x="697463" y="254424"/>
                </a:lnTo>
                <a:lnTo>
                  <a:pt x="691008" y="243626"/>
                </a:lnTo>
                <a:lnTo>
                  <a:pt x="692087" y="240642"/>
                </a:lnTo>
                <a:lnTo>
                  <a:pt x="693567" y="237958"/>
                </a:lnTo>
                <a:close/>
                <a:moveTo>
                  <a:pt x="657207" y="224860"/>
                </a:moveTo>
                <a:cubicBezTo>
                  <a:pt x="645519" y="248236"/>
                  <a:pt x="637254" y="265089"/>
                  <a:pt x="630246" y="278997"/>
                </a:cubicBezTo>
                <a:lnTo>
                  <a:pt x="629964" y="279526"/>
                </a:lnTo>
                <a:lnTo>
                  <a:pt x="630676" y="278105"/>
                </a:lnTo>
                <a:lnTo>
                  <a:pt x="641690" y="249598"/>
                </a:lnTo>
                <a:close/>
                <a:moveTo>
                  <a:pt x="482537" y="221999"/>
                </a:moveTo>
                <a:lnTo>
                  <a:pt x="479360" y="255468"/>
                </a:lnTo>
                <a:lnTo>
                  <a:pt x="469234" y="301431"/>
                </a:lnTo>
                <a:lnTo>
                  <a:pt x="435123" y="362830"/>
                </a:lnTo>
                <a:lnTo>
                  <a:pt x="438400" y="351987"/>
                </a:lnTo>
                <a:cubicBezTo>
                  <a:pt x="448002" y="319315"/>
                  <a:pt x="458015" y="283412"/>
                  <a:pt x="467476" y="247025"/>
                </a:cubicBezTo>
                <a:lnTo>
                  <a:pt x="468476" y="242840"/>
                </a:lnTo>
                <a:close/>
                <a:moveTo>
                  <a:pt x="609784" y="221588"/>
                </a:moveTo>
                <a:lnTo>
                  <a:pt x="600952" y="289249"/>
                </a:lnTo>
                <a:lnTo>
                  <a:pt x="600720" y="290489"/>
                </a:lnTo>
                <a:lnTo>
                  <a:pt x="584173" y="318727"/>
                </a:lnTo>
                <a:lnTo>
                  <a:pt x="546181" y="395819"/>
                </a:lnTo>
                <a:lnTo>
                  <a:pt x="527238" y="421795"/>
                </a:lnTo>
                <a:lnTo>
                  <a:pt x="524013" y="425976"/>
                </a:lnTo>
                <a:lnTo>
                  <a:pt x="526755" y="418306"/>
                </a:lnTo>
                <a:cubicBezTo>
                  <a:pt x="549933" y="352368"/>
                  <a:pt x="572964" y="281940"/>
                  <a:pt x="575400" y="257583"/>
                </a:cubicBezTo>
                <a:lnTo>
                  <a:pt x="574831" y="255009"/>
                </a:lnTo>
                <a:lnTo>
                  <a:pt x="588174" y="236199"/>
                </a:lnTo>
                <a:cubicBezTo>
                  <a:pt x="630856" y="180037"/>
                  <a:pt x="561538" y="318384"/>
                  <a:pt x="607132" y="226902"/>
                </a:cubicBezTo>
                <a:close/>
                <a:moveTo>
                  <a:pt x="563982" y="219523"/>
                </a:moveTo>
                <a:lnTo>
                  <a:pt x="567024" y="226309"/>
                </a:lnTo>
                <a:lnTo>
                  <a:pt x="561719" y="268821"/>
                </a:lnTo>
                <a:lnTo>
                  <a:pt x="559039" y="273944"/>
                </a:lnTo>
                <a:lnTo>
                  <a:pt x="551718" y="285669"/>
                </a:lnTo>
                <a:lnTo>
                  <a:pt x="559039" y="257583"/>
                </a:lnTo>
                <a:lnTo>
                  <a:pt x="562019" y="224064"/>
                </a:lnTo>
                <a:close/>
                <a:moveTo>
                  <a:pt x="474455" y="217818"/>
                </a:moveTo>
                <a:lnTo>
                  <a:pt x="468476" y="242840"/>
                </a:lnTo>
                <a:lnTo>
                  <a:pt x="463415" y="250342"/>
                </a:lnTo>
                <a:lnTo>
                  <a:pt x="457054" y="259940"/>
                </a:lnTo>
                <a:close/>
                <a:moveTo>
                  <a:pt x="696091" y="215528"/>
                </a:moveTo>
                <a:lnTo>
                  <a:pt x="698877" y="222254"/>
                </a:lnTo>
                <a:lnTo>
                  <a:pt x="697495" y="225691"/>
                </a:lnTo>
                <a:lnTo>
                  <a:pt x="692087" y="240642"/>
                </a:lnTo>
                <a:lnTo>
                  <a:pt x="690714" y="243133"/>
                </a:lnTo>
                <a:lnTo>
                  <a:pt x="685381" y="234211"/>
                </a:lnTo>
                <a:lnTo>
                  <a:pt x="685002" y="233646"/>
                </a:lnTo>
                <a:lnTo>
                  <a:pt x="689929" y="224860"/>
                </a:lnTo>
                <a:close/>
                <a:moveTo>
                  <a:pt x="559039" y="208499"/>
                </a:moveTo>
                <a:lnTo>
                  <a:pt x="562681" y="216622"/>
                </a:lnTo>
                <a:lnTo>
                  <a:pt x="562019" y="224064"/>
                </a:lnTo>
                <a:lnTo>
                  <a:pt x="526316" y="306667"/>
                </a:lnTo>
                <a:lnTo>
                  <a:pt x="514866" y="328499"/>
                </a:lnTo>
                <a:lnTo>
                  <a:pt x="516649" y="312613"/>
                </a:lnTo>
                <a:cubicBezTo>
                  <a:pt x="518360" y="297253"/>
                  <a:pt x="519951" y="282862"/>
                  <a:pt x="521330" y="270340"/>
                </a:cubicBezTo>
                <a:lnTo>
                  <a:pt x="521374" y="269933"/>
                </a:lnTo>
                <a:lnTo>
                  <a:pt x="525059" y="261530"/>
                </a:lnTo>
                <a:cubicBezTo>
                  <a:pt x="528275" y="252928"/>
                  <a:pt x="519672" y="267550"/>
                  <a:pt x="559039" y="208499"/>
                </a:cubicBezTo>
                <a:close/>
                <a:moveTo>
                  <a:pt x="667143" y="206976"/>
                </a:moveTo>
                <a:lnTo>
                  <a:pt x="685002" y="233646"/>
                </a:lnTo>
                <a:lnTo>
                  <a:pt x="650813" y="294604"/>
                </a:lnTo>
                <a:lnTo>
                  <a:pt x="657207" y="224860"/>
                </a:lnTo>
                <a:close/>
                <a:moveTo>
                  <a:pt x="657818" y="193051"/>
                </a:moveTo>
                <a:lnTo>
                  <a:pt x="660913" y="197672"/>
                </a:lnTo>
                <a:lnTo>
                  <a:pt x="654354" y="216820"/>
                </a:lnTo>
                <a:lnTo>
                  <a:pt x="641690" y="249598"/>
                </a:lnTo>
                <a:lnTo>
                  <a:pt x="615171" y="291877"/>
                </a:lnTo>
                <a:lnTo>
                  <a:pt x="617516" y="276074"/>
                </a:lnTo>
                <a:lnTo>
                  <a:pt x="628227" y="254434"/>
                </a:lnTo>
                <a:cubicBezTo>
                  <a:pt x="636465" y="237234"/>
                  <a:pt x="643710" y="221660"/>
                  <a:pt x="648896" y="210386"/>
                </a:cubicBezTo>
                <a:lnTo>
                  <a:pt x="653268" y="200815"/>
                </a:lnTo>
                <a:close/>
                <a:moveTo>
                  <a:pt x="438353" y="186243"/>
                </a:moveTo>
                <a:lnTo>
                  <a:pt x="432045" y="199696"/>
                </a:lnTo>
                <a:lnTo>
                  <a:pt x="402521" y="272638"/>
                </a:lnTo>
                <a:lnTo>
                  <a:pt x="352253" y="354317"/>
                </a:lnTo>
                <a:lnTo>
                  <a:pt x="322081" y="408961"/>
                </a:lnTo>
                <a:lnTo>
                  <a:pt x="345947" y="340522"/>
                </a:lnTo>
                <a:lnTo>
                  <a:pt x="346456" y="339202"/>
                </a:lnTo>
                <a:lnTo>
                  <a:pt x="396125" y="258043"/>
                </a:lnTo>
                <a:close/>
                <a:moveTo>
                  <a:pt x="465895" y="182202"/>
                </a:moveTo>
                <a:lnTo>
                  <a:pt x="434998" y="261209"/>
                </a:lnTo>
                <a:lnTo>
                  <a:pt x="377101" y="380794"/>
                </a:lnTo>
                <a:lnTo>
                  <a:pt x="346626" y="427263"/>
                </a:lnTo>
                <a:lnTo>
                  <a:pt x="338431" y="439836"/>
                </a:lnTo>
                <a:lnTo>
                  <a:pt x="353899" y="392764"/>
                </a:lnTo>
                <a:lnTo>
                  <a:pt x="402521" y="272638"/>
                </a:lnTo>
                <a:lnTo>
                  <a:pt x="411787" y="257583"/>
                </a:lnTo>
                <a:close/>
                <a:moveTo>
                  <a:pt x="391088" y="181666"/>
                </a:moveTo>
                <a:lnTo>
                  <a:pt x="383326" y="195465"/>
                </a:lnTo>
                <a:lnTo>
                  <a:pt x="308231" y="290585"/>
                </a:lnTo>
                <a:lnTo>
                  <a:pt x="329980" y="257583"/>
                </a:lnTo>
                <a:cubicBezTo>
                  <a:pt x="349068" y="233041"/>
                  <a:pt x="369078" y="209163"/>
                  <a:pt x="388626" y="184953"/>
                </a:cubicBezTo>
                <a:close/>
                <a:moveTo>
                  <a:pt x="674786" y="164094"/>
                </a:moveTo>
                <a:lnTo>
                  <a:pt x="681697" y="180778"/>
                </a:lnTo>
                <a:lnTo>
                  <a:pt x="667143" y="206976"/>
                </a:lnTo>
                <a:lnTo>
                  <a:pt x="660913" y="197672"/>
                </a:lnTo>
                <a:lnTo>
                  <a:pt x="669074" y="173842"/>
                </a:lnTo>
                <a:close/>
                <a:moveTo>
                  <a:pt x="487786" y="162030"/>
                </a:moveTo>
                <a:lnTo>
                  <a:pt x="487527" y="169437"/>
                </a:lnTo>
                <a:lnTo>
                  <a:pt x="485462" y="191189"/>
                </a:lnTo>
                <a:lnTo>
                  <a:pt x="485121" y="192001"/>
                </a:lnTo>
                <a:lnTo>
                  <a:pt x="474455" y="217818"/>
                </a:lnTo>
                <a:close/>
                <a:moveTo>
                  <a:pt x="427607" y="160903"/>
                </a:moveTo>
                <a:lnTo>
                  <a:pt x="384071" y="250796"/>
                </a:lnTo>
                <a:cubicBezTo>
                  <a:pt x="376206" y="267866"/>
                  <a:pt x="368972" y="284079"/>
                  <a:pt x="362605" y="298992"/>
                </a:cubicBezTo>
                <a:lnTo>
                  <a:pt x="347375" y="336823"/>
                </a:lnTo>
                <a:lnTo>
                  <a:pt x="351967" y="324930"/>
                </a:lnTo>
                <a:cubicBezTo>
                  <a:pt x="362308" y="298764"/>
                  <a:pt x="377274" y="263323"/>
                  <a:pt x="404429" y="206606"/>
                </a:cubicBezTo>
                <a:lnTo>
                  <a:pt x="425818" y="162974"/>
                </a:lnTo>
                <a:close/>
                <a:moveTo>
                  <a:pt x="573329" y="146409"/>
                </a:moveTo>
                <a:lnTo>
                  <a:pt x="570208" y="200794"/>
                </a:lnTo>
                <a:lnTo>
                  <a:pt x="569480" y="206628"/>
                </a:lnTo>
                <a:lnTo>
                  <a:pt x="568499" y="209072"/>
                </a:lnTo>
                <a:lnTo>
                  <a:pt x="563982" y="219523"/>
                </a:lnTo>
                <a:lnTo>
                  <a:pt x="562681" y="216622"/>
                </a:lnTo>
                <a:lnTo>
                  <a:pt x="567938" y="157488"/>
                </a:lnTo>
                <a:close/>
                <a:moveTo>
                  <a:pt x="492052" y="144174"/>
                </a:moveTo>
                <a:lnTo>
                  <a:pt x="487786" y="162030"/>
                </a:lnTo>
                <a:lnTo>
                  <a:pt x="488213" y="149800"/>
                </a:lnTo>
                <a:close/>
                <a:moveTo>
                  <a:pt x="214941" y="142457"/>
                </a:moveTo>
                <a:lnTo>
                  <a:pt x="172861" y="210638"/>
                </a:lnTo>
                <a:cubicBezTo>
                  <a:pt x="155470" y="238211"/>
                  <a:pt x="137385" y="265178"/>
                  <a:pt x="117283" y="290306"/>
                </a:cubicBezTo>
                <a:lnTo>
                  <a:pt x="112216" y="296059"/>
                </a:lnTo>
                <a:lnTo>
                  <a:pt x="140931" y="217093"/>
                </a:lnTo>
                <a:lnTo>
                  <a:pt x="163288" y="189133"/>
                </a:lnTo>
                <a:close/>
                <a:moveTo>
                  <a:pt x="220176" y="137725"/>
                </a:moveTo>
                <a:lnTo>
                  <a:pt x="186730" y="215445"/>
                </a:lnTo>
                <a:lnTo>
                  <a:pt x="166371" y="265773"/>
                </a:lnTo>
                <a:lnTo>
                  <a:pt x="152594" y="286425"/>
                </a:lnTo>
                <a:lnTo>
                  <a:pt x="215008" y="142396"/>
                </a:lnTo>
                <a:close/>
                <a:moveTo>
                  <a:pt x="570919" y="123962"/>
                </a:moveTo>
                <a:lnTo>
                  <a:pt x="567938" y="157488"/>
                </a:lnTo>
                <a:lnTo>
                  <a:pt x="559039" y="175776"/>
                </a:lnTo>
                <a:lnTo>
                  <a:pt x="524021" y="245811"/>
                </a:lnTo>
                <a:lnTo>
                  <a:pt x="524737" y="239287"/>
                </a:lnTo>
                <a:cubicBezTo>
                  <a:pt x="525599" y="231407"/>
                  <a:pt x="526156" y="226297"/>
                  <a:pt x="526316" y="224860"/>
                </a:cubicBezTo>
                <a:cubicBezTo>
                  <a:pt x="515409" y="241222"/>
                  <a:pt x="503350" y="256872"/>
                  <a:pt x="493593" y="273944"/>
                </a:cubicBezTo>
                <a:cubicBezTo>
                  <a:pt x="481492" y="295121"/>
                  <a:pt x="474858" y="319409"/>
                  <a:pt x="460871" y="339390"/>
                </a:cubicBezTo>
                <a:lnTo>
                  <a:pt x="469234" y="301431"/>
                </a:lnTo>
                <a:lnTo>
                  <a:pt x="493593" y="257583"/>
                </a:lnTo>
                <a:cubicBezTo>
                  <a:pt x="567433" y="134517"/>
                  <a:pt x="549490" y="189666"/>
                  <a:pt x="565897" y="139236"/>
                </a:cubicBezTo>
                <a:close/>
                <a:moveTo>
                  <a:pt x="489159" y="122714"/>
                </a:moveTo>
                <a:lnTo>
                  <a:pt x="488213" y="149800"/>
                </a:lnTo>
                <a:lnTo>
                  <a:pt x="470037" y="176432"/>
                </a:lnTo>
                <a:lnTo>
                  <a:pt x="465895" y="182202"/>
                </a:lnTo>
                <a:close/>
                <a:moveTo>
                  <a:pt x="454835" y="105225"/>
                </a:moveTo>
                <a:lnTo>
                  <a:pt x="435927" y="142352"/>
                </a:lnTo>
                <a:lnTo>
                  <a:pt x="425818" y="162974"/>
                </a:lnTo>
                <a:lnTo>
                  <a:pt x="356372" y="243386"/>
                </a:lnTo>
                <a:lnTo>
                  <a:pt x="383326" y="195465"/>
                </a:lnTo>
                <a:lnTo>
                  <a:pt x="411787" y="159415"/>
                </a:lnTo>
                <a:cubicBezTo>
                  <a:pt x="425091" y="142784"/>
                  <a:pt x="438013" y="125772"/>
                  <a:pt x="451373" y="109153"/>
                </a:cubicBezTo>
                <a:close/>
                <a:moveTo>
                  <a:pt x="282987" y="93065"/>
                </a:moveTo>
                <a:lnTo>
                  <a:pt x="254508" y="133658"/>
                </a:lnTo>
                <a:lnTo>
                  <a:pt x="181514" y="243075"/>
                </a:lnTo>
                <a:lnTo>
                  <a:pt x="184859" y="237569"/>
                </a:lnTo>
                <a:cubicBezTo>
                  <a:pt x="201321" y="210564"/>
                  <a:pt x="222989" y="175148"/>
                  <a:pt x="251938" y="127835"/>
                </a:cubicBezTo>
                <a:lnTo>
                  <a:pt x="266807" y="103531"/>
                </a:lnTo>
                <a:close/>
                <a:moveTo>
                  <a:pt x="440451" y="92354"/>
                </a:moveTo>
                <a:lnTo>
                  <a:pt x="437055" y="98670"/>
                </a:lnTo>
                <a:lnTo>
                  <a:pt x="429729" y="108521"/>
                </a:lnTo>
                <a:cubicBezTo>
                  <a:pt x="412074" y="132348"/>
                  <a:pt x="419178" y="123123"/>
                  <a:pt x="431434" y="105672"/>
                </a:cubicBezTo>
                <a:close/>
                <a:moveTo>
                  <a:pt x="502058" y="89454"/>
                </a:moveTo>
                <a:lnTo>
                  <a:pt x="501968" y="89962"/>
                </a:lnTo>
                <a:lnTo>
                  <a:pt x="489159" y="122714"/>
                </a:lnTo>
                <a:lnTo>
                  <a:pt x="489672" y="108032"/>
                </a:lnTo>
                <a:close/>
                <a:moveTo>
                  <a:pt x="490364" y="88237"/>
                </a:moveTo>
                <a:lnTo>
                  <a:pt x="489672" y="108032"/>
                </a:lnTo>
                <a:lnTo>
                  <a:pt x="444509" y="175776"/>
                </a:lnTo>
                <a:lnTo>
                  <a:pt x="438353" y="186243"/>
                </a:lnTo>
                <a:lnTo>
                  <a:pt x="477118" y="103574"/>
                </a:lnTo>
                <a:close/>
                <a:moveTo>
                  <a:pt x="643072" y="87527"/>
                </a:moveTo>
                <a:lnTo>
                  <a:pt x="673487" y="160957"/>
                </a:lnTo>
                <a:lnTo>
                  <a:pt x="669074" y="173842"/>
                </a:lnTo>
                <a:lnTo>
                  <a:pt x="657818" y="193051"/>
                </a:lnTo>
                <a:lnTo>
                  <a:pt x="657207" y="192138"/>
                </a:lnTo>
                <a:cubicBezTo>
                  <a:pt x="657207" y="192138"/>
                  <a:pt x="656425" y="193881"/>
                  <a:pt x="654996" y="197034"/>
                </a:cubicBezTo>
                <a:lnTo>
                  <a:pt x="653268" y="200815"/>
                </a:lnTo>
                <a:lnTo>
                  <a:pt x="619561" y="258337"/>
                </a:lnTo>
                <a:lnTo>
                  <a:pt x="624484" y="192138"/>
                </a:lnTo>
                <a:lnTo>
                  <a:pt x="609784" y="221588"/>
                </a:lnTo>
                <a:lnTo>
                  <a:pt x="619448" y="147554"/>
                </a:lnTo>
                <a:lnTo>
                  <a:pt x="639962" y="96416"/>
                </a:lnTo>
                <a:close/>
                <a:moveTo>
                  <a:pt x="354972" y="69814"/>
                </a:moveTo>
                <a:lnTo>
                  <a:pt x="310982" y="187990"/>
                </a:lnTo>
                <a:lnTo>
                  <a:pt x="264535" y="257583"/>
                </a:lnTo>
                <a:lnTo>
                  <a:pt x="216155" y="346279"/>
                </a:lnTo>
                <a:lnTo>
                  <a:pt x="199089" y="372112"/>
                </a:lnTo>
                <a:cubicBezTo>
                  <a:pt x="180259" y="399013"/>
                  <a:pt x="157957" y="423139"/>
                  <a:pt x="135153" y="446884"/>
                </a:cubicBezTo>
                <a:lnTo>
                  <a:pt x="99716" y="485246"/>
                </a:lnTo>
                <a:lnTo>
                  <a:pt x="117283" y="404835"/>
                </a:lnTo>
                <a:lnTo>
                  <a:pt x="132500" y="358946"/>
                </a:lnTo>
                <a:lnTo>
                  <a:pt x="171800" y="304702"/>
                </a:lnTo>
                <a:cubicBezTo>
                  <a:pt x="213332" y="250601"/>
                  <a:pt x="255780" y="197156"/>
                  <a:pt x="297257" y="143054"/>
                </a:cubicBezTo>
                <a:cubicBezTo>
                  <a:pt x="307349" y="129891"/>
                  <a:pt x="325406" y="106811"/>
                  <a:pt x="347653" y="78864"/>
                </a:cubicBezTo>
                <a:close/>
                <a:moveTo>
                  <a:pt x="491212" y="63949"/>
                </a:moveTo>
                <a:lnTo>
                  <a:pt x="490851" y="74287"/>
                </a:lnTo>
                <a:lnTo>
                  <a:pt x="477118" y="103574"/>
                </a:lnTo>
                <a:lnTo>
                  <a:pt x="427607" y="160903"/>
                </a:lnTo>
                <a:lnTo>
                  <a:pt x="436936" y="141641"/>
                </a:lnTo>
                <a:lnTo>
                  <a:pt x="457593" y="102095"/>
                </a:lnTo>
                <a:close/>
                <a:moveTo>
                  <a:pt x="512803" y="62254"/>
                </a:moveTo>
                <a:lnTo>
                  <a:pt x="502321" y="89060"/>
                </a:lnTo>
                <a:lnTo>
                  <a:pt x="502058" y="89454"/>
                </a:lnTo>
                <a:lnTo>
                  <a:pt x="505347" y="70887"/>
                </a:lnTo>
                <a:close/>
                <a:moveTo>
                  <a:pt x="628557" y="54244"/>
                </a:moveTo>
                <a:lnTo>
                  <a:pt x="626649" y="75677"/>
                </a:lnTo>
                <a:cubicBezTo>
                  <a:pt x="624509" y="98610"/>
                  <a:pt x="622156" y="122504"/>
                  <a:pt x="619564" y="146664"/>
                </a:cubicBezTo>
                <a:lnTo>
                  <a:pt x="619448" y="147554"/>
                </a:lnTo>
                <a:lnTo>
                  <a:pt x="608057" y="175950"/>
                </a:lnTo>
                <a:cubicBezTo>
                  <a:pt x="601688" y="190197"/>
                  <a:pt x="594605" y="205214"/>
                  <a:pt x="586529" y="221409"/>
                </a:cubicBezTo>
                <a:lnTo>
                  <a:pt x="573083" y="247104"/>
                </a:lnTo>
                <a:lnTo>
                  <a:pt x="569908" y="232742"/>
                </a:lnTo>
                <a:lnTo>
                  <a:pt x="567024" y="226309"/>
                </a:lnTo>
                <a:lnTo>
                  <a:pt x="569480" y="206628"/>
                </a:lnTo>
                <a:lnTo>
                  <a:pt x="608123" y="110331"/>
                </a:lnTo>
                <a:close/>
                <a:moveTo>
                  <a:pt x="628686" y="52797"/>
                </a:moveTo>
                <a:lnTo>
                  <a:pt x="628898" y="53308"/>
                </a:lnTo>
                <a:lnTo>
                  <a:pt x="628557" y="54244"/>
                </a:lnTo>
                <a:close/>
                <a:moveTo>
                  <a:pt x="463255" y="50168"/>
                </a:moveTo>
                <a:cubicBezTo>
                  <a:pt x="467378" y="49583"/>
                  <a:pt x="460613" y="61829"/>
                  <a:pt x="451232" y="76431"/>
                </a:cubicBezTo>
                <a:lnTo>
                  <a:pt x="440451" y="92354"/>
                </a:lnTo>
                <a:lnTo>
                  <a:pt x="463067" y="50290"/>
                </a:lnTo>
                <a:close/>
                <a:moveTo>
                  <a:pt x="374492" y="45676"/>
                </a:moveTo>
                <a:lnTo>
                  <a:pt x="354972" y="69814"/>
                </a:lnTo>
                <a:lnTo>
                  <a:pt x="360602" y="54688"/>
                </a:lnTo>
                <a:lnTo>
                  <a:pt x="361770" y="51247"/>
                </a:lnTo>
                <a:close/>
                <a:moveTo>
                  <a:pt x="509955" y="44886"/>
                </a:moveTo>
                <a:lnTo>
                  <a:pt x="505347" y="70887"/>
                </a:lnTo>
                <a:lnTo>
                  <a:pt x="490364" y="88237"/>
                </a:lnTo>
                <a:lnTo>
                  <a:pt x="490851" y="74287"/>
                </a:lnTo>
                <a:lnTo>
                  <a:pt x="499944" y="54897"/>
                </a:lnTo>
                <a:close/>
                <a:moveTo>
                  <a:pt x="492271" y="33647"/>
                </a:moveTo>
                <a:lnTo>
                  <a:pt x="492194" y="35859"/>
                </a:lnTo>
                <a:lnTo>
                  <a:pt x="457593" y="102095"/>
                </a:lnTo>
                <a:lnTo>
                  <a:pt x="454835" y="105225"/>
                </a:lnTo>
                <a:lnTo>
                  <a:pt x="477232" y="61247"/>
                </a:lnTo>
                <a:close/>
                <a:moveTo>
                  <a:pt x="483828" y="11675"/>
                </a:moveTo>
                <a:lnTo>
                  <a:pt x="463067" y="50290"/>
                </a:lnTo>
                <a:lnTo>
                  <a:pt x="455197" y="55417"/>
                </a:lnTo>
                <a:cubicBezTo>
                  <a:pt x="438797" y="69152"/>
                  <a:pt x="398139" y="111904"/>
                  <a:pt x="313619" y="208499"/>
                </a:cubicBezTo>
                <a:lnTo>
                  <a:pt x="294223" y="234673"/>
                </a:lnTo>
                <a:lnTo>
                  <a:pt x="297257" y="224860"/>
                </a:lnTo>
                <a:lnTo>
                  <a:pt x="310982" y="187990"/>
                </a:lnTo>
                <a:lnTo>
                  <a:pt x="323860" y="168695"/>
                </a:lnTo>
                <a:cubicBezTo>
                  <a:pt x="344135" y="139372"/>
                  <a:pt x="363724" y="109684"/>
                  <a:pt x="379064" y="77608"/>
                </a:cubicBezTo>
                <a:lnTo>
                  <a:pt x="393388" y="37402"/>
                </a:lnTo>
                <a:lnTo>
                  <a:pt x="408138" y="30944"/>
                </a:lnTo>
                <a:close/>
                <a:moveTo>
                  <a:pt x="574485" y="11175"/>
                </a:moveTo>
                <a:lnTo>
                  <a:pt x="573594" y="89850"/>
                </a:lnTo>
                <a:lnTo>
                  <a:pt x="557232" y="112681"/>
                </a:lnTo>
                <a:cubicBezTo>
                  <a:pt x="546560" y="127864"/>
                  <a:pt x="533672" y="146471"/>
                  <a:pt x="518169" y="169187"/>
                </a:cubicBezTo>
                <a:lnTo>
                  <a:pt x="482537" y="221999"/>
                </a:lnTo>
                <a:lnTo>
                  <a:pt x="485462" y="191189"/>
                </a:lnTo>
                <a:lnTo>
                  <a:pt x="526316" y="93970"/>
                </a:lnTo>
                <a:close/>
                <a:moveTo>
                  <a:pt x="493122" y="9309"/>
                </a:moveTo>
                <a:lnTo>
                  <a:pt x="492383" y="30460"/>
                </a:lnTo>
                <a:lnTo>
                  <a:pt x="485742" y="43292"/>
                </a:lnTo>
                <a:cubicBezTo>
                  <a:pt x="474469" y="63426"/>
                  <a:pt x="461233" y="85246"/>
                  <a:pt x="444509" y="110331"/>
                </a:cubicBezTo>
                <a:lnTo>
                  <a:pt x="391088" y="181666"/>
                </a:lnTo>
                <a:lnTo>
                  <a:pt x="421558" y="127496"/>
                </a:lnTo>
                <a:lnTo>
                  <a:pt x="437055" y="98670"/>
                </a:lnTo>
                <a:lnTo>
                  <a:pt x="447919" y="84064"/>
                </a:lnTo>
                <a:cubicBezTo>
                  <a:pt x="455734" y="73588"/>
                  <a:pt x="465403" y="60658"/>
                  <a:pt x="477232" y="44886"/>
                </a:cubicBezTo>
                <a:cubicBezTo>
                  <a:pt x="478596" y="40795"/>
                  <a:pt x="480360" y="34606"/>
                  <a:pt x="482224" y="27892"/>
                </a:cubicBezTo>
                <a:lnTo>
                  <a:pt x="486948" y="10880"/>
                </a:lnTo>
                <a:close/>
                <a:moveTo>
                  <a:pt x="609546" y="6588"/>
                </a:moveTo>
                <a:lnTo>
                  <a:pt x="625385" y="44827"/>
                </a:lnTo>
                <a:lnTo>
                  <a:pt x="617646" y="58812"/>
                </a:lnTo>
                <a:cubicBezTo>
                  <a:pt x="609035" y="74879"/>
                  <a:pt x="599859" y="92523"/>
                  <a:pt x="590099" y="111948"/>
                </a:cubicBezTo>
                <a:lnTo>
                  <a:pt x="573329" y="146409"/>
                </a:lnTo>
                <a:lnTo>
                  <a:pt x="575400" y="110331"/>
                </a:lnTo>
                <a:lnTo>
                  <a:pt x="570919" y="123962"/>
                </a:lnTo>
                <a:lnTo>
                  <a:pt x="573542" y="94461"/>
                </a:lnTo>
                <a:lnTo>
                  <a:pt x="573594" y="89850"/>
                </a:lnTo>
                <a:lnTo>
                  <a:pt x="582999" y="76726"/>
                </a:lnTo>
                <a:lnTo>
                  <a:pt x="593866" y="62465"/>
                </a:lnTo>
                <a:lnTo>
                  <a:pt x="596176" y="61696"/>
                </a:lnTo>
                <a:cubicBezTo>
                  <a:pt x="602403" y="56426"/>
                  <a:pt x="611478" y="40356"/>
                  <a:pt x="597863" y="57220"/>
                </a:cubicBezTo>
                <a:lnTo>
                  <a:pt x="593866" y="62465"/>
                </a:lnTo>
                <a:lnTo>
                  <a:pt x="592439" y="62940"/>
                </a:lnTo>
                <a:cubicBezTo>
                  <a:pt x="590836" y="61508"/>
                  <a:pt x="591541" y="54643"/>
                  <a:pt x="597746" y="36878"/>
                </a:cubicBezTo>
                <a:close/>
                <a:moveTo>
                  <a:pt x="507250" y="6158"/>
                </a:moveTo>
                <a:lnTo>
                  <a:pt x="492271" y="33647"/>
                </a:lnTo>
                <a:lnTo>
                  <a:pt x="492383" y="30460"/>
                </a:lnTo>
                <a:lnTo>
                  <a:pt x="504855" y="6358"/>
                </a:lnTo>
                <a:close/>
                <a:moveTo>
                  <a:pt x="513280" y="5654"/>
                </a:moveTo>
                <a:lnTo>
                  <a:pt x="511128" y="31045"/>
                </a:lnTo>
                <a:lnTo>
                  <a:pt x="499944" y="54897"/>
                </a:lnTo>
                <a:lnTo>
                  <a:pt x="493593" y="61247"/>
                </a:lnTo>
                <a:lnTo>
                  <a:pt x="491212" y="63949"/>
                </a:lnTo>
                <a:lnTo>
                  <a:pt x="492194" y="35859"/>
                </a:lnTo>
                <a:lnTo>
                  <a:pt x="493587" y="33192"/>
                </a:lnTo>
                <a:lnTo>
                  <a:pt x="508621" y="6043"/>
                </a:lnTo>
                <a:close/>
                <a:moveTo>
                  <a:pt x="535669" y="3784"/>
                </a:moveTo>
                <a:lnTo>
                  <a:pt x="525788" y="29053"/>
                </a:lnTo>
                <a:lnTo>
                  <a:pt x="509955" y="44886"/>
                </a:lnTo>
                <a:lnTo>
                  <a:pt x="509955" y="44886"/>
                </a:lnTo>
                <a:lnTo>
                  <a:pt x="511128" y="31045"/>
                </a:lnTo>
                <a:lnTo>
                  <a:pt x="520514" y="11029"/>
                </a:lnTo>
                <a:lnTo>
                  <a:pt x="523568" y="4795"/>
                </a:lnTo>
                <a:close/>
                <a:moveTo>
                  <a:pt x="559166" y="1822"/>
                </a:moveTo>
                <a:lnTo>
                  <a:pt x="544543" y="25503"/>
                </a:lnTo>
                <a:lnTo>
                  <a:pt x="512803" y="62254"/>
                </a:lnTo>
                <a:lnTo>
                  <a:pt x="525788" y="29053"/>
                </a:lnTo>
                <a:lnTo>
                  <a:pt x="552458" y="2382"/>
                </a:lnTo>
                <a:close/>
                <a:moveTo>
                  <a:pt x="574605" y="533"/>
                </a:moveTo>
                <a:lnTo>
                  <a:pt x="574530" y="7184"/>
                </a:lnTo>
                <a:lnTo>
                  <a:pt x="526316" y="93970"/>
                </a:lnTo>
                <a:lnTo>
                  <a:pt x="492052" y="144174"/>
                </a:lnTo>
                <a:lnTo>
                  <a:pt x="493250" y="139162"/>
                </a:lnTo>
                <a:lnTo>
                  <a:pt x="501968" y="89962"/>
                </a:lnTo>
                <a:lnTo>
                  <a:pt x="502321" y="89060"/>
                </a:lnTo>
                <a:lnTo>
                  <a:pt x="542677" y="28524"/>
                </a:lnTo>
                <a:lnTo>
                  <a:pt x="544543" y="25503"/>
                </a:lnTo>
                <a:lnTo>
                  <a:pt x="565448" y="1298"/>
                </a:lnTo>
                <a:close/>
                <a:moveTo>
                  <a:pt x="580981" y="0"/>
                </a:moveTo>
                <a:lnTo>
                  <a:pt x="578038" y="5068"/>
                </a:lnTo>
                <a:lnTo>
                  <a:pt x="574485" y="11175"/>
                </a:lnTo>
                <a:lnTo>
                  <a:pt x="574530" y="7184"/>
                </a:lnTo>
                <a:lnTo>
                  <a:pt x="578401" y="216"/>
                </a:lnTo>
                <a:close/>
              </a:path>
            </a:pathLst>
          </a:custGeom>
          <a:solidFill>
            <a:srgbClr val="D38D9A"/>
          </a:solid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9" name="任意多边形 18"/>
          <p:cNvSpPr/>
          <p:nvPr/>
        </p:nvSpPr>
        <p:spPr>
          <a:xfrm rot="16200000" flipH="1">
            <a:off x="6156434" y="-248498"/>
            <a:ext cx="45719" cy="8034659"/>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4"/>
          </a:solidFill>
          <a:ln>
            <a:solidFill>
              <a:schemeClr val="accent3"/>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0" name="文本框 19"/>
          <p:cNvSpPr txBox="1"/>
          <p:nvPr/>
        </p:nvSpPr>
        <p:spPr>
          <a:xfrm>
            <a:off x="2546228"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工作总结</a:t>
            </a:r>
            <a:endParaRPr lang="zh-CN" altLang="en-US" sz="2800">
              <a:latin typeface="幼圆" panose="02010509060101010101" pitchFamily="49" charset="-122"/>
              <a:ea typeface="幼圆" panose="02010509060101010101" pitchFamily="49" charset="-122"/>
            </a:endParaRPr>
          </a:p>
        </p:txBody>
      </p:sp>
      <p:sp>
        <p:nvSpPr>
          <p:cNvPr id="23" name="任意多边形 22"/>
          <p:cNvSpPr/>
          <p:nvPr/>
        </p:nvSpPr>
        <p:spPr>
          <a:xfrm flipH="1" flipV="1">
            <a:off x="4255897"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4" name="文本框 23"/>
          <p:cNvSpPr txBox="1"/>
          <p:nvPr/>
        </p:nvSpPr>
        <p:spPr>
          <a:xfrm>
            <a:off x="443480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商务报告</a:t>
            </a:r>
            <a:endParaRPr lang="zh-CN" altLang="en-US" sz="2800">
              <a:latin typeface="幼圆" panose="02010509060101010101" pitchFamily="49" charset="-122"/>
              <a:ea typeface="幼圆" panose="02010509060101010101" pitchFamily="49" charset="-122"/>
            </a:endParaRPr>
          </a:p>
        </p:txBody>
      </p:sp>
      <p:sp>
        <p:nvSpPr>
          <p:cNvPr id="26" name="任意多边形 25"/>
          <p:cNvSpPr/>
          <p:nvPr/>
        </p:nvSpPr>
        <p:spPr>
          <a:xfrm flipH="1" flipV="1">
            <a:off x="6074200"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文本框 11"/>
          <p:cNvSpPr txBox="1"/>
          <p:nvPr/>
        </p:nvSpPr>
        <p:spPr>
          <a:xfrm>
            <a:off x="615578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商务展示</a:t>
            </a:r>
            <a:endParaRPr lang="zh-CN" altLang="en-US" sz="2800">
              <a:latin typeface="幼圆" panose="02010509060101010101" pitchFamily="49" charset="-122"/>
              <a:ea typeface="幼圆" panose="02010509060101010101" pitchFamily="49" charset="-122"/>
            </a:endParaRPr>
          </a:p>
        </p:txBody>
      </p:sp>
      <p:sp>
        <p:nvSpPr>
          <p:cNvPr id="13" name="任意多边形 12"/>
          <p:cNvSpPr/>
          <p:nvPr/>
        </p:nvSpPr>
        <p:spPr>
          <a:xfrm flipH="1" flipV="1">
            <a:off x="7868314" y="4423851"/>
            <a:ext cx="45719" cy="45762"/>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文本框 14"/>
          <p:cNvSpPr txBox="1"/>
          <p:nvPr/>
        </p:nvSpPr>
        <p:spPr>
          <a:xfrm>
            <a:off x="8044366"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工作计划</a:t>
            </a:r>
            <a:endParaRPr lang="zh-CN" altLang="en-US" sz="2800">
              <a:latin typeface="幼圆" panose="02010509060101010101" pitchFamily="49" charset="-122"/>
              <a:ea typeface="幼圆" panose="02010509060101010101" pitchFamily="49" charset="-122"/>
            </a:endParaRPr>
          </a:p>
        </p:txBody>
      </p:sp>
      <p:sp>
        <p:nvSpPr>
          <p:cNvPr id="2" name="矩形 1"/>
          <p:cNvSpPr/>
          <p:nvPr/>
        </p:nvSpPr>
        <p:spPr>
          <a:xfrm>
            <a:off x="2490948" y="4755978"/>
            <a:ext cx="7329678" cy="332720"/>
          </a:xfrm>
          <a:prstGeom prst="rect">
            <a:avLst/>
          </a:prstGeom>
        </p:spPr>
        <p:txBody>
          <a:bodyPr wrap="square">
            <a:spAutoFit/>
          </a:bodyPr>
          <a:lstStyle/>
          <a:p>
            <a:pPr algn="ctr" defTabSz="1218804">
              <a:lnSpc>
                <a:spcPct val="130000"/>
              </a:lnSpc>
              <a:defRPr/>
            </a:pPr>
            <a:r>
              <a:rPr lang="zh-CN" altLang="en-US" sz="1400" kern="0">
                <a:solidFill>
                  <a:srgbClr val="C39A94"/>
                </a:solidFill>
                <a:latin typeface="幼圆" panose="02010509060101010101" pitchFamily="49" charset="-122"/>
                <a:ea typeface="幼圆" panose="02010509060101010101" pitchFamily="49" charset="-122"/>
              </a:rPr>
              <a:t>您的内容打在这里，或者通过复制您的文本后，在此框中选择粘贴，并选择只保留文字</a:t>
            </a:r>
            <a:r>
              <a:rPr lang="zh-CN" altLang="en-US" sz="1400" kern="0" smtClean="0">
                <a:solidFill>
                  <a:srgbClr val="C39A94"/>
                </a:solidFill>
                <a:latin typeface="幼圆" panose="02010509060101010101" pitchFamily="49" charset="-122"/>
                <a:ea typeface="幼圆" panose="02010509060101010101" pitchFamily="49" charset="-122"/>
              </a:rPr>
              <a:t>。</a:t>
            </a:r>
            <a:endParaRPr lang="zh-CN" altLang="en-US" sz="1400">
              <a:latin typeface="幼圆" panose="02010509060101010101" pitchFamily="49" charset="-122"/>
              <a:ea typeface="幼圆" panose="02010509060101010101" pitchFamily="49" charset="-122"/>
            </a:endParaRPr>
          </a:p>
        </p:txBody>
      </p:sp>
      <p:pic>
        <p:nvPicPr>
          <p:cNvPr id="3" name="逃跑计划-夜空中最亮的星">
            <a:hlinkClick r:id="" action="ppaction://media"/>
          </p:cNvPr>
          <p:cNvPicPr>
            <a:picLocks noChangeAspect="1"/>
          </p:cNvPicPr>
          <p:nvPr>
            <a:audioFile r:link="rId2"/>
            <p:extLst>
              <p:ext uri="{DAA4B4D4-6D71-4841-9C94-3DE7FCFB9230}">
                <p14:media xmlns:p14="http://schemas.microsoft.com/office/powerpoint/2010/main" r:embed="rId1">
                  <p14:fade out="250"/>
                </p14:media>
              </p:ext>
            </p:extLst>
          </p:nvPr>
        </p:nvPicPr>
        <p:blipFill>
          <a:blip r:embed="rId5"/>
          <a:stretch>
            <a:fillRect/>
          </a:stretch>
        </p:blipFill>
        <p:spPr>
          <a:xfrm>
            <a:off x="-727165" y="5932714"/>
            <a:ext cx="609600" cy="609600"/>
          </a:xfrm>
          <a:prstGeom prst="rect">
            <a:avLst/>
          </a:prstGeom>
        </p:spPr>
      </p:pic>
    </p:spTree>
    <p:extLst>
      <p:ext uri="{BB962C8B-B14F-4D97-AF65-F5344CB8AC3E}">
        <p14:creationId xmlns:p14="http://schemas.microsoft.com/office/powerpoint/2010/main" val="31427080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3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6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9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12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16" presetClass="entr" presetSubtype="21" fill="hold" grpId="0" nodeType="withEffect">
                                  <p:stCondLst>
                                    <p:cond delay="1500"/>
                                  </p:stCondLst>
                                  <p:childTnLst>
                                    <p:set>
                                      <p:cBhvr>
                                        <p:cTn id="35" dur="1" fill="hold">
                                          <p:stCondLst>
                                            <p:cond delay="0"/>
                                          </p:stCondLst>
                                        </p:cTn>
                                        <p:tgtEl>
                                          <p:spTgt spid="19"/>
                                        </p:tgtEl>
                                        <p:attrNameLst>
                                          <p:attrName>style.visibility</p:attrName>
                                        </p:attrNameLst>
                                      </p:cBhvr>
                                      <p:to>
                                        <p:strVal val="visible"/>
                                      </p:to>
                                    </p:set>
                                    <p:animEffect transition="in" filter="barn(inVertical)">
                                      <p:cBhvr>
                                        <p:cTn id="36" dur="500"/>
                                        <p:tgtEl>
                                          <p:spTgt spid="19"/>
                                        </p:tgtEl>
                                      </p:cBhvr>
                                    </p:animEffect>
                                  </p:childTnLst>
                                </p:cTn>
                              </p:par>
                              <p:par>
                                <p:cTn id="37" presetID="10" presetClass="entr" presetSubtype="0" fill="hold" grpId="0" nodeType="withEffect">
                                  <p:stCondLst>
                                    <p:cond delay="18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21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240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27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grpId="0" nodeType="withEffect">
                                  <p:stCondLst>
                                    <p:cond delay="300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par>
                                <p:cTn id="52" presetID="10" presetClass="entr" presetSubtype="0" fill="hold" grpId="0" nodeType="withEffect">
                                  <p:stCondLst>
                                    <p:cond delay="33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grpId="0" nodeType="withEffect">
                                  <p:stCondLst>
                                    <p:cond delay="360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390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hold" display="0">
                  <p:stCondLst>
                    <p:cond delay="indefinite"/>
                  </p:stCondLst>
                  <p:endCondLst>
                    <p:cond evt="onStopAudio" delay="0">
                      <p:tgtEl>
                        <p:sldTgt/>
                      </p:tgtEl>
                    </p:cond>
                  </p:endCondLst>
                </p:cTn>
                <p:tgtEl>
                  <p:spTgt spid="3"/>
                </p:tgtEl>
              </p:cMediaNode>
            </p:audio>
          </p:childTnLst>
        </p:cTn>
      </p:par>
    </p:tnLst>
    <p:bldLst>
      <p:bldP spid="8" grpId="0" animBg="1"/>
      <p:bldP spid="11" grpId="0"/>
      <p:bldP spid="14" grpId="0" animBg="1"/>
      <p:bldP spid="16" grpId="0" animBg="1"/>
      <p:bldP spid="18" grpId="0" animBg="1"/>
      <p:bldP spid="19" grpId="0" animBg="1"/>
      <p:bldP spid="20" grpId="0"/>
      <p:bldP spid="23" grpId="0" animBg="1"/>
      <p:bldP spid="24" grpId="0"/>
      <p:bldP spid="26" grpId="0" animBg="1"/>
      <p:bldP spid="12" grpId="0"/>
      <p:bldP spid="13" grpId="0" animBg="1"/>
      <p:bldP spid="15"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cxnSp>
        <p:nvCxnSpPr>
          <p:cNvPr id="4" name="直接连接符 3"/>
          <p:cNvCxnSpPr/>
          <p:nvPr/>
        </p:nvCxnSpPr>
        <p:spPr>
          <a:xfrm>
            <a:off x="6734228" y="1861775"/>
            <a:ext cx="0" cy="422674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408401" y="2165783"/>
            <a:ext cx="2877483" cy="363048"/>
            <a:chOff x="3249264" y="1751685"/>
            <a:chExt cx="2994025" cy="363047"/>
          </a:xfrm>
        </p:grpSpPr>
        <p:grpSp>
          <p:nvGrpSpPr>
            <p:cNvPr id="7" name="组合 6"/>
            <p:cNvGrpSpPr/>
            <p:nvPr/>
          </p:nvGrpSpPr>
          <p:grpSpPr>
            <a:xfrm>
              <a:off x="3249264" y="1776444"/>
              <a:ext cx="2994025" cy="314202"/>
              <a:chOff x="2940050" y="2132898"/>
              <a:chExt cx="2994025" cy="314202"/>
            </a:xfrm>
          </p:grpSpPr>
          <p:sp>
            <p:nvSpPr>
              <p:cNvPr id="9" name="圆角矩形 8"/>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圆角矩形 9"/>
              <p:cNvSpPr/>
              <p:nvPr/>
            </p:nvSpPr>
            <p:spPr>
              <a:xfrm>
                <a:off x="2940050" y="2132898"/>
                <a:ext cx="2108200" cy="314202"/>
              </a:xfrm>
              <a:prstGeom prst="roundRect">
                <a:avLst>
                  <a:gd name="adj" fmla="val 50000"/>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8" name="文本框 4"/>
            <p:cNvSpPr txBox="1"/>
            <p:nvPr/>
          </p:nvSpPr>
          <p:spPr>
            <a:xfrm>
              <a:off x="5335260" y="1751685"/>
              <a:ext cx="673754" cy="363047"/>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466"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p:cNvGrpSpPr/>
          <p:nvPr/>
        </p:nvGrpSpPr>
        <p:grpSpPr>
          <a:xfrm>
            <a:off x="3408401" y="2576846"/>
            <a:ext cx="2877483" cy="363048"/>
            <a:chOff x="3249264" y="2162753"/>
            <a:chExt cx="2994025" cy="363048"/>
          </a:xfrm>
        </p:grpSpPr>
        <p:grpSp>
          <p:nvGrpSpPr>
            <p:cNvPr id="12" name="组合 11"/>
            <p:cNvGrpSpPr/>
            <p:nvPr/>
          </p:nvGrpSpPr>
          <p:grpSpPr>
            <a:xfrm>
              <a:off x="3249264" y="2178703"/>
              <a:ext cx="2994025" cy="314618"/>
              <a:chOff x="2940050" y="2519659"/>
              <a:chExt cx="2994025" cy="314618"/>
            </a:xfrm>
          </p:grpSpPr>
          <p:sp>
            <p:nvSpPr>
              <p:cNvPr id="14" name="圆角矩形 13"/>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圆角矩形 14"/>
              <p:cNvSpPr/>
              <p:nvPr/>
            </p:nvSpPr>
            <p:spPr>
              <a:xfrm>
                <a:off x="2940051" y="2519659"/>
                <a:ext cx="889000" cy="314202"/>
              </a:xfrm>
              <a:prstGeom prst="roundRect">
                <a:avLst>
                  <a:gd name="adj" fmla="val 5000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 name="文本框 9"/>
            <p:cNvSpPr txBox="1"/>
            <p:nvPr/>
          </p:nvSpPr>
          <p:spPr>
            <a:xfrm>
              <a:off x="4118872" y="2162753"/>
              <a:ext cx="673754" cy="363048"/>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466"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3403408" y="4347046"/>
            <a:ext cx="2894335" cy="363048"/>
            <a:chOff x="3244272" y="3932941"/>
            <a:chExt cx="3011560" cy="363046"/>
          </a:xfrm>
        </p:grpSpPr>
        <p:sp>
          <p:nvSpPr>
            <p:cNvPr id="17" name="圆角矩形 16"/>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18" name="圆角矩形 17"/>
            <p:cNvSpPr/>
            <p:nvPr/>
          </p:nvSpPr>
          <p:spPr>
            <a:xfrm>
              <a:off x="3244272" y="3971332"/>
              <a:ext cx="1201953" cy="314202"/>
            </a:xfrm>
            <a:prstGeom prst="roundRect">
              <a:avLst>
                <a:gd name="adj" fmla="val 50000"/>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15"/>
            <p:cNvSpPr txBox="1"/>
            <p:nvPr/>
          </p:nvSpPr>
          <p:spPr>
            <a:xfrm>
              <a:off x="4418923" y="3932941"/>
              <a:ext cx="907693" cy="363046"/>
            </a:xfrm>
            <a:prstGeom prst="rect">
              <a:avLst/>
            </a:prstGeom>
            <a:noFill/>
          </p:spPr>
          <p:txBody>
            <a:bodyPr wrap="square" rtlCol="0">
              <a:spAutoFit/>
            </a:bodyPr>
            <a:lstStyle/>
            <a:p>
              <a:pPr algn="ctr">
                <a:lnSpc>
                  <a:spcPct val="120000"/>
                </a:lnSpc>
              </a:pPr>
              <a:r>
                <a:rPr lang="en-US" altLang="zh-CN" sz="1466"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466"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3403413" y="4739075"/>
            <a:ext cx="2891434" cy="363048"/>
            <a:chOff x="3244272" y="4324968"/>
            <a:chExt cx="3008542" cy="363045"/>
          </a:xfrm>
        </p:grpSpPr>
        <p:sp>
          <p:nvSpPr>
            <p:cNvPr id="21" name="圆角矩形 20"/>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22" name="圆角矩形 21"/>
            <p:cNvSpPr/>
            <p:nvPr/>
          </p:nvSpPr>
          <p:spPr>
            <a:xfrm>
              <a:off x="3244272" y="4362651"/>
              <a:ext cx="2108200" cy="314202"/>
            </a:xfrm>
            <a:prstGeom prst="roundRect">
              <a:avLst>
                <a:gd name="adj" fmla="val 50000"/>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19"/>
            <p:cNvSpPr txBox="1"/>
            <p:nvPr/>
          </p:nvSpPr>
          <p:spPr>
            <a:xfrm>
              <a:off x="5326613" y="4324968"/>
              <a:ext cx="673754" cy="363045"/>
            </a:xfrm>
            <a:prstGeom prst="rect">
              <a:avLst/>
            </a:prstGeom>
            <a:noFill/>
          </p:spPr>
          <p:txBody>
            <a:bodyPr wrap="square" rtlCol="0">
              <a:spAutoFit/>
            </a:bodyPr>
            <a:lstStyle/>
            <a:p>
              <a:pPr algn="ctr">
                <a:lnSpc>
                  <a:spcPct val="120000"/>
                </a:lnSpc>
              </a:pPr>
              <a:r>
                <a:rPr lang="en-US" altLang="zh-CN" sz="1466"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466"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1443333" y="1861775"/>
            <a:ext cx="2158163" cy="2196000"/>
            <a:chOff x="471707" y="1675770"/>
            <a:chExt cx="2158455" cy="2196000"/>
          </a:xfrm>
          <a:blipFill dpi="0" rotWithShape="1">
            <a:blip r:embed="rId3">
              <a:extLst>
                <a:ext uri="{28A0092B-C50C-407E-A947-70E740481C1C}">
                  <a14:useLocalDpi xmlns:a14="http://schemas.microsoft.com/office/drawing/2010/main" val="0"/>
                </a:ext>
              </a:extLst>
            </a:blip>
            <a:srcRect/>
            <a:stretch>
              <a:fillRect/>
            </a:stretch>
          </a:blipFill>
        </p:grpSpPr>
        <p:grpSp>
          <p:nvGrpSpPr>
            <p:cNvPr id="25" name="组合 24"/>
            <p:cNvGrpSpPr>
              <a:grpSpLocks noChangeAspect="1"/>
            </p:cNvGrpSpPr>
            <p:nvPr/>
          </p:nvGrpSpPr>
          <p:grpSpPr>
            <a:xfrm>
              <a:off x="471707" y="1675770"/>
              <a:ext cx="2158455" cy="2196000"/>
              <a:chOff x="5397500" y="5734050"/>
              <a:chExt cx="365125" cy="371476"/>
            </a:xfrm>
            <a:grpFill/>
          </p:grpSpPr>
          <p:sp>
            <p:nvSpPr>
              <p:cNvPr id="29"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1"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nvGrpSpPr>
            <p:cNvPr id="26" name="组合 25"/>
            <p:cNvGrpSpPr>
              <a:grpSpLocks noChangeAspect="1"/>
            </p:cNvGrpSpPr>
            <p:nvPr/>
          </p:nvGrpSpPr>
          <p:grpSpPr>
            <a:xfrm>
              <a:off x="1735995" y="2108076"/>
              <a:ext cx="462003" cy="468000"/>
              <a:chOff x="2665061" y="4979202"/>
              <a:chExt cx="284308" cy="288000"/>
            </a:xfrm>
            <a:grpFill/>
          </p:grpSpPr>
          <p:sp>
            <p:nvSpPr>
              <p:cNvPr id="27"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2" name="组合 31"/>
          <p:cNvGrpSpPr/>
          <p:nvPr/>
        </p:nvGrpSpPr>
        <p:grpSpPr>
          <a:xfrm>
            <a:off x="1453408" y="4075806"/>
            <a:ext cx="2158163" cy="2196000"/>
            <a:chOff x="478903" y="4355475"/>
            <a:chExt cx="2158455" cy="2196000"/>
          </a:xfrm>
          <a:blipFill dpi="0" rotWithShape="1">
            <a:blip r:embed="rId6">
              <a:extLst>
                <a:ext uri="{28A0092B-C50C-407E-A947-70E740481C1C}">
                  <a14:useLocalDpi xmlns:a14="http://schemas.microsoft.com/office/drawing/2010/main" val="0"/>
                </a:ext>
              </a:extLst>
            </a:blip>
            <a:srcRect/>
            <a:stretch>
              <a:fillRect/>
            </a:stretch>
          </a:blipFill>
        </p:grpSpPr>
        <p:grpSp>
          <p:nvGrpSpPr>
            <p:cNvPr id="33" name="组合 32"/>
            <p:cNvGrpSpPr>
              <a:grpSpLocks noChangeAspect="1"/>
            </p:cNvGrpSpPr>
            <p:nvPr/>
          </p:nvGrpSpPr>
          <p:grpSpPr>
            <a:xfrm>
              <a:off x="1795203" y="4733013"/>
              <a:ext cx="366333" cy="576000"/>
              <a:chOff x="2257888" y="5547128"/>
              <a:chExt cx="137373" cy="216000"/>
            </a:xfrm>
            <a:grpFill/>
          </p:grpSpPr>
          <p:sp>
            <p:nvSpPr>
              <p:cNvPr id="38"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nvGrpSpPr>
            <p:cNvPr id="34" name="组合 33"/>
            <p:cNvGrpSpPr>
              <a:grpSpLocks noChangeAspect="1"/>
            </p:cNvGrpSpPr>
            <p:nvPr/>
          </p:nvGrpSpPr>
          <p:grpSpPr>
            <a:xfrm>
              <a:off x="478903" y="4355475"/>
              <a:ext cx="2158455" cy="2196000"/>
              <a:chOff x="5397500" y="5734050"/>
              <a:chExt cx="365125" cy="371476"/>
            </a:xfrm>
            <a:grpFill/>
          </p:grpSpPr>
          <p:sp>
            <p:nvSpPr>
              <p:cNvPr id="3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sp>
        <p:nvSpPr>
          <p:cNvPr id="40" name="矩形 39"/>
          <p:cNvSpPr/>
          <p:nvPr/>
        </p:nvSpPr>
        <p:spPr>
          <a:xfrm>
            <a:off x="7213255" y="1894628"/>
            <a:ext cx="1635332" cy="440996"/>
          </a:xfrm>
          <a:prstGeom prst="rect">
            <a:avLst/>
          </a:prstGeom>
        </p:spPr>
        <p:txBody>
          <a:bodyPr wrap="none" lIns="91414" tIns="45709" rIns="91414" bIns="45709">
            <a:spAutoFit/>
          </a:bodyPr>
          <a:lstStyle/>
          <a:p>
            <a:r>
              <a:rPr lang="zh-CN" altLang="en-US" sz="2266" b="1" dirty="0">
                <a:solidFill>
                  <a:srgbClr val="333333"/>
                </a:solidFill>
                <a:latin typeface="微软雅黑" pitchFamily="34" charset="-122"/>
                <a:ea typeface="微软雅黑" pitchFamily="34" charset="-122"/>
              </a:rPr>
              <a:t>未完成项目</a:t>
            </a:r>
            <a:endParaRPr lang="en-US" altLang="zh-CN" sz="2266" b="1" dirty="0">
              <a:solidFill>
                <a:srgbClr val="333333"/>
              </a:solidFill>
              <a:latin typeface="微软雅黑" pitchFamily="34" charset="-122"/>
              <a:ea typeface="微软雅黑" pitchFamily="34" charset="-122"/>
            </a:endParaRPr>
          </a:p>
        </p:txBody>
      </p:sp>
      <p:sp>
        <p:nvSpPr>
          <p:cNvPr id="41" name="矩形 47"/>
          <p:cNvSpPr>
            <a:spLocks noChangeArrowheads="1"/>
          </p:cNvSpPr>
          <p:nvPr/>
        </p:nvSpPr>
        <p:spPr bwMode="auto">
          <a:xfrm>
            <a:off x="7248665" y="2282926"/>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66"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42" name="矩形 41"/>
          <p:cNvSpPr/>
          <p:nvPr/>
        </p:nvSpPr>
        <p:spPr>
          <a:xfrm>
            <a:off x="7248663" y="3418554"/>
            <a:ext cx="1345188" cy="440996"/>
          </a:xfrm>
          <a:prstGeom prst="rect">
            <a:avLst/>
          </a:prstGeom>
        </p:spPr>
        <p:txBody>
          <a:bodyPr wrap="none" lIns="91414" tIns="45709" rIns="91414" bIns="45709">
            <a:spAutoFit/>
          </a:bodyPr>
          <a:lstStyle/>
          <a:p>
            <a:r>
              <a:rPr lang="zh-CN" altLang="en-US" sz="2266" b="1" dirty="0">
                <a:solidFill>
                  <a:srgbClr val="333333"/>
                </a:solidFill>
                <a:latin typeface="微软雅黑" pitchFamily="34" charset="-122"/>
                <a:ea typeface="微软雅黑" pitchFamily="34" charset="-122"/>
              </a:rPr>
              <a:t>添加标题</a:t>
            </a:r>
            <a:endParaRPr lang="en-US" altLang="zh-CN" sz="2266" b="1" dirty="0">
              <a:solidFill>
                <a:srgbClr val="333333"/>
              </a:solidFill>
              <a:latin typeface="微软雅黑" pitchFamily="34" charset="-122"/>
              <a:ea typeface="微软雅黑" pitchFamily="34" charset="-122"/>
            </a:endParaRPr>
          </a:p>
        </p:txBody>
      </p:sp>
      <p:sp>
        <p:nvSpPr>
          <p:cNvPr id="43" name="矩形 47"/>
          <p:cNvSpPr>
            <a:spLocks noChangeArrowheads="1"/>
          </p:cNvSpPr>
          <p:nvPr/>
        </p:nvSpPr>
        <p:spPr bwMode="auto">
          <a:xfrm>
            <a:off x="7248665" y="3806851"/>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66"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44" name="矩形 43"/>
          <p:cNvSpPr/>
          <p:nvPr/>
        </p:nvSpPr>
        <p:spPr>
          <a:xfrm>
            <a:off x="7248663" y="4942478"/>
            <a:ext cx="1345188" cy="440996"/>
          </a:xfrm>
          <a:prstGeom prst="rect">
            <a:avLst/>
          </a:prstGeom>
        </p:spPr>
        <p:txBody>
          <a:bodyPr wrap="none" lIns="91414" tIns="45709" rIns="91414" bIns="45709">
            <a:spAutoFit/>
          </a:bodyPr>
          <a:lstStyle/>
          <a:p>
            <a:r>
              <a:rPr lang="zh-CN" altLang="en-US" sz="2266" b="1" dirty="0">
                <a:solidFill>
                  <a:srgbClr val="333333"/>
                </a:solidFill>
                <a:latin typeface="微软雅黑" pitchFamily="34" charset="-122"/>
                <a:ea typeface="微软雅黑" pitchFamily="34" charset="-122"/>
              </a:rPr>
              <a:t>添加标题</a:t>
            </a:r>
            <a:endParaRPr lang="en-US" altLang="zh-CN" sz="2266" b="1" dirty="0">
              <a:solidFill>
                <a:srgbClr val="333333"/>
              </a:solidFill>
              <a:latin typeface="微软雅黑" pitchFamily="34" charset="-122"/>
              <a:ea typeface="微软雅黑" pitchFamily="34" charset="-122"/>
            </a:endParaRPr>
          </a:p>
        </p:txBody>
      </p:sp>
      <p:sp>
        <p:nvSpPr>
          <p:cNvPr id="45" name="矩形 47"/>
          <p:cNvSpPr>
            <a:spLocks noChangeArrowheads="1"/>
          </p:cNvSpPr>
          <p:nvPr/>
        </p:nvSpPr>
        <p:spPr bwMode="auto">
          <a:xfrm>
            <a:off x="7248665" y="5330774"/>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66" dirty="0">
                <a:solidFill>
                  <a:srgbClr val="333333"/>
                </a:solidFill>
                <a:sym typeface="微软雅黑" pitchFamily="34" charset="-122"/>
              </a:rPr>
              <a:t>在此录入上述图表的综合描述说明，在此录入上述图表的综合描述说明，在此录入上述图表的描述说明。</a:t>
            </a:r>
          </a:p>
        </p:txBody>
      </p:sp>
      <p:sp>
        <p:nvSpPr>
          <p:cNvPr id="46" name="矩形 45"/>
          <p:cNvSpPr/>
          <p:nvPr/>
        </p:nvSpPr>
        <p:spPr>
          <a:xfrm>
            <a:off x="3501317" y="1764112"/>
            <a:ext cx="1210535" cy="399959"/>
          </a:xfrm>
          <a:prstGeom prst="rect">
            <a:avLst/>
          </a:prstGeom>
        </p:spPr>
        <p:txBody>
          <a:bodyPr wrap="none" lIns="91414" tIns="45709" rIns="91414" bIns="45709">
            <a:spAutoFit/>
          </a:bodyPr>
          <a:lstStyle/>
          <a:p>
            <a:r>
              <a:rPr lang="zh-CN" altLang="en-US" sz="1999" b="1" dirty="0">
                <a:solidFill>
                  <a:schemeClr val="tx1">
                    <a:lumMod val="65000"/>
                    <a:lumOff val="35000"/>
                  </a:schemeClr>
                </a:solidFill>
                <a:latin typeface="微软雅黑" pitchFamily="34" charset="-122"/>
                <a:ea typeface="微软雅黑" pitchFamily="34" charset="-122"/>
              </a:rPr>
              <a:t>项目之一</a:t>
            </a:r>
            <a:endParaRPr lang="en-US" altLang="zh-CN" sz="1999" b="1" dirty="0">
              <a:solidFill>
                <a:schemeClr val="tx1">
                  <a:lumMod val="65000"/>
                  <a:lumOff val="3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3485460" y="2946185"/>
            <a:ext cx="28122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48" name="矩形 47"/>
          <p:cNvSpPr/>
          <p:nvPr/>
        </p:nvSpPr>
        <p:spPr>
          <a:xfrm>
            <a:off x="3501316" y="3969494"/>
            <a:ext cx="1210535" cy="399959"/>
          </a:xfrm>
          <a:prstGeom prst="rect">
            <a:avLst/>
          </a:prstGeom>
        </p:spPr>
        <p:txBody>
          <a:bodyPr wrap="none" lIns="91414" tIns="45709" rIns="91414" bIns="45709">
            <a:spAutoFit/>
          </a:bodyPr>
          <a:lstStyle/>
          <a:p>
            <a:r>
              <a:rPr lang="zh-CN" altLang="en-US" sz="1999" b="1" dirty="0">
                <a:solidFill>
                  <a:schemeClr val="tx1">
                    <a:lumMod val="65000"/>
                    <a:lumOff val="35000"/>
                  </a:schemeClr>
                </a:solidFill>
                <a:latin typeface="微软雅黑" pitchFamily="34" charset="-122"/>
                <a:ea typeface="微软雅黑" pitchFamily="34" charset="-122"/>
              </a:rPr>
              <a:t>项目之二</a:t>
            </a:r>
            <a:endParaRPr lang="en-US" altLang="zh-CN" sz="1999" b="1" dirty="0">
              <a:solidFill>
                <a:schemeClr val="tx1">
                  <a:lumMod val="65000"/>
                  <a:lumOff val="35000"/>
                </a:schemeClr>
              </a:solidFill>
              <a:latin typeface="微软雅黑" pitchFamily="34" charset="-122"/>
              <a:ea typeface="微软雅黑" pitchFamily="34" charset="-122"/>
            </a:endParaRPr>
          </a:p>
        </p:txBody>
      </p:sp>
      <p:sp>
        <p:nvSpPr>
          <p:cNvPr id="49" name="矩形 47"/>
          <p:cNvSpPr>
            <a:spLocks noChangeArrowheads="1"/>
          </p:cNvSpPr>
          <p:nvPr/>
        </p:nvSpPr>
        <p:spPr bwMode="auto">
          <a:xfrm>
            <a:off x="3485460" y="5135802"/>
            <a:ext cx="28122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7281694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24"/>
                                        </p:tgtEl>
                                        <p:attrNameLst>
                                          <p:attrName>style.visibility</p:attrName>
                                        </p:attrNameLst>
                                      </p:cBhvr>
                                      <p:to>
                                        <p:strVal val="visible"/>
                                      </p:to>
                                    </p:set>
                                    <p:anim calcmode="lin" valueType="num">
                                      <p:cBhvr>
                                        <p:cTn id="7" dur="350" fill="hold"/>
                                        <p:tgtEl>
                                          <p:spTgt spid="24"/>
                                        </p:tgtEl>
                                        <p:attrNameLst>
                                          <p:attrName>ppt_w</p:attrName>
                                        </p:attrNameLst>
                                      </p:cBhvr>
                                      <p:tavLst>
                                        <p:tav tm="0">
                                          <p:val>
                                            <p:fltVal val="0"/>
                                          </p:val>
                                        </p:tav>
                                        <p:tav tm="100000">
                                          <p:val>
                                            <p:strVal val="#ppt_w"/>
                                          </p:val>
                                        </p:tav>
                                      </p:tavLst>
                                    </p:anim>
                                    <p:anim calcmode="lin" valueType="num">
                                      <p:cBhvr>
                                        <p:cTn id="8" dur="350" fill="hold"/>
                                        <p:tgtEl>
                                          <p:spTgt spid="24"/>
                                        </p:tgtEl>
                                        <p:attrNameLst>
                                          <p:attrName>ppt_h</p:attrName>
                                        </p:attrNameLst>
                                      </p:cBhvr>
                                      <p:tavLst>
                                        <p:tav tm="0">
                                          <p:val>
                                            <p:fltVal val="0"/>
                                          </p:val>
                                        </p:tav>
                                        <p:tav tm="100000">
                                          <p:val>
                                            <p:strVal val="#ppt_h"/>
                                          </p:val>
                                        </p:tav>
                                      </p:tavLst>
                                    </p:anim>
                                    <p:animEffect transition="in" filter="fade">
                                      <p:cBhvr>
                                        <p:cTn id="9" dur="350"/>
                                        <p:tgtEl>
                                          <p:spTgt spid="24"/>
                                        </p:tgtEl>
                                      </p:cBhvr>
                                    </p:animEffect>
                                  </p:childTnLst>
                                </p:cTn>
                              </p:par>
                              <p:par>
                                <p:cTn id="10" presetID="22" presetClass="entr" presetSubtype="8" fill="hold"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22" presetClass="entr" presetSubtype="8" fill="hold" nodeType="withEffect">
                                  <p:stCondLst>
                                    <p:cond delay="190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46"/>
                                        </p:tgtEl>
                                        <p:attrNameLst>
                                          <p:attrName>style.visibility</p:attrName>
                                        </p:attrNameLst>
                                      </p:cBhvr>
                                      <p:to>
                                        <p:strVal val="visible"/>
                                      </p:to>
                                    </p:set>
                                    <p:animEffect transition="in" filter="wipe(down)">
                                      <p:cBhvr>
                                        <p:cTn id="18" dur="500"/>
                                        <p:tgtEl>
                                          <p:spTgt spid="4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32"/>
                                        </p:tgtEl>
                                        <p:attrNameLst>
                                          <p:attrName>style.visibility</p:attrName>
                                        </p:attrNameLst>
                                      </p:cBhvr>
                                      <p:to>
                                        <p:strVal val="visible"/>
                                      </p:to>
                                    </p:set>
                                    <p:anim calcmode="lin" valueType="num">
                                      <p:cBhvr>
                                        <p:cTn id="24" dur="350" fill="hold"/>
                                        <p:tgtEl>
                                          <p:spTgt spid="32"/>
                                        </p:tgtEl>
                                        <p:attrNameLst>
                                          <p:attrName>ppt_w</p:attrName>
                                        </p:attrNameLst>
                                      </p:cBhvr>
                                      <p:tavLst>
                                        <p:tav tm="0">
                                          <p:val>
                                            <p:fltVal val="0"/>
                                          </p:val>
                                        </p:tav>
                                        <p:tav tm="100000">
                                          <p:val>
                                            <p:strVal val="#ppt_w"/>
                                          </p:val>
                                        </p:tav>
                                      </p:tavLst>
                                    </p:anim>
                                    <p:anim calcmode="lin" valueType="num">
                                      <p:cBhvr>
                                        <p:cTn id="25" dur="350" fill="hold"/>
                                        <p:tgtEl>
                                          <p:spTgt spid="32"/>
                                        </p:tgtEl>
                                        <p:attrNameLst>
                                          <p:attrName>ppt_h</p:attrName>
                                        </p:attrNameLst>
                                      </p:cBhvr>
                                      <p:tavLst>
                                        <p:tav tm="0">
                                          <p:val>
                                            <p:fltVal val="0"/>
                                          </p:val>
                                        </p:tav>
                                        <p:tav tm="100000">
                                          <p:val>
                                            <p:strVal val="#ppt_h"/>
                                          </p:val>
                                        </p:tav>
                                      </p:tavLst>
                                    </p:anim>
                                    <p:animEffect transition="in" filter="fade">
                                      <p:cBhvr>
                                        <p:cTn id="26" dur="350"/>
                                        <p:tgtEl>
                                          <p:spTgt spid="32"/>
                                        </p:tgtEl>
                                      </p:cBhvr>
                                    </p:animEffect>
                                  </p:childTnLst>
                                </p:cTn>
                              </p:par>
                              <p:par>
                                <p:cTn id="27" presetID="22" presetClass="entr" presetSubtype="8" fill="hold" nodeType="withEffect">
                                  <p:stCondLst>
                                    <p:cond delay="420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par>
                                <p:cTn id="30" presetID="22" presetClass="entr" presetSubtype="8" fill="hold" nodeType="withEffect">
                                  <p:stCondLst>
                                    <p:cond delay="510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48"/>
                                        </p:tgtEl>
                                        <p:attrNameLst>
                                          <p:attrName>style.visibility</p:attrName>
                                        </p:attrNameLst>
                                      </p:cBhvr>
                                      <p:to>
                                        <p:strVal val="visible"/>
                                      </p:to>
                                    </p:set>
                                    <p:animEffect transition="in" filter="wipe(down)">
                                      <p:cBhvr>
                                        <p:cTn id="35" dur="500"/>
                                        <p:tgtEl>
                                          <p:spTgt spid="4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49"/>
                                        </p:tgtEl>
                                        <p:attrNameLst>
                                          <p:attrName>style.visibility</p:attrName>
                                        </p:attrNameLst>
                                      </p:cBhvr>
                                      <p:to>
                                        <p:strVal val="visible"/>
                                      </p:to>
                                    </p:set>
                                    <p:animEffect transition="in" filter="wipe(up)">
                                      <p:cBhvr>
                                        <p:cTn id="38" dur="500"/>
                                        <p:tgtEl>
                                          <p:spTgt spid="49"/>
                                        </p:tgtEl>
                                      </p:cBhvr>
                                    </p:animEffect>
                                  </p:childTnLst>
                                </p:cTn>
                              </p:par>
                              <p:par>
                                <p:cTn id="39" presetID="16" presetClass="entr" presetSubtype="26" fill="hold" nodeType="withEffect">
                                  <p:stCondLst>
                                    <p:cond delay="6700"/>
                                  </p:stCondLst>
                                  <p:childTnLst>
                                    <p:set>
                                      <p:cBhvr>
                                        <p:cTn id="40" dur="1" fill="hold">
                                          <p:stCondLst>
                                            <p:cond delay="0"/>
                                          </p:stCondLst>
                                        </p:cTn>
                                        <p:tgtEl>
                                          <p:spTgt spid="4"/>
                                        </p:tgtEl>
                                        <p:attrNameLst>
                                          <p:attrName>style.visibility</p:attrName>
                                        </p:attrNameLst>
                                      </p:cBhvr>
                                      <p:to>
                                        <p:strVal val="visible"/>
                                      </p:to>
                                    </p:set>
                                    <p:animEffect transition="in" filter="barn(inHorizontal)">
                                      <p:cBhvr>
                                        <p:cTn id="41" dur="250"/>
                                        <p:tgtEl>
                                          <p:spTgt spid="4"/>
                                        </p:tgtEl>
                                      </p:cBhvr>
                                    </p:animEffect>
                                  </p:childTnLst>
                                </p:cTn>
                              </p:par>
                            </p:childTnLst>
                          </p:cTn>
                        </p:par>
                        <p:par>
                          <p:cTn id="42" fill="hold">
                            <p:stCondLst>
                              <p:cond delay="6950"/>
                            </p:stCondLst>
                            <p:childTnLst>
                              <p:par>
                                <p:cTn id="43" presetID="10"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par>
                          <p:cTn id="49" fill="hold">
                            <p:stCondLst>
                              <p:cond delay="7450"/>
                            </p:stCondLst>
                            <p:childTnLst>
                              <p:par>
                                <p:cTn id="50" presetID="10" presetClass="entr" presetSubtype="0" fill="hold" grpId="0" nodeType="afterEffect">
                                  <p:stCondLst>
                                    <p:cond delay="50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par>
                          <p:cTn id="56" fill="hold">
                            <p:stCondLst>
                              <p:cond delay="8450"/>
                            </p:stCondLst>
                            <p:childTnLst>
                              <p:par>
                                <p:cTn id="57" presetID="10" presetClass="entr" presetSubtype="0" fill="hold" grpId="0" nodeType="afterEffect">
                                  <p:stCondLst>
                                    <p:cond delay="50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cxnSp>
        <p:nvCxnSpPr>
          <p:cNvPr id="4" name="直接连接符 3"/>
          <p:cNvCxnSpPr/>
          <p:nvPr/>
        </p:nvCxnSpPr>
        <p:spPr>
          <a:xfrm>
            <a:off x="-99688" y="5941129"/>
            <a:ext cx="12594513"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2428583"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7" name="组合 6"/>
          <p:cNvGrpSpPr/>
          <p:nvPr/>
        </p:nvGrpSpPr>
        <p:grpSpPr>
          <a:xfrm>
            <a:off x="1669129" y="1846620"/>
            <a:ext cx="1777214" cy="3720253"/>
            <a:chOff x="1115616" y="1077584"/>
            <a:chExt cx="1224136" cy="2562492"/>
          </a:xfrm>
        </p:grpSpPr>
        <p:sp>
          <p:nvSpPr>
            <p:cNvPr id="8" name="任意多边形 7"/>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9" name="圆角矩形 8"/>
            <p:cNvSpPr/>
            <p:nvPr/>
          </p:nvSpPr>
          <p:spPr>
            <a:xfrm>
              <a:off x="1259632" y="1216298"/>
              <a:ext cx="936104" cy="2088232"/>
            </a:xfrm>
            <a:prstGeom prst="roundRect">
              <a:avLst>
                <a:gd name="adj" fmla="val 14632"/>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10" name="矩形 9"/>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chemeClr val="accent3">
                      <a:lumMod val="50000"/>
                    </a:schemeClr>
                  </a:solidFill>
                  <a:latin typeface="微软雅黑" panose="020B0503020204020204" pitchFamily="34" charset="-122"/>
                  <a:ea typeface="微软雅黑" panose="020B0503020204020204" pitchFamily="34" charset="-122"/>
                </a:rPr>
                <a:t>项目一</a:t>
              </a:r>
            </a:p>
          </p:txBody>
        </p:sp>
        <p:sp>
          <p:nvSpPr>
            <p:cNvPr id="11" name="文本框 16"/>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12" name="文本框 17"/>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3" name="椭圆 12"/>
          <p:cNvSpPr/>
          <p:nvPr/>
        </p:nvSpPr>
        <p:spPr>
          <a:xfrm>
            <a:off x="4772594"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013143" y="1846620"/>
            <a:ext cx="1777214" cy="3720253"/>
            <a:chOff x="1115616" y="1077584"/>
            <a:chExt cx="1224136" cy="2562492"/>
          </a:xfrm>
        </p:grpSpPr>
        <p:sp>
          <p:nvSpPr>
            <p:cNvPr id="15" name="任意多边形 1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16" name="圆角矩形 15"/>
            <p:cNvSpPr/>
            <p:nvPr/>
          </p:nvSpPr>
          <p:spPr>
            <a:xfrm>
              <a:off x="1259632" y="1216298"/>
              <a:ext cx="936104" cy="2088232"/>
            </a:xfrm>
            <a:prstGeom prst="roundRect">
              <a:avLst>
                <a:gd name="adj" fmla="val 14632"/>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17" name="矩形 1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rgbClr val="202A36"/>
                  </a:solidFill>
                  <a:latin typeface="微软雅黑" panose="020B0503020204020204" pitchFamily="34" charset="-122"/>
                  <a:ea typeface="微软雅黑" panose="020B0503020204020204" pitchFamily="34" charset="-122"/>
                </a:rPr>
                <a:t>项目二</a:t>
              </a:r>
            </a:p>
          </p:txBody>
        </p:sp>
        <p:sp>
          <p:nvSpPr>
            <p:cNvPr id="18" name="文本框 24"/>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19" name="文本框 25"/>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0" name="椭圆 19"/>
          <p:cNvSpPr/>
          <p:nvPr/>
        </p:nvSpPr>
        <p:spPr>
          <a:xfrm>
            <a:off x="7116609"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357158" y="1846620"/>
            <a:ext cx="1777214" cy="3720253"/>
            <a:chOff x="1115616" y="1077584"/>
            <a:chExt cx="1224136" cy="2562492"/>
          </a:xfrm>
        </p:grpSpPr>
        <p:sp>
          <p:nvSpPr>
            <p:cNvPr id="22" name="任意多边形 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23" name="圆角矩形 22"/>
            <p:cNvSpPr/>
            <p:nvPr/>
          </p:nvSpPr>
          <p:spPr>
            <a:xfrm>
              <a:off x="1259632" y="1216298"/>
              <a:ext cx="936104" cy="2088232"/>
            </a:xfrm>
            <a:prstGeom prst="roundRect">
              <a:avLst>
                <a:gd name="adj" fmla="val 14632"/>
              </a:avLst>
            </a:prstGeom>
            <a:blipFill dpi="0" rotWithShape="1">
              <a:blip r:embed="rId5">
                <a:extLst>
                  <a:ext uri="{28A0092B-C50C-407E-A947-70E740481C1C}">
                    <a14:useLocalDpi xmlns:a14="http://schemas.microsoft.com/office/drawing/2010/main"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24" name="矩形 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chemeClr val="accent3">
                      <a:lumMod val="50000"/>
                    </a:schemeClr>
                  </a:solidFill>
                  <a:latin typeface="微软雅黑" panose="020B0503020204020204" pitchFamily="34" charset="-122"/>
                  <a:ea typeface="微软雅黑" panose="020B0503020204020204" pitchFamily="34" charset="-122"/>
                </a:rPr>
                <a:t>项目三</a:t>
              </a:r>
            </a:p>
          </p:txBody>
        </p:sp>
        <p:sp>
          <p:nvSpPr>
            <p:cNvPr id="25" name="文本框 31"/>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26" name="文本框 32"/>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7" name="椭圆 26"/>
          <p:cNvSpPr/>
          <p:nvPr/>
        </p:nvSpPr>
        <p:spPr>
          <a:xfrm>
            <a:off x="9460625"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28" name="组合 27"/>
          <p:cNvGrpSpPr/>
          <p:nvPr/>
        </p:nvGrpSpPr>
        <p:grpSpPr>
          <a:xfrm>
            <a:off x="8701173" y="1846619"/>
            <a:ext cx="1777214" cy="3720253"/>
            <a:chOff x="1115616" y="1077584"/>
            <a:chExt cx="1224136" cy="2562492"/>
          </a:xfrm>
        </p:grpSpPr>
        <p:sp>
          <p:nvSpPr>
            <p:cNvPr id="29" name="任意多边形 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30" name="圆角矩形 29"/>
            <p:cNvSpPr/>
            <p:nvPr/>
          </p:nvSpPr>
          <p:spPr>
            <a:xfrm>
              <a:off x="1259632" y="1216298"/>
              <a:ext cx="936104" cy="2088232"/>
            </a:xfrm>
            <a:prstGeom prst="roundRect">
              <a:avLst>
                <a:gd name="adj" fmla="val 14632"/>
              </a:avLst>
            </a:prstGeom>
            <a:blipFill dpi="0" rotWithShape="1">
              <a:blip r:embed="rId6">
                <a:extLst>
                  <a:ext uri="{28A0092B-C50C-407E-A947-70E740481C1C}">
                    <a14:useLocalDpi xmlns:a14="http://schemas.microsoft.com/office/drawing/2010/main"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31" name="矩形 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rgbClr val="202A36"/>
                  </a:solidFill>
                  <a:latin typeface="微软雅黑" panose="020B0503020204020204" pitchFamily="34" charset="-122"/>
                  <a:ea typeface="微软雅黑" panose="020B0503020204020204" pitchFamily="34" charset="-122"/>
                </a:rPr>
                <a:t>项目四</a:t>
              </a:r>
            </a:p>
          </p:txBody>
        </p:sp>
        <p:sp>
          <p:nvSpPr>
            <p:cNvPr id="32" name="文本框 38"/>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33" name="文本框 39"/>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159337047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ppt_x</p:attrName>
                                        </p:attrNameLst>
                                      </p:cBhvr>
                                      <p:tavLst>
                                        <p:tav tm="0">
                                          <p:val>
                                            <p:strVal val="#ppt_x"/>
                                          </p:val>
                                        </p:tav>
                                        <p:tav tm="100000">
                                          <p:val>
                                            <p:strVal val="#ppt_x"/>
                                          </p:val>
                                        </p:tav>
                                      </p:tavLst>
                                    </p:anim>
                                    <p:anim calcmode="lin" valueType="num">
                                      <p:cBhvr>
                                        <p:cTn id="38" dur="50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anim calcmode="lin" valueType="num">
                                      <p:cBhvr>
                                        <p:cTn id="42" dur="500" fill="hold"/>
                                        <p:tgtEl>
                                          <p:spTgt spid="27"/>
                                        </p:tgtEl>
                                        <p:attrNameLst>
                                          <p:attrName>ppt_x</p:attrName>
                                        </p:attrNameLst>
                                      </p:cBhvr>
                                      <p:tavLst>
                                        <p:tav tm="0">
                                          <p:val>
                                            <p:strVal val="#ppt_x"/>
                                          </p:val>
                                        </p:tav>
                                        <p:tav tm="100000">
                                          <p:val>
                                            <p:strVal val="#ppt_x"/>
                                          </p:val>
                                        </p:tav>
                                      </p:tavLst>
                                    </p:anim>
                                    <p:anim calcmode="lin" valueType="num">
                                      <p:cBhvr>
                                        <p:cTn id="43" dur="500" fill="hold"/>
                                        <p:tgtEl>
                                          <p:spTgt spid="2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anim calcmode="lin" valueType="num">
                                      <p:cBhvr>
                                        <p:cTn id="47" dur="500" fill="hold"/>
                                        <p:tgtEl>
                                          <p:spTgt spid="28"/>
                                        </p:tgtEl>
                                        <p:attrNameLst>
                                          <p:attrName>ppt_x</p:attrName>
                                        </p:attrNameLst>
                                      </p:cBhvr>
                                      <p:tavLst>
                                        <p:tav tm="0">
                                          <p:val>
                                            <p:strVal val="#ppt_x"/>
                                          </p:val>
                                        </p:tav>
                                        <p:tav tm="100000">
                                          <p:val>
                                            <p:strVal val="#ppt_x"/>
                                          </p:val>
                                        </p:tav>
                                      </p:tavLst>
                                    </p:anim>
                                    <p:anim calcmode="lin" valueType="num">
                                      <p:cBhvr>
                                        <p:cTn id="48"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20" grpId="0" animBg="1"/>
      <p:bldP spid="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aphicFrame>
        <p:nvGraphicFramePr>
          <p:cNvPr id="14" name="图表 13"/>
          <p:cNvGraphicFramePr/>
          <p:nvPr>
            <p:extLst>
              <p:ext uri="{D42A27DB-BD31-4B8C-83A1-F6EECF244321}">
                <p14:modId xmlns:p14="http://schemas.microsoft.com/office/powerpoint/2010/main" val="2039855096"/>
              </p:ext>
            </p:extLst>
          </p:nvPr>
        </p:nvGraphicFramePr>
        <p:xfrm>
          <a:off x="2095431" y="1344687"/>
          <a:ext cx="8128000" cy="48517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764175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10800000">
            <a:off x="3430802" y="3299299"/>
            <a:ext cx="935323" cy="1097587"/>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4" name="矩形 3"/>
          <p:cNvSpPr/>
          <p:nvPr/>
        </p:nvSpPr>
        <p:spPr>
          <a:xfrm>
            <a:off x="4640504" y="2606651"/>
            <a:ext cx="3570208"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项目展示</a:t>
            </a:r>
          </a:p>
        </p:txBody>
      </p:sp>
      <p:sp>
        <p:nvSpPr>
          <p:cNvPr id="5" name="矩形 4"/>
          <p:cNvSpPr/>
          <p:nvPr/>
        </p:nvSpPr>
        <p:spPr>
          <a:xfrm>
            <a:off x="4566076" y="3714647"/>
            <a:ext cx="5014514" cy="830997"/>
          </a:xfrm>
          <a:prstGeom prst="rect">
            <a:avLst/>
          </a:prstGeom>
        </p:spPr>
        <p:txBody>
          <a:bodyPr wrap="none">
            <a:spAutoFit/>
          </a:bodyPr>
          <a:lstStyle/>
          <a:p>
            <a:pPr>
              <a:defRPr/>
            </a:pPr>
            <a:r>
              <a:rPr lang="en-US" altLang="zh-CN" sz="4800"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project presentation</a:t>
            </a:r>
          </a:p>
        </p:txBody>
      </p:sp>
      <p:cxnSp>
        <p:nvCxnSpPr>
          <p:cNvPr id="7" name="直接连接符 6"/>
          <p:cNvCxnSpPr/>
          <p:nvPr/>
        </p:nvCxnSpPr>
        <p:spPr>
          <a:xfrm>
            <a:off x="4720855" y="3735913"/>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964291" y="775381"/>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3</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val="40351301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r="59523"/>
          <a:stretch/>
        </p:blipFill>
        <p:spPr>
          <a:xfrm>
            <a:off x="1113933" y="2087487"/>
            <a:ext cx="2467468" cy="3495675"/>
          </a:xfrm>
          <a:prstGeom prst="rect">
            <a:avLst/>
          </a:prstGeom>
        </p:spPr>
      </p:pic>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5154" y="2087487"/>
            <a:ext cx="2330450" cy="3495675"/>
          </a:xfrm>
          <a:prstGeom prst="rect">
            <a:avLst/>
          </a:prstGeom>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2818" y="2087487"/>
            <a:ext cx="1900703" cy="3499950"/>
          </a:xfrm>
          <a:prstGeom prst="rect">
            <a:avLst/>
          </a:prstGeom>
        </p:spPr>
      </p:pic>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l="19860" r="17563"/>
          <a:stretch/>
        </p:blipFill>
        <p:spPr>
          <a:xfrm>
            <a:off x="3966422" y="2087487"/>
            <a:ext cx="2222205" cy="3495675"/>
          </a:xfrm>
          <a:prstGeom prst="rect">
            <a:avLst/>
          </a:prstGeom>
        </p:spPr>
      </p:pic>
      <p:sp>
        <p:nvSpPr>
          <p:cNvPr id="23" name="任意多边形 22"/>
          <p:cNvSpPr/>
          <p:nvPr/>
        </p:nvSpPr>
        <p:spPr>
          <a:xfrm>
            <a:off x="616688" y="1557338"/>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523826" y="1444007"/>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rot="16693454">
            <a:off x="570257" y="4871557"/>
            <a:ext cx="1273076" cy="1400291"/>
            <a:chOff x="2699958" y="4826351"/>
            <a:chExt cx="1273076" cy="1400291"/>
          </a:xfrm>
        </p:grpSpPr>
        <p:sp>
          <p:nvSpPr>
            <p:cNvPr id="25" name="任意多边形 24"/>
            <p:cNvSpPr/>
            <p:nvPr/>
          </p:nvSpPr>
          <p:spPr>
            <a:xfrm>
              <a:off x="2792820" y="4939682"/>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699958" y="4826351"/>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30"/>
          <p:cNvSpPr/>
          <p:nvPr/>
        </p:nvSpPr>
        <p:spPr>
          <a:xfrm>
            <a:off x="10444716" y="4776694"/>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0351854" y="4663363"/>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rot="16693454">
            <a:off x="10305423" y="1500672"/>
            <a:ext cx="1273076" cy="1400291"/>
            <a:chOff x="2699958" y="4826351"/>
            <a:chExt cx="1273076" cy="1400291"/>
          </a:xfrm>
        </p:grpSpPr>
        <p:sp>
          <p:nvSpPr>
            <p:cNvPr id="39" name="任意多边形 38"/>
            <p:cNvSpPr/>
            <p:nvPr/>
          </p:nvSpPr>
          <p:spPr>
            <a:xfrm>
              <a:off x="2792820" y="4939682"/>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699958" y="4826351"/>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9950959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rcRect l="3154" t="20865" r="2007" b="21972"/>
          <a:stretch>
            <a:fillRect/>
          </a:stretch>
        </p:blipFill>
        <p:spPr>
          <a:xfrm>
            <a:off x="1013499" y="1752116"/>
            <a:ext cx="10480417" cy="3622399"/>
          </a:xfrm>
          <a:custGeom>
            <a:avLst/>
            <a:gdLst>
              <a:gd name="connsiteX0" fmla="*/ 6789502 w 10480417"/>
              <a:gd name="connsiteY0" fmla="*/ 153 h 3622399"/>
              <a:gd name="connsiteX1" fmla="*/ 8098604 w 10480417"/>
              <a:gd name="connsiteY1" fmla="*/ 53575 h 3622399"/>
              <a:gd name="connsiteX2" fmla="*/ 9289450 w 10480417"/>
              <a:gd name="connsiteY2" fmla="*/ 223696 h 3622399"/>
              <a:gd name="connsiteX3" fmla="*/ 9969934 w 10480417"/>
              <a:gd name="connsiteY3" fmla="*/ 585203 h 3622399"/>
              <a:gd name="connsiteX4" fmla="*/ 10427134 w 10480417"/>
              <a:gd name="connsiteY4" fmla="*/ 1829212 h 3622399"/>
              <a:gd name="connsiteX5" fmla="*/ 10416502 w 10480417"/>
              <a:gd name="connsiteY5" fmla="*/ 2732980 h 3622399"/>
              <a:gd name="connsiteX6" fmla="*/ 9938036 w 10480417"/>
              <a:gd name="connsiteY6" fmla="*/ 3222077 h 3622399"/>
              <a:gd name="connsiteX7" fmla="*/ 6960920 w 10480417"/>
              <a:gd name="connsiteY7" fmla="*/ 3604849 h 3622399"/>
              <a:gd name="connsiteX8" fmla="*/ 3292688 w 10480417"/>
              <a:gd name="connsiteY8" fmla="*/ 3530422 h 3622399"/>
              <a:gd name="connsiteX9" fmla="*/ 1283134 w 10480417"/>
              <a:gd name="connsiteY9" fmla="*/ 3285873 h 3622399"/>
              <a:gd name="connsiteX10" fmla="*/ 273041 w 10480417"/>
              <a:gd name="connsiteY10" fmla="*/ 2477798 h 3622399"/>
              <a:gd name="connsiteX11" fmla="*/ 102920 w 10480417"/>
              <a:gd name="connsiteY11" fmla="*/ 1765417 h 3622399"/>
              <a:gd name="connsiteX12" fmla="*/ 28492 w 10480417"/>
              <a:gd name="connsiteY12" fmla="*/ 1223156 h 3622399"/>
              <a:gd name="connsiteX13" fmla="*/ 592018 w 10480417"/>
              <a:gd name="connsiteY13" fmla="*/ 372552 h 3622399"/>
              <a:gd name="connsiteX14" fmla="*/ 1346929 w 10480417"/>
              <a:gd name="connsiteY14" fmla="*/ 255594 h 3622399"/>
              <a:gd name="connsiteX15" fmla="*/ 3803050 w 10480417"/>
              <a:gd name="connsiteY15" fmla="*/ 74840 h 3622399"/>
              <a:gd name="connsiteX16" fmla="*/ 6535618 w 10480417"/>
              <a:gd name="connsiteY16" fmla="*/ 412 h 3622399"/>
              <a:gd name="connsiteX17" fmla="*/ 6789502 w 10480417"/>
              <a:gd name="connsiteY17" fmla="*/ 153 h 3622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80417" h="3622399">
                <a:moveTo>
                  <a:pt x="6789502" y="153"/>
                </a:moveTo>
                <a:cubicBezTo>
                  <a:pt x="7349674" y="2018"/>
                  <a:pt x="7697003" y="21013"/>
                  <a:pt x="8098604" y="53575"/>
                </a:cubicBezTo>
                <a:cubicBezTo>
                  <a:pt x="8557576" y="90789"/>
                  <a:pt x="8977562" y="135091"/>
                  <a:pt x="9289450" y="223696"/>
                </a:cubicBezTo>
                <a:cubicBezTo>
                  <a:pt x="9601338" y="312301"/>
                  <a:pt x="9780320" y="317617"/>
                  <a:pt x="9969934" y="585203"/>
                </a:cubicBezTo>
                <a:cubicBezTo>
                  <a:pt x="10159548" y="852789"/>
                  <a:pt x="10352706" y="1471249"/>
                  <a:pt x="10427134" y="1829212"/>
                </a:cubicBezTo>
                <a:cubicBezTo>
                  <a:pt x="10501562" y="2187175"/>
                  <a:pt x="10498018" y="2500836"/>
                  <a:pt x="10416502" y="2732980"/>
                </a:cubicBezTo>
                <a:cubicBezTo>
                  <a:pt x="10334986" y="2965124"/>
                  <a:pt x="10513966" y="3076766"/>
                  <a:pt x="9938036" y="3222077"/>
                </a:cubicBezTo>
                <a:cubicBezTo>
                  <a:pt x="9362106" y="3367388"/>
                  <a:pt x="8068478" y="3553458"/>
                  <a:pt x="6960920" y="3604849"/>
                </a:cubicBezTo>
                <a:cubicBezTo>
                  <a:pt x="5853362" y="3656240"/>
                  <a:pt x="4238986" y="3583585"/>
                  <a:pt x="3292688" y="3530422"/>
                </a:cubicBezTo>
                <a:cubicBezTo>
                  <a:pt x="2346390" y="3477259"/>
                  <a:pt x="1786409" y="3461310"/>
                  <a:pt x="1283134" y="3285873"/>
                </a:cubicBezTo>
                <a:cubicBezTo>
                  <a:pt x="779860" y="3110436"/>
                  <a:pt x="469743" y="2738296"/>
                  <a:pt x="273041" y="2477798"/>
                </a:cubicBezTo>
                <a:cubicBezTo>
                  <a:pt x="76339" y="2217300"/>
                  <a:pt x="143678" y="1974524"/>
                  <a:pt x="102920" y="1765417"/>
                </a:cubicBezTo>
                <a:cubicBezTo>
                  <a:pt x="62162" y="1556310"/>
                  <a:pt x="-53024" y="1455300"/>
                  <a:pt x="28492" y="1223156"/>
                </a:cubicBezTo>
                <a:cubicBezTo>
                  <a:pt x="110008" y="991012"/>
                  <a:pt x="372279" y="533812"/>
                  <a:pt x="592018" y="372552"/>
                </a:cubicBezTo>
                <a:cubicBezTo>
                  <a:pt x="811757" y="211292"/>
                  <a:pt x="811757" y="305213"/>
                  <a:pt x="1346929" y="255594"/>
                </a:cubicBezTo>
                <a:cubicBezTo>
                  <a:pt x="1882101" y="205975"/>
                  <a:pt x="2938269" y="117370"/>
                  <a:pt x="3803050" y="74840"/>
                </a:cubicBezTo>
                <a:cubicBezTo>
                  <a:pt x="4667831" y="32310"/>
                  <a:pt x="5819692" y="3956"/>
                  <a:pt x="6535618" y="412"/>
                </a:cubicBezTo>
                <a:cubicBezTo>
                  <a:pt x="6625109" y="-31"/>
                  <a:pt x="6709477" y="-114"/>
                  <a:pt x="6789502" y="153"/>
                </a:cubicBezTo>
                <a:close/>
              </a:path>
            </a:pathLst>
          </a:custGeom>
        </p:spPr>
      </p:pic>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2" name="任意多边形 1"/>
          <p:cNvSpPr/>
          <p:nvPr/>
        </p:nvSpPr>
        <p:spPr>
          <a:xfrm>
            <a:off x="793046" y="1709334"/>
            <a:ext cx="10794500" cy="3778134"/>
          </a:xfrm>
          <a:custGeom>
            <a:avLst/>
            <a:gdLst>
              <a:gd name="connsiteX0" fmla="*/ 1131447 w 10794500"/>
              <a:gd name="connsiteY0" fmla="*/ 321693 h 3778134"/>
              <a:gd name="connsiteX1" fmla="*/ 9063336 w 10794500"/>
              <a:gd name="connsiteY1" fmla="*/ 183470 h 3778134"/>
              <a:gd name="connsiteX2" fmla="*/ 10530629 w 10794500"/>
              <a:gd name="connsiteY2" fmla="*/ 1937842 h 3778134"/>
              <a:gd name="connsiteX3" fmla="*/ 9403578 w 10794500"/>
              <a:gd name="connsiteY3" fmla="*/ 3415768 h 3778134"/>
              <a:gd name="connsiteX4" fmla="*/ 1514219 w 10794500"/>
              <a:gd name="connsiteY4" fmla="*/ 3341340 h 3778134"/>
              <a:gd name="connsiteX5" fmla="*/ 302108 w 10794500"/>
              <a:gd name="connsiteY5" fmla="*/ 1650763 h 3778134"/>
              <a:gd name="connsiteX6" fmla="*/ 940061 w 10794500"/>
              <a:gd name="connsiteY6" fmla="*/ 470549 h 3778134"/>
              <a:gd name="connsiteX7" fmla="*/ 2237233 w 10794500"/>
              <a:gd name="connsiteY7" fmla="*/ 279163 h 3778134"/>
              <a:gd name="connsiteX8" fmla="*/ 7627940 w 10794500"/>
              <a:gd name="connsiteY8" fmla="*/ 2717 h 3778134"/>
              <a:gd name="connsiteX9" fmla="*/ 10073429 w 10794500"/>
              <a:gd name="connsiteY9" fmla="*/ 459917 h 3778134"/>
              <a:gd name="connsiteX10" fmla="*/ 10615689 w 10794500"/>
              <a:gd name="connsiteY10" fmla="*/ 1650763 h 3778134"/>
              <a:gd name="connsiteX11" fmla="*/ 10615689 w 10794500"/>
              <a:gd name="connsiteY11" fmla="*/ 2958568 h 3778134"/>
              <a:gd name="connsiteX12" fmla="*/ 8499810 w 10794500"/>
              <a:gd name="connsiteY12" fmla="*/ 3681582 h 3778134"/>
              <a:gd name="connsiteX13" fmla="*/ 2109643 w 10794500"/>
              <a:gd name="connsiteY13" fmla="*/ 3543358 h 3778134"/>
              <a:gd name="connsiteX14" fmla="*/ 153252 w 10794500"/>
              <a:gd name="connsiteY14" fmla="*/ 1618865 h 3778134"/>
              <a:gd name="connsiteX15" fmla="*/ 1131447 w 10794500"/>
              <a:gd name="connsiteY15" fmla="*/ 321693 h 3778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94500" h="3778134">
                <a:moveTo>
                  <a:pt x="1131447" y="321693"/>
                </a:moveTo>
                <a:cubicBezTo>
                  <a:pt x="2616461" y="82461"/>
                  <a:pt x="7496806" y="-85888"/>
                  <a:pt x="9063336" y="183470"/>
                </a:cubicBezTo>
                <a:cubicBezTo>
                  <a:pt x="10629866" y="452828"/>
                  <a:pt x="10473922" y="1399126"/>
                  <a:pt x="10530629" y="1937842"/>
                </a:cubicBezTo>
                <a:cubicBezTo>
                  <a:pt x="10587336" y="2476558"/>
                  <a:pt x="10906313" y="3181852"/>
                  <a:pt x="9403578" y="3415768"/>
                </a:cubicBezTo>
                <a:cubicBezTo>
                  <a:pt x="7900843" y="3649684"/>
                  <a:pt x="3031131" y="3635508"/>
                  <a:pt x="1514219" y="3341340"/>
                </a:cubicBezTo>
                <a:cubicBezTo>
                  <a:pt x="-2693" y="3047173"/>
                  <a:pt x="397801" y="2129228"/>
                  <a:pt x="302108" y="1650763"/>
                </a:cubicBezTo>
                <a:cubicBezTo>
                  <a:pt x="206415" y="1172298"/>
                  <a:pt x="617540" y="699149"/>
                  <a:pt x="940061" y="470549"/>
                </a:cubicBezTo>
                <a:cubicBezTo>
                  <a:pt x="1262582" y="241949"/>
                  <a:pt x="1122587" y="357135"/>
                  <a:pt x="2237233" y="279163"/>
                </a:cubicBezTo>
                <a:cubicBezTo>
                  <a:pt x="3351879" y="201191"/>
                  <a:pt x="6321907" y="-27409"/>
                  <a:pt x="7627940" y="2717"/>
                </a:cubicBezTo>
                <a:cubicBezTo>
                  <a:pt x="8933973" y="32843"/>
                  <a:pt x="9575471" y="185243"/>
                  <a:pt x="10073429" y="459917"/>
                </a:cubicBezTo>
                <a:cubicBezTo>
                  <a:pt x="10571387" y="734591"/>
                  <a:pt x="10525312" y="1234321"/>
                  <a:pt x="10615689" y="1650763"/>
                </a:cubicBezTo>
                <a:cubicBezTo>
                  <a:pt x="10706066" y="2067205"/>
                  <a:pt x="10968335" y="2620098"/>
                  <a:pt x="10615689" y="2958568"/>
                </a:cubicBezTo>
                <a:cubicBezTo>
                  <a:pt x="10263043" y="3297038"/>
                  <a:pt x="9917484" y="3584117"/>
                  <a:pt x="8499810" y="3681582"/>
                </a:cubicBezTo>
                <a:cubicBezTo>
                  <a:pt x="7082136" y="3779047"/>
                  <a:pt x="3500736" y="3887144"/>
                  <a:pt x="2109643" y="3543358"/>
                </a:cubicBezTo>
                <a:cubicBezTo>
                  <a:pt x="718550" y="3199572"/>
                  <a:pt x="314512" y="2157581"/>
                  <a:pt x="153252" y="1618865"/>
                </a:cubicBezTo>
                <a:cubicBezTo>
                  <a:pt x="-8009" y="1080149"/>
                  <a:pt x="-353567" y="560925"/>
                  <a:pt x="1131447" y="321693"/>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2"/>
          <p:cNvSpPr txBox="1"/>
          <p:nvPr/>
        </p:nvSpPr>
        <p:spPr>
          <a:xfrm>
            <a:off x="1820713" y="5796994"/>
            <a:ext cx="8550573" cy="549057"/>
          </a:xfrm>
          <a:prstGeom prst="rect">
            <a:avLst/>
          </a:prstGeom>
          <a:noFill/>
        </p:spPr>
        <p:txBody>
          <a:bodyPr wrap="square" lIns="91436" tIns="45718" rIns="91436" bIns="45718" rtlCol="0">
            <a:spAutoFit/>
          </a:bodyPr>
          <a:lstStyle/>
          <a:p>
            <a:pPr algn="ctr" defTabSz="1218804">
              <a:lnSpc>
                <a:spcPct val="130000"/>
              </a:lnSpc>
              <a:defRPr/>
            </a:pPr>
            <a:r>
              <a:rPr lang="zh-CN" altLang="en-US" sz="1200" kern="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kern="0">
                <a:solidFill>
                  <a:schemeClr val="bg1">
                    <a:lumMod val="50000"/>
                  </a:schemeClr>
                </a:solidFill>
                <a:latin typeface="微软雅黑" pitchFamily="34" charset="-122"/>
                <a:ea typeface="微软雅黑" pitchFamily="34" charset="-122"/>
              </a:rPr>
              <a:t>文字</a:t>
            </a:r>
            <a:r>
              <a:rPr lang="zh-CN" altLang="en-US" sz="1200" kern="0" smtClean="0">
                <a:solidFill>
                  <a:schemeClr val="bg1">
                    <a:lumMod val="50000"/>
                  </a:schemeClr>
                </a:solidFill>
                <a:latin typeface="微软雅黑" pitchFamily="34" charset="-122"/>
                <a:ea typeface="微软雅黑" pitchFamily="34" charset="-122"/>
              </a:rPr>
              <a:t>。</a:t>
            </a:r>
            <a:endParaRPr lang="zh-CN" altLang="en-US" sz="1200" kern="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004488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圆角矩形 3"/>
          <p:cNvSpPr/>
          <p:nvPr/>
        </p:nvSpPr>
        <p:spPr>
          <a:xfrm>
            <a:off x="3897713" y="1654657"/>
            <a:ext cx="2111583" cy="2111583"/>
          </a:xfrm>
          <a:prstGeom prst="roundRect">
            <a:avLst>
              <a:gd name="adj" fmla="val 9051"/>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6" name="圆角矩形 5"/>
          <p:cNvSpPr/>
          <p:nvPr/>
        </p:nvSpPr>
        <p:spPr>
          <a:xfrm>
            <a:off x="6201258" y="1654657"/>
            <a:ext cx="2111583" cy="2111583"/>
          </a:xfrm>
          <a:prstGeom prst="roundRect">
            <a:avLst>
              <a:gd name="adj" fmla="val 9051"/>
            </a:avLst>
          </a:prstGeom>
          <a:blipFill dpi="0" rotWithShape="1">
            <a:blip r:embed="rId4">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7" name="圆角矩形 6"/>
          <p:cNvSpPr/>
          <p:nvPr/>
        </p:nvSpPr>
        <p:spPr>
          <a:xfrm>
            <a:off x="3897713" y="3958202"/>
            <a:ext cx="2111583" cy="2111583"/>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8" name="圆角矩形 7"/>
          <p:cNvSpPr/>
          <p:nvPr/>
        </p:nvSpPr>
        <p:spPr>
          <a:xfrm>
            <a:off x="6201258" y="3958202"/>
            <a:ext cx="2111583" cy="2111583"/>
          </a:xfrm>
          <a:prstGeom prst="roundRect">
            <a:avLst>
              <a:gd name="adj" fmla="val 9051"/>
            </a:avLst>
          </a:prstGeom>
          <a:blipFill dpi="0" rotWithShape="1">
            <a:blip r:embed="rId6">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9" name="圆角矩形 8"/>
          <p:cNvSpPr/>
          <p:nvPr/>
        </p:nvSpPr>
        <p:spPr>
          <a:xfrm>
            <a:off x="5433410" y="3190354"/>
            <a:ext cx="575886" cy="575886"/>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1</a:t>
            </a:r>
            <a:endParaRPr lang="zh-CN" altLang="en-US" sz="2399" kern="0">
              <a:solidFill>
                <a:sysClr val="window" lastClr="FFFFFF"/>
              </a:solidFill>
              <a:latin typeface="Calibri"/>
              <a:ea typeface="宋体"/>
            </a:endParaRPr>
          </a:p>
        </p:txBody>
      </p:sp>
      <p:sp>
        <p:nvSpPr>
          <p:cNvPr id="10" name="圆角矩形 9"/>
          <p:cNvSpPr/>
          <p:nvPr/>
        </p:nvSpPr>
        <p:spPr>
          <a:xfrm>
            <a:off x="6201258" y="3190354"/>
            <a:ext cx="575886" cy="575886"/>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2</a:t>
            </a:r>
            <a:endParaRPr lang="zh-CN" altLang="en-US" sz="2399" kern="0">
              <a:solidFill>
                <a:sysClr val="window" lastClr="FFFFFF"/>
              </a:solidFill>
              <a:latin typeface="Calibri"/>
              <a:ea typeface="宋体"/>
            </a:endParaRPr>
          </a:p>
        </p:txBody>
      </p:sp>
      <p:sp>
        <p:nvSpPr>
          <p:cNvPr id="11" name="圆角矩形 10"/>
          <p:cNvSpPr/>
          <p:nvPr/>
        </p:nvSpPr>
        <p:spPr>
          <a:xfrm>
            <a:off x="5433410" y="3958202"/>
            <a:ext cx="575886" cy="575886"/>
          </a:xfrm>
          <a:prstGeom prst="roundRect">
            <a:avLst/>
          </a:prstGeom>
          <a:blipFill dpi="0" rotWithShape="1">
            <a:blip r:embed="rId9"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3</a:t>
            </a:r>
            <a:endParaRPr lang="zh-CN" altLang="en-US" sz="2399" kern="0">
              <a:solidFill>
                <a:sysClr val="window" lastClr="FFFFFF"/>
              </a:solidFill>
              <a:latin typeface="Calibri"/>
              <a:ea typeface="宋体"/>
            </a:endParaRPr>
          </a:p>
        </p:txBody>
      </p:sp>
      <p:sp>
        <p:nvSpPr>
          <p:cNvPr id="12" name="圆角矩形 11"/>
          <p:cNvSpPr/>
          <p:nvPr/>
        </p:nvSpPr>
        <p:spPr>
          <a:xfrm>
            <a:off x="6201258" y="3958202"/>
            <a:ext cx="575886" cy="575886"/>
          </a:xfrm>
          <a:prstGeom prst="roundRect">
            <a:avLst/>
          </a:prstGeom>
          <a:blipFill dpi="0" rotWithShape="1">
            <a:blip r:embed="rId10"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4</a:t>
            </a:r>
            <a:endParaRPr lang="zh-CN" altLang="en-US" sz="2399" kern="0">
              <a:solidFill>
                <a:sysClr val="window" lastClr="FFFFFF"/>
              </a:solidFill>
              <a:latin typeface="Calibri"/>
              <a:ea typeface="宋体"/>
            </a:endParaRPr>
          </a:p>
        </p:txBody>
      </p:sp>
      <p:sp>
        <p:nvSpPr>
          <p:cNvPr id="13" name="TextBox 37"/>
          <p:cNvSpPr txBox="1"/>
          <p:nvPr/>
        </p:nvSpPr>
        <p:spPr>
          <a:xfrm>
            <a:off x="611293" y="2366003"/>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14" name="TextBox 38"/>
          <p:cNvSpPr txBox="1"/>
          <p:nvPr/>
        </p:nvSpPr>
        <p:spPr>
          <a:xfrm>
            <a:off x="1263980" y="1750640"/>
            <a:ext cx="2364971" cy="615361"/>
          </a:xfrm>
          <a:prstGeom prst="rect">
            <a:avLst/>
          </a:prstGeom>
          <a:noFill/>
        </p:spPr>
        <p:txBody>
          <a:bodyPr wrap="square" tIns="0" bIns="0" rtlCol="0" anchor="t">
            <a:spAutoFit/>
          </a:bodyPr>
          <a:lstStyle/>
          <a:p>
            <a:pPr defTabSz="1218804">
              <a:lnSpc>
                <a:spcPct val="150000"/>
              </a:lnSpc>
              <a:defRPr/>
            </a:pPr>
            <a:r>
              <a:rPr lang="zh-CN" altLang="en-US" sz="2666" kern="0" dirty="0">
                <a:solidFill>
                  <a:srgbClr val="53888E"/>
                </a:solidFill>
                <a:latin typeface="微软雅黑" pitchFamily="34" charset="-122"/>
                <a:ea typeface="微软雅黑" pitchFamily="34" charset="-122"/>
                <a:cs typeface="华文黑体" pitchFamily="2" charset="-122"/>
              </a:rPr>
              <a:t>点击添加标题</a:t>
            </a:r>
          </a:p>
        </p:txBody>
      </p:sp>
      <p:sp>
        <p:nvSpPr>
          <p:cNvPr id="15" name="TextBox 39"/>
          <p:cNvSpPr txBox="1"/>
          <p:nvPr/>
        </p:nvSpPr>
        <p:spPr>
          <a:xfrm>
            <a:off x="8577720" y="2366003"/>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16" name="TextBox 40"/>
          <p:cNvSpPr txBox="1"/>
          <p:nvPr/>
        </p:nvSpPr>
        <p:spPr>
          <a:xfrm>
            <a:off x="8577720" y="1750640"/>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53888E"/>
                </a:solidFill>
                <a:latin typeface="微软雅黑" pitchFamily="34" charset="-122"/>
                <a:ea typeface="微软雅黑" pitchFamily="34" charset="-122"/>
                <a:cs typeface="华文黑体" pitchFamily="2" charset="-122"/>
              </a:rPr>
              <a:t>点击添加标题</a:t>
            </a:r>
          </a:p>
        </p:txBody>
      </p:sp>
      <p:sp>
        <p:nvSpPr>
          <p:cNvPr id="17" name="TextBox 41"/>
          <p:cNvSpPr txBox="1"/>
          <p:nvPr/>
        </p:nvSpPr>
        <p:spPr>
          <a:xfrm>
            <a:off x="611293" y="4841172"/>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18" name="TextBox 42"/>
          <p:cNvSpPr txBox="1"/>
          <p:nvPr/>
        </p:nvSpPr>
        <p:spPr>
          <a:xfrm>
            <a:off x="1263980" y="4225809"/>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53888E"/>
                </a:solidFill>
                <a:latin typeface="微软雅黑" pitchFamily="34" charset="-122"/>
                <a:ea typeface="微软雅黑" pitchFamily="34" charset="-122"/>
                <a:cs typeface="华文黑体" pitchFamily="2" charset="-122"/>
              </a:rPr>
              <a:t>点击添加标题</a:t>
            </a:r>
          </a:p>
        </p:txBody>
      </p:sp>
      <p:sp>
        <p:nvSpPr>
          <p:cNvPr id="19" name="TextBox 43"/>
          <p:cNvSpPr txBox="1"/>
          <p:nvPr/>
        </p:nvSpPr>
        <p:spPr>
          <a:xfrm>
            <a:off x="8577720" y="4841172"/>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20" name="TextBox 44"/>
          <p:cNvSpPr txBox="1"/>
          <p:nvPr/>
        </p:nvSpPr>
        <p:spPr>
          <a:xfrm>
            <a:off x="8577720" y="4225809"/>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53888E"/>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429132557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childTnLst>
                          </p:cTn>
                        </p:par>
                        <p:par>
                          <p:cTn id="29" fill="hold">
                            <p:stCondLst>
                              <p:cond delay="1100"/>
                            </p:stCondLst>
                            <p:childTnLst>
                              <p:par>
                                <p:cTn id="30" presetID="2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childTnLst>
                                </p:cTn>
                              </p:par>
                            </p:childTnLst>
                          </p:cTn>
                        </p:par>
                        <p:par>
                          <p:cTn id="46" fill="hold">
                            <p:stCondLst>
                              <p:cond delay="1600"/>
                            </p:stCondLst>
                            <p:childTnLst>
                              <p:par>
                                <p:cTn id="47" presetID="12" presetClass="entr" presetSubtype="2"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left)">
                                      <p:cBhvr>
                                        <p:cTn id="50" dur="500"/>
                                        <p:tgtEl>
                                          <p:spTgt spid="14"/>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p:tgtEl>
                                          <p:spTgt spid="13"/>
                                        </p:tgtEl>
                                        <p:attrNameLst>
                                          <p:attrName>ppt_x</p:attrName>
                                        </p:attrNameLst>
                                      </p:cBhvr>
                                      <p:tavLst>
                                        <p:tav tm="0">
                                          <p:val>
                                            <p:strVal val="#ppt_x+#ppt_w*1.125000"/>
                                          </p:val>
                                        </p:tav>
                                        <p:tav tm="100000">
                                          <p:val>
                                            <p:strVal val="#ppt_x"/>
                                          </p:val>
                                        </p:tav>
                                      </p:tavLst>
                                    </p:anim>
                                    <p:animEffect transition="in" filter="wipe(left)">
                                      <p:cBhvr>
                                        <p:cTn id="54" dur="500"/>
                                        <p:tgtEl>
                                          <p:spTgt spid="13"/>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p:tgtEl>
                                          <p:spTgt spid="16"/>
                                        </p:tgtEl>
                                        <p:attrNameLst>
                                          <p:attrName>ppt_x</p:attrName>
                                        </p:attrNameLst>
                                      </p:cBhvr>
                                      <p:tavLst>
                                        <p:tav tm="0">
                                          <p:val>
                                            <p:strVal val="#ppt_x-#ppt_w*1.125000"/>
                                          </p:val>
                                        </p:tav>
                                        <p:tav tm="100000">
                                          <p:val>
                                            <p:strVal val="#ppt_x"/>
                                          </p:val>
                                        </p:tav>
                                      </p:tavLst>
                                    </p:anim>
                                    <p:animEffect transition="in" filter="wipe(right)">
                                      <p:cBhvr>
                                        <p:cTn id="58" dur="500"/>
                                        <p:tgtEl>
                                          <p:spTgt spid="16"/>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p:tgtEl>
                                          <p:spTgt spid="15"/>
                                        </p:tgtEl>
                                        <p:attrNameLst>
                                          <p:attrName>ppt_x</p:attrName>
                                        </p:attrNameLst>
                                      </p:cBhvr>
                                      <p:tavLst>
                                        <p:tav tm="0">
                                          <p:val>
                                            <p:strVal val="#ppt_x-#ppt_w*1.125000"/>
                                          </p:val>
                                        </p:tav>
                                        <p:tav tm="100000">
                                          <p:val>
                                            <p:strVal val="#ppt_x"/>
                                          </p:val>
                                        </p:tav>
                                      </p:tavLst>
                                    </p:anim>
                                    <p:animEffect transition="in" filter="wipe(right)">
                                      <p:cBhvr>
                                        <p:cTn id="62" dur="500"/>
                                        <p:tgtEl>
                                          <p:spTgt spid="15"/>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ppt_x</p:attrName>
                                        </p:attrNameLst>
                                      </p:cBhvr>
                                      <p:tavLst>
                                        <p:tav tm="0">
                                          <p:val>
                                            <p:strVal val="#ppt_x+#ppt_w*1.125000"/>
                                          </p:val>
                                        </p:tav>
                                        <p:tav tm="100000">
                                          <p:val>
                                            <p:strVal val="#ppt_x"/>
                                          </p:val>
                                        </p:tav>
                                      </p:tavLst>
                                    </p:anim>
                                    <p:animEffect transition="in" filter="wipe(left)">
                                      <p:cBhvr>
                                        <p:cTn id="66" dur="500"/>
                                        <p:tgtEl>
                                          <p:spTgt spid="18"/>
                                        </p:tgtEl>
                                      </p:cBhvr>
                                    </p:animEffect>
                                  </p:childTnLst>
                                </p:cTn>
                              </p:par>
                              <p:par>
                                <p:cTn id="67" presetID="12" presetClass="entr" presetSubtype="2"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p:tgtEl>
                                          <p:spTgt spid="17"/>
                                        </p:tgtEl>
                                        <p:attrNameLst>
                                          <p:attrName>ppt_x</p:attrName>
                                        </p:attrNameLst>
                                      </p:cBhvr>
                                      <p:tavLst>
                                        <p:tav tm="0">
                                          <p:val>
                                            <p:strVal val="#ppt_x+#ppt_w*1.125000"/>
                                          </p:val>
                                        </p:tav>
                                        <p:tav tm="100000">
                                          <p:val>
                                            <p:strVal val="#ppt_x"/>
                                          </p:val>
                                        </p:tav>
                                      </p:tavLst>
                                    </p:anim>
                                    <p:animEffect transition="in" filter="wipe(left)">
                                      <p:cBhvr>
                                        <p:cTn id="70" dur="500"/>
                                        <p:tgtEl>
                                          <p:spTgt spid="17"/>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p:tgtEl>
                                          <p:spTgt spid="20"/>
                                        </p:tgtEl>
                                        <p:attrNameLst>
                                          <p:attrName>ppt_x</p:attrName>
                                        </p:attrNameLst>
                                      </p:cBhvr>
                                      <p:tavLst>
                                        <p:tav tm="0">
                                          <p:val>
                                            <p:strVal val="#ppt_x-#ppt_w*1.125000"/>
                                          </p:val>
                                        </p:tav>
                                        <p:tav tm="100000">
                                          <p:val>
                                            <p:strVal val="#ppt_x"/>
                                          </p:val>
                                        </p:tav>
                                      </p:tavLst>
                                    </p:anim>
                                    <p:animEffect transition="in" filter="wipe(right)">
                                      <p:cBhvr>
                                        <p:cTn id="74" dur="500"/>
                                        <p:tgtEl>
                                          <p:spTgt spid="20"/>
                                        </p:tgtEl>
                                      </p:cBhvr>
                                    </p:animEffect>
                                  </p:childTnLst>
                                </p:cTn>
                              </p:par>
                              <p:par>
                                <p:cTn id="75" presetID="12" presetClass="entr" presetSubtype="8"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p:tgtEl>
                                          <p:spTgt spid="19"/>
                                        </p:tgtEl>
                                        <p:attrNameLst>
                                          <p:attrName>ppt_x</p:attrName>
                                        </p:attrNameLst>
                                      </p:cBhvr>
                                      <p:tavLst>
                                        <p:tav tm="0">
                                          <p:val>
                                            <p:strVal val="#ppt_x-#ppt_w*1.125000"/>
                                          </p:val>
                                        </p:tav>
                                        <p:tav tm="100000">
                                          <p:val>
                                            <p:strVal val="#ppt_x"/>
                                          </p:val>
                                        </p:tav>
                                      </p:tavLst>
                                    </p:anim>
                                    <p:animEffect transition="in" filter="wipe(right)">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6" name="TextBox 110"/>
          <p:cNvSpPr txBox="1"/>
          <p:nvPr/>
        </p:nvSpPr>
        <p:spPr>
          <a:xfrm>
            <a:off x="1305766" y="2500675"/>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7" name="TextBox 111"/>
          <p:cNvSpPr txBox="1"/>
          <p:nvPr/>
        </p:nvSpPr>
        <p:spPr>
          <a:xfrm>
            <a:off x="8468970" y="2500675"/>
            <a:ext cx="2648467"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8" name="TextBox 112"/>
          <p:cNvSpPr txBox="1"/>
          <p:nvPr/>
        </p:nvSpPr>
        <p:spPr>
          <a:xfrm>
            <a:off x="8468971" y="4482781"/>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9" name="TextBox 113"/>
          <p:cNvSpPr txBox="1"/>
          <p:nvPr/>
        </p:nvSpPr>
        <p:spPr>
          <a:xfrm>
            <a:off x="1305766" y="4482781"/>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grpSp>
        <p:nvGrpSpPr>
          <p:cNvPr id="10" name="组合 9"/>
          <p:cNvGrpSpPr/>
          <p:nvPr/>
        </p:nvGrpSpPr>
        <p:grpSpPr>
          <a:xfrm>
            <a:off x="4405007" y="2176538"/>
            <a:ext cx="3669359" cy="3669960"/>
            <a:chOff x="3218020" y="2137420"/>
            <a:chExt cx="2752869" cy="2753319"/>
          </a:xfrm>
        </p:grpSpPr>
        <p:sp>
          <p:nvSpPr>
            <p:cNvPr id="11"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2" name="椭圆 61"/>
            <p:cNvSpPr/>
            <p:nvPr/>
          </p:nvSpPr>
          <p:spPr>
            <a:xfrm flipH="1" flipV="1">
              <a:off x="3218020" y="3523322"/>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3"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dirty="0">
                <a:solidFill>
                  <a:sysClr val="window" lastClr="FFFFFF"/>
                </a:solidFill>
                <a:latin typeface="Calibri"/>
                <a:ea typeface="宋体"/>
              </a:endParaRPr>
            </a:p>
          </p:txBody>
        </p:sp>
        <p:sp>
          <p:nvSpPr>
            <p:cNvPr id="14"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5" name="椭圆 14"/>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6" name="TextBox 121"/>
            <p:cNvSpPr txBox="1"/>
            <p:nvPr/>
          </p:nvSpPr>
          <p:spPr>
            <a:xfrm>
              <a:off x="3463304" y="2604739"/>
              <a:ext cx="884467" cy="400137"/>
            </a:xfrm>
            <a:prstGeom prst="rect">
              <a:avLst/>
            </a:prstGeom>
            <a:noFill/>
          </p:spPr>
          <p:txBody>
            <a:bodyPr wrap="square" lIns="0" tIns="0" rIns="0" bIns="0" rtlCol="0">
              <a:spAutoFit/>
            </a:bodyPr>
            <a:lstStyle/>
            <a:p>
              <a:pPr algn="ctr" defTabSz="1218804">
                <a:defRPr/>
              </a:pPr>
              <a:r>
                <a:rPr lang="zh-CN" altLang="en-US" sz="3466" kern="0" dirty="0">
                  <a:solidFill>
                    <a:sysClr val="window" lastClr="FFFFFF"/>
                  </a:solidFill>
                  <a:latin typeface="微软雅黑" pitchFamily="34" charset="-122"/>
                  <a:ea typeface="微软雅黑" pitchFamily="34" charset="-122"/>
                </a:rPr>
                <a:t>优势</a:t>
              </a:r>
              <a:endParaRPr lang="zh-CN" altLang="en-US" sz="3466" b="1" kern="0" dirty="0">
                <a:solidFill>
                  <a:sysClr val="window" lastClr="FFFFFF"/>
                </a:solidFill>
                <a:latin typeface="微软雅黑" pitchFamily="34" charset="-122"/>
                <a:ea typeface="微软雅黑" pitchFamily="34" charset="-122"/>
              </a:endParaRPr>
            </a:p>
          </p:txBody>
        </p:sp>
        <p:sp>
          <p:nvSpPr>
            <p:cNvPr id="17" name="TextBox 122"/>
            <p:cNvSpPr txBox="1"/>
            <p:nvPr/>
          </p:nvSpPr>
          <p:spPr>
            <a:xfrm>
              <a:off x="4784238" y="2585629"/>
              <a:ext cx="815013" cy="400137"/>
            </a:xfrm>
            <a:prstGeom prst="rect">
              <a:avLst/>
            </a:prstGeom>
            <a:noFill/>
          </p:spPr>
          <p:txBody>
            <a:bodyPr wrap="square" lIns="0" tIns="0" rIns="0" bIns="0" rtlCol="0">
              <a:spAutoFit/>
            </a:bodyPr>
            <a:lstStyle/>
            <a:p>
              <a:pPr algn="ctr" defTabSz="1218804">
                <a:defRPr/>
              </a:pPr>
              <a:r>
                <a:rPr lang="zh-CN" altLang="en-US" sz="3466" b="1" kern="0" dirty="0">
                  <a:solidFill>
                    <a:sysClr val="window" lastClr="FFFFFF"/>
                  </a:solidFill>
                  <a:latin typeface="微软雅黑" pitchFamily="34" charset="-122"/>
                  <a:ea typeface="微软雅黑" pitchFamily="34" charset="-122"/>
                </a:rPr>
                <a:t>机遇</a:t>
              </a:r>
            </a:p>
          </p:txBody>
        </p:sp>
        <p:sp>
          <p:nvSpPr>
            <p:cNvPr id="18" name="TextBox 123"/>
            <p:cNvSpPr txBox="1"/>
            <p:nvPr/>
          </p:nvSpPr>
          <p:spPr>
            <a:xfrm>
              <a:off x="3506168" y="3943238"/>
              <a:ext cx="911515" cy="400137"/>
            </a:xfrm>
            <a:prstGeom prst="rect">
              <a:avLst/>
            </a:prstGeom>
            <a:noFill/>
          </p:spPr>
          <p:txBody>
            <a:bodyPr wrap="square" lIns="0" tIns="0" rIns="0" bIns="0" rtlCol="0">
              <a:spAutoFit/>
            </a:bodyPr>
            <a:lstStyle/>
            <a:p>
              <a:pPr algn="ctr" defTabSz="1218804">
                <a:defRPr/>
              </a:pPr>
              <a:r>
                <a:rPr lang="zh-CN" altLang="en-US" sz="3466" b="1" kern="0" dirty="0">
                  <a:solidFill>
                    <a:sysClr val="window" lastClr="FFFFFF"/>
                  </a:solidFill>
                  <a:latin typeface="微软雅黑" pitchFamily="34" charset="-122"/>
                  <a:ea typeface="微软雅黑" pitchFamily="34" charset="-122"/>
                </a:rPr>
                <a:t>挑战</a:t>
              </a:r>
            </a:p>
          </p:txBody>
        </p:sp>
        <p:sp>
          <p:nvSpPr>
            <p:cNvPr id="19" name="TextBox 124"/>
            <p:cNvSpPr txBox="1"/>
            <p:nvPr/>
          </p:nvSpPr>
          <p:spPr>
            <a:xfrm>
              <a:off x="4881641" y="3886086"/>
              <a:ext cx="842487" cy="400137"/>
            </a:xfrm>
            <a:prstGeom prst="rect">
              <a:avLst/>
            </a:prstGeom>
            <a:noFill/>
          </p:spPr>
          <p:txBody>
            <a:bodyPr wrap="square" lIns="0" tIns="0" rIns="0" bIns="0" rtlCol="0">
              <a:spAutoFit/>
            </a:bodyPr>
            <a:lstStyle/>
            <a:p>
              <a:pPr algn="ctr" defTabSz="1218804">
                <a:defRPr/>
              </a:pPr>
              <a:r>
                <a:rPr lang="zh-CN" altLang="en-US" sz="3466" kern="0" dirty="0">
                  <a:solidFill>
                    <a:sysClr val="window" lastClr="FFFFFF"/>
                  </a:solidFill>
                  <a:latin typeface="微软雅黑" pitchFamily="34" charset="-122"/>
                  <a:ea typeface="微软雅黑" pitchFamily="34" charset="-122"/>
                </a:rPr>
                <a:t>劣势</a:t>
              </a:r>
              <a:endParaRPr lang="zh-CN" altLang="en-US" sz="3466" b="1" kern="0" dirty="0">
                <a:solidFill>
                  <a:sysClr val="window" lastClr="FFFFFF"/>
                </a:solidFill>
                <a:latin typeface="微软雅黑" pitchFamily="34" charset="-122"/>
                <a:ea typeface="微软雅黑" pitchFamily="34" charset="-122"/>
              </a:endParaRPr>
            </a:p>
          </p:txBody>
        </p:sp>
        <p:sp>
          <p:nvSpPr>
            <p:cNvPr id="20" name="椭圆 19"/>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grpSp>
    </p:spTree>
    <p:extLst>
      <p:ext uri="{BB962C8B-B14F-4D97-AF65-F5344CB8AC3E}">
        <p14:creationId xmlns:p14="http://schemas.microsoft.com/office/powerpoint/2010/main" val="369979598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par>
                                <p:cTn id="10" presetID="8" presetClass="emph" presetSubtype="0" fill="hold" nodeType="withEffect">
                                  <p:stCondLst>
                                    <p:cond delay="0"/>
                                  </p:stCondLst>
                                  <p:childTnLst>
                                    <p:animRot by="21600000">
                                      <p:cBhvr>
                                        <p:cTn id="11" dur="1000" fill="hold"/>
                                        <p:tgtEl>
                                          <p:spTgt spid="10"/>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40504" y="2606651"/>
            <a:ext cx="4416594"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总结与不足</a:t>
            </a:r>
          </a:p>
        </p:txBody>
      </p:sp>
      <p:sp>
        <p:nvSpPr>
          <p:cNvPr id="5" name="矩形 4"/>
          <p:cNvSpPr/>
          <p:nvPr/>
        </p:nvSpPr>
        <p:spPr>
          <a:xfrm>
            <a:off x="4566076" y="3714647"/>
            <a:ext cx="6088526" cy="830997"/>
          </a:xfrm>
          <a:prstGeom prst="rect">
            <a:avLst/>
          </a:prstGeom>
        </p:spPr>
        <p:txBody>
          <a:bodyPr wrap="none">
            <a:spAutoFit/>
          </a:bodyPr>
          <a:lstStyle/>
          <a:p>
            <a:pPr>
              <a:defRPr/>
            </a:pPr>
            <a:r>
              <a:rPr lang="en-US" altLang="zh-CN" sz="4800"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summary and deficiency</a:t>
            </a:r>
          </a:p>
        </p:txBody>
      </p:sp>
      <p:cxnSp>
        <p:nvCxnSpPr>
          <p:cNvPr id="7" name="直接连接符 6"/>
          <p:cNvCxnSpPr/>
          <p:nvPr/>
        </p:nvCxnSpPr>
        <p:spPr>
          <a:xfrm>
            <a:off x="4720855" y="3735913"/>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rot="10800000">
            <a:off x="3015946" y="3245437"/>
            <a:ext cx="886248"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1" name="文本框 10"/>
          <p:cNvSpPr txBox="1"/>
          <p:nvPr/>
        </p:nvSpPr>
        <p:spPr>
          <a:xfrm>
            <a:off x="2745634" y="721519"/>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4</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val="15615246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pSp>
        <p:nvGrpSpPr>
          <p:cNvPr id="6" name="Group 3"/>
          <p:cNvGrpSpPr>
            <a:grpSpLocks/>
          </p:cNvGrpSpPr>
          <p:nvPr/>
        </p:nvGrpSpPr>
        <p:grpSpPr bwMode="auto">
          <a:xfrm>
            <a:off x="945829" y="2028703"/>
            <a:ext cx="5838171" cy="3855146"/>
            <a:chOff x="0" y="0"/>
            <a:chExt cx="5166566" cy="3409678"/>
          </a:xfrm>
        </p:grpSpPr>
        <p:sp>
          <p:nvSpPr>
            <p:cNvPr id="7"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53888E"/>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sp>
          <p:nvSpPr>
            <p:cNvPr id="8"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53888E"/>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sp>
          <p:nvSpPr>
            <p:cNvPr id="9"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53888E"/>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sp>
          <p:nvSpPr>
            <p:cNvPr id="10"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53888E"/>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grpSp>
      <p:sp>
        <p:nvSpPr>
          <p:cNvPr id="11" name="KSO_GN4"/>
          <p:cNvSpPr>
            <a:spLocks noChangeArrowheads="1"/>
          </p:cNvSpPr>
          <p:nvPr/>
        </p:nvSpPr>
        <p:spPr bwMode="auto">
          <a:xfrm>
            <a:off x="1094957" y="2184244"/>
            <a:ext cx="2219456" cy="2220399"/>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7198" kern="0">
                <a:solidFill>
                  <a:sysClr val="window" lastClr="FFFFFF"/>
                </a:solidFill>
                <a:latin typeface="Impact" pitchFamily="34" charset="0"/>
              </a:rPr>
              <a:t>04</a:t>
            </a:r>
          </a:p>
        </p:txBody>
      </p:sp>
      <p:sp>
        <p:nvSpPr>
          <p:cNvPr id="12" name="KSO_GN3"/>
          <p:cNvSpPr>
            <a:spLocks noChangeArrowheads="1"/>
          </p:cNvSpPr>
          <p:nvPr/>
        </p:nvSpPr>
        <p:spPr bwMode="auto">
          <a:xfrm>
            <a:off x="3138318" y="3811055"/>
            <a:ext cx="1570595" cy="1571262"/>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5332" kern="0">
                <a:solidFill>
                  <a:sysClr val="window" lastClr="FFFFFF"/>
                </a:solidFill>
                <a:latin typeface="Impact" pitchFamily="34" charset="0"/>
              </a:rPr>
              <a:t>03</a:t>
            </a:r>
          </a:p>
        </p:txBody>
      </p:sp>
      <p:sp>
        <p:nvSpPr>
          <p:cNvPr id="13" name="KSO_GN2"/>
          <p:cNvSpPr>
            <a:spLocks noChangeArrowheads="1"/>
          </p:cNvSpPr>
          <p:nvPr/>
        </p:nvSpPr>
        <p:spPr bwMode="auto">
          <a:xfrm rot="10800000" flipV="1">
            <a:off x="4767610" y="4679217"/>
            <a:ext cx="1120040" cy="1120515"/>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3599" kern="0">
                <a:solidFill>
                  <a:sysClr val="window" lastClr="FFFFFF"/>
                </a:solidFill>
                <a:latin typeface="Impact" pitchFamily="34" charset="0"/>
              </a:rPr>
              <a:t>02</a:t>
            </a:r>
            <a:endParaRPr lang="en-US" altLang="zh-CN" sz="1999" kern="0">
              <a:solidFill>
                <a:sysClr val="window" lastClr="FFFFFF"/>
              </a:solidFill>
              <a:latin typeface="Impact" pitchFamily="34" charset="0"/>
            </a:endParaRPr>
          </a:p>
        </p:txBody>
      </p:sp>
      <p:sp>
        <p:nvSpPr>
          <p:cNvPr id="14" name="KSO_GN1"/>
          <p:cNvSpPr>
            <a:spLocks noChangeArrowheads="1"/>
          </p:cNvSpPr>
          <p:nvPr/>
        </p:nvSpPr>
        <p:spPr bwMode="auto">
          <a:xfrm>
            <a:off x="5835299" y="5502937"/>
            <a:ext cx="772606" cy="772933"/>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3599" kern="0" dirty="0">
                <a:solidFill>
                  <a:sysClr val="window" lastClr="FFFFFF"/>
                </a:solidFill>
                <a:latin typeface="Impact" pitchFamily="34" charset="0"/>
              </a:rPr>
              <a:t>01</a:t>
            </a:r>
          </a:p>
        </p:txBody>
      </p:sp>
      <p:sp>
        <p:nvSpPr>
          <p:cNvPr id="15" name="文本框 11"/>
          <p:cNvSpPr txBox="1">
            <a:spLocks noChangeArrowheads="1"/>
          </p:cNvSpPr>
          <p:nvPr/>
        </p:nvSpPr>
        <p:spPr bwMode="auto">
          <a:xfrm>
            <a:off x="3324288" y="1658067"/>
            <a:ext cx="5598739" cy="105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16" name="文本框 12"/>
          <p:cNvSpPr txBox="1">
            <a:spLocks noChangeArrowheads="1"/>
          </p:cNvSpPr>
          <p:nvPr/>
        </p:nvSpPr>
        <p:spPr bwMode="auto">
          <a:xfrm>
            <a:off x="4568494" y="3167819"/>
            <a:ext cx="5245953"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17" name="文本框 13"/>
          <p:cNvSpPr txBox="1">
            <a:spLocks noChangeArrowheads="1"/>
          </p:cNvSpPr>
          <p:nvPr/>
        </p:nvSpPr>
        <p:spPr bwMode="auto">
          <a:xfrm>
            <a:off x="5863787" y="4391672"/>
            <a:ext cx="5088304"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18" name="文本框 14"/>
          <p:cNvSpPr txBox="1">
            <a:spLocks noChangeArrowheads="1"/>
          </p:cNvSpPr>
          <p:nvPr/>
        </p:nvSpPr>
        <p:spPr bwMode="auto">
          <a:xfrm>
            <a:off x="6778407" y="5471541"/>
            <a:ext cx="5130090"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Tree>
    <p:extLst>
      <p:ext uri="{BB962C8B-B14F-4D97-AF65-F5344CB8AC3E}">
        <p14:creationId xmlns:p14="http://schemas.microsoft.com/office/powerpoint/2010/main" val="35927254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2750"/>
                                        <p:tgtEl>
                                          <p:spTgt spid="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P spid="12" grpId="0" animBg="1" autoUpdateAnimBg="0"/>
      <p:bldP spid="13" grpId="0" animBg="1" autoUpdateAnimBg="0"/>
      <p:bldP spid="14" grpId="0" animBg="1" autoUpdateAnimBg="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flipH="1">
            <a:off x="8464234" y="1500715"/>
            <a:ext cx="45719" cy="734442"/>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任意多边形 4"/>
          <p:cNvSpPr/>
          <p:nvPr/>
        </p:nvSpPr>
        <p:spPr>
          <a:xfrm flipH="1">
            <a:off x="2990271" y="3465418"/>
            <a:ext cx="45719" cy="734442"/>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3" name="任意多边形 12"/>
          <p:cNvSpPr/>
          <p:nvPr/>
        </p:nvSpPr>
        <p:spPr>
          <a:xfrm rot="10800000">
            <a:off x="6768438" y="4029660"/>
            <a:ext cx="377675" cy="44319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任意多边形 8"/>
          <p:cNvSpPr/>
          <p:nvPr/>
        </p:nvSpPr>
        <p:spPr>
          <a:xfrm rot="8301290">
            <a:off x="2910170" y="4783402"/>
            <a:ext cx="327888" cy="384772"/>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任意多边形 19"/>
          <p:cNvSpPr/>
          <p:nvPr/>
        </p:nvSpPr>
        <p:spPr>
          <a:xfrm rot="8301290">
            <a:off x="3667365" y="1276482"/>
            <a:ext cx="670808" cy="787184"/>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 name="矩形 1"/>
          <p:cNvSpPr/>
          <p:nvPr/>
        </p:nvSpPr>
        <p:spPr>
          <a:xfrm>
            <a:off x="2352318" y="688142"/>
            <a:ext cx="8001137" cy="1569660"/>
          </a:xfrm>
          <a:prstGeom prst="rect">
            <a:avLst/>
          </a:prstGeom>
        </p:spPr>
        <p:txBody>
          <a:bodyPr wrap="square">
            <a:spAutoFit/>
          </a:bodyPr>
          <a:lstStyle/>
          <a:p>
            <a:r>
              <a:rPr lang="en-US" altLang="zh-CN" sz="9600" smtClean="0">
                <a:latin typeface="Slim Joe" panose="02000000000000000000" pitchFamily="50" charset="0"/>
                <a:ea typeface="幼圆" panose="02010509060101010101" pitchFamily="49" charset="-122"/>
              </a:rPr>
              <a:t>CONTENTS</a:t>
            </a:r>
            <a:endParaRPr lang="zh-CN" altLang="en-US" sz="9600">
              <a:latin typeface="Slim Joe" panose="02000000000000000000" pitchFamily="50" charset="0"/>
              <a:ea typeface="幼圆" panose="02010509060101010101" pitchFamily="49" charset="-122"/>
            </a:endParaRPr>
          </a:p>
        </p:txBody>
      </p:sp>
      <p:sp>
        <p:nvSpPr>
          <p:cNvPr id="4" name="文本框 3"/>
          <p:cNvSpPr txBox="1"/>
          <p:nvPr/>
        </p:nvSpPr>
        <p:spPr>
          <a:xfrm>
            <a:off x="2620619" y="2838098"/>
            <a:ext cx="739305" cy="1569660"/>
          </a:xfrm>
          <a:prstGeom prst="rect">
            <a:avLst/>
          </a:prstGeom>
          <a:noFill/>
        </p:spPr>
        <p:txBody>
          <a:bodyPr wrap="none" rtlCol="0">
            <a:spAutoFit/>
          </a:bodyPr>
          <a:lstStyle/>
          <a:p>
            <a:r>
              <a:rPr lang="en-US" altLang="zh-CN" sz="9600" smtClean="0">
                <a:latin typeface="Slim Joe" panose="02000000000000000000" pitchFamily="50" charset="0"/>
                <a:ea typeface="幼圆" panose="02010509060101010101" pitchFamily="49" charset="-122"/>
              </a:rPr>
              <a:t>1</a:t>
            </a:r>
            <a:endParaRPr lang="zh-CN" altLang="en-US" sz="9600">
              <a:latin typeface="Slim Joe" panose="02000000000000000000" pitchFamily="50" charset="0"/>
              <a:ea typeface="幼圆" panose="02010509060101010101" pitchFamily="49" charset="-122"/>
            </a:endParaRPr>
          </a:p>
        </p:txBody>
      </p:sp>
      <p:sp>
        <p:nvSpPr>
          <p:cNvPr id="6" name="矩形 5"/>
          <p:cNvSpPr/>
          <p:nvPr/>
        </p:nvSpPr>
        <p:spPr>
          <a:xfrm>
            <a:off x="3324469" y="3465418"/>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工作概述</a:t>
            </a:r>
            <a:endParaRPr lang="zh-CN" altLang="en-US" sz="2800" kern="0" dirty="0">
              <a:effectLst>
                <a:glow rad="63500">
                  <a:prstClr val="white">
                    <a:lumMod val="65000"/>
                    <a:alpha val="40000"/>
                  </a:prstClr>
                </a:glow>
              </a:effectLst>
              <a:latin typeface="幼圆" panose="02010509060101010101" pitchFamily="49" charset="-122"/>
              <a:ea typeface="幼圆" panose="02010509060101010101" pitchFamily="49" charset="-122"/>
            </a:endParaRPr>
          </a:p>
        </p:txBody>
      </p:sp>
      <p:sp>
        <p:nvSpPr>
          <p:cNvPr id="7" name="矩形 6"/>
          <p:cNvSpPr/>
          <p:nvPr/>
        </p:nvSpPr>
        <p:spPr>
          <a:xfrm>
            <a:off x="3324469" y="3988638"/>
            <a:ext cx="1608133" cy="369332"/>
          </a:xfrm>
          <a:prstGeom prst="rect">
            <a:avLst/>
          </a:prstGeom>
        </p:spPr>
        <p:txBody>
          <a:bodyPr wrap="none">
            <a:spAutoFit/>
          </a:bodyPr>
          <a:lstStyle/>
          <a:p>
            <a:pPr>
              <a:defRPr/>
            </a:pPr>
            <a:r>
              <a:rPr lang="en-US" altLang="zh-CN" kern="0" smtClea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 </a:t>
            </a:r>
            <a:r>
              <a:rPr lang="en-US" altLang="zh-CN"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summary</a:t>
            </a:r>
            <a:endParaRPr lang="zh-CN" altLang="en-US" kern="0" dirty="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endParaRPr>
          </a:p>
        </p:txBody>
      </p:sp>
      <p:sp>
        <p:nvSpPr>
          <p:cNvPr id="8" name="矩形 7"/>
          <p:cNvSpPr/>
          <p:nvPr/>
        </p:nvSpPr>
        <p:spPr>
          <a:xfrm>
            <a:off x="2560922" y="4470174"/>
            <a:ext cx="904415" cy="1569660"/>
          </a:xfrm>
          <a:prstGeom prst="rect">
            <a:avLst/>
          </a:prstGeom>
        </p:spPr>
        <p:txBody>
          <a:bodyPr wrap="none">
            <a:spAutoFit/>
          </a:bodyPr>
          <a:lstStyle/>
          <a:p>
            <a:r>
              <a:rPr lang="en-US" altLang="zh-CN" sz="9600">
                <a:latin typeface="Slim Joe" panose="02000000000000000000" pitchFamily="50" charset="0"/>
                <a:ea typeface="幼圆" panose="02010509060101010101" pitchFamily="49" charset="-122"/>
              </a:rPr>
              <a:t>2</a:t>
            </a:r>
            <a:endParaRPr lang="zh-CN" altLang="en-US">
              <a:ea typeface="幼圆" panose="02010509060101010101" pitchFamily="49" charset="-122"/>
            </a:endParaRPr>
          </a:p>
        </p:txBody>
      </p:sp>
      <p:sp>
        <p:nvSpPr>
          <p:cNvPr id="10" name="矩形 9"/>
          <p:cNvSpPr/>
          <p:nvPr/>
        </p:nvSpPr>
        <p:spPr>
          <a:xfrm>
            <a:off x="3324469" y="4881190"/>
            <a:ext cx="1620957" cy="523220"/>
          </a:xfrm>
          <a:prstGeom prst="rect">
            <a:avLst/>
          </a:prstGeom>
        </p:spPr>
        <p:txBody>
          <a:bodyPr wrap="none">
            <a:spAutoFit/>
          </a:bodyPr>
          <a:lstStyle/>
          <a:p>
            <a:pPr>
              <a:defRPr/>
            </a:pPr>
            <a:r>
              <a:rPr lang="zh-CN" altLang="en-US" sz="2800" kern="0" smtClean="0">
                <a:effectLst>
                  <a:glow rad="63500">
                    <a:prstClr val="white">
                      <a:lumMod val="65000"/>
                      <a:alpha val="40000"/>
                    </a:prstClr>
                  </a:glow>
                </a:effectLst>
                <a:latin typeface="幼圆" panose="02010509060101010101" pitchFamily="49" charset="-122"/>
                <a:ea typeface="幼圆" panose="02010509060101010101" pitchFamily="49" charset="-122"/>
              </a:rPr>
              <a:t>完成</a:t>
            </a: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情况</a:t>
            </a:r>
          </a:p>
        </p:txBody>
      </p:sp>
      <p:sp>
        <p:nvSpPr>
          <p:cNvPr id="11" name="矩形 10"/>
          <p:cNvSpPr/>
          <p:nvPr/>
        </p:nvSpPr>
        <p:spPr>
          <a:xfrm>
            <a:off x="3324469" y="5404410"/>
            <a:ext cx="1742785" cy="369332"/>
          </a:xfrm>
          <a:prstGeom prst="rect">
            <a:avLst/>
          </a:prstGeom>
        </p:spPr>
        <p:txBody>
          <a:bodyPr wrap="none">
            <a:spAutoFit/>
          </a:bodyPr>
          <a:lstStyle/>
          <a:p>
            <a:pPr>
              <a:defRPr/>
            </a:pPr>
            <a:r>
              <a:rPr lang="en-US" altLang="zh-CN"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completion</a:t>
            </a:r>
          </a:p>
        </p:txBody>
      </p:sp>
      <p:sp>
        <p:nvSpPr>
          <p:cNvPr id="12" name="文本框 11"/>
          <p:cNvSpPr txBox="1"/>
          <p:nvPr/>
        </p:nvSpPr>
        <p:spPr>
          <a:xfrm>
            <a:off x="6528461" y="2993771"/>
            <a:ext cx="904415" cy="1569660"/>
          </a:xfrm>
          <a:prstGeom prst="rect">
            <a:avLst/>
          </a:prstGeom>
          <a:noFill/>
        </p:spPr>
        <p:txBody>
          <a:bodyPr wrap="none" rtlCol="0">
            <a:spAutoFit/>
          </a:bodyPr>
          <a:lstStyle/>
          <a:p>
            <a:r>
              <a:rPr lang="en-US" altLang="zh-CN" sz="9600" smtClean="0">
                <a:latin typeface="Slim Joe" panose="02000000000000000000" pitchFamily="50" charset="0"/>
                <a:ea typeface="幼圆" panose="02010509060101010101" pitchFamily="49" charset="-122"/>
              </a:rPr>
              <a:t>3</a:t>
            </a:r>
            <a:endParaRPr lang="zh-CN" altLang="en-US" sz="9600">
              <a:latin typeface="Slim Joe" panose="02000000000000000000" pitchFamily="50" charset="0"/>
              <a:ea typeface="幼圆" panose="02010509060101010101" pitchFamily="49" charset="-122"/>
            </a:endParaRPr>
          </a:p>
        </p:txBody>
      </p:sp>
      <p:sp>
        <p:nvSpPr>
          <p:cNvPr id="14" name="矩形 13"/>
          <p:cNvSpPr/>
          <p:nvPr/>
        </p:nvSpPr>
        <p:spPr>
          <a:xfrm>
            <a:off x="7303484" y="3615246"/>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项目展示</a:t>
            </a:r>
          </a:p>
        </p:txBody>
      </p:sp>
      <p:sp>
        <p:nvSpPr>
          <p:cNvPr id="15" name="矩形 14"/>
          <p:cNvSpPr/>
          <p:nvPr/>
        </p:nvSpPr>
        <p:spPr>
          <a:xfrm>
            <a:off x="7303484" y="4138466"/>
            <a:ext cx="1999265" cy="369332"/>
          </a:xfrm>
          <a:prstGeom prst="rect">
            <a:avLst/>
          </a:prstGeom>
        </p:spPr>
        <p:txBody>
          <a:bodyPr wrap="none">
            <a:spAutoFit/>
          </a:bodyPr>
          <a:lstStyle/>
          <a:p>
            <a:pPr>
              <a:defRPr/>
            </a:pPr>
            <a:r>
              <a:rPr lang="en-US" altLang="zh-CN"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project presentation</a:t>
            </a:r>
          </a:p>
        </p:txBody>
      </p:sp>
      <p:sp>
        <p:nvSpPr>
          <p:cNvPr id="16" name="任意多边形 15"/>
          <p:cNvSpPr/>
          <p:nvPr/>
        </p:nvSpPr>
        <p:spPr>
          <a:xfrm rot="10800000">
            <a:off x="6578401" y="5355861"/>
            <a:ext cx="414427" cy="270391"/>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7" name="文本框 16"/>
          <p:cNvSpPr txBox="1"/>
          <p:nvPr/>
        </p:nvSpPr>
        <p:spPr>
          <a:xfrm>
            <a:off x="6442823" y="4290895"/>
            <a:ext cx="904415" cy="1569660"/>
          </a:xfrm>
          <a:prstGeom prst="rect">
            <a:avLst/>
          </a:prstGeom>
          <a:noFill/>
        </p:spPr>
        <p:txBody>
          <a:bodyPr wrap="none" rtlCol="0">
            <a:spAutoFit/>
          </a:bodyPr>
          <a:lstStyle/>
          <a:p>
            <a:r>
              <a:rPr lang="en-US" altLang="zh-CN" sz="9600" smtClean="0">
                <a:latin typeface="Slim Joe" panose="02000000000000000000" pitchFamily="50" charset="0"/>
                <a:ea typeface="幼圆" panose="02010509060101010101" pitchFamily="49" charset="-122"/>
              </a:rPr>
              <a:t>4</a:t>
            </a:r>
            <a:endParaRPr lang="zh-CN" altLang="en-US" sz="9600">
              <a:latin typeface="Slim Joe" panose="02000000000000000000" pitchFamily="50" charset="0"/>
              <a:ea typeface="幼圆" panose="02010509060101010101" pitchFamily="49" charset="-122"/>
            </a:endParaRPr>
          </a:p>
        </p:txBody>
      </p:sp>
      <p:sp>
        <p:nvSpPr>
          <p:cNvPr id="18" name="矩形 17"/>
          <p:cNvSpPr/>
          <p:nvPr/>
        </p:nvSpPr>
        <p:spPr>
          <a:xfrm>
            <a:off x="7339674" y="4912370"/>
            <a:ext cx="1980029"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总结与不足</a:t>
            </a:r>
          </a:p>
        </p:txBody>
      </p:sp>
      <p:sp>
        <p:nvSpPr>
          <p:cNvPr id="19" name="矩形 18"/>
          <p:cNvSpPr/>
          <p:nvPr/>
        </p:nvSpPr>
        <p:spPr>
          <a:xfrm>
            <a:off x="7339674" y="5435590"/>
            <a:ext cx="2403222" cy="369332"/>
          </a:xfrm>
          <a:prstGeom prst="rect">
            <a:avLst/>
          </a:prstGeom>
        </p:spPr>
        <p:txBody>
          <a:bodyPr wrap="none">
            <a:spAutoFit/>
          </a:bodyPr>
          <a:lstStyle/>
          <a:p>
            <a:pPr>
              <a:defRPr/>
            </a:pPr>
            <a:r>
              <a:rPr lang="en-US" altLang="zh-CN"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summary and deficiency</a:t>
            </a:r>
          </a:p>
        </p:txBody>
      </p:sp>
    </p:spTree>
    <p:extLst>
      <p:ext uri="{BB962C8B-B14F-4D97-AF65-F5344CB8AC3E}">
        <p14:creationId xmlns:p14="http://schemas.microsoft.com/office/powerpoint/2010/main" val="25557043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TextBox 54"/>
          <p:cNvSpPr txBox="1"/>
          <p:nvPr/>
        </p:nvSpPr>
        <p:spPr>
          <a:xfrm>
            <a:off x="5809500" y="1937074"/>
            <a:ext cx="4511110" cy="1025602"/>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defRPr/>
            </a:pPr>
            <a:r>
              <a:rPr lang="zh-CN" altLang="en-US" sz="1333"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a:p>
            <a:pPr algn="just" defTabSz="1218804">
              <a:defRPr/>
            </a:pPr>
            <a:endParaRPr lang="en-US" altLang="zh-CN" sz="1333" kern="0" dirty="0">
              <a:solidFill>
                <a:srgbClr val="000000">
                  <a:lumMod val="65000"/>
                  <a:lumOff val="35000"/>
                </a:srgbClr>
              </a:solidFill>
            </a:endParaRPr>
          </a:p>
        </p:txBody>
      </p:sp>
      <p:sp>
        <p:nvSpPr>
          <p:cNvPr id="6" name="Freeform 5"/>
          <p:cNvSpPr>
            <a:spLocks/>
          </p:cNvSpPr>
          <p:nvPr/>
        </p:nvSpPr>
        <p:spPr bwMode="auto">
          <a:xfrm rot="5400000">
            <a:off x="1493113" y="2320162"/>
            <a:ext cx="3066893" cy="276514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3">
              <a:extLst>
                <a:ext uri="{28A0092B-C50C-407E-A947-70E740481C1C}">
                  <a14:useLocalDpi xmlns:a14="http://schemas.microsoft.com/office/drawing/2010/main" val="0"/>
                </a:ext>
              </a:extLst>
            </a:blip>
            <a:srcRect/>
            <a:stretch>
              <a:fillRect/>
            </a:stretch>
          </a:blipFill>
          <a:ln w="9525" cap="flat">
            <a:noFill/>
            <a:prstDash val="solid"/>
            <a:miter lim="800000"/>
            <a:headEnd/>
            <a:tailEnd/>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7" name="TextBox 56"/>
          <p:cNvSpPr txBox="1"/>
          <p:nvPr/>
        </p:nvSpPr>
        <p:spPr>
          <a:xfrm>
            <a:off x="2327546" y="3113114"/>
            <a:ext cx="1398029" cy="114864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defTabSz="1218804">
              <a:defRPr/>
            </a:pPr>
            <a:r>
              <a:rPr lang="zh-CN" altLang="en-US" sz="3732" kern="0" dirty="0">
                <a:solidFill>
                  <a:sysClr val="window" lastClr="FFFFFF"/>
                </a:solidFill>
              </a:rPr>
              <a:t>重点项目</a:t>
            </a:r>
          </a:p>
        </p:txBody>
      </p:sp>
      <p:sp>
        <p:nvSpPr>
          <p:cNvPr id="8" name="Freeform 5"/>
          <p:cNvSpPr>
            <a:spLocks/>
          </p:cNvSpPr>
          <p:nvPr/>
        </p:nvSpPr>
        <p:spPr bwMode="auto">
          <a:xfrm rot="5400000">
            <a:off x="1344187" y="2201587"/>
            <a:ext cx="3364745" cy="30022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9" name="椭圆 8"/>
          <p:cNvSpPr/>
          <p:nvPr/>
        </p:nvSpPr>
        <p:spPr>
          <a:xfrm>
            <a:off x="3601975" y="2062195"/>
            <a:ext cx="570243" cy="57024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solidFill>
              <a:sysClr val="window" lastClr="FFFFFF">
                <a:lumMod val="75000"/>
              </a:sysClr>
            </a:solidFill>
            <a:prstDash val="solid"/>
          </a:ln>
          <a:effectLst/>
        </p:spPr>
        <p:txBody>
          <a:bodyPr rtlCol="0" anchor="ctr"/>
          <a:lstStyle/>
          <a:p>
            <a:pPr algn="ctr" defTabSz="1218804">
              <a:defRPr/>
            </a:pPr>
            <a:r>
              <a:rPr lang="en-US" altLang="zh-CN" sz="2399" b="1" kern="0" dirty="0">
                <a:solidFill>
                  <a:sysClr val="window" lastClr="FFFFFF"/>
                </a:solidFill>
                <a:latin typeface="微软雅黑" pitchFamily="34" charset="-122"/>
                <a:ea typeface="微软雅黑" pitchFamily="34" charset="-122"/>
              </a:rPr>
              <a:t>1</a:t>
            </a:r>
            <a:endParaRPr lang="zh-CN" altLang="en-US" sz="2399" b="1" kern="0" dirty="0">
              <a:solidFill>
                <a:sysClr val="window" lastClr="FFFFFF"/>
              </a:solidFill>
              <a:latin typeface="微软雅黑" pitchFamily="34" charset="-122"/>
              <a:ea typeface="微软雅黑" pitchFamily="34" charset="-122"/>
            </a:endParaRPr>
          </a:p>
        </p:txBody>
      </p:sp>
      <p:sp>
        <p:nvSpPr>
          <p:cNvPr id="10" name="椭圆 9"/>
          <p:cNvSpPr/>
          <p:nvPr/>
        </p:nvSpPr>
        <p:spPr>
          <a:xfrm>
            <a:off x="4327879" y="3417614"/>
            <a:ext cx="570243" cy="57024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solidFill>
              <a:sysClr val="window" lastClr="FFFFFF">
                <a:lumMod val="75000"/>
              </a:sysClr>
            </a:solidFill>
            <a:prstDash val="solid"/>
          </a:ln>
          <a:effectLst/>
        </p:spPr>
        <p:txBody>
          <a:bodyPr rtlCol="0" anchor="ctr"/>
          <a:lstStyle/>
          <a:p>
            <a:pPr algn="ctr" defTabSz="1218804"/>
            <a:r>
              <a:rPr lang="en-US" altLang="zh-CN" sz="2399" b="1" kern="0" dirty="0">
                <a:solidFill>
                  <a:sysClr val="window" lastClr="FFFFFF"/>
                </a:solidFill>
                <a:latin typeface="微软雅黑" pitchFamily="34" charset="-122"/>
                <a:ea typeface="微软雅黑" pitchFamily="34" charset="-122"/>
              </a:rPr>
              <a:t>2</a:t>
            </a:r>
            <a:endParaRPr lang="zh-CN" altLang="en-US" sz="2399" b="1" kern="0" dirty="0">
              <a:solidFill>
                <a:sysClr val="window" lastClr="FFFFFF"/>
              </a:solidFill>
              <a:latin typeface="微软雅黑" pitchFamily="34" charset="-122"/>
              <a:ea typeface="微软雅黑" pitchFamily="34" charset="-122"/>
            </a:endParaRPr>
          </a:p>
        </p:txBody>
      </p:sp>
      <p:sp>
        <p:nvSpPr>
          <p:cNvPr id="11" name="椭圆 10"/>
          <p:cNvSpPr/>
          <p:nvPr/>
        </p:nvSpPr>
        <p:spPr>
          <a:xfrm>
            <a:off x="3601975" y="4765010"/>
            <a:ext cx="570243" cy="57024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solidFill>
              <a:sysClr val="window" lastClr="FFFFFF">
                <a:lumMod val="75000"/>
              </a:sysClr>
            </a:solidFill>
            <a:prstDash val="solid"/>
          </a:ln>
          <a:effectLst/>
        </p:spPr>
        <p:txBody>
          <a:bodyPr rtlCol="0" anchor="ctr"/>
          <a:lstStyle/>
          <a:p>
            <a:pPr algn="ctr" defTabSz="1218804"/>
            <a:r>
              <a:rPr lang="en-US" altLang="zh-CN" sz="2399" b="1" kern="0" dirty="0">
                <a:solidFill>
                  <a:sysClr val="window" lastClr="FFFFFF"/>
                </a:solidFill>
                <a:latin typeface="微软雅黑" pitchFamily="34" charset="-122"/>
                <a:ea typeface="微软雅黑" pitchFamily="34" charset="-122"/>
              </a:rPr>
              <a:t>3</a:t>
            </a:r>
            <a:endParaRPr lang="zh-CN" altLang="en-US" sz="2399" b="1" kern="0" dirty="0">
              <a:solidFill>
                <a:sysClr val="window" lastClr="FFFFFF"/>
              </a:solidFill>
              <a:latin typeface="微软雅黑" pitchFamily="34" charset="-122"/>
              <a:ea typeface="微软雅黑" pitchFamily="34" charset="-122"/>
            </a:endParaRPr>
          </a:p>
        </p:txBody>
      </p:sp>
      <p:grpSp>
        <p:nvGrpSpPr>
          <p:cNvPr id="12" name="组合 11"/>
          <p:cNvGrpSpPr/>
          <p:nvPr/>
        </p:nvGrpSpPr>
        <p:grpSpPr>
          <a:xfrm>
            <a:off x="4172218" y="2110978"/>
            <a:ext cx="1401873" cy="472678"/>
            <a:chOff x="3513818" y="1963801"/>
            <a:chExt cx="1051729" cy="354618"/>
          </a:xfrm>
        </p:grpSpPr>
        <p:cxnSp>
          <p:nvCxnSpPr>
            <p:cNvPr id="13" name="直接连接符 1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14" name="直接连接符 1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15" name="TextBox 64"/>
          <p:cNvSpPr txBox="1"/>
          <p:nvPr/>
        </p:nvSpPr>
        <p:spPr>
          <a:xfrm>
            <a:off x="6514068" y="3292493"/>
            <a:ext cx="4511110"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defRPr/>
            </a:pPr>
            <a:r>
              <a:rPr lang="zh-CN" altLang="en-US" sz="1333"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16" name="TextBox 65"/>
          <p:cNvSpPr txBox="1"/>
          <p:nvPr/>
        </p:nvSpPr>
        <p:spPr>
          <a:xfrm>
            <a:off x="5839917" y="4639889"/>
            <a:ext cx="4511110"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defRPr/>
            </a:pPr>
            <a:r>
              <a:rPr lang="zh-CN" altLang="en-US" sz="1333"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grpSp>
        <p:nvGrpSpPr>
          <p:cNvPr id="17" name="组合 16"/>
          <p:cNvGrpSpPr/>
          <p:nvPr/>
        </p:nvGrpSpPr>
        <p:grpSpPr>
          <a:xfrm>
            <a:off x="4904219" y="3466395"/>
            <a:ext cx="1401873" cy="472678"/>
            <a:chOff x="3513818" y="1963801"/>
            <a:chExt cx="1051729" cy="354618"/>
          </a:xfrm>
        </p:grpSpPr>
        <p:cxnSp>
          <p:nvCxnSpPr>
            <p:cNvPr id="18" name="直接连接符 1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19" name="直接连接符 1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20" name="组合 19"/>
          <p:cNvGrpSpPr/>
          <p:nvPr/>
        </p:nvGrpSpPr>
        <p:grpSpPr>
          <a:xfrm>
            <a:off x="4172218" y="4813791"/>
            <a:ext cx="1401873" cy="472678"/>
            <a:chOff x="3513818" y="1963801"/>
            <a:chExt cx="1051729" cy="354618"/>
          </a:xfrm>
        </p:grpSpPr>
        <p:cxnSp>
          <p:nvCxnSpPr>
            <p:cNvPr id="21" name="直接连接符 20"/>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22" name="直接连接符 21"/>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val="85561787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53" presetClass="entr" presetSubtype="52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anim calcmode="lin" valueType="num">
                                      <p:cBhvr>
                                        <p:cTn id="25" dur="500" fill="hold"/>
                                        <p:tgtEl>
                                          <p:spTgt spid="7"/>
                                        </p:tgtEl>
                                        <p:attrNameLst>
                                          <p:attrName>ppt_x</p:attrName>
                                        </p:attrNameLst>
                                      </p:cBhvr>
                                      <p:tavLst>
                                        <p:tav tm="0">
                                          <p:val>
                                            <p:fltVal val="0.5"/>
                                          </p:val>
                                        </p:tav>
                                        <p:tav tm="100000">
                                          <p:val>
                                            <p:strVal val="#ppt_x"/>
                                          </p:val>
                                        </p:tav>
                                      </p:tavLst>
                                    </p:anim>
                                    <p:anim calcmode="lin" valueType="num">
                                      <p:cBhvr>
                                        <p:cTn id="26" dur="500" fill="hold"/>
                                        <p:tgtEl>
                                          <p:spTgt spid="7"/>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1900"/>
                            </p:stCondLst>
                            <p:childTnLst>
                              <p:par>
                                <p:cTn id="44" presetID="22" presetClass="entr" presetSubtype="8"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2400"/>
                            </p:stCondLst>
                            <p:childTnLst>
                              <p:par>
                                <p:cTn id="48" presetID="22" presetClass="entr" presetSubtype="8"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300"/>
                                        <p:tgtEl>
                                          <p:spTgt spid="4"/>
                                        </p:tgtEl>
                                      </p:cBhvr>
                                    </p:animEffect>
                                  </p:childTnLst>
                                </p:cTn>
                              </p:par>
                            </p:childTnLst>
                          </p:cTn>
                        </p:par>
                        <p:par>
                          <p:cTn id="51" fill="hold">
                            <p:stCondLst>
                              <p:cond delay="2700"/>
                            </p:stCondLst>
                            <p:childTnLst>
                              <p:par>
                                <p:cTn id="52" presetID="22" presetClass="entr" presetSubtype="8"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3200"/>
                            </p:stCondLst>
                            <p:childTnLst>
                              <p:par>
                                <p:cTn id="56" presetID="2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300"/>
                                        <p:tgtEl>
                                          <p:spTgt spid="15"/>
                                        </p:tgtEl>
                                      </p:cBhvr>
                                    </p:animEffect>
                                  </p:childTnLst>
                                </p:cTn>
                              </p:par>
                            </p:childTnLst>
                          </p:cTn>
                        </p:par>
                        <p:par>
                          <p:cTn id="59" fill="hold">
                            <p:stCondLst>
                              <p:cond delay="3500"/>
                            </p:stCondLst>
                            <p:childTnLst>
                              <p:par>
                                <p:cTn id="60" presetID="22" presetClass="entr" presetSubtype="8"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500"/>
                                        <p:tgtEl>
                                          <p:spTgt spid="20"/>
                                        </p:tgtEl>
                                      </p:cBhvr>
                                    </p:animEffect>
                                  </p:childTnLst>
                                </p:cTn>
                              </p:par>
                            </p:childTnLst>
                          </p:cTn>
                        </p:par>
                        <p:par>
                          <p:cTn id="63" fill="hold">
                            <p:stCondLst>
                              <p:cond delay="40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3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P spid="8" grpId="0" animBg="1"/>
      <p:bldP spid="9" grpId="0" animBg="1"/>
      <p:bldP spid="10" grpId="0" animBg="1"/>
      <p:bldP spid="11"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Freeform 5"/>
          <p:cNvSpPr>
            <a:spLocks/>
          </p:cNvSpPr>
          <p:nvPr/>
        </p:nvSpPr>
        <p:spPr bwMode="auto">
          <a:xfrm>
            <a:off x="3423679" y="1716882"/>
            <a:ext cx="2570399"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6" name="Freeform 6"/>
          <p:cNvSpPr>
            <a:spLocks/>
          </p:cNvSpPr>
          <p:nvPr/>
        </p:nvSpPr>
        <p:spPr bwMode="auto">
          <a:xfrm>
            <a:off x="578788" y="1716882"/>
            <a:ext cx="2571986" cy="4119563"/>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7" name="Freeform 7"/>
          <p:cNvSpPr>
            <a:spLocks/>
          </p:cNvSpPr>
          <p:nvPr/>
        </p:nvSpPr>
        <p:spPr bwMode="auto">
          <a:xfrm>
            <a:off x="9111877" y="1716882"/>
            <a:ext cx="2570399"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8" name="Freeform 8"/>
          <p:cNvSpPr>
            <a:spLocks/>
          </p:cNvSpPr>
          <p:nvPr/>
        </p:nvSpPr>
        <p:spPr bwMode="auto">
          <a:xfrm>
            <a:off x="6268572" y="1716882"/>
            <a:ext cx="2568812"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nvGrpSpPr>
          <p:cNvPr id="9" name="组合 8"/>
          <p:cNvGrpSpPr/>
          <p:nvPr/>
        </p:nvGrpSpPr>
        <p:grpSpPr>
          <a:xfrm>
            <a:off x="2985760" y="3326606"/>
            <a:ext cx="631493" cy="636588"/>
            <a:chOff x="3041651" y="3326606"/>
            <a:chExt cx="631825" cy="636588"/>
          </a:xfrm>
        </p:grpSpPr>
        <p:sp>
          <p:nvSpPr>
            <p:cNvPr id="10" name="Oval 9"/>
            <p:cNvSpPr>
              <a:spLocks noChangeArrowheads="1"/>
            </p:cNvSpPr>
            <p:nvPr/>
          </p:nvSpPr>
          <p:spPr bwMode="auto">
            <a:xfrm>
              <a:off x="3041651" y="3326606"/>
              <a:ext cx="631825" cy="636588"/>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1"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2"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3" name="组合 12"/>
          <p:cNvGrpSpPr/>
          <p:nvPr/>
        </p:nvGrpSpPr>
        <p:grpSpPr>
          <a:xfrm>
            <a:off x="5810025" y="3326606"/>
            <a:ext cx="633081" cy="636588"/>
            <a:chOff x="5867401" y="3326606"/>
            <a:chExt cx="633413" cy="636588"/>
          </a:xfrm>
        </p:grpSpPr>
        <p:sp>
          <p:nvSpPr>
            <p:cNvPr id="14" name="Oval 12"/>
            <p:cNvSpPr>
              <a:spLocks noChangeArrowheads="1"/>
            </p:cNvSpPr>
            <p:nvPr/>
          </p:nvSpPr>
          <p:spPr bwMode="auto">
            <a:xfrm>
              <a:off x="5867401" y="3326606"/>
              <a:ext cx="633413" cy="636588"/>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5"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6"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7" name="组合 16"/>
          <p:cNvGrpSpPr/>
          <p:nvPr/>
        </p:nvGrpSpPr>
        <p:grpSpPr>
          <a:xfrm>
            <a:off x="8669197" y="3326606"/>
            <a:ext cx="633081" cy="636588"/>
            <a:chOff x="8728076" y="3326606"/>
            <a:chExt cx="633413" cy="636588"/>
          </a:xfrm>
        </p:grpSpPr>
        <p:sp>
          <p:nvSpPr>
            <p:cNvPr id="18" name="Oval 15"/>
            <p:cNvSpPr>
              <a:spLocks noChangeArrowheads="1"/>
            </p:cNvSpPr>
            <p:nvPr/>
          </p:nvSpPr>
          <p:spPr bwMode="auto">
            <a:xfrm>
              <a:off x="8728076" y="3326606"/>
              <a:ext cx="633413" cy="636588"/>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9"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20"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21" name="组合 20"/>
          <p:cNvGrpSpPr/>
          <p:nvPr/>
        </p:nvGrpSpPr>
        <p:grpSpPr>
          <a:xfrm>
            <a:off x="1399094" y="1939132"/>
            <a:ext cx="929786" cy="938213"/>
            <a:chOff x="1454151" y="1939131"/>
            <a:chExt cx="930275" cy="938213"/>
          </a:xfrm>
        </p:grpSpPr>
        <p:sp>
          <p:nvSpPr>
            <p:cNvPr id="22"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23" name="TextBox 60"/>
            <p:cNvSpPr txBox="1"/>
            <p:nvPr/>
          </p:nvSpPr>
          <p:spPr>
            <a:xfrm>
              <a:off x="1586504" y="2115848"/>
              <a:ext cx="691578"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01</a:t>
              </a:r>
              <a:endParaRPr lang="zh-CN" altLang="en-US" sz="3199" b="1" kern="0" dirty="0">
                <a:solidFill>
                  <a:sysClr val="windowText" lastClr="000000"/>
                </a:solidFill>
                <a:latin typeface="微软雅黑"/>
                <a:ea typeface="微软雅黑"/>
              </a:endParaRPr>
            </a:p>
          </p:txBody>
        </p:sp>
      </p:grpSp>
      <p:sp>
        <p:nvSpPr>
          <p:cNvPr id="24" name="矩形 23"/>
          <p:cNvSpPr/>
          <p:nvPr/>
        </p:nvSpPr>
        <p:spPr>
          <a:xfrm>
            <a:off x="807865" y="3217288"/>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25" name="矩形 24"/>
          <p:cNvSpPr/>
          <p:nvPr/>
        </p:nvSpPr>
        <p:spPr>
          <a:xfrm>
            <a:off x="3645108" y="3217288"/>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26" name="矩形 25"/>
          <p:cNvSpPr/>
          <p:nvPr/>
        </p:nvSpPr>
        <p:spPr>
          <a:xfrm>
            <a:off x="6522910" y="3217288"/>
            <a:ext cx="2116735"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27" name="矩形 26"/>
          <p:cNvSpPr/>
          <p:nvPr/>
        </p:nvSpPr>
        <p:spPr>
          <a:xfrm>
            <a:off x="9428718" y="3217288"/>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28" name="组合 27"/>
          <p:cNvGrpSpPr/>
          <p:nvPr/>
        </p:nvGrpSpPr>
        <p:grpSpPr>
          <a:xfrm>
            <a:off x="4243986" y="1939132"/>
            <a:ext cx="929787" cy="938213"/>
            <a:chOff x="4300538" y="1939131"/>
            <a:chExt cx="930275" cy="938213"/>
          </a:xfrm>
        </p:grpSpPr>
        <p:sp>
          <p:nvSpPr>
            <p:cNvPr id="29"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30" name="TextBox 67"/>
            <p:cNvSpPr txBox="1"/>
            <p:nvPr/>
          </p:nvSpPr>
          <p:spPr>
            <a:xfrm>
              <a:off x="4425238" y="2115848"/>
              <a:ext cx="691578"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02</a:t>
              </a:r>
              <a:endParaRPr lang="zh-CN" altLang="en-US" sz="3199" b="1" kern="0" dirty="0">
                <a:solidFill>
                  <a:sysClr val="windowText" lastClr="000000"/>
                </a:solidFill>
                <a:latin typeface="微软雅黑"/>
                <a:ea typeface="微软雅黑"/>
              </a:endParaRPr>
            </a:p>
          </p:txBody>
        </p:sp>
      </p:grpSp>
      <p:grpSp>
        <p:nvGrpSpPr>
          <p:cNvPr id="31" name="组合 30"/>
          <p:cNvGrpSpPr/>
          <p:nvPr/>
        </p:nvGrpSpPr>
        <p:grpSpPr>
          <a:xfrm>
            <a:off x="7087287" y="1939132"/>
            <a:ext cx="931373" cy="938213"/>
            <a:chOff x="7145339" y="1939131"/>
            <a:chExt cx="931863" cy="938213"/>
          </a:xfrm>
        </p:grpSpPr>
        <p:sp>
          <p:nvSpPr>
            <p:cNvPr id="32"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33" name="TextBox 70"/>
            <p:cNvSpPr txBox="1"/>
            <p:nvPr/>
          </p:nvSpPr>
          <p:spPr>
            <a:xfrm>
              <a:off x="7263971" y="2115848"/>
              <a:ext cx="691579"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03</a:t>
              </a:r>
              <a:endParaRPr lang="zh-CN" altLang="en-US" sz="3199" b="1" kern="0" dirty="0">
                <a:solidFill>
                  <a:sysClr val="windowText" lastClr="000000"/>
                </a:solidFill>
                <a:latin typeface="微软雅黑"/>
                <a:ea typeface="微软雅黑"/>
              </a:endParaRPr>
            </a:p>
          </p:txBody>
        </p:sp>
      </p:grpSp>
      <p:grpSp>
        <p:nvGrpSpPr>
          <p:cNvPr id="34" name="组合 33"/>
          <p:cNvGrpSpPr/>
          <p:nvPr/>
        </p:nvGrpSpPr>
        <p:grpSpPr>
          <a:xfrm>
            <a:off x="9932181" y="1939132"/>
            <a:ext cx="931374" cy="938213"/>
            <a:chOff x="9991726" y="1939131"/>
            <a:chExt cx="931863" cy="938213"/>
          </a:xfrm>
        </p:grpSpPr>
        <p:sp>
          <p:nvSpPr>
            <p:cNvPr id="35"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36" name="TextBox 73"/>
            <p:cNvSpPr txBox="1"/>
            <p:nvPr/>
          </p:nvSpPr>
          <p:spPr>
            <a:xfrm>
              <a:off x="10130003" y="2115848"/>
              <a:ext cx="691578"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04</a:t>
              </a:r>
              <a:endParaRPr lang="zh-CN" altLang="en-US" sz="3199" b="1" kern="0" dirty="0">
                <a:solidFill>
                  <a:sysClr val="windowText" lastClr="000000"/>
                </a:solidFill>
                <a:latin typeface="微软雅黑"/>
                <a:ea typeface="微软雅黑"/>
              </a:endParaRPr>
            </a:p>
          </p:txBody>
        </p:sp>
      </p:grpSp>
    </p:spTree>
    <p:extLst>
      <p:ext uri="{BB962C8B-B14F-4D97-AF65-F5344CB8AC3E}">
        <p14:creationId xmlns:p14="http://schemas.microsoft.com/office/powerpoint/2010/main" val="38379894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300" fill="hold"/>
                                            <p:tgtEl>
                                              <p:spTgt spid="21"/>
                                            </p:tgtEl>
                                            <p:attrNameLst>
                                              <p:attrName>ppt_w</p:attrName>
                                            </p:attrNameLst>
                                          </p:cBhvr>
                                          <p:tavLst>
                                            <p:tav tm="0">
                                              <p:val>
                                                <p:fltVal val="0"/>
                                              </p:val>
                                            </p:tav>
                                            <p:tav tm="100000">
                                              <p:val>
                                                <p:strVal val="#ppt_w"/>
                                              </p:val>
                                            </p:tav>
                                          </p:tavLst>
                                        </p:anim>
                                        <p:anim calcmode="lin" valueType="num">
                                          <p:cBhvr>
                                            <p:cTn id="29" dur="300" fill="hold"/>
                                            <p:tgtEl>
                                              <p:spTgt spid="21"/>
                                            </p:tgtEl>
                                            <p:attrNameLst>
                                              <p:attrName>ppt_h</p:attrName>
                                            </p:attrNameLst>
                                          </p:cBhvr>
                                          <p:tavLst>
                                            <p:tav tm="0">
                                              <p:val>
                                                <p:fltVal val="0"/>
                                              </p:val>
                                            </p:tav>
                                            <p:tav tm="100000">
                                              <p:val>
                                                <p:strVal val="#ppt_h"/>
                                              </p:val>
                                            </p:tav>
                                          </p:tavLst>
                                        </p:anim>
                                        <p:animEffect transition="in" filter="fade">
                                          <p:cBhvr>
                                            <p:cTn id="30" dur="300"/>
                                            <p:tgtEl>
                                              <p:spTgt spid="21"/>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par>
                              <p:cTn id="35" fill="hold">
                                <p:stCondLst>
                                  <p:cond delay="1900"/>
                                </p:stCondLst>
                                <p:childTnLst>
                                  <p:par>
                                    <p:cTn id="36" presetID="2" presetClass="entr" presetSubtype="8" fill="hold" nodeType="afterEffect" p14:presetBounceEnd="40000">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14:bounceEnd="40000">
                                          <p:cBhvr additive="base">
                                            <p:cTn id="38" dur="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300" fill="hold"/>
                                            <p:tgtEl>
                                              <p:spTgt spid="28"/>
                                            </p:tgtEl>
                                            <p:attrNameLst>
                                              <p:attrName>ppt_w</p:attrName>
                                            </p:attrNameLst>
                                          </p:cBhvr>
                                          <p:tavLst>
                                            <p:tav tm="0">
                                              <p:val>
                                                <p:fltVal val="0"/>
                                              </p:val>
                                            </p:tav>
                                            <p:tav tm="100000">
                                              <p:val>
                                                <p:strVal val="#ppt_w"/>
                                              </p:val>
                                            </p:tav>
                                          </p:tavLst>
                                        </p:anim>
                                        <p:anim calcmode="lin" valueType="num">
                                          <p:cBhvr>
                                            <p:cTn id="44" dur="300" fill="hold"/>
                                            <p:tgtEl>
                                              <p:spTgt spid="28"/>
                                            </p:tgtEl>
                                            <p:attrNameLst>
                                              <p:attrName>ppt_h</p:attrName>
                                            </p:attrNameLst>
                                          </p:cBhvr>
                                          <p:tavLst>
                                            <p:tav tm="0">
                                              <p:val>
                                                <p:fltVal val="0"/>
                                              </p:val>
                                            </p:tav>
                                            <p:tav tm="100000">
                                              <p:val>
                                                <p:strVal val="#ppt_h"/>
                                              </p:val>
                                            </p:tav>
                                          </p:tavLst>
                                        </p:anim>
                                        <p:animEffect transition="in" filter="fade">
                                          <p:cBhvr>
                                            <p:cTn id="45" dur="300"/>
                                            <p:tgtEl>
                                              <p:spTgt spid="28"/>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up)">
                                          <p:cBhvr>
                                            <p:cTn id="49" dur="500"/>
                                            <p:tgtEl>
                                              <p:spTgt spid="25"/>
                                            </p:tgtEl>
                                          </p:cBhvr>
                                        </p:animEffect>
                                      </p:childTnLst>
                                    </p:cTn>
                                  </p:par>
                                </p:childTnLst>
                              </p:cTn>
                            </p:par>
                            <p:par>
                              <p:cTn id="50" fill="hold">
                                <p:stCondLst>
                                  <p:cond delay="3200"/>
                                </p:stCondLst>
                                <p:childTnLst>
                                  <p:par>
                                    <p:cTn id="51" presetID="2" presetClass="entr" presetSubtype="8" fill="hold" nodeType="afterEffect" p14:presetBounceEnd="40000">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14:bounceEnd="40000">
                                          <p:cBhvr additive="base">
                                            <p:cTn id="53"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par>
                              <p:cTn id="55" fill="hold">
                                <p:stCondLst>
                                  <p:cond delay="3700"/>
                                </p:stCondLst>
                                <p:childTnLst>
                                  <p:par>
                                    <p:cTn id="56" presetID="53" presetClass="entr" presetSubtype="16"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300" fill="hold"/>
                                            <p:tgtEl>
                                              <p:spTgt spid="31"/>
                                            </p:tgtEl>
                                            <p:attrNameLst>
                                              <p:attrName>ppt_w</p:attrName>
                                            </p:attrNameLst>
                                          </p:cBhvr>
                                          <p:tavLst>
                                            <p:tav tm="0">
                                              <p:val>
                                                <p:fltVal val="0"/>
                                              </p:val>
                                            </p:tav>
                                            <p:tav tm="100000">
                                              <p:val>
                                                <p:strVal val="#ppt_w"/>
                                              </p:val>
                                            </p:tav>
                                          </p:tavLst>
                                        </p:anim>
                                        <p:anim calcmode="lin" valueType="num">
                                          <p:cBhvr>
                                            <p:cTn id="59" dur="300" fill="hold"/>
                                            <p:tgtEl>
                                              <p:spTgt spid="31"/>
                                            </p:tgtEl>
                                            <p:attrNameLst>
                                              <p:attrName>ppt_h</p:attrName>
                                            </p:attrNameLst>
                                          </p:cBhvr>
                                          <p:tavLst>
                                            <p:tav tm="0">
                                              <p:val>
                                                <p:fltVal val="0"/>
                                              </p:val>
                                            </p:tav>
                                            <p:tav tm="100000">
                                              <p:val>
                                                <p:strVal val="#ppt_h"/>
                                              </p:val>
                                            </p:tav>
                                          </p:tavLst>
                                        </p:anim>
                                        <p:animEffect transition="in" filter="fade">
                                          <p:cBhvr>
                                            <p:cTn id="60" dur="300"/>
                                            <p:tgtEl>
                                              <p:spTgt spid="31"/>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childTnLst>
                              </p:cTn>
                            </p:par>
                            <p:par>
                              <p:cTn id="65" fill="hold">
                                <p:stCondLst>
                                  <p:cond delay="4500"/>
                                </p:stCondLst>
                                <p:childTnLst>
                                  <p:par>
                                    <p:cTn id="66" presetID="2" presetClass="entr" presetSubtype="8" fill="hold" nodeType="afterEffect" p14:presetBounceEnd="40000">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14:bounceEnd="40000">
                                          <p:cBhvr additive="base">
                                            <p:cTn id="68" dur="5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69" dur="500" fill="hold"/>
                                            <p:tgtEl>
                                              <p:spTgt spid="17"/>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300" fill="hold"/>
                                            <p:tgtEl>
                                              <p:spTgt spid="34"/>
                                            </p:tgtEl>
                                            <p:attrNameLst>
                                              <p:attrName>ppt_w</p:attrName>
                                            </p:attrNameLst>
                                          </p:cBhvr>
                                          <p:tavLst>
                                            <p:tav tm="0">
                                              <p:val>
                                                <p:fltVal val="0"/>
                                              </p:val>
                                            </p:tav>
                                            <p:tav tm="100000">
                                              <p:val>
                                                <p:strVal val="#ppt_w"/>
                                              </p:val>
                                            </p:tav>
                                          </p:tavLst>
                                        </p:anim>
                                        <p:anim calcmode="lin" valueType="num">
                                          <p:cBhvr>
                                            <p:cTn id="74" dur="300" fill="hold"/>
                                            <p:tgtEl>
                                              <p:spTgt spid="34"/>
                                            </p:tgtEl>
                                            <p:attrNameLst>
                                              <p:attrName>ppt_h</p:attrName>
                                            </p:attrNameLst>
                                          </p:cBhvr>
                                          <p:tavLst>
                                            <p:tav tm="0">
                                              <p:val>
                                                <p:fltVal val="0"/>
                                              </p:val>
                                            </p:tav>
                                            <p:tav tm="100000">
                                              <p:val>
                                                <p:strVal val="#ppt_h"/>
                                              </p:val>
                                            </p:tav>
                                          </p:tavLst>
                                        </p:anim>
                                        <p:animEffect transition="in" filter="fade">
                                          <p:cBhvr>
                                            <p:cTn id="75" dur="300"/>
                                            <p:tgtEl>
                                              <p:spTgt spid="34"/>
                                            </p:tgtEl>
                                          </p:cBhvr>
                                        </p:animEffect>
                                      </p:childTnLst>
                                    </p:cTn>
                                  </p:par>
                                </p:childTnLst>
                              </p:cTn>
                            </p:par>
                            <p:par>
                              <p:cTn id="76" fill="hold">
                                <p:stCondLst>
                                  <p:cond delay="5300"/>
                                </p:stCondLst>
                                <p:childTnLst>
                                  <p:par>
                                    <p:cTn id="77" presetID="22" presetClass="entr" presetSubtype="1"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up)">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300" fill="hold"/>
                                            <p:tgtEl>
                                              <p:spTgt spid="21"/>
                                            </p:tgtEl>
                                            <p:attrNameLst>
                                              <p:attrName>ppt_w</p:attrName>
                                            </p:attrNameLst>
                                          </p:cBhvr>
                                          <p:tavLst>
                                            <p:tav tm="0">
                                              <p:val>
                                                <p:fltVal val="0"/>
                                              </p:val>
                                            </p:tav>
                                            <p:tav tm="100000">
                                              <p:val>
                                                <p:strVal val="#ppt_w"/>
                                              </p:val>
                                            </p:tav>
                                          </p:tavLst>
                                        </p:anim>
                                        <p:anim calcmode="lin" valueType="num">
                                          <p:cBhvr>
                                            <p:cTn id="29" dur="300" fill="hold"/>
                                            <p:tgtEl>
                                              <p:spTgt spid="21"/>
                                            </p:tgtEl>
                                            <p:attrNameLst>
                                              <p:attrName>ppt_h</p:attrName>
                                            </p:attrNameLst>
                                          </p:cBhvr>
                                          <p:tavLst>
                                            <p:tav tm="0">
                                              <p:val>
                                                <p:fltVal val="0"/>
                                              </p:val>
                                            </p:tav>
                                            <p:tav tm="100000">
                                              <p:val>
                                                <p:strVal val="#ppt_h"/>
                                              </p:val>
                                            </p:tav>
                                          </p:tavLst>
                                        </p:anim>
                                        <p:animEffect transition="in" filter="fade">
                                          <p:cBhvr>
                                            <p:cTn id="30" dur="300"/>
                                            <p:tgtEl>
                                              <p:spTgt spid="21"/>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par>
                              <p:cTn id="35" fill="hold">
                                <p:stCondLst>
                                  <p:cond delay="1900"/>
                                </p:stCondLst>
                                <p:childTnLst>
                                  <p:par>
                                    <p:cTn id="36" presetID="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0-#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300" fill="hold"/>
                                            <p:tgtEl>
                                              <p:spTgt spid="28"/>
                                            </p:tgtEl>
                                            <p:attrNameLst>
                                              <p:attrName>ppt_w</p:attrName>
                                            </p:attrNameLst>
                                          </p:cBhvr>
                                          <p:tavLst>
                                            <p:tav tm="0">
                                              <p:val>
                                                <p:fltVal val="0"/>
                                              </p:val>
                                            </p:tav>
                                            <p:tav tm="100000">
                                              <p:val>
                                                <p:strVal val="#ppt_w"/>
                                              </p:val>
                                            </p:tav>
                                          </p:tavLst>
                                        </p:anim>
                                        <p:anim calcmode="lin" valueType="num">
                                          <p:cBhvr>
                                            <p:cTn id="44" dur="300" fill="hold"/>
                                            <p:tgtEl>
                                              <p:spTgt spid="28"/>
                                            </p:tgtEl>
                                            <p:attrNameLst>
                                              <p:attrName>ppt_h</p:attrName>
                                            </p:attrNameLst>
                                          </p:cBhvr>
                                          <p:tavLst>
                                            <p:tav tm="0">
                                              <p:val>
                                                <p:fltVal val="0"/>
                                              </p:val>
                                            </p:tav>
                                            <p:tav tm="100000">
                                              <p:val>
                                                <p:strVal val="#ppt_h"/>
                                              </p:val>
                                            </p:tav>
                                          </p:tavLst>
                                        </p:anim>
                                        <p:animEffect transition="in" filter="fade">
                                          <p:cBhvr>
                                            <p:cTn id="45" dur="300"/>
                                            <p:tgtEl>
                                              <p:spTgt spid="28"/>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up)">
                                          <p:cBhvr>
                                            <p:cTn id="49" dur="500"/>
                                            <p:tgtEl>
                                              <p:spTgt spid="25"/>
                                            </p:tgtEl>
                                          </p:cBhvr>
                                        </p:animEffect>
                                      </p:childTnLst>
                                    </p:cTn>
                                  </p:par>
                                </p:childTnLst>
                              </p:cTn>
                            </p:par>
                            <p:par>
                              <p:cTn id="50" fill="hold">
                                <p:stCondLst>
                                  <p:cond delay="3200"/>
                                </p:stCondLst>
                                <p:childTnLst>
                                  <p:par>
                                    <p:cTn id="51" presetID="2" presetClass="entr" presetSubtype="8"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0-#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par>
                              <p:cTn id="55" fill="hold">
                                <p:stCondLst>
                                  <p:cond delay="3700"/>
                                </p:stCondLst>
                                <p:childTnLst>
                                  <p:par>
                                    <p:cTn id="56" presetID="53" presetClass="entr" presetSubtype="16"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300" fill="hold"/>
                                            <p:tgtEl>
                                              <p:spTgt spid="31"/>
                                            </p:tgtEl>
                                            <p:attrNameLst>
                                              <p:attrName>ppt_w</p:attrName>
                                            </p:attrNameLst>
                                          </p:cBhvr>
                                          <p:tavLst>
                                            <p:tav tm="0">
                                              <p:val>
                                                <p:fltVal val="0"/>
                                              </p:val>
                                            </p:tav>
                                            <p:tav tm="100000">
                                              <p:val>
                                                <p:strVal val="#ppt_w"/>
                                              </p:val>
                                            </p:tav>
                                          </p:tavLst>
                                        </p:anim>
                                        <p:anim calcmode="lin" valueType="num">
                                          <p:cBhvr>
                                            <p:cTn id="59" dur="300" fill="hold"/>
                                            <p:tgtEl>
                                              <p:spTgt spid="31"/>
                                            </p:tgtEl>
                                            <p:attrNameLst>
                                              <p:attrName>ppt_h</p:attrName>
                                            </p:attrNameLst>
                                          </p:cBhvr>
                                          <p:tavLst>
                                            <p:tav tm="0">
                                              <p:val>
                                                <p:fltVal val="0"/>
                                              </p:val>
                                            </p:tav>
                                            <p:tav tm="100000">
                                              <p:val>
                                                <p:strVal val="#ppt_h"/>
                                              </p:val>
                                            </p:tav>
                                          </p:tavLst>
                                        </p:anim>
                                        <p:animEffect transition="in" filter="fade">
                                          <p:cBhvr>
                                            <p:cTn id="60" dur="300"/>
                                            <p:tgtEl>
                                              <p:spTgt spid="31"/>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childTnLst>
                              </p:cTn>
                            </p:par>
                            <p:par>
                              <p:cTn id="65" fill="hold">
                                <p:stCondLst>
                                  <p:cond delay="4500"/>
                                </p:stCondLst>
                                <p:childTnLst>
                                  <p:par>
                                    <p:cTn id="66" presetID="2" presetClass="entr" presetSubtype="8"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500" fill="hold"/>
                                            <p:tgtEl>
                                              <p:spTgt spid="17"/>
                                            </p:tgtEl>
                                            <p:attrNameLst>
                                              <p:attrName>ppt_x</p:attrName>
                                            </p:attrNameLst>
                                          </p:cBhvr>
                                          <p:tavLst>
                                            <p:tav tm="0">
                                              <p:val>
                                                <p:strVal val="0-#ppt_w/2"/>
                                              </p:val>
                                            </p:tav>
                                            <p:tav tm="100000">
                                              <p:val>
                                                <p:strVal val="#ppt_x"/>
                                              </p:val>
                                            </p:tav>
                                          </p:tavLst>
                                        </p:anim>
                                        <p:anim calcmode="lin" valueType="num">
                                          <p:cBhvr additive="base">
                                            <p:cTn id="69" dur="500" fill="hold"/>
                                            <p:tgtEl>
                                              <p:spTgt spid="17"/>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300" fill="hold"/>
                                            <p:tgtEl>
                                              <p:spTgt spid="34"/>
                                            </p:tgtEl>
                                            <p:attrNameLst>
                                              <p:attrName>ppt_w</p:attrName>
                                            </p:attrNameLst>
                                          </p:cBhvr>
                                          <p:tavLst>
                                            <p:tav tm="0">
                                              <p:val>
                                                <p:fltVal val="0"/>
                                              </p:val>
                                            </p:tav>
                                            <p:tav tm="100000">
                                              <p:val>
                                                <p:strVal val="#ppt_w"/>
                                              </p:val>
                                            </p:tav>
                                          </p:tavLst>
                                        </p:anim>
                                        <p:anim calcmode="lin" valueType="num">
                                          <p:cBhvr>
                                            <p:cTn id="74" dur="300" fill="hold"/>
                                            <p:tgtEl>
                                              <p:spTgt spid="34"/>
                                            </p:tgtEl>
                                            <p:attrNameLst>
                                              <p:attrName>ppt_h</p:attrName>
                                            </p:attrNameLst>
                                          </p:cBhvr>
                                          <p:tavLst>
                                            <p:tav tm="0">
                                              <p:val>
                                                <p:fltVal val="0"/>
                                              </p:val>
                                            </p:tav>
                                            <p:tav tm="100000">
                                              <p:val>
                                                <p:strVal val="#ppt_h"/>
                                              </p:val>
                                            </p:tav>
                                          </p:tavLst>
                                        </p:anim>
                                        <p:animEffect transition="in" filter="fade">
                                          <p:cBhvr>
                                            <p:cTn id="75" dur="300"/>
                                            <p:tgtEl>
                                              <p:spTgt spid="34"/>
                                            </p:tgtEl>
                                          </p:cBhvr>
                                        </p:animEffect>
                                      </p:childTnLst>
                                    </p:cTn>
                                  </p:par>
                                </p:childTnLst>
                              </p:cTn>
                            </p:par>
                            <p:par>
                              <p:cTn id="76" fill="hold">
                                <p:stCondLst>
                                  <p:cond delay="5300"/>
                                </p:stCondLst>
                                <p:childTnLst>
                                  <p:par>
                                    <p:cTn id="77" presetID="22" presetClass="entr" presetSubtype="1"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up)">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24" grpId="0"/>
          <p:bldP spid="25" grpId="0"/>
          <p:bldP spid="26" grpId="0"/>
          <p:bldP spid="2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pSp>
        <p:nvGrpSpPr>
          <p:cNvPr id="4" name="组合 3"/>
          <p:cNvGrpSpPr/>
          <p:nvPr/>
        </p:nvGrpSpPr>
        <p:grpSpPr>
          <a:xfrm>
            <a:off x="5158314" y="1702333"/>
            <a:ext cx="3384359" cy="1775691"/>
            <a:chOff x="5157515" y="1784090"/>
            <a:chExt cx="3384376" cy="1775690"/>
          </a:xfrm>
        </p:grpSpPr>
        <p:sp>
          <p:nvSpPr>
            <p:cNvPr id="6" name="矩形标注 5"/>
            <p:cNvSpPr/>
            <p:nvPr/>
          </p:nvSpPr>
          <p:spPr>
            <a:xfrm>
              <a:off x="5157515" y="1784090"/>
              <a:ext cx="3384376" cy="1775690"/>
            </a:xfrm>
            <a:prstGeom prst="wedgeRectCallou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7" name="TextBox 186"/>
            <p:cNvSpPr txBox="1"/>
            <p:nvPr/>
          </p:nvSpPr>
          <p:spPr>
            <a:xfrm>
              <a:off x="6237635" y="247214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8" name="TextBox 187"/>
            <p:cNvSpPr txBox="1"/>
            <p:nvPr/>
          </p:nvSpPr>
          <p:spPr>
            <a:xfrm>
              <a:off x="6237634" y="2010477"/>
              <a:ext cx="1224136"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2</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0" name="组合 9"/>
          <p:cNvGrpSpPr/>
          <p:nvPr/>
        </p:nvGrpSpPr>
        <p:grpSpPr>
          <a:xfrm>
            <a:off x="7462559" y="4019827"/>
            <a:ext cx="3384359" cy="1775691"/>
            <a:chOff x="7461771" y="4101582"/>
            <a:chExt cx="3384376" cy="1775690"/>
          </a:xfrm>
        </p:grpSpPr>
        <p:sp>
          <p:nvSpPr>
            <p:cNvPr id="11" name="矩形标注 10"/>
            <p:cNvSpPr/>
            <p:nvPr/>
          </p:nvSpPr>
          <p:spPr>
            <a:xfrm>
              <a:off x="7461771" y="4101582"/>
              <a:ext cx="3384376" cy="1775690"/>
            </a:xfrm>
            <a:prstGeom prst="wedgeRectCallout">
              <a:avLst/>
            </a:prstGeom>
            <a:blipFill dpi="0" rotWithShape="1">
              <a:blip r:embed="rId4">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2" name="TextBox 191"/>
            <p:cNvSpPr txBox="1"/>
            <p:nvPr/>
          </p:nvSpPr>
          <p:spPr>
            <a:xfrm>
              <a:off x="8541891" y="482515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13" name="TextBox 192"/>
            <p:cNvSpPr txBox="1"/>
            <p:nvPr/>
          </p:nvSpPr>
          <p:spPr>
            <a:xfrm>
              <a:off x="8541890" y="4363488"/>
              <a:ext cx="1209805"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4</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1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5" name="组合 14"/>
          <p:cNvGrpSpPr/>
          <p:nvPr/>
        </p:nvGrpSpPr>
        <p:grpSpPr>
          <a:xfrm>
            <a:off x="3635027" y="4019827"/>
            <a:ext cx="3384359" cy="1775691"/>
            <a:chOff x="3634221" y="4101582"/>
            <a:chExt cx="3384376" cy="1775690"/>
          </a:xfrm>
        </p:grpSpPr>
        <p:sp>
          <p:nvSpPr>
            <p:cNvPr id="16" name="矩形标注 15"/>
            <p:cNvSpPr/>
            <p:nvPr/>
          </p:nvSpPr>
          <p:spPr>
            <a:xfrm>
              <a:off x="3634221" y="4101582"/>
              <a:ext cx="3384376" cy="1775690"/>
            </a:xfrm>
            <a:prstGeom prst="wedgeRectCallout">
              <a:avLst/>
            </a:prstGeom>
            <a:blipFill dpi="0" rotWithShape="1">
              <a:blip r:embed="rId5">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7" name="TextBox 196"/>
            <p:cNvSpPr txBox="1"/>
            <p:nvPr/>
          </p:nvSpPr>
          <p:spPr>
            <a:xfrm>
              <a:off x="4746612" y="482515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18" name="TextBox 197"/>
            <p:cNvSpPr txBox="1"/>
            <p:nvPr/>
          </p:nvSpPr>
          <p:spPr>
            <a:xfrm>
              <a:off x="4746611" y="4363488"/>
              <a:ext cx="1247025"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3</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1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20" name="组合 19"/>
          <p:cNvGrpSpPr/>
          <p:nvPr/>
        </p:nvGrpSpPr>
        <p:grpSpPr>
          <a:xfrm>
            <a:off x="1330782" y="1702333"/>
            <a:ext cx="3384359" cy="1775691"/>
            <a:chOff x="1329965" y="1784090"/>
            <a:chExt cx="3384376" cy="1775690"/>
          </a:xfrm>
        </p:grpSpPr>
        <p:sp>
          <p:nvSpPr>
            <p:cNvPr id="21" name="矩形标注 20"/>
            <p:cNvSpPr/>
            <p:nvPr/>
          </p:nvSpPr>
          <p:spPr>
            <a:xfrm>
              <a:off x="1329965" y="1784090"/>
              <a:ext cx="3384376" cy="1775690"/>
            </a:xfrm>
            <a:prstGeom prst="wedgeRectCallout">
              <a:avLst/>
            </a:prstGeom>
            <a:blipFill dpi="0" rotWithShape="1">
              <a:blip r:embed="rId6">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22" name="TextBox 201"/>
            <p:cNvSpPr txBox="1"/>
            <p:nvPr/>
          </p:nvSpPr>
          <p:spPr>
            <a:xfrm>
              <a:off x="2435713" y="247214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23" name="TextBox 202"/>
            <p:cNvSpPr txBox="1"/>
            <p:nvPr/>
          </p:nvSpPr>
          <p:spPr>
            <a:xfrm>
              <a:off x="2435713" y="2010477"/>
              <a:ext cx="1198508"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1</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2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spTree>
    <p:extLst>
      <p:ext uri="{BB962C8B-B14F-4D97-AF65-F5344CB8AC3E}">
        <p14:creationId xmlns:p14="http://schemas.microsoft.com/office/powerpoint/2010/main" val="25690091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25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8" dur="25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9" dur="250" accel="50000" fill="hold">
                                          <p:stCondLst>
                                            <p:cond delay="250"/>
                                          </p:stCondLst>
                                        </p:cTn>
                                        <p:tgtEl>
                                          <p:spTgt spid="20"/>
                                        </p:tgtEl>
                                        <p:attrNameLst>
                                          <p:attrName>ppt_w</p:attrName>
                                        </p:attrNameLst>
                                      </p:cBhvr>
                                      <p:tavLst>
                                        <p:tav tm="0">
                                          <p:val>
                                            <p:strVal val="#ppt_w*.05"/>
                                          </p:val>
                                        </p:tav>
                                        <p:tav tm="100000">
                                          <p:val>
                                            <p:strVal val="#ppt_w"/>
                                          </p:val>
                                        </p:tav>
                                      </p:tavLst>
                                    </p:anim>
                                    <p:anim calcmode="lin" valueType="num">
                                      <p:cBhvr>
                                        <p:cTn id="10" dur="500" fill="hold"/>
                                        <p:tgtEl>
                                          <p:spTgt spid="20"/>
                                        </p:tgtEl>
                                        <p:attrNameLst>
                                          <p:attrName>ppt_h</p:attrName>
                                        </p:attrNameLst>
                                      </p:cBhvr>
                                      <p:tavLst>
                                        <p:tav tm="0">
                                          <p:val>
                                            <p:strVal val="#ppt_h"/>
                                          </p:val>
                                        </p:tav>
                                        <p:tav tm="100000">
                                          <p:val>
                                            <p:strVal val="#ppt_h"/>
                                          </p:val>
                                        </p:tav>
                                      </p:tavLst>
                                    </p:anim>
                                    <p:anim calcmode="lin" valueType="num">
                                      <p:cBhvr>
                                        <p:cTn id="11" dur="25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2" dur="25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3" dur="250" accel="50000" fill="hold">
                                          <p:stCondLst>
                                            <p:cond delay="250"/>
                                          </p:stCondLst>
                                        </p:cTn>
                                        <p:tgtEl>
                                          <p:spTgt spid="20"/>
                                        </p:tgtEl>
                                        <p:attrNameLst>
                                          <p:attrName>ppt_y</p:attrName>
                                        </p:attrNameLst>
                                      </p:cBhvr>
                                      <p:tavLst>
                                        <p:tav tm="0">
                                          <p:val>
                                            <p:strVal val="#ppt_y+.1"/>
                                          </p:val>
                                        </p:tav>
                                        <p:tav tm="100000">
                                          <p:val>
                                            <p:strVal val="#ppt_y"/>
                                          </p:val>
                                        </p:tav>
                                      </p:tavLst>
                                    </p:anim>
                                    <p:animEffect transition="in" filter="fade">
                                      <p:cBhvr>
                                        <p:cTn id="14" dur="500" decel="50000">
                                          <p:stCondLst>
                                            <p:cond delay="0"/>
                                          </p:stCondLst>
                                        </p:cTn>
                                        <p:tgtEl>
                                          <p:spTgt spid="20"/>
                                        </p:tgtEl>
                                      </p:cBhvr>
                                    </p:animEffect>
                                  </p:childTnLst>
                                </p:cTn>
                              </p:par>
                              <p:par>
                                <p:cTn id="15" presetID="25" presetClass="entr" presetSubtype="0" fill="hold"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25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8" dur="25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9" dur="250" accel="50000" fill="hold">
                                          <p:stCondLst>
                                            <p:cond delay="250"/>
                                          </p:stCondLst>
                                        </p:cTn>
                                        <p:tgtEl>
                                          <p:spTgt spid="4"/>
                                        </p:tgtEl>
                                        <p:attrNameLst>
                                          <p:attrName>ppt_w</p:attrName>
                                        </p:attrNameLst>
                                      </p:cBhvr>
                                      <p:tavLst>
                                        <p:tav tm="0">
                                          <p:val>
                                            <p:strVal val="#ppt_w*.05"/>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anim calcmode="lin" valueType="num">
                                      <p:cBhvr>
                                        <p:cTn id="21" dur="25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2" dur="25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3" dur="250" accel="50000" fill="hold">
                                          <p:stCondLst>
                                            <p:cond delay="250"/>
                                          </p:stCondLst>
                                        </p:cTn>
                                        <p:tgtEl>
                                          <p:spTgt spid="4"/>
                                        </p:tgtEl>
                                        <p:attrNameLst>
                                          <p:attrName>ppt_y</p:attrName>
                                        </p:attrNameLst>
                                      </p:cBhvr>
                                      <p:tavLst>
                                        <p:tav tm="0">
                                          <p:val>
                                            <p:strVal val="#ppt_y+.1"/>
                                          </p:val>
                                        </p:tav>
                                        <p:tav tm="100000">
                                          <p:val>
                                            <p:strVal val="#ppt_y"/>
                                          </p:val>
                                        </p:tav>
                                      </p:tavLst>
                                    </p:anim>
                                    <p:animEffect transition="in" filter="fade">
                                      <p:cBhvr>
                                        <p:cTn id="24" dur="500" decel="50000">
                                          <p:stCondLst>
                                            <p:cond delay="0"/>
                                          </p:stCondLst>
                                        </p:cTn>
                                        <p:tgtEl>
                                          <p:spTgt spid="4"/>
                                        </p:tgtEl>
                                      </p:cBhvr>
                                    </p:animEffect>
                                  </p:childTnLst>
                                </p:cTn>
                              </p:par>
                              <p:par>
                                <p:cTn id="25" presetID="25" presetClass="entr" presetSubtype="0" fill="hold" nodeType="withEffect">
                                  <p:stCondLst>
                                    <p:cond delay="4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25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28" dur="25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29" dur="250" accel="50000" fill="hold">
                                          <p:stCondLst>
                                            <p:cond delay="250"/>
                                          </p:stCondLst>
                                        </p:cTn>
                                        <p:tgtEl>
                                          <p:spTgt spid="15"/>
                                        </p:tgtEl>
                                        <p:attrNameLst>
                                          <p:attrName>ppt_w</p:attrName>
                                        </p:attrNameLst>
                                      </p:cBhvr>
                                      <p:tavLst>
                                        <p:tav tm="0">
                                          <p:val>
                                            <p:strVal val="#ppt_w*.05"/>
                                          </p:val>
                                        </p:tav>
                                        <p:tav tm="100000">
                                          <p:val>
                                            <p:strVal val="#ppt_w"/>
                                          </p:val>
                                        </p:tav>
                                      </p:tavLst>
                                    </p:anim>
                                    <p:anim calcmode="lin" valueType="num">
                                      <p:cBhvr>
                                        <p:cTn id="30" dur="500" fill="hold"/>
                                        <p:tgtEl>
                                          <p:spTgt spid="15"/>
                                        </p:tgtEl>
                                        <p:attrNameLst>
                                          <p:attrName>ppt_h</p:attrName>
                                        </p:attrNameLst>
                                      </p:cBhvr>
                                      <p:tavLst>
                                        <p:tav tm="0">
                                          <p:val>
                                            <p:strVal val="#ppt_h"/>
                                          </p:val>
                                        </p:tav>
                                        <p:tav tm="100000">
                                          <p:val>
                                            <p:strVal val="#ppt_h"/>
                                          </p:val>
                                        </p:tav>
                                      </p:tavLst>
                                    </p:anim>
                                    <p:anim calcmode="lin" valueType="num">
                                      <p:cBhvr>
                                        <p:cTn id="31" dur="25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2" dur="25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3" dur="250" accel="50000" fill="hold">
                                          <p:stCondLst>
                                            <p:cond delay="250"/>
                                          </p:stCondLst>
                                        </p:cTn>
                                        <p:tgtEl>
                                          <p:spTgt spid="15"/>
                                        </p:tgtEl>
                                        <p:attrNameLst>
                                          <p:attrName>ppt_y</p:attrName>
                                        </p:attrNameLst>
                                      </p:cBhvr>
                                      <p:tavLst>
                                        <p:tav tm="0">
                                          <p:val>
                                            <p:strVal val="#ppt_y+.1"/>
                                          </p:val>
                                        </p:tav>
                                        <p:tav tm="100000">
                                          <p:val>
                                            <p:strVal val="#ppt_y"/>
                                          </p:val>
                                        </p:tav>
                                      </p:tavLst>
                                    </p:anim>
                                    <p:animEffect transition="in" filter="fade">
                                      <p:cBhvr>
                                        <p:cTn id="34" dur="500" decel="50000">
                                          <p:stCondLst>
                                            <p:cond delay="0"/>
                                          </p:stCondLst>
                                        </p:cTn>
                                        <p:tgtEl>
                                          <p:spTgt spid="15"/>
                                        </p:tgtEl>
                                      </p:cBhvr>
                                    </p:animEffect>
                                  </p:childTnLst>
                                </p:cTn>
                              </p:par>
                              <p:par>
                                <p:cTn id="35" presetID="25" presetClass="entr" presetSubtype="0" fill="hold" nodeType="withEffect">
                                  <p:stCondLst>
                                    <p:cond delay="6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25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8" dur="25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9" dur="250" accel="50000" fill="hold">
                                          <p:stCondLst>
                                            <p:cond delay="250"/>
                                          </p:stCondLst>
                                        </p:cTn>
                                        <p:tgtEl>
                                          <p:spTgt spid="10"/>
                                        </p:tgtEl>
                                        <p:attrNameLst>
                                          <p:attrName>ppt_w</p:attrName>
                                        </p:attrNameLst>
                                      </p:cBhvr>
                                      <p:tavLst>
                                        <p:tav tm="0">
                                          <p:val>
                                            <p:strVal val="#ppt_w*.05"/>
                                          </p:val>
                                        </p:tav>
                                        <p:tav tm="100000">
                                          <p:val>
                                            <p:strVal val="#ppt_w"/>
                                          </p:val>
                                        </p:tav>
                                      </p:tavLst>
                                    </p:anim>
                                    <p:anim calcmode="lin" valueType="num">
                                      <p:cBhvr>
                                        <p:cTn id="40" dur="500" fill="hold"/>
                                        <p:tgtEl>
                                          <p:spTgt spid="10"/>
                                        </p:tgtEl>
                                        <p:attrNameLst>
                                          <p:attrName>ppt_h</p:attrName>
                                        </p:attrNameLst>
                                      </p:cBhvr>
                                      <p:tavLst>
                                        <p:tav tm="0">
                                          <p:val>
                                            <p:strVal val="#ppt_h"/>
                                          </p:val>
                                        </p:tav>
                                        <p:tav tm="100000">
                                          <p:val>
                                            <p:strVal val="#ppt_h"/>
                                          </p:val>
                                        </p:tav>
                                      </p:tavLst>
                                    </p:anim>
                                    <p:anim calcmode="lin" valueType="num">
                                      <p:cBhvr>
                                        <p:cTn id="41" dur="25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2" dur="25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3" dur="250" accel="50000" fill="hold">
                                          <p:stCondLst>
                                            <p:cond delay="250"/>
                                          </p:stCondLst>
                                        </p:cTn>
                                        <p:tgtEl>
                                          <p:spTgt spid="10"/>
                                        </p:tgtEl>
                                        <p:attrNameLst>
                                          <p:attrName>ppt_y</p:attrName>
                                        </p:attrNameLst>
                                      </p:cBhvr>
                                      <p:tavLst>
                                        <p:tav tm="0">
                                          <p:val>
                                            <p:strVal val="#ppt_y+.1"/>
                                          </p:val>
                                        </p:tav>
                                        <p:tav tm="100000">
                                          <p:val>
                                            <p:strVal val="#ppt_y"/>
                                          </p:val>
                                        </p:tav>
                                      </p:tavLst>
                                    </p:anim>
                                    <p:animEffect transition="in" filter="fade">
                                      <p:cBhvr>
                                        <p:cTn id="44" dur="5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10483386" y="3914289"/>
            <a:ext cx="407778" cy="2077916"/>
          </a:xfrm>
          <a:custGeom>
            <a:avLst/>
            <a:gdLst>
              <a:gd name="connsiteX0" fmla="*/ 185736 w 407778"/>
              <a:gd name="connsiteY0" fmla="*/ 1977723 h 2077916"/>
              <a:gd name="connsiteX1" fmla="*/ 188018 w 407778"/>
              <a:gd name="connsiteY1" fmla="*/ 2002157 h 2077916"/>
              <a:gd name="connsiteX2" fmla="*/ 182432 w 407778"/>
              <a:gd name="connsiteY2" fmla="*/ 2006128 h 2077916"/>
              <a:gd name="connsiteX3" fmla="*/ 184384 w 407778"/>
              <a:gd name="connsiteY3" fmla="*/ 1993708 h 2077916"/>
              <a:gd name="connsiteX4" fmla="*/ 159581 w 407778"/>
              <a:gd name="connsiteY4" fmla="*/ 1992118 h 2077916"/>
              <a:gd name="connsiteX5" fmla="*/ 170167 w 407778"/>
              <a:gd name="connsiteY5" fmla="*/ 2014848 h 2077916"/>
              <a:gd name="connsiteX6" fmla="*/ 159533 w 407778"/>
              <a:gd name="connsiteY6" fmla="*/ 2022409 h 2077916"/>
              <a:gd name="connsiteX7" fmla="*/ 159467 w 407778"/>
              <a:gd name="connsiteY7" fmla="*/ 2003812 h 2077916"/>
              <a:gd name="connsiteX8" fmla="*/ 278401 w 407778"/>
              <a:gd name="connsiteY8" fmla="*/ 1887811 h 2077916"/>
              <a:gd name="connsiteX9" fmla="*/ 286199 w 407778"/>
              <a:gd name="connsiteY9" fmla="*/ 1910342 h 2077916"/>
              <a:gd name="connsiteX10" fmla="*/ 279929 w 407778"/>
              <a:gd name="connsiteY10" fmla="*/ 1918322 h 2077916"/>
              <a:gd name="connsiteX11" fmla="*/ 278875 w 407778"/>
              <a:gd name="connsiteY11" fmla="*/ 1910851 h 2077916"/>
              <a:gd name="connsiteX12" fmla="*/ 278350 w 407778"/>
              <a:gd name="connsiteY12" fmla="*/ 1907548 h 2077916"/>
              <a:gd name="connsiteX13" fmla="*/ 278400 w 407778"/>
              <a:gd name="connsiteY13" fmla="*/ 1888027 h 2077916"/>
              <a:gd name="connsiteX14" fmla="*/ 307090 w 407778"/>
              <a:gd name="connsiteY14" fmla="*/ 1846611 h 2077916"/>
              <a:gd name="connsiteX15" fmla="*/ 309648 w 407778"/>
              <a:gd name="connsiteY15" fmla="*/ 1849682 h 2077916"/>
              <a:gd name="connsiteX16" fmla="*/ 322185 w 407778"/>
              <a:gd name="connsiteY16" fmla="*/ 1862436 h 2077916"/>
              <a:gd name="connsiteX17" fmla="*/ 317675 w 407778"/>
              <a:gd name="connsiteY17" fmla="*/ 1870283 h 2077916"/>
              <a:gd name="connsiteX18" fmla="*/ 317418 w 407778"/>
              <a:gd name="connsiteY18" fmla="*/ 1870609 h 2077916"/>
              <a:gd name="connsiteX19" fmla="*/ 308317 w 407778"/>
              <a:gd name="connsiteY19" fmla="*/ 1849632 h 2077916"/>
              <a:gd name="connsiteX20" fmla="*/ 56217 w 407778"/>
              <a:gd name="connsiteY20" fmla="*/ 1991317 h 2077916"/>
              <a:gd name="connsiteX21" fmla="*/ 62961 w 407778"/>
              <a:gd name="connsiteY21" fmla="*/ 2068443 h 2077916"/>
              <a:gd name="connsiteX22" fmla="*/ 51064 w 407778"/>
              <a:gd name="connsiteY22" fmla="*/ 2072136 h 2077916"/>
              <a:gd name="connsiteX23" fmla="*/ 51635 w 407778"/>
              <a:gd name="connsiteY23" fmla="*/ 2034562 h 2077916"/>
              <a:gd name="connsiteX24" fmla="*/ 51763 w 407778"/>
              <a:gd name="connsiteY24" fmla="*/ 2033348 h 2077916"/>
              <a:gd name="connsiteX25" fmla="*/ 54387 w 407778"/>
              <a:gd name="connsiteY25" fmla="*/ 2039392 h 2077916"/>
              <a:gd name="connsiteX26" fmla="*/ 54679 w 407778"/>
              <a:gd name="connsiteY26" fmla="*/ 2025187 h 2077916"/>
              <a:gd name="connsiteX27" fmla="*/ 53226 w 407778"/>
              <a:gd name="connsiteY27" fmla="*/ 2019545 h 2077916"/>
              <a:gd name="connsiteX28" fmla="*/ 276172 w 407778"/>
              <a:gd name="connsiteY28" fmla="*/ 1808354 h 2077916"/>
              <a:gd name="connsiteX29" fmla="*/ 277877 w 407778"/>
              <a:gd name="connsiteY29" fmla="*/ 1811549 h 2077916"/>
              <a:gd name="connsiteX30" fmla="*/ 278643 w 407778"/>
              <a:gd name="connsiteY30" fmla="*/ 1812468 h 2077916"/>
              <a:gd name="connsiteX31" fmla="*/ 278635 w 407778"/>
              <a:gd name="connsiteY31" fmla="*/ 1813440 h 2077916"/>
              <a:gd name="connsiteX32" fmla="*/ 278401 w 407778"/>
              <a:gd name="connsiteY32" fmla="*/ 1887811 h 2077916"/>
              <a:gd name="connsiteX33" fmla="*/ 278151 w 407778"/>
              <a:gd name="connsiteY33" fmla="*/ 1887090 h 2077916"/>
              <a:gd name="connsiteX34" fmla="*/ 272302 w 407778"/>
              <a:gd name="connsiteY34" fmla="*/ 1869458 h 2077916"/>
              <a:gd name="connsiteX35" fmla="*/ 271291 w 407778"/>
              <a:gd name="connsiteY35" fmla="*/ 1863093 h 2077916"/>
              <a:gd name="connsiteX36" fmla="*/ 271213 w 407778"/>
              <a:gd name="connsiteY36" fmla="*/ 1862680 h 2077916"/>
              <a:gd name="connsiteX37" fmla="*/ 272825 w 407778"/>
              <a:gd name="connsiteY37" fmla="*/ 1853139 h 2077916"/>
              <a:gd name="connsiteX38" fmla="*/ 275647 w 407778"/>
              <a:gd name="connsiteY38" fmla="*/ 1819644 h 2077916"/>
              <a:gd name="connsiteX39" fmla="*/ 259366 w 407778"/>
              <a:gd name="connsiteY39" fmla="*/ 1815560 h 2077916"/>
              <a:gd name="connsiteX40" fmla="*/ 265641 w 407778"/>
              <a:gd name="connsiteY40" fmla="*/ 1833329 h 2077916"/>
              <a:gd name="connsiteX41" fmla="*/ 271213 w 407778"/>
              <a:gd name="connsiteY41" fmla="*/ 1862680 h 2077916"/>
              <a:gd name="connsiteX42" fmla="*/ 270822 w 407778"/>
              <a:gd name="connsiteY42" fmla="*/ 1864996 h 2077916"/>
              <a:gd name="connsiteX43" fmla="*/ 260576 w 407778"/>
              <a:gd name="connsiteY43" fmla="*/ 1834110 h 2077916"/>
              <a:gd name="connsiteX44" fmla="*/ 258680 w 407778"/>
              <a:gd name="connsiteY44" fmla="*/ 1828225 h 2077916"/>
              <a:gd name="connsiteX45" fmla="*/ 258353 w 407778"/>
              <a:gd name="connsiteY45" fmla="*/ 1821444 h 2077916"/>
              <a:gd name="connsiteX46" fmla="*/ 259366 w 407778"/>
              <a:gd name="connsiteY46" fmla="*/ 1815560 h 2077916"/>
              <a:gd name="connsiteX47" fmla="*/ 255323 w 407778"/>
              <a:gd name="connsiteY47" fmla="*/ 1817807 h 2077916"/>
              <a:gd name="connsiteX48" fmla="*/ 258680 w 407778"/>
              <a:gd name="connsiteY48" fmla="*/ 1828225 h 2077916"/>
              <a:gd name="connsiteX49" fmla="*/ 259607 w 407778"/>
              <a:gd name="connsiteY49" fmla="*/ 1847473 h 2077916"/>
              <a:gd name="connsiteX50" fmla="*/ 269805 w 407778"/>
              <a:gd name="connsiteY50" fmla="*/ 1871016 h 2077916"/>
              <a:gd name="connsiteX51" fmla="*/ 270822 w 407778"/>
              <a:gd name="connsiteY51" fmla="*/ 1864996 h 2077916"/>
              <a:gd name="connsiteX52" fmla="*/ 272302 w 407778"/>
              <a:gd name="connsiteY52" fmla="*/ 1869458 h 2077916"/>
              <a:gd name="connsiteX53" fmla="*/ 278350 w 407778"/>
              <a:gd name="connsiteY53" fmla="*/ 1907548 h 2077916"/>
              <a:gd name="connsiteX54" fmla="*/ 278318 w 407778"/>
              <a:gd name="connsiteY54" fmla="*/ 1920373 h 2077916"/>
              <a:gd name="connsiteX55" fmla="*/ 270721 w 407778"/>
              <a:gd name="connsiteY55" fmla="*/ 1930041 h 2077916"/>
              <a:gd name="connsiteX56" fmla="*/ 262065 w 407778"/>
              <a:gd name="connsiteY56" fmla="*/ 1938293 h 2077916"/>
              <a:gd name="connsiteX57" fmla="*/ 255353 w 407778"/>
              <a:gd name="connsiteY57" fmla="*/ 1828534 h 2077916"/>
              <a:gd name="connsiteX58" fmla="*/ 356610 w 407778"/>
              <a:gd name="connsiteY58" fmla="*/ 1745618 h 2077916"/>
              <a:gd name="connsiteX59" fmla="*/ 369352 w 407778"/>
              <a:gd name="connsiteY59" fmla="*/ 1769520 h 2077916"/>
              <a:gd name="connsiteX60" fmla="*/ 357003 w 407778"/>
              <a:gd name="connsiteY60" fmla="*/ 1800861 h 2077916"/>
              <a:gd name="connsiteX61" fmla="*/ 356683 w 407778"/>
              <a:gd name="connsiteY61" fmla="*/ 1797669 h 2077916"/>
              <a:gd name="connsiteX62" fmla="*/ 62226 w 407778"/>
              <a:gd name="connsiteY62" fmla="*/ 1931684 h 2077916"/>
              <a:gd name="connsiteX63" fmla="*/ 61468 w 407778"/>
              <a:gd name="connsiteY63" fmla="*/ 1941753 h 2077916"/>
              <a:gd name="connsiteX64" fmla="*/ 56217 w 407778"/>
              <a:gd name="connsiteY64" fmla="*/ 1991317 h 2077916"/>
              <a:gd name="connsiteX65" fmla="*/ 54215 w 407778"/>
              <a:gd name="connsiteY65" fmla="*/ 1968424 h 2077916"/>
              <a:gd name="connsiteX66" fmla="*/ 62877 w 407778"/>
              <a:gd name="connsiteY66" fmla="*/ 1923017 h 2077916"/>
              <a:gd name="connsiteX67" fmla="*/ 62513 w 407778"/>
              <a:gd name="connsiteY67" fmla="*/ 1930365 h 2077916"/>
              <a:gd name="connsiteX68" fmla="*/ 62226 w 407778"/>
              <a:gd name="connsiteY68" fmla="*/ 1931684 h 2077916"/>
              <a:gd name="connsiteX69" fmla="*/ 377297 w 407778"/>
              <a:gd name="connsiteY69" fmla="*/ 1719671 h 2077916"/>
              <a:gd name="connsiteX70" fmla="*/ 384132 w 407778"/>
              <a:gd name="connsiteY70" fmla="*/ 1731875 h 2077916"/>
              <a:gd name="connsiteX71" fmla="*/ 384059 w 407778"/>
              <a:gd name="connsiteY71" fmla="*/ 1732192 h 2077916"/>
              <a:gd name="connsiteX72" fmla="*/ 381710 w 407778"/>
              <a:gd name="connsiteY72" fmla="*/ 1738155 h 2077916"/>
              <a:gd name="connsiteX73" fmla="*/ 278907 w 407778"/>
              <a:gd name="connsiteY73" fmla="*/ 1777247 h 2077916"/>
              <a:gd name="connsiteX74" fmla="*/ 307090 w 407778"/>
              <a:gd name="connsiteY74" fmla="*/ 1846611 h 2077916"/>
              <a:gd name="connsiteX75" fmla="*/ 278643 w 407778"/>
              <a:gd name="connsiteY75" fmla="*/ 1812468 h 2077916"/>
              <a:gd name="connsiteX76" fmla="*/ 164629 w 407778"/>
              <a:gd name="connsiteY76" fmla="*/ 1848570 h 2077916"/>
              <a:gd name="connsiteX77" fmla="*/ 168916 w 407778"/>
              <a:gd name="connsiteY77" fmla="*/ 1862812 h 2077916"/>
              <a:gd name="connsiteX78" fmla="*/ 175283 w 407778"/>
              <a:gd name="connsiteY78" fmla="*/ 1882667 h 2077916"/>
              <a:gd name="connsiteX79" fmla="*/ 177926 w 407778"/>
              <a:gd name="connsiteY79" fmla="*/ 1892349 h 2077916"/>
              <a:gd name="connsiteX80" fmla="*/ 178195 w 407778"/>
              <a:gd name="connsiteY80" fmla="*/ 1896438 h 2077916"/>
              <a:gd name="connsiteX81" fmla="*/ 176569 w 407778"/>
              <a:gd name="connsiteY81" fmla="*/ 1896029 h 2077916"/>
              <a:gd name="connsiteX82" fmla="*/ 162617 w 407778"/>
              <a:gd name="connsiteY82" fmla="*/ 1873656 h 2077916"/>
              <a:gd name="connsiteX83" fmla="*/ 162860 w 407778"/>
              <a:gd name="connsiteY83" fmla="*/ 1868963 h 2077916"/>
              <a:gd name="connsiteX84" fmla="*/ 340470 w 407778"/>
              <a:gd name="connsiteY84" fmla="*/ 1729455 h 2077916"/>
              <a:gd name="connsiteX85" fmla="*/ 340665 w 407778"/>
              <a:gd name="connsiteY85" fmla="*/ 1730919 h 2077916"/>
              <a:gd name="connsiteX86" fmla="*/ 345804 w 407778"/>
              <a:gd name="connsiteY86" fmla="*/ 1811408 h 2077916"/>
              <a:gd name="connsiteX87" fmla="*/ 345689 w 407778"/>
              <a:gd name="connsiteY87" fmla="*/ 1821542 h 2077916"/>
              <a:gd name="connsiteX88" fmla="*/ 330290 w 407778"/>
              <a:gd name="connsiteY88" fmla="*/ 1848335 h 2077916"/>
              <a:gd name="connsiteX89" fmla="*/ 331930 w 407778"/>
              <a:gd name="connsiteY89" fmla="*/ 1835176 h 2077916"/>
              <a:gd name="connsiteX90" fmla="*/ 340414 w 407778"/>
              <a:gd name="connsiteY90" fmla="*/ 1732396 h 2077916"/>
              <a:gd name="connsiteX91" fmla="*/ 342869 w 407778"/>
              <a:gd name="connsiteY91" fmla="*/ 1719842 h 2077916"/>
              <a:gd name="connsiteX92" fmla="*/ 350280 w 407778"/>
              <a:gd name="connsiteY92" fmla="*/ 1733743 h 2077916"/>
              <a:gd name="connsiteX93" fmla="*/ 356683 w 407778"/>
              <a:gd name="connsiteY93" fmla="*/ 1797669 h 2077916"/>
              <a:gd name="connsiteX94" fmla="*/ 356689 w 407778"/>
              <a:gd name="connsiteY94" fmla="*/ 1801658 h 2077916"/>
              <a:gd name="connsiteX95" fmla="*/ 355752 w 407778"/>
              <a:gd name="connsiteY95" fmla="*/ 1804035 h 2077916"/>
              <a:gd name="connsiteX96" fmla="*/ 350021 w 407778"/>
              <a:gd name="connsiteY96" fmla="*/ 1814007 h 2077916"/>
              <a:gd name="connsiteX97" fmla="*/ 342809 w 407778"/>
              <a:gd name="connsiteY97" fmla="*/ 1730979 h 2077916"/>
              <a:gd name="connsiteX98" fmla="*/ 104717 w 407778"/>
              <a:gd name="connsiteY98" fmla="*/ 1870009 h 2077916"/>
              <a:gd name="connsiteX99" fmla="*/ 116777 w 407778"/>
              <a:gd name="connsiteY99" fmla="*/ 1898291 h 2077916"/>
              <a:gd name="connsiteX100" fmla="*/ 143993 w 407778"/>
              <a:gd name="connsiteY100" fmla="*/ 1958648 h 2077916"/>
              <a:gd name="connsiteX101" fmla="*/ 147390 w 407778"/>
              <a:gd name="connsiteY101" fmla="*/ 1965942 h 2077916"/>
              <a:gd name="connsiteX102" fmla="*/ 156328 w 407778"/>
              <a:gd name="connsiteY102" fmla="*/ 2012611 h 2077916"/>
              <a:gd name="connsiteX103" fmla="*/ 158562 w 407778"/>
              <a:gd name="connsiteY103" fmla="*/ 2023099 h 2077916"/>
              <a:gd name="connsiteX104" fmla="*/ 153764 w 407778"/>
              <a:gd name="connsiteY104" fmla="*/ 2026510 h 2077916"/>
              <a:gd name="connsiteX105" fmla="*/ 119752 w 407778"/>
              <a:gd name="connsiteY105" fmla="*/ 2043922 h 2077916"/>
              <a:gd name="connsiteX106" fmla="*/ 167938 w 407778"/>
              <a:gd name="connsiteY106" fmla="*/ 1827357 h 2077916"/>
              <a:gd name="connsiteX107" fmla="*/ 166402 w 407778"/>
              <a:gd name="connsiteY107" fmla="*/ 1835406 h 2077916"/>
              <a:gd name="connsiteX108" fmla="*/ 164652 w 407778"/>
              <a:gd name="connsiteY108" fmla="*/ 1848304 h 2077916"/>
              <a:gd name="connsiteX109" fmla="*/ 164629 w 407778"/>
              <a:gd name="connsiteY109" fmla="*/ 1848570 h 2077916"/>
              <a:gd name="connsiteX110" fmla="*/ 163821 w 407778"/>
              <a:gd name="connsiteY110" fmla="*/ 1845885 h 2077916"/>
              <a:gd name="connsiteX111" fmla="*/ 347742 w 407778"/>
              <a:gd name="connsiteY111" fmla="*/ 1705548 h 2077916"/>
              <a:gd name="connsiteX112" fmla="*/ 356579 w 407778"/>
              <a:gd name="connsiteY112" fmla="*/ 1723343 h 2077916"/>
              <a:gd name="connsiteX113" fmla="*/ 356610 w 407778"/>
              <a:gd name="connsiteY113" fmla="*/ 1745618 h 2077916"/>
              <a:gd name="connsiteX114" fmla="*/ 350280 w 407778"/>
              <a:gd name="connsiteY114" fmla="*/ 1733743 h 2077916"/>
              <a:gd name="connsiteX115" fmla="*/ 347738 w 407778"/>
              <a:gd name="connsiteY115" fmla="*/ 1708371 h 2077916"/>
              <a:gd name="connsiteX116" fmla="*/ 337927 w 407778"/>
              <a:gd name="connsiteY116" fmla="*/ 1710291 h 2077916"/>
              <a:gd name="connsiteX117" fmla="*/ 339456 w 407778"/>
              <a:gd name="connsiteY117" fmla="*/ 1713438 h 2077916"/>
              <a:gd name="connsiteX118" fmla="*/ 340729 w 407778"/>
              <a:gd name="connsiteY118" fmla="*/ 1715827 h 2077916"/>
              <a:gd name="connsiteX119" fmla="*/ 340470 w 407778"/>
              <a:gd name="connsiteY119" fmla="*/ 1729455 h 2077916"/>
              <a:gd name="connsiteX120" fmla="*/ 0 w 407778"/>
              <a:gd name="connsiteY120" fmla="*/ 1914305 h 2077916"/>
              <a:gd name="connsiteX121" fmla="*/ 12369 w 407778"/>
              <a:gd name="connsiteY121" fmla="*/ 1943113 h 2077916"/>
              <a:gd name="connsiteX122" fmla="*/ 30957 w 407778"/>
              <a:gd name="connsiteY122" fmla="*/ 1985363 h 2077916"/>
              <a:gd name="connsiteX123" fmla="*/ 40787 w 407778"/>
              <a:gd name="connsiteY123" fmla="*/ 2032044 h 2077916"/>
              <a:gd name="connsiteX124" fmla="*/ 49022 w 407778"/>
              <a:gd name="connsiteY124" fmla="*/ 2072770 h 2077916"/>
              <a:gd name="connsiteX125" fmla="*/ 32444 w 407778"/>
              <a:gd name="connsiteY125" fmla="*/ 2077916 h 2077916"/>
              <a:gd name="connsiteX126" fmla="*/ 29788 w 407778"/>
              <a:gd name="connsiteY126" fmla="*/ 2070321 h 2077916"/>
              <a:gd name="connsiteX127" fmla="*/ 309 w 407778"/>
              <a:gd name="connsiteY127" fmla="*/ 1962233 h 2077916"/>
              <a:gd name="connsiteX128" fmla="*/ 0 w 407778"/>
              <a:gd name="connsiteY128" fmla="*/ 1960682 h 2077916"/>
              <a:gd name="connsiteX129" fmla="*/ 341181 w 407778"/>
              <a:gd name="connsiteY129" fmla="*/ 1692057 h 2077916"/>
              <a:gd name="connsiteX130" fmla="*/ 342999 w 407778"/>
              <a:gd name="connsiteY130" fmla="*/ 1695853 h 2077916"/>
              <a:gd name="connsiteX131" fmla="*/ 342869 w 407778"/>
              <a:gd name="connsiteY131" fmla="*/ 1719842 h 2077916"/>
              <a:gd name="connsiteX132" fmla="*/ 340729 w 407778"/>
              <a:gd name="connsiteY132" fmla="*/ 1715827 h 2077916"/>
              <a:gd name="connsiteX133" fmla="*/ 132580 w 407778"/>
              <a:gd name="connsiteY133" fmla="*/ 1823282 h 2077916"/>
              <a:gd name="connsiteX134" fmla="*/ 144630 w 407778"/>
              <a:gd name="connsiteY134" fmla="*/ 1844814 h 2077916"/>
              <a:gd name="connsiteX135" fmla="*/ 162617 w 407778"/>
              <a:gd name="connsiteY135" fmla="*/ 1873656 h 2077916"/>
              <a:gd name="connsiteX136" fmla="*/ 161250 w 407778"/>
              <a:gd name="connsiteY136" fmla="*/ 1900015 h 2077916"/>
              <a:gd name="connsiteX137" fmla="*/ 160045 w 407778"/>
              <a:gd name="connsiteY137" fmla="*/ 1944088 h 2077916"/>
              <a:gd name="connsiteX138" fmla="*/ 159581 w 407778"/>
              <a:gd name="connsiteY138" fmla="*/ 1992118 h 2077916"/>
              <a:gd name="connsiteX139" fmla="*/ 147390 w 407778"/>
              <a:gd name="connsiteY139" fmla="*/ 1965942 h 2077916"/>
              <a:gd name="connsiteX140" fmla="*/ 142959 w 407778"/>
              <a:gd name="connsiteY140" fmla="*/ 1942806 h 2077916"/>
              <a:gd name="connsiteX141" fmla="*/ 132719 w 407778"/>
              <a:gd name="connsiteY141" fmla="*/ 1850018 h 2077916"/>
              <a:gd name="connsiteX142" fmla="*/ 353994 w 407778"/>
              <a:gd name="connsiteY142" fmla="*/ 1678285 h 2077916"/>
              <a:gd name="connsiteX143" fmla="*/ 366632 w 407778"/>
              <a:gd name="connsiteY143" fmla="*/ 1700628 h 2077916"/>
              <a:gd name="connsiteX144" fmla="*/ 368841 w 407778"/>
              <a:gd name="connsiteY144" fmla="*/ 1704573 h 2077916"/>
              <a:gd name="connsiteX145" fmla="*/ 369793 w 407778"/>
              <a:gd name="connsiteY145" fmla="*/ 1709610 h 2077916"/>
              <a:gd name="connsiteX146" fmla="*/ 374839 w 407778"/>
              <a:gd name="connsiteY146" fmla="*/ 1754468 h 2077916"/>
              <a:gd name="connsiteX147" fmla="*/ 374933 w 407778"/>
              <a:gd name="connsiteY147" fmla="*/ 1755355 h 2077916"/>
              <a:gd name="connsiteX148" fmla="*/ 374601 w 407778"/>
              <a:gd name="connsiteY148" fmla="*/ 1756195 h 2077916"/>
              <a:gd name="connsiteX149" fmla="*/ 369700 w 407778"/>
              <a:gd name="connsiteY149" fmla="*/ 1748520 h 2077916"/>
              <a:gd name="connsiteX150" fmla="*/ 358892 w 407778"/>
              <a:gd name="connsiteY150" fmla="*/ 1727999 h 2077916"/>
              <a:gd name="connsiteX151" fmla="*/ 356579 w 407778"/>
              <a:gd name="connsiteY151" fmla="*/ 1723343 h 2077916"/>
              <a:gd name="connsiteX152" fmla="*/ 356577 w 407778"/>
              <a:gd name="connsiteY152" fmla="*/ 1722140 h 2077916"/>
              <a:gd name="connsiteX153" fmla="*/ 255051 w 407778"/>
              <a:gd name="connsiteY153" fmla="*/ 1718186 h 2077916"/>
              <a:gd name="connsiteX154" fmla="*/ 255629 w 407778"/>
              <a:gd name="connsiteY154" fmla="*/ 1719955 h 2077916"/>
              <a:gd name="connsiteX155" fmla="*/ 277753 w 407778"/>
              <a:gd name="connsiteY155" fmla="*/ 1774406 h 2077916"/>
              <a:gd name="connsiteX156" fmla="*/ 276172 w 407778"/>
              <a:gd name="connsiteY156" fmla="*/ 1808354 h 2077916"/>
              <a:gd name="connsiteX157" fmla="*/ 255189 w 407778"/>
              <a:gd name="connsiteY157" fmla="*/ 1769023 h 2077916"/>
              <a:gd name="connsiteX158" fmla="*/ 255050 w 407778"/>
              <a:gd name="connsiteY158" fmla="*/ 1718306 h 2077916"/>
              <a:gd name="connsiteX159" fmla="*/ 343196 w 407778"/>
              <a:gd name="connsiteY159" fmla="*/ 1659197 h 2077916"/>
              <a:gd name="connsiteX160" fmla="*/ 347793 w 407778"/>
              <a:gd name="connsiteY160" fmla="*/ 1667323 h 2077916"/>
              <a:gd name="connsiteX161" fmla="*/ 347742 w 407778"/>
              <a:gd name="connsiteY161" fmla="*/ 1705548 h 2077916"/>
              <a:gd name="connsiteX162" fmla="*/ 344911 w 407778"/>
              <a:gd name="connsiteY162" fmla="*/ 1699847 h 2077916"/>
              <a:gd name="connsiteX163" fmla="*/ 342999 w 407778"/>
              <a:gd name="connsiteY163" fmla="*/ 1695853 h 2077916"/>
              <a:gd name="connsiteX164" fmla="*/ 67551 w 407778"/>
              <a:gd name="connsiteY164" fmla="*/ 1828742 h 2077916"/>
              <a:gd name="connsiteX165" fmla="*/ 68463 w 407778"/>
              <a:gd name="connsiteY165" fmla="*/ 1848774 h 2077916"/>
              <a:gd name="connsiteX166" fmla="*/ 62877 w 407778"/>
              <a:gd name="connsiteY166" fmla="*/ 1923017 h 2077916"/>
              <a:gd name="connsiteX167" fmla="*/ 326694 w 407778"/>
              <a:gd name="connsiteY167" fmla="*/ 1630209 h 2077916"/>
              <a:gd name="connsiteX168" fmla="*/ 341708 w 407778"/>
              <a:gd name="connsiteY168" fmla="*/ 1656565 h 2077916"/>
              <a:gd name="connsiteX169" fmla="*/ 341852 w 407778"/>
              <a:gd name="connsiteY169" fmla="*/ 1656819 h 2077916"/>
              <a:gd name="connsiteX170" fmla="*/ 341181 w 407778"/>
              <a:gd name="connsiteY170" fmla="*/ 1692057 h 2077916"/>
              <a:gd name="connsiteX171" fmla="*/ 333095 w 407778"/>
              <a:gd name="connsiteY171" fmla="*/ 1675164 h 2077916"/>
              <a:gd name="connsiteX172" fmla="*/ 328312 w 407778"/>
              <a:gd name="connsiteY172" fmla="*/ 1641524 h 2077916"/>
              <a:gd name="connsiteX173" fmla="*/ 385446 w 407778"/>
              <a:gd name="connsiteY173" fmla="*/ 1591669 h 2077916"/>
              <a:gd name="connsiteX174" fmla="*/ 390063 w 407778"/>
              <a:gd name="connsiteY174" fmla="*/ 1622872 h 2077916"/>
              <a:gd name="connsiteX175" fmla="*/ 394962 w 407778"/>
              <a:gd name="connsiteY175" fmla="*/ 1642658 h 2077916"/>
              <a:gd name="connsiteX176" fmla="*/ 393973 w 407778"/>
              <a:gd name="connsiteY176" fmla="*/ 1659248 h 2077916"/>
              <a:gd name="connsiteX177" fmla="*/ 396293 w 407778"/>
              <a:gd name="connsiteY177" fmla="*/ 1679108 h 2077916"/>
              <a:gd name="connsiteX178" fmla="*/ 394447 w 407778"/>
              <a:gd name="connsiteY178" fmla="*/ 1687118 h 2077916"/>
              <a:gd name="connsiteX179" fmla="*/ 387228 w 407778"/>
              <a:gd name="connsiteY179" fmla="*/ 1664578 h 2077916"/>
              <a:gd name="connsiteX180" fmla="*/ 376554 w 407778"/>
              <a:gd name="connsiteY180" fmla="*/ 1632489 h 2077916"/>
              <a:gd name="connsiteX181" fmla="*/ 382894 w 407778"/>
              <a:gd name="connsiteY181" fmla="*/ 1605632 h 2077916"/>
              <a:gd name="connsiteX182" fmla="*/ 215542 w 407778"/>
              <a:gd name="connsiteY182" fmla="*/ 1690647 h 2077916"/>
              <a:gd name="connsiteX183" fmla="*/ 217950 w 407778"/>
              <a:gd name="connsiteY183" fmla="*/ 1698928 h 2077916"/>
              <a:gd name="connsiteX184" fmla="*/ 219292 w 407778"/>
              <a:gd name="connsiteY184" fmla="*/ 1703310 h 2077916"/>
              <a:gd name="connsiteX185" fmla="*/ 240482 w 407778"/>
              <a:gd name="connsiteY185" fmla="*/ 1874441 h 2077916"/>
              <a:gd name="connsiteX186" fmla="*/ 253743 w 407778"/>
              <a:gd name="connsiteY186" fmla="*/ 1946228 h 2077916"/>
              <a:gd name="connsiteX187" fmla="*/ 215786 w 407778"/>
              <a:gd name="connsiteY187" fmla="*/ 1982416 h 2077916"/>
              <a:gd name="connsiteX188" fmla="*/ 212675 w 407778"/>
              <a:gd name="connsiteY188" fmla="*/ 1984627 h 2077916"/>
              <a:gd name="connsiteX189" fmla="*/ 212304 w 407778"/>
              <a:gd name="connsiteY189" fmla="*/ 1979412 h 2077916"/>
              <a:gd name="connsiteX190" fmla="*/ 208015 w 407778"/>
              <a:gd name="connsiteY190" fmla="*/ 1914726 h 2077916"/>
              <a:gd name="connsiteX191" fmla="*/ 205506 w 407778"/>
              <a:gd name="connsiteY191" fmla="*/ 1766660 h 2077916"/>
              <a:gd name="connsiteX192" fmla="*/ 206146 w 407778"/>
              <a:gd name="connsiteY192" fmla="*/ 1760385 h 2077916"/>
              <a:gd name="connsiteX193" fmla="*/ 400292 w 407778"/>
              <a:gd name="connsiteY193" fmla="*/ 1553268 h 2077916"/>
              <a:gd name="connsiteX194" fmla="*/ 404968 w 407778"/>
              <a:gd name="connsiteY194" fmla="*/ 1567296 h 2077916"/>
              <a:gd name="connsiteX195" fmla="*/ 405927 w 407778"/>
              <a:gd name="connsiteY195" fmla="*/ 1599765 h 2077916"/>
              <a:gd name="connsiteX196" fmla="*/ 401699 w 407778"/>
              <a:gd name="connsiteY196" fmla="*/ 1655651 h 2077916"/>
              <a:gd name="connsiteX197" fmla="*/ 400002 w 407778"/>
              <a:gd name="connsiteY197" fmla="*/ 1663014 h 2077916"/>
              <a:gd name="connsiteX198" fmla="*/ 394962 w 407778"/>
              <a:gd name="connsiteY198" fmla="*/ 1642658 h 2077916"/>
              <a:gd name="connsiteX199" fmla="*/ 347916 w 407778"/>
              <a:gd name="connsiteY199" fmla="*/ 1575108 h 2077916"/>
              <a:gd name="connsiteX200" fmla="*/ 353994 w 407778"/>
              <a:gd name="connsiteY200" fmla="*/ 1678285 h 2077916"/>
              <a:gd name="connsiteX201" fmla="*/ 347793 w 407778"/>
              <a:gd name="connsiteY201" fmla="*/ 1667323 h 2077916"/>
              <a:gd name="connsiteX202" fmla="*/ 220074 w 407778"/>
              <a:gd name="connsiteY202" fmla="*/ 1657003 h 2077916"/>
              <a:gd name="connsiteX203" fmla="*/ 226571 w 407778"/>
              <a:gd name="connsiteY203" fmla="*/ 1695183 h 2077916"/>
              <a:gd name="connsiteX204" fmla="*/ 247052 w 407778"/>
              <a:gd name="connsiteY204" fmla="*/ 1753769 h 2077916"/>
              <a:gd name="connsiteX205" fmla="*/ 255189 w 407778"/>
              <a:gd name="connsiteY205" fmla="*/ 1769023 h 2077916"/>
              <a:gd name="connsiteX206" fmla="*/ 255323 w 407778"/>
              <a:gd name="connsiteY206" fmla="*/ 1817807 h 2077916"/>
              <a:gd name="connsiteX207" fmla="*/ 243686 w 407778"/>
              <a:gd name="connsiteY207" fmla="*/ 1781688 h 2077916"/>
              <a:gd name="connsiteX208" fmla="*/ 228979 w 407778"/>
              <a:gd name="connsiteY208" fmla="*/ 1734927 h 2077916"/>
              <a:gd name="connsiteX209" fmla="*/ 219292 w 407778"/>
              <a:gd name="connsiteY209" fmla="*/ 1703310 h 2077916"/>
              <a:gd name="connsiteX210" fmla="*/ 216679 w 407778"/>
              <a:gd name="connsiteY210" fmla="*/ 1682206 h 2077916"/>
              <a:gd name="connsiteX211" fmla="*/ 379537 w 407778"/>
              <a:gd name="connsiteY211" fmla="*/ 1551748 h 2077916"/>
              <a:gd name="connsiteX212" fmla="*/ 382607 w 407778"/>
              <a:gd name="connsiteY212" fmla="*/ 1562805 h 2077916"/>
              <a:gd name="connsiteX213" fmla="*/ 385945 w 407778"/>
              <a:gd name="connsiteY213" fmla="*/ 1588936 h 2077916"/>
              <a:gd name="connsiteX214" fmla="*/ 385446 w 407778"/>
              <a:gd name="connsiteY214" fmla="*/ 1591669 h 2077916"/>
              <a:gd name="connsiteX215" fmla="*/ 64134 w 407778"/>
              <a:gd name="connsiteY215" fmla="*/ 1753615 h 2077916"/>
              <a:gd name="connsiteX216" fmla="*/ 69765 w 407778"/>
              <a:gd name="connsiteY216" fmla="*/ 1773439 h 2077916"/>
              <a:gd name="connsiteX217" fmla="*/ 69482 w 407778"/>
              <a:gd name="connsiteY217" fmla="*/ 1789792 h 2077916"/>
              <a:gd name="connsiteX218" fmla="*/ 67551 w 407778"/>
              <a:gd name="connsiteY218" fmla="*/ 1828742 h 2077916"/>
              <a:gd name="connsiteX219" fmla="*/ 403111 w 407778"/>
              <a:gd name="connsiteY219" fmla="*/ 1522347 h 2077916"/>
              <a:gd name="connsiteX220" fmla="*/ 405229 w 407778"/>
              <a:gd name="connsiteY220" fmla="*/ 1525703 h 2077916"/>
              <a:gd name="connsiteX221" fmla="*/ 407778 w 407778"/>
              <a:gd name="connsiteY221" fmla="*/ 1528414 h 2077916"/>
              <a:gd name="connsiteX222" fmla="*/ 407778 w 407778"/>
              <a:gd name="connsiteY222" fmla="*/ 1575304 h 2077916"/>
              <a:gd name="connsiteX223" fmla="*/ 407752 w 407778"/>
              <a:gd name="connsiteY223" fmla="*/ 1575649 h 2077916"/>
              <a:gd name="connsiteX224" fmla="*/ 404968 w 407778"/>
              <a:gd name="connsiteY224" fmla="*/ 1567296 h 2077916"/>
              <a:gd name="connsiteX225" fmla="*/ 404123 w 407778"/>
              <a:gd name="connsiteY225" fmla="*/ 1538696 h 2077916"/>
              <a:gd name="connsiteX226" fmla="*/ 402865 w 407778"/>
              <a:gd name="connsiteY226" fmla="*/ 1518371 h 2077916"/>
              <a:gd name="connsiteX227" fmla="*/ 403111 w 407778"/>
              <a:gd name="connsiteY227" fmla="*/ 1522347 h 2077916"/>
              <a:gd name="connsiteX228" fmla="*/ 402593 w 407778"/>
              <a:gd name="connsiteY228" fmla="*/ 1521526 h 2077916"/>
              <a:gd name="connsiteX229" fmla="*/ 348318 w 407778"/>
              <a:gd name="connsiteY229" fmla="*/ 1553233 h 2077916"/>
              <a:gd name="connsiteX230" fmla="*/ 356857 w 407778"/>
              <a:gd name="connsiteY230" fmla="*/ 1576109 h 2077916"/>
              <a:gd name="connsiteX231" fmla="*/ 376295 w 407778"/>
              <a:gd name="connsiteY231" fmla="*/ 1631711 h 2077916"/>
              <a:gd name="connsiteX232" fmla="*/ 376554 w 407778"/>
              <a:gd name="connsiteY232" fmla="*/ 1632489 h 2077916"/>
              <a:gd name="connsiteX233" fmla="*/ 376452 w 407778"/>
              <a:gd name="connsiteY233" fmla="*/ 1632919 h 2077916"/>
              <a:gd name="connsiteX234" fmla="*/ 366436 w 407778"/>
              <a:gd name="connsiteY234" fmla="*/ 1676925 h 2077916"/>
              <a:gd name="connsiteX235" fmla="*/ 376401 w 407778"/>
              <a:gd name="connsiteY235" fmla="*/ 1715916 h 2077916"/>
              <a:gd name="connsiteX236" fmla="*/ 377297 w 407778"/>
              <a:gd name="connsiteY236" fmla="*/ 1719671 h 2077916"/>
              <a:gd name="connsiteX237" fmla="*/ 368841 w 407778"/>
              <a:gd name="connsiteY237" fmla="*/ 1704573 h 2077916"/>
              <a:gd name="connsiteX238" fmla="*/ 364944 w 407778"/>
              <a:gd name="connsiteY238" fmla="*/ 1683934 h 2077916"/>
              <a:gd name="connsiteX239" fmla="*/ 353688 w 407778"/>
              <a:gd name="connsiteY239" fmla="*/ 1626782 h 2077916"/>
              <a:gd name="connsiteX240" fmla="*/ 347924 w 407778"/>
              <a:gd name="connsiteY240" fmla="*/ 1569027 h 2077916"/>
              <a:gd name="connsiteX241" fmla="*/ 347928 w 407778"/>
              <a:gd name="connsiteY241" fmla="*/ 1566166 h 2077916"/>
              <a:gd name="connsiteX242" fmla="*/ 345417 w 407778"/>
              <a:gd name="connsiteY242" fmla="*/ 1545463 h 2077916"/>
              <a:gd name="connsiteX243" fmla="*/ 347946 w 407778"/>
              <a:gd name="connsiteY243" fmla="*/ 1552238 h 2077916"/>
              <a:gd name="connsiteX244" fmla="*/ 347928 w 407778"/>
              <a:gd name="connsiteY244" fmla="*/ 1566166 h 2077916"/>
              <a:gd name="connsiteX245" fmla="*/ 347860 w 407778"/>
              <a:gd name="connsiteY245" fmla="*/ 1568392 h 2077916"/>
              <a:gd name="connsiteX246" fmla="*/ 347924 w 407778"/>
              <a:gd name="connsiteY246" fmla="*/ 1569027 h 2077916"/>
              <a:gd name="connsiteX247" fmla="*/ 347916 w 407778"/>
              <a:gd name="connsiteY247" fmla="*/ 1575108 h 2077916"/>
              <a:gd name="connsiteX248" fmla="*/ 347339 w 407778"/>
              <a:gd name="connsiteY248" fmla="*/ 1565324 h 2077916"/>
              <a:gd name="connsiteX249" fmla="*/ 345257 w 407778"/>
              <a:gd name="connsiteY249" fmla="*/ 1550958 h 2077916"/>
              <a:gd name="connsiteX250" fmla="*/ 340844 w 407778"/>
              <a:gd name="connsiteY250" fmla="*/ 1533247 h 2077916"/>
              <a:gd name="connsiteX251" fmla="*/ 341252 w 407778"/>
              <a:gd name="connsiteY251" fmla="*/ 1534306 h 2077916"/>
              <a:gd name="connsiteX252" fmla="*/ 343853 w 407778"/>
              <a:gd name="connsiteY252" fmla="*/ 1541271 h 2077916"/>
              <a:gd name="connsiteX253" fmla="*/ 345257 w 407778"/>
              <a:gd name="connsiteY253" fmla="*/ 1550958 h 2077916"/>
              <a:gd name="connsiteX254" fmla="*/ 343445 w 407778"/>
              <a:gd name="connsiteY254" fmla="*/ 1613022 h 2077916"/>
              <a:gd name="connsiteX255" fmla="*/ 343196 w 407778"/>
              <a:gd name="connsiteY255" fmla="*/ 1659197 h 2077916"/>
              <a:gd name="connsiteX256" fmla="*/ 341852 w 407778"/>
              <a:gd name="connsiteY256" fmla="*/ 1656819 h 2077916"/>
              <a:gd name="connsiteX257" fmla="*/ 342378 w 407778"/>
              <a:gd name="connsiteY257" fmla="*/ 1629131 h 2077916"/>
              <a:gd name="connsiteX258" fmla="*/ 283488 w 407778"/>
              <a:gd name="connsiteY258" fmla="*/ 1568382 h 2077916"/>
              <a:gd name="connsiteX259" fmla="*/ 306286 w 407778"/>
              <a:gd name="connsiteY259" fmla="*/ 1618052 h 2077916"/>
              <a:gd name="connsiteX260" fmla="*/ 327471 w 407778"/>
              <a:gd name="connsiteY260" fmla="*/ 1663415 h 2077916"/>
              <a:gd name="connsiteX261" fmla="*/ 333095 w 407778"/>
              <a:gd name="connsiteY261" fmla="*/ 1675164 h 2077916"/>
              <a:gd name="connsiteX262" fmla="*/ 335631 w 407778"/>
              <a:gd name="connsiteY262" fmla="*/ 1692995 h 2077916"/>
              <a:gd name="connsiteX263" fmla="*/ 337927 w 407778"/>
              <a:gd name="connsiteY263" fmla="*/ 1710291 h 2077916"/>
              <a:gd name="connsiteX264" fmla="*/ 303544 w 407778"/>
              <a:gd name="connsiteY264" fmla="*/ 1639530 h 2077916"/>
              <a:gd name="connsiteX265" fmla="*/ 285740 w 407778"/>
              <a:gd name="connsiteY265" fmla="*/ 1584765 h 2077916"/>
              <a:gd name="connsiteX266" fmla="*/ 283230 w 407778"/>
              <a:gd name="connsiteY266" fmla="*/ 1575657 h 2077916"/>
              <a:gd name="connsiteX267" fmla="*/ 91024 w 407778"/>
              <a:gd name="connsiteY267" fmla="*/ 1666913 h 2077916"/>
              <a:gd name="connsiteX268" fmla="*/ 129485 w 407778"/>
              <a:gd name="connsiteY268" fmla="*/ 1731829 h 2077916"/>
              <a:gd name="connsiteX269" fmla="*/ 132923 w 407778"/>
              <a:gd name="connsiteY269" fmla="*/ 1672708 h 2077916"/>
              <a:gd name="connsiteX270" fmla="*/ 133582 w 407778"/>
              <a:gd name="connsiteY270" fmla="*/ 1700463 h 2077916"/>
              <a:gd name="connsiteX271" fmla="*/ 132512 w 407778"/>
              <a:gd name="connsiteY271" fmla="*/ 1810045 h 2077916"/>
              <a:gd name="connsiteX272" fmla="*/ 132580 w 407778"/>
              <a:gd name="connsiteY272" fmla="*/ 1823282 h 2077916"/>
              <a:gd name="connsiteX273" fmla="*/ 123239 w 407778"/>
              <a:gd name="connsiteY273" fmla="*/ 1806589 h 2077916"/>
              <a:gd name="connsiteX274" fmla="*/ 93540 w 407778"/>
              <a:gd name="connsiteY274" fmla="*/ 1690805 h 2077916"/>
              <a:gd name="connsiteX275" fmla="*/ 91238 w 407778"/>
              <a:gd name="connsiteY275" fmla="*/ 1673983 h 2077916"/>
              <a:gd name="connsiteX276" fmla="*/ 205082 w 407778"/>
              <a:gd name="connsiteY276" fmla="*/ 1588546 h 2077916"/>
              <a:gd name="connsiteX277" fmla="*/ 216679 w 407778"/>
              <a:gd name="connsiteY277" fmla="*/ 1682206 h 2077916"/>
              <a:gd name="connsiteX278" fmla="*/ 215542 w 407778"/>
              <a:gd name="connsiteY278" fmla="*/ 1690647 h 2077916"/>
              <a:gd name="connsiteX279" fmla="*/ 212095 w 407778"/>
              <a:gd name="connsiteY279" fmla="*/ 1678795 h 2077916"/>
              <a:gd name="connsiteX280" fmla="*/ 204241 w 407778"/>
              <a:gd name="connsiteY280" fmla="*/ 1648030 h 2077916"/>
              <a:gd name="connsiteX281" fmla="*/ 378245 w 407778"/>
              <a:gd name="connsiteY281" fmla="*/ 1473127 h 2077916"/>
              <a:gd name="connsiteX282" fmla="*/ 392103 w 407778"/>
              <a:gd name="connsiteY282" fmla="*/ 1504906 h 2077916"/>
              <a:gd name="connsiteX283" fmla="*/ 402593 w 407778"/>
              <a:gd name="connsiteY283" fmla="*/ 1521526 h 2077916"/>
              <a:gd name="connsiteX284" fmla="*/ 401269 w 407778"/>
              <a:gd name="connsiteY284" fmla="*/ 1536878 h 2077916"/>
              <a:gd name="connsiteX285" fmla="*/ 400292 w 407778"/>
              <a:gd name="connsiteY285" fmla="*/ 1553268 h 2077916"/>
              <a:gd name="connsiteX286" fmla="*/ 390344 w 407778"/>
              <a:gd name="connsiteY286" fmla="*/ 1523421 h 2077916"/>
              <a:gd name="connsiteX287" fmla="*/ 265403 w 407778"/>
              <a:gd name="connsiteY287" fmla="*/ 1528547 h 2077916"/>
              <a:gd name="connsiteX288" fmla="*/ 277761 w 407778"/>
              <a:gd name="connsiteY288" fmla="*/ 1555814 h 2077916"/>
              <a:gd name="connsiteX289" fmla="*/ 283230 w 407778"/>
              <a:gd name="connsiteY289" fmla="*/ 1575657 h 2077916"/>
              <a:gd name="connsiteX290" fmla="*/ 281965 w 407778"/>
              <a:gd name="connsiteY290" fmla="*/ 1611368 h 2077916"/>
              <a:gd name="connsiteX291" fmla="*/ 279138 w 407778"/>
              <a:gd name="connsiteY291" fmla="*/ 1746447 h 2077916"/>
              <a:gd name="connsiteX292" fmla="*/ 278907 w 407778"/>
              <a:gd name="connsiteY292" fmla="*/ 1777247 h 2077916"/>
              <a:gd name="connsiteX293" fmla="*/ 277753 w 407778"/>
              <a:gd name="connsiteY293" fmla="*/ 1774406 h 2077916"/>
              <a:gd name="connsiteX294" fmla="*/ 278075 w 407778"/>
              <a:gd name="connsiteY294" fmla="*/ 1767477 h 2077916"/>
              <a:gd name="connsiteX295" fmla="*/ 279917 w 407778"/>
              <a:gd name="connsiteY295" fmla="*/ 1693583 h 2077916"/>
              <a:gd name="connsiteX296" fmla="*/ 265434 w 407778"/>
              <a:gd name="connsiteY296" fmla="*/ 1540177 h 2077916"/>
              <a:gd name="connsiteX297" fmla="*/ 269268 w 407778"/>
              <a:gd name="connsiteY297" fmla="*/ 1524995 h 2077916"/>
              <a:gd name="connsiteX298" fmla="*/ 281329 w 407778"/>
              <a:gd name="connsiteY298" fmla="*/ 1549515 h 2077916"/>
              <a:gd name="connsiteX299" fmla="*/ 283987 w 407778"/>
              <a:gd name="connsiteY299" fmla="*/ 1554301 h 2077916"/>
              <a:gd name="connsiteX300" fmla="*/ 283488 w 407778"/>
              <a:gd name="connsiteY300" fmla="*/ 1568382 h 2077916"/>
              <a:gd name="connsiteX301" fmla="*/ 281068 w 407778"/>
              <a:gd name="connsiteY301" fmla="*/ 1563109 h 2077916"/>
              <a:gd name="connsiteX302" fmla="*/ 277761 w 407778"/>
              <a:gd name="connsiteY302" fmla="*/ 1555814 h 2077916"/>
              <a:gd name="connsiteX303" fmla="*/ 397631 w 407778"/>
              <a:gd name="connsiteY303" fmla="*/ 1433838 h 2077916"/>
              <a:gd name="connsiteX304" fmla="*/ 401370 w 407778"/>
              <a:gd name="connsiteY304" fmla="*/ 1441263 h 2077916"/>
              <a:gd name="connsiteX305" fmla="*/ 407778 w 407778"/>
              <a:gd name="connsiteY305" fmla="*/ 1454286 h 2077916"/>
              <a:gd name="connsiteX306" fmla="*/ 407778 w 407778"/>
              <a:gd name="connsiteY306" fmla="*/ 1461375 h 2077916"/>
              <a:gd name="connsiteX307" fmla="*/ 402865 w 407778"/>
              <a:gd name="connsiteY307" fmla="*/ 1518371 h 2077916"/>
              <a:gd name="connsiteX308" fmla="*/ 184873 w 407778"/>
              <a:gd name="connsiteY308" fmla="*/ 1570180 h 2077916"/>
              <a:gd name="connsiteX309" fmla="*/ 201224 w 407778"/>
              <a:gd name="connsiteY309" fmla="*/ 1636212 h 2077916"/>
              <a:gd name="connsiteX310" fmla="*/ 204241 w 407778"/>
              <a:gd name="connsiteY310" fmla="*/ 1648030 h 2077916"/>
              <a:gd name="connsiteX311" fmla="*/ 203902 w 407778"/>
              <a:gd name="connsiteY311" fmla="*/ 1672033 h 2077916"/>
              <a:gd name="connsiteX312" fmla="*/ 205506 w 407778"/>
              <a:gd name="connsiteY312" fmla="*/ 1766660 h 2077916"/>
              <a:gd name="connsiteX313" fmla="*/ 194290 w 407778"/>
              <a:gd name="connsiteY313" fmla="*/ 1876611 h 2077916"/>
              <a:gd name="connsiteX314" fmla="*/ 185736 w 407778"/>
              <a:gd name="connsiteY314" fmla="*/ 1977723 h 2077916"/>
              <a:gd name="connsiteX315" fmla="*/ 178316 w 407778"/>
              <a:gd name="connsiteY315" fmla="*/ 1898269 h 2077916"/>
              <a:gd name="connsiteX316" fmla="*/ 178195 w 407778"/>
              <a:gd name="connsiteY316" fmla="*/ 1896438 h 2077916"/>
              <a:gd name="connsiteX317" fmla="*/ 179105 w 407778"/>
              <a:gd name="connsiteY317" fmla="*/ 1896667 h 2077916"/>
              <a:gd name="connsiteX318" fmla="*/ 177926 w 407778"/>
              <a:gd name="connsiteY318" fmla="*/ 1892349 h 2077916"/>
              <a:gd name="connsiteX319" fmla="*/ 172348 w 407778"/>
              <a:gd name="connsiteY319" fmla="*/ 1807508 h 2077916"/>
              <a:gd name="connsiteX320" fmla="*/ 175660 w 407778"/>
              <a:gd name="connsiteY320" fmla="*/ 1792607 h 2077916"/>
              <a:gd name="connsiteX321" fmla="*/ 181669 w 407778"/>
              <a:gd name="connsiteY321" fmla="*/ 1601115 h 2077916"/>
              <a:gd name="connsiteX322" fmla="*/ 205612 w 407778"/>
              <a:gd name="connsiteY322" fmla="*/ 1551036 h 2077916"/>
              <a:gd name="connsiteX323" fmla="*/ 212620 w 407778"/>
              <a:gd name="connsiteY323" fmla="*/ 1588396 h 2077916"/>
              <a:gd name="connsiteX324" fmla="*/ 223990 w 407778"/>
              <a:gd name="connsiteY324" fmla="*/ 1623175 h 2077916"/>
              <a:gd name="connsiteX325" fmla="*/ 220098 w 407778"/>
              <a:gd name="connsiteY325" fmla="*/ 1656825 h 2077916"/>
              <a:gd name="connsiteX326" fmla="*/ 220074 w 407778"/>
              <a:gd name="connsiteY326" fmla="*/ 1657003 h 2077916"/>
              <a:gd name="connsiteX327" fmla="*/ 206079 w 407778"/>
              <a:gd name="connsiteY327" fmla="*/ 1574754 h 2077916"/>
              <a:gd name="connsiteX328" fmla="*/ 205390 w 407778"/>
              <a:gd name="connsiteY328" fmla="*/ 1566723 h 2077916"/>
              <a:gd name="connsiteX329" fmla="*/ 72158 w 407778"/>
              <a:gd name="connsiteY329" fmla="*/ 1635070 h 2077916"/>
              <a:gd name="connsiteX330" fmla="*/ 90044 w 407778"/>
              <a:gd name="connsiteY330" fmla="*/ 1665260 h 2077916"/>
              <a:gd name="connsiteX331" fmla="*/ 91238 w 407778"/>
              <a:gd name="connsiteY331" fmla="*/ 1673983 h 2077916"/>
              <a:gd name="connsiteX332" fmla="*/ 93110 w 407778"/>
              <a:gd name="connsiteY332" fmla="*/ 1735738 h 2077916"/>
              <a:gd name="connsiteX333" fmla="*/ 104717 w 407778"/>
              <a:gd name="connsiteY333" fmla="*/ 1870009 h 2077916"/>
              <a:gd name="connsiteX334" fmla="*/ 94143 w 407778"/>
              <a:gd name="connsiteY334" fmla="*/ 1845212 h 2077916"/>
              <a:gd name="connsiteX335" fmla="*/ 78321 w 407778"/>
              <a:gd name="connsiteY335" fmla="*/ 1803560 h 2077916"/>
              <a:gd name="connsiteX336" fmla="*/ 69765 w 407778"/>
              <a:gd name="connsiteY336" fmla="*/ 1773439 h 2077916"/>
              <a:gd name="connsiteX337" fmla="*/ 265356 w 407778"/>
              <a:gd name="connsiteY337" fmla="*/ 1510803 h 2077916"/>
              <a:gd name="connsiteX338" fmla="*/ 269268 w 407778"/>
              <a:gd name="connsiteY338" fmla="*/ 1524995 h 2077916"/>
              <a:gd name="connsiteX339" fmla="*/ 265373 w 407778"/>
              <a:gd name="connsiteY339" fmla="*/ 1517077 h 2077916"/>
              <a:gd name="connsiteX340" fmla="*/ 354556 w 407778"/>
              <a:gd name="connsiteY340" fmla="*/ 1437680 h 2077916"/>
              <a:gd name="connsiteX341" fmla="*/ 356747 w 407778"/>
              <a:gd name="connsiteY341" fmla="*/ 1449833 h 2077916"/>
              <a:gd name="connsiteX342" fmla="*/ 354098 w 407778"/>
              <a:gd name="connsiteY342" fmla="*/ 1444350 h 2077916"/>
              <a:gd name="connsiteX343" fmla="*/ 63306 w 407778"/>
              <a:gd name="connsiteY343" fmla="*/ 1619330 h 2077916"/>
              <a:gd name="connsiteX344" fmla="*/ 66475 w 407778"/>
              <a:gd name="connsiteY344" fmla="*/ 1625019 h 2077916"/>
              <a:gd name="connsiteX345" fmla="*/ 62683 w 407778"/>
              <a:gd name="connsiteY345" fmla="*/ 1658057 h 2077916"/>
              <a:gd name="connsiteX346" fmla="*/ 64121 w 407778"/>
              <a:gd name="connsiteY346" fmla="*/ 1753329 h 2077916"/>
              <a:gd name="connsiteX347" fmla="*/ 64134 w 407778"/>
              <a:gd name="connsiteY347" fmla="*/ 1753615 h 2077916"/>
              <a:gd name="connsiteX348" fmla="*/ 60368 w 407778"/>
              <a:gd name="connsiteY348" fmla="*/ 1740359 h 2077916"/>
              <a:gd name="connsiteX349" fmla="*/ 61301 w 407778"/>
              <a:gd name="connsiteY349" fmla="*/ 1721584 h 2077916"/>
              <a:gd name="connsiteX350" fmla="*/ 348601 w 407778"/>
              <a:gd name="connsiteY350" fmla="*/ 1432974 h 2077916"/>
              <a:gd name="connsiteX351" fmla="*/ 354098 w 407778"/>
              <a:gd name="connsiteY351" fmla="*/ 1444350 h 2077916"/>
              <a:gd name="connsiteX352" fmla="*/ 349641 w 407778"/>
              <a:gd name="connsiteY352" fmla="*/ 1509344 h 2077916"/>
              <a:gd name="connsiteX353" fmla="*/ 348318 w 407778"/>
              <a:gd name="connsiteY353" fmla="*/ 1553233 h 2077916"/>
              <a:gd name="connsiteX354" fmla="*/ 347946 w 407778"/>
              <a:gd name="connsiteY354" fmla="*/ 1552238 h 2077916"/>
              <a:gd name="connsiteX355" fmla="*/ 347959 w 407778"/>
              <a:gd name="connsiteY355" fmla="*/ 1542738 h 2077916"/>
              <a:gd name="connsiteX356" fmla="*/ 357281 w 407778"/>
              <a:gd name="connsiteY356" fmla="*/ 1423799 h 2077916"/>
              <a:gd name="connsiteX357" fmla="*/ 360805 w 407778"/>
              <a:gd name="connsiteY357" fmla="*/ 1433131 h 2077916"/>
              <a:gd name="connsiteX358" fmla="*/ 362588 w 407778"/>
              <a:gd name="connsiteY358" fmla="*/ 1437222 h 2077916"/>
              <a:gd name="connsiteX359" fmla="*/ 379537 w 407778"/>
              <a:gd name="connsiteY359" fmla="*/ 1551748 h 2077916"/>
              <a:gd name="connsiteX360" fmla="*/ 376585 w 407778"/>
              <a:gd name="connsiteY360" fmla="*/ 1541113 h 2077916"/>
              <a:gd name="connsiteX361" fmla="*/ 356747 w 407778"/>
              <a:gd name="connsiteY361" fmla="*/ 1449833 h 2077916"/>
              <a:gd name="connsiteX362" fmla="*/ 357276 w 407778"/>
              <a:gd name="connsiteY362" fmla="*/ 1424023 h 2077916"/>
              <a:gd name="connsiteX363" fmla="*/ 249531 w 407778"/>
              <a:gd name="connsiteY363" fmla="*/ 1477544 h 2077916"/>
              <a:gd name="connsiteX364" fmla="*/ 250886 w 407778"/>
              <a:gd name="connsiteY364" fmla="*/ 1481322 h 2077916"/>
              <a:gd name="connsiteX365" fmla="*/ 265113 w 407778"/>
              <a:gd name="connsiteY365" fmla="*/ 1516550 h 2077916"/>
              <a:gd name="connsiteX366" fmla="*/ 265373 w 407778"/>
              <a:gd name="connsiteY366" fmla="*/ 1517077 h 2077916"/>
              <a:gd name="connsiteX367" fmla="*/ 265403 w 407778"/>
              <a:gd name="connsiteY367" fmla="*/ 1528547 h 2077916"/>
              <a:gd name="connsiteX368" fmla="*/ 251530 w 407778"/>
              <a:gd name="connsiteY368" fmla="*/ 1497937 h 2077916"/>
              <a:gd name="connsiteX369" fmla="*/ 338552 w 407778"/>
              <a:gd name="connsiteY369" fmla="*/ 1412176 h 2077916"/>
              <a:gd name="connsiteX370" fmla="*/ 346746 w 407778"/>
              <a:gd name="connsiteY370" fmla="*/ 1429133 h 2077916"/>
              <a:gd name="connsiteX371" fmla="*/ 346888 w 407778"/>
              <a:gd name="connsiteY371" fmla="*/ 1495048 h 2077916"/>
              <a:gd name="connsiteX372" fmla="*/ 345417 w 407778"/>
              <a:gd name="connsiteY372" fmla="*/ 1545463 h 2077916"/>
              <a:gd name="connsiteX373" fmla="*/ 343853 w 407778"/>
              <a:gd name="connsiteY373" fmla="*/ 1541271 h 2077916"/>
              <a:gd name="connsiteX374" fmla="*/ 340616 w 407778"/>
              <a:gd name="connsiteY374" fmla="*/ 1518942 h 2077916"/>
              <a:gd name="connsiteX375" fmla="*/ 339069 w 407778"/>
              <a:gd name="connsiteY375" fmla="*/ 1422296 h 2077916"/>
              <a:gd name="connsiteX376" fmla="*/ 357157 w 407778"/>
              <a:gd name="connsiteY376" fmla="*/ 1399742 h 2077916"/>
              <a:gd name="connsiteX377" fmla="*/ 357674 w 407778"/>
              <a:gd name="connsiteY377" fmla="*/ 1403544 h 2077916"/>
              <a:gd name="connsiteX378" fmla="*/ 357688 w 407778"/>
              <a:gd name="connsiteY378" fmla="*/ 1407058 h 2077916"/>
              <a:gd name="connsiteX379" fmla="*/ 357281 w 407778"/>
              <a:gd name="connsiteY379" fmla="*/ 1423799 h 2077916"/>
              <a:gd name="connsiteX380" fmla="*/ 355780 w 407778"/>
              <a:gd name="connsiteY380" fmla="*/ 1419822 h 2077916"/>
              <a:gd name="connsiteX381" fmla="*/ 348787 w 407778"/>
              <a:gd name="connsiteY381" fmla="*/ 1401297 h 2077916"/>
              <a:gd name="connsiteX382" fmla="*/ 355780 w 407778"/>
              <a:gd name="connsiteY382" fmla="*/ 1419822 h 2077916"/>
              <a:gd name="connsiteX383" fmla="*/ 354556 w 407778"/>
              <a:gd name="connsiteY383" fmla="*/ 1437680 h 2077916"/>
              <a:gd name="connsiteX384" fmla="*/ 348762 w 407778"/>
              <a:gd name="connsiteY384" fmla="*/ 1405553 h 2077916"/>
              <a:gd name="connsiteX385" fmla="*/ 73152 w 407778"/>
              <a:gd name="connsiteY385" fmla="*/ 1577553 h 2077916"/>
              <a:gd name="connsiteX386" fmla="*/ 72158 w 407778"/>
              <a:gd name="connsiteY386" fmla="*/ 1635070 h 2077916"/>
              <a:gd name="connsiteX387" fmla="*/ 70772 w 407778"/>
              <a:gd name="connsiteY387" fmla="*/ 1632730 h 2077916"/>
              <a:gd name="connsiteX388" fmla="*/ 66475 w 407778"/>
              <a:gd name="connsiteY388" fmla="*/ 1625019 h 2077916"/>
              <a:gd name="connsiteX389" fmla="*/ 69881 w 407778"/>
              <a:gd name="connsiteY389" fmla="*/ 1595353 h 2077916"/>
              <a:gd name="connsiteX390" fmla="*/ 0 w 407778"/>
              <a:gd name="connsiteY390" fmla="*/ 1620153 h 2077916"/>
              <a:gd name="connsiteX391" fmla="*/ 1495 w 407778"/>
              <a:gd name="connsiteY391" fmla="*/ 1630445 h 2077916"/>
              <a:gd name="connsiteX392" fmla="*/ 7610 w 407778"/>
              <a:gd name="connsiteY392" fmla="*/ 1693413 h 2077916"/>
              <a:gd name="connsiteX393" fmla="*/ 7623 w 407778"/>
              <a:gd name="connsiteY393" fmla="*/ 1693982 h 2077916"/>
              <a:gd name="connsiteX394" fmla="*/ 2680 w 407778"/>
              <a:gd name="connsiteY394" fmla="*/ 1716021 h 2077916"/>
              <a:gd name="connsiteX395" fmla="*/ 0 w 407778"/>
              <a:gd name="connsiteY395" fmla="*/ 1710914 h 2077916"/>
              <a:gd name="connsiteX396" fmla="*/ 73244 w 407778"/>
              <a:gd name="connsiteY396" fmla="*/ 1572258 h 2077916"/>
              <a:gd name="connsiteX397" fmla="*/ 73739 w 407778"/>
              <a:gd name="connsiteY397" fmla="*/ 1574362 h 2077916"/>
              <a:gd name="connsiteX398" fmla="*/ 73152 w 407778"/>
              <a:gd name="connsiteY398" fmla="*/ 1577553 h 2077916"/>
              <a:gd name="connsiteX399" fmla="*/ 346673 w 407778"/>
              <a:gd name="connsiteY399" fmla="*/ 1395700 h 2077916"/>
              <a:gd name="connsiteX400" fmla="*/ 347269 w 407778"/>
              <a:gd name="connsiteY400" fmla="*/ 1397278 h 2077916"/>
              <a:gd name="connsiteX401" fmla="*/ 348762 w 407778"/>
              <a:gd name="connsiteY401" fmla="*/ 1405553 h 2077916"/>
              <a:gd name="connsiteX402" fmla="*/ 348601 w 407778"/>
              <a:gd name="connsiteY402" fmla="*/ 1432974 h 2077916"/>
              <a:gd name="connsiteX403" fmla="*/ 346746 w 407778"/>
              <a:gd name="connsiteY403" fmla="*/ 1429133 h 2077916"/>
              <a:gd name="connsiteX404" fmla="*/ 237936 w 407778"/>
              <a:gd name="connsiteY404" fmla="*/ 1462108 h 2077916"/>
              <a:gd name="connsiteX405" fmla="*/ 251530 w 407778"/>
              <a:gd name="connsiteY405" fmla="*/ 1497937 h 2077916"/>
              <a:gd name="connsiteX406" fmla="*/ 255622 w 407778"/>
              <a:gd name="connsiteY406" fmla="*/ 1607997 h 2077916"/>
              <a:gd name="connsiteX407" fmla="*/ 255051 w 407778"/>
              <a:gd name="connsiteY407" fmla="*/ 1718186 h 2077916"/>
              <a:gd name="connsiteX408" fmla="*/ 223990 w 407778"/>
              <a:gd name="connsiteY408" fmla="*/ 1623175 h 2077916"/>
              <a:gd name="connsiteX409" fmla="*/ 229705 w 407778"/>
              <a:gd name="connsiteY409" fmla="*/ 1573748 h 2077916"/>
              <a:gd name="connsiteX410" fmla="*/ 235751 w 407778"/>
              <a:gd name="connsiteY410" fmla="*/ 1504211 h 2077916"/>
              <a:gd name="connsiteX411" fmla="*/ 193539 w 407778"/>
              <a:gd name="connsiteY411" fmla="*/ 1486670 h 2077916"/>
              <a:gd name="connsiteX412" fmla="*/ 202728 w 407778"/>
              <a:gd name="connsiteY412" fmla="*/ 1535660 h 2077916"/>
              <a:gd name="connsiteX413" fmla="*/ 205390 w 407778"/>
              <a:gd name="connsiteY413" fmla="*/ 1566723 h 2077916"/>
              <a:gd name="connsiteX414" fmla="*/ 205082 w 407778"/>
              <a:gd name="connsiteY414" fmla="*/ 1588546 h 2077916"/>
              <a:gd name="connsiteX415" fmla="*/ 193046 w 407778"/>
              <a:gd name="connsiteY415" fmla="*/ 1491346 h 2077916"/>
              <a:gd name="connsiteX416" fmla="*/ 289622 w 407778"/>
              <a:gd name="connsiteY416" fmla="*/ 1423072 h 2077916"/>
              <a:gd name="connsiteX417" fmla="*/ 301354 w 407778"/>
              <a:gd name="connsiteY417" fmla="*/ 1485232 h 2077916"/>
              <a:gd name="connsiteX418" fmla="*/ 318332 w 407778"/>
              <a:gd name="connsiteY418" fmla="*/ 1571708 h 2077916"/>
              <a:gd name="connsiteX419" fmla="*/ 326694 w 407778"/>
              <a:gd name="connsiteY419" fmla="*/ 1630209 h 2077916"/>
              <a:gd name="connsiteX420" fmla="*/ 321402 w 407778"/>
              <a:gd name="connsiteY420" fmla="*/ 1620919 h 2077916"/>
              <a:gd name="connsiteX421" fmla="*/ 305029 w 407778"/>
              <a:gd name="connsiteY421" fmla="*/ 1592194 h 2077916"/>
              <a:gd name="connsiteX422" fmla="*/ 283987 w 407778"/>
              <a:gd name="connsiteY422" fmla="*/ 1554301 h 2077916"/>
              <a:gd name="connsiteX423" fmla="*/ 284801 w 407778"/>
              <a:gd name="connsiteY423" fmla="*/ 1531346 h 2077916"/>
              <a:gd name="connsiteX424" fmla="*/ 288926 w 407778"/>
              <a:gd name="connsiteY424" fmla="*/ 1435045 h 2077916"/>
              <a:gd name="connsiteX425" fmla="*/ 85072 w 407778"/>
              <a:gd name="connsiteY425" fmla="*/ 1524757 h 2077916"/>
              <a:gd name="connsiteX426" fmla="*/ 87330 w 407778"/>
              <a:gd name="connsiteY426" fmla="*/ 1545021 h 2077916"/>
              <a:gd name="connsiteX427" fmla="*/ 91024 w 407778"/>
              <a:gd name="connsiteY427" fmla="*/ 1666913 h 2077916"/>
              <a:gd name="connsiteX428" fmla="*/ 90044 w 407778"/>
              <a:gd name="connsiteY428" fmla="*/ 1665260 h 2077916"/>
              <a:gd name="connsiteX429" fmla="*/ 87675 w 407778"/>
              <a:gd name="connsiteY429" fmla="*/ 1647943 h 2077916"/>
              <a:gd name="connsiteX430" fmla="*/ 77471 w 407778"/>
              <a:gd name="connsiteY430" fmla="*/ 1590236 h 2077916"/>
              <a:gd name="connsiteX431" fmla="*/ 73739 w 407778"/>
              <a:gd name="connsiteY431" fmla="*/ 1574362 h 2077916"/>
              <a:gd name="connsiteX432" fmla="*/ 78772 w 407778"/>
              <a:gd name="connsiteY432" fmla="*/ 1546978 h 2077916"/>
              <a:gd name="connsiteX433" fmla="*/ 356393 w 407778"/>
              <a:gd name="connsiteY433" fmla="*/ 1345577 h 2077916"/>
              <a:gd name="connsiteX434" fmla="*/ 365061 w 407778"/>
              <a:gd name="connsiteY434" fmla="*/ 1366433 h 2077916"/>
              <a:gd name="connsiteX435" fmla="*/ 365325 w 407778"/>
              <a:gd name="connsiteY435" fmla="*/ 1378972 h 2077916"/>
              <a:gd name="connsiteX436" fmla="*/ 370516 w 407778"/>
              <a:gd name="connsiteY436" fmla="*/ 1440994 h 2077916"/>
              <a:gd name="connsiteX437" fmla="*/ 378245 w 407778"/>
              <a:gd name="connsiteY437" fmla="*/ 1473127 h 2077916"/>
              <a:gd name="connsiteX438" fmla="*/ 362588 w 407778"/>
              <a:gd name="connsiteY438" fmla="*/ 1437222 h 2077916"/>
              <a:gd name="connsiteX439" fmla="*/ 358449 w 407778"/>
              <a:gd name="connsiteY439" fmla="*/ 1409254 h 2077916"/>
              <a:gd name="connsiteX440" fmla="*/ 357674 w 407778"/>
              <a:gd name="connsiteY440" fmla="*/ 1403544 h 2077916"/>
              <a:gd name="connsiteX441" fmla="*/ 357631 w 407778"/>
              <a:gd name="connsiteY441" fmla="*/ 1392844 h 2077916"/>
              <a:gd name="connsiteX442" fmla="*/ 357767 w 407778"/>
              <a:gd name="connsiteY442" fmla="*/ 1390850 h 2077916"/>
              <a:gd name="connsiteX443" fmla="*/ 239627 w 407778"/>
              <a:gd name="connsiteY443" fmla="*/ 1410964 h 2077916"/>
              <a:gd name="connsiteX444" fmla="*/ 242677 w 407778"/>
              <a:gd name="connsiteY444" fmla="*/ 1423314 h 2077916"/>
              <a:gd name="connsiteX445" fmla="*/ 245161 w 407778"/>
              <a:gd name="connsiteY445" fmla="*/ 1432959 h 2077916"/>
              <a:gd name="connsiteX446" fmla="*/ 249531 w 407778"/>
              <a:gd name="connsiteY446" fmla="*/ 1477544 h 2077916"/>
              <a:gd name="connsiteX447" fmla="*/ 238703 w 407778"/>
              <a:gd name="connsiteY447" fmla="*/ 1447338 h 2077916"/>
              <a:gd name="connsiteX448" fmla="*/ 239018 w 407778"/>
              <a:gd name="connsiteY448" fmla="*/ 1441267 h 2077916"/>
              <a:gd name="connsiteX449" fmla="*/ 289071 w 407778"/>
              <a:gd name="connsiteY449" fmla="*/ 1366419 h 2077916"/>
              <a:gd name="connsiteX450" fmla="*/ 292135 w 407778"/>
              <a:gd name="connsiteY450" fmla="*/ 1379858 h 2077916"/>
              <a:gd name="connsiteX451" fmla="*/ 289622 w 407778"/>
              <a:gd name="connsiteY451" fmla="*/ 1423072 h 2077916"/>
              <a:gd name="connsiteX452" fmla="*/ 285016 w 407778"/>
              <a:gd name="connsiteY452" fmla="*/ 1398669 h 2077916"/>
              <a:gd name="connsiteX453" fmla="*/ 284402 w 407778"/>
              <a:gd name="connsiteY453" fmla="*/ 1388273 h 2077916"/>
              <a:gd name="connsiteX454" fmla="*/ 286797 w 407778"/>
              <a:gd name="connsiteY454" fmla="*/ 1375633 h 2077916"/>
              <a:gd name="connsiteX455" fmla="*/ 15317 w 407778"/>
              <a:gd name="connsiteY455" fmla="*/ 1537959 h 2077916"/>
              <a:gd name="connsiteX456" fmla="*/ 22898 w 407778"/>
              <a:gd name="connsiteY456" fmla="*/ 1580654 h 2077916"/>
              <a:gd name="connsiteX457" fmla="*/ 48608 w 407778"/>
              <a:gd name="connsiteY457" fmla="*/ 1698956 h 2077916"/>
              <a:gd name="connsiteX458" fmla="*/ 60368 w 407778"/>
              <a:gd name="connsiteY458" fmla="*/ 1740359 h 2077916"/>
              <a:gd name="connsiteX459" fmla="*/ 55317 w 407778"/>
              <a:gd name="connsiteY459" fmla="*/ 1842091 h 2077916"/>
              <a:gd name="connsiteX460" fmla="*/ 53697 w 407778"/>
              <a:gd name="connsiteY460" fmla="*/ 1962497 h 2077916"/>
              <a:gd name="connsiteX461" fmla="*/ 54215 w 407778"/>
              <a:gd name="connsiteY461" fmla="*/ 1968424 h 2077916"/>
              <a:gd name="connsiteX462" fmla="*/ 47725 w 407778"/>
              <a:gd name="connsiteY462" fmla="*/ 1998186 h 2077916"/>
              <a:gd name="connsiteX463" fmla="*/ 53226 w 407778"/>
              <a:gd name="connsiteY463" fmla="*/ 2019545 h 2077916"/>
              <a:gd name="connsiteX464" fmla="*/ 51763 w 407778"/>
              <a:gd name="connsiteY464" fmla="*/ 2033348 h 2077916"/>
              <a:gd name="connsiteX465" fmla="*/ 45093 w 407778"/>
              <a:gd name="connsiteY465" fmla="*/ 2017985 h 2077916"/>
              <a:gd name="connsiteX466" fmla="*/ 31234 w 407778"/>
              <a:gd name="connsiteY466" fmla="*/ 1985993 h 2077916"/>
              <a:gd name="connsiteX467" fmla="*/ 30957 w 407778"/>
              <a:gd name="connsiteY467" fmla="*/ 1985363 h 2077916"/>
              <a:gd name="connsiteX468" fmla="*/ 17299 w 407778"/>
              <a:gd name="connsiteY468" fmla="*/ 1920506 h 2077916"/>
              <a:gd name="connsiteX469" fmla="*/ 10174 w 407778"/>
              <a:gd name="connsiteY469" fmla="*/ 1807149 h 2077916"/>
              <a:gd name="connsiteX470" fmla="*/ 7623 w 407778"/>
              <a:gd name="connsiteY470" fmla="*/ 1693982 h 2077916"/>
              <a:gd name="connsiteX471" fmla="*/ 9530 w 407778"/>
              <a:gd name="connsiteY471" fmla="*/ 1685476 h 2077916"/>
              <a:gd name="connsiteX472" fmla="*/ 14579 w 407778"/>
              <a:gd name="connsiteY472" fmla="*/ 1552841 h 2077916"/>
              <a:gd name="connsiteX473" fmla="*/ 346764 w 407778"/>
              <a:gd name="connsiteY473" fmla="*/ 1322409 h 2077916"/>
              <a:gd name="connsiteX474" fmla="*/ 351768 w 407778"/>
              <a:gd name="connsiteY474" fmla="*/ 1334450 h 2077916"/>
              <a:gd name="connsiteX475" fmla="*/ 353147 w 407778"/>
              <a:gd name="connsiteY475" fmla="*/ 1346841 h 2077916"/>
              <a:gd name="connsiteX476" fmla="*/ 357608 w 407778"/>
              <a:gd name="connsiteY476" fmla="*/ 1387316 h 2077916"/>
              <a:gd name="connsiteX477" fmla="*/ 357631 w 407778"/>
              <a:gd name="connsiteY477" fmla="*/ 1392844 h 2077916"/>
              <a:gd name="connsiteX478" fmla="*/ 357157 w 407778"/>
              <a:gd name="connsiteY478" fmla="*/ 1399742 h 2077916"/>
              <a:gd name="connsiteX479" fmla="*/ 346808 w 407778"/>
              <a:gd name="connsiteY479" fmla="*/ 1323535 h 2077916"/>
              <a:gd name="connsiteX480" fmla="*/ 344103 w 407778"/>
              <a:gd name="connsiteY480" fmla="*/ 1316008 h 2077916"/>
              <a:gd name="connsiteX481" fmla="*/ 346603 w 407778"/>
              <a:gd name="connsiteY481" fmla="*/ 1322022 h 2077916"/>
              <a:gd name="connsiteX482" fmla="*/ 346808 w 407778"/>
              <a:gd name="connsiteY482" fmla="*/ 1323535 h 2077916"/>
              <a:gd name="connsiteX483" fmla="*/ 348928 w 407778"/>
              <a:gd name="connsiteY483" fmla="*/ 1377082 h 2077916"/>
              <a:gd name="connsiteX484" fmla="*/ 348787 w 407778"/>
              <a:gd name="connsiteY484" fmla="*/ 1401297 h 2077916"/>
              <a:gd name="connsiteX485" fmla="*/ 347269 w 407778"/>
              <a:gd name="connsiteY485" fmla="*/ 1397278 h 2077916"/>
              <a:gd name="connsiteX486" fmla="*/ 346670 w 407778"/>
              <a:gd name="connsiteY486" fmla="*/ 1393952 h 2077916"/>
              <a:gd name="connsiteX487" fmla="*/ 346611 w 407778"/>
              <a:gd name="connsiteY487" fmla="*/ 1366804 h 2077916"/>
              <a:gd name="connsiteX488" fmla="*/ 333967 w 407778"/>
              <a:gd name="connsiteY488" fmla="*/ 1322436 h 2077916"/>
              <a:gd name="connsiteX489" fmla="*/ 340490 w 407778"/>
              <a:gd name="connsiteY489" fmla="*/ 1359685 h 2077916"/>
              <a:gd name="connsiteX490" fmla="*/ 346670 w 407778"/>
              <a:gd name="connsiteY490" fmla="*/ 1393952 h 2077916"/>
              <a:gd name="connsiteX491" fmla="*/ 346673 w 407778"/>
              <a:gd name="connsiteY491" fmla="*/ 1395700 h 2077916"/>
              <a:gd name="connsiteX492" fmla="*/ 339908 w 407778"/>
              <a:gd name="connsiteY492" fmla="*/ 1377779 h 2077916"/>
              <a:gd name="connsiteX493" fmla="*/ 336145 w 407778"/>
              <a:gd name="connsiteY493" fmla="*/ 1365075 h 2077916"/>
              <a:gd name="connsiteX494" fmla="*/ 183947 w 407778"/>
              <a:gd name="connsiteY494" fmla="*/ 1416758 h 2077916"/>
              <a:gd name="connsiteX495" fmla="*/ 184728 w 407778"/>
              <a:gd name="connsiteY495" fmla="*/ 1424166 h 2077916"/>
              <a:gd name="connsiteX496" fmla="*/ 186590 w 407778"/>
              <a:gd name="connsiteY496" fmla="*/ 1439199 h 2077916"/>
              <a:gd name="connsiteX497" fmla="*/ 188638 w 407778"/>
              <a:gd name="connsiteY497" fmla="*/ 1460542 h 2077916"/>
              <a:gd name="connsiteX498" fmla="*/ 190387 w 407778"/>
              <a:gd name="connsiteY498" fmla="*/ 1469867 h 2077916"/>
              <a:gd name="connsiteX499" fmla="*/ 193046 w 407778"/>
              <a:gd name="connsiteY499" fmla="*/ 1491346 h 2077916"/>
              <a:gd name="connsiteX500" fmla="*/ 192461 w 407778"/>
              <a:gd name="connsiteY500" fmla="*/ 1496912 h 2077916"/>
              <a:gd name="connsiteX501" fmla="*/ 184873 w 407778"/>
              <a:gd name="connsiteY501" fmla="*/ 1570180 h 2077916"/>
              <a:gd name="connsiteX502" fmla="*/ 184840 w 407778"/>
              <a:gd name="connsiteY502" fmla="*/ 1570049 h 2077916"/>
              <a:gd name="connsiteX503" fmla="*/ 172457 w 407778"/>
              <a:gd name="connsiteY503" fmla="*/ 1518988 h 2077916"/>
              <a:gd name="connsiteX504" fmla="*/ 181697 w 407778"/>
              <a:gd name="connsiteY504" fmla="*/ 1435432 h 2077916"/>
              <a:gd name="connsiteX505" fmla="*/ 297737 w 407778"/>
              <a:gd name="connsiteY505" fmla="*/ 1331311 h 2077916"/>
              <a:gd name="connsiteX506" fmla="*/ 299083 w 407778"/>
              <a:gd name="connsiteY506" fmla="*/ 1333734 h 2077916"/>
              <a:gd name="connsiteX507" fmla="*/ 306894 w 407778"/>
              <a:gd name="connsiteY507" fmla="*/ 1348601 h 2077916"/>
              <a:gd name="connsiteX508" fmla="*/ 317311 w 407778"/>
              <a:gd name="connsiteY508" fmla="*/ 1369110 h 2077916"/>
              <a:gd name="connsiteX509" fmla="*/ 324740 w 407778"/>
              <a:gd name="connsiteY509" fmla="*/ 1409434 h 2077916"/>
              <a:gd name="connsiteX510" fmla="*/ 340616 w 407778"/>
              <a:gd name="connsiteY510" fmla="*/ 1518942 h 2077916"/>
              <a:gd name="connsiteX511" fmla="*/ 340844 w 407778"/>
              <a:gd name="connsiteY511" fmla="*/ 1533247 h 2077916"/>
              <a:gd name="connsiteX512" fmla="*/ 328502 w 407778"/>
              <a:gd name="connsiteY512" fmla="*/ 1501235 h 2077916"/>
              <a:gd name="connsiteX513" fmla="*/ 297582 w 407778"/>
              <a:gd name="connsiteY513" fmla="*/ 1403753 h 2077916"/>
              <a:gd name="connsiteX514" fmla="*/ 292135 w 407778"/>
              <a:gd name="connsiteY514" fmla="*/ 1379858 h 2077916"/>
              <a:gd name="connsiteX515" fmla="*/ 294101 w 407778"/>
              <a:gd name="connsiteY515" fmla="*/ 1346041 h 2077916"/>
              <a:gd name="connsiteX516" fmla="*/ 122759 w 407778"/>
              <a:gd name="connsiteY516" fmla="*/ 1436805 h 2077916"/>
              <a:gd name="connsiteX517" fmla="*/ 132545 w 407778"/>
              <a:gd name="connsiteY517" fmla="*/ 1554880 h 2077916"/>
              <a:gd name="connsiteX518" fmla="*/ 137619 w 407778"/>
              <a:gd name="connsiteY518" fmla="*/ 1591953 h 2077916"/>
              <a:gd name="connsiteX519" fmla="*/ 132923 w 407778"/>
              <a:gd name="connsiteY519" fmla="*/ 1672708 h 2077916"/>
              <a:gd name="connsiteX520" fmla="*/ 131525 w 407778"/>
              <a:gd name="connsiteY520" fmla="*/ 1613863 h 2077916"/>
              <a:gd name="connsiteX521" fmla="*/ 122196 w 407778"/>
              <a:gd name="connsiteY521" fmla="*/ 1511615 h 2077916"/>
              <a:gd name="connsiteX522" fmla="*/ 118731 w 407778"/>
              <a:gd name="connsiteY522" fmla="*/ 1444643 h 2077916"/>
              <a:gd name="connsiteX523" fmla="*/ 186468 w 407778"/>
              <a:gd name="connsiteY523" fmla="*/ 1395827 h 2077916"/>
              <a:gd name="connsiteX524" fmla="*/ 195266 w 407778"/>
              <a:gd name="connsiteY524" fmla="*/ 1448595 h 2077916"/>
              <a:gd name="connsiteX525" fmla="*/ 196289 w 407778"/>
              <a:gd name="connsiteY525" fmla="*/ 1460536 h 2077916"/>
              <a:gd name="connsiteX526" fmla="*/ 193539 w 407778"/>
              <a:gd name="connsiteY526" fmla="*/ 1486670 h 2077916"/>
              <a:gd name="connsiteX527" fmla="*/ 190387 w 407778"/>
              <a:gd name="connsiteY527" fmla="*/ 1469867 h 2077916"/>
              <a:gd name="connsiteX528" fmla="*/ 186590 w 407778"/>
              <a:gd name="connsiteY528" fmla="*/ 1439199 h 2077916"/>
              <a:gd name="connsiteX529" fmla="*/ 184219 w 407778"/>
              <a:gd name="connsiteY529" fmla="*/ 1414497 h 2077916"/>
              <a:gd name="connsiteX530" fmla="*/ 295269 w 407778"/>
              <a:gd name="connsiteY530" fmla="*/ 1325959 h 2077916"/>
              <a:gd name="connsiteX531" fmla="*/ 295722 w 407778"/>
              <a:gd name="connsiteY531" fmla="*/ 1326591 h 2077916"/>
              <a:gd name="connsiteX532" fmla="*/ 298338 w 407778"/>
              <a:gd name="connsiteY532" fmla="*/ 1328878 h 2077916"/>
              <a:gd name="connsiteX533" fmla="*/ 297737 w 407778"/>
              <a:gd name="connsiteY533" fmla="*/ 1331311 h 2077916"/>
              <a:gd name="connsiteX534" fmla="*/ 295221 w 407778"/>
              <a:gd name="connsiteY534" fmla="*/ 1326783 h 2077916"/>
              <a:gd name="connsiteX535" fmla="*/ 332394 w 407778"/>
              <a:gd name="connsiteY535" fmla="*/ 1291647 h 2077916"/>
              <a:gd name="connsiteX536" fmla="*/ 335734 w 407778"/>
              <a:gd name="connsiteY536" fmla="*/ 1307438 h 2077916"/>
              <a:gd name="connsiteX537" fmla="*/ 337920 w 407778"/>
              <a:gd name="connsiteY537" fmla="*/ 1327905 h 2077916"/>
              <a:gd name="connsiteX538" fmla="*/ 333125 w 407778"/>
              <a:gd name="connsiteY538" fmla="*/ 1305960 h 2077916"/>
              <a:gd name="connsiteX539" fmla="*/ 204126 w 407778"/>
              <a:gd name="connsiteY539" fmla="*/ 1367818 h 2077916"/>
              <a:gd name="connsiteX540" fmla="*/ 206401 w 407778"/>
              <a:gd name="connsiteY540" fmla="*/ 1402236 h 2077916"/>
              <a:gd name="connsiteX541" fmla="*/ 207336 w 407778"/>
              <a:gd name="connsiteY541" fmla="*/ 1429096 h 2077916"/>
              <a:gd name="connsiteX542" fmla="*/ 205612 w 407778"/>
              <a:gd name="connsiteY542" fmla="*/ 1551036 h 2077916"/>
              <a:gd name="connsiteX543" fmla="*/ 202728 w 407778"/>
              <a:gd name="connsiteY543" fmla="*/ 1535660 h 2077916"/>
              <a:gd name="connsiteX544" fmla="*/ 196289 w 407778"/>
              <a:gd name="connsiteY544" fmla="*/ 1460536 h 2077916"/>
              <a:gd name="connsiteX545" fmla="*/ 203426 w 407778"/>
              <a:gd name="connsiteY545" fmla="*/ 1392720 h 2077916"/>
              <a:gd name="connsiteX546" fmla="*/ 304957 w 407778"/>
              <a:gd name="connsiteY546" fmla="*/ 1302063 h 2077916"/>
              <a:gd name="connsiteX547" fmla="*/ 308485 w 407778"/>
              <a:gd name="connsiteY547" fmla="*/ 1321212 h 2077916"/>
              <a:gd name="connsiteX548" fmla="*/ 307916 w 407778"/>
              <a:gd name="connsiteY548" fmla="*/ 1327484 h 2077916"/>
              <a:gd name="connsiteX549" fmla="*/ 302297 w 407778"/>
              <a:gd name="connsiteY549" fmla="*/ 1332341 h 2077916"/>
              <a:gd name="connsiteX550" fmla="*/ 298338 w 407778"/>
              <a:gd name="connsiteY550" fmla="*/ 1328878 h 2077916"/>
              <a:gd name="connsiteX551" fmla="*/ 364620 w 407778"/>
              <a:gd name="connsiteY551" fmla="*/ 1263355 h 2077916"/>
              <a:gd name="connsiteX552" fmla="*/ 368646 w 407778"/>
              <a:gd name="connsiteY552" fmla="*/ 1286653 h 2077916"/>
              <a:gd name="connsiteX553" fmla="*/ 389600 w 407778"/>
              <a:gd name="connsiteY553" fmla="*/ 1342119 h 2077916"/>
              <a:gd name="connsiteX554" fmla="*/ 391455 w 407778"/>
              <a:gd name="connsiteY554" fmla="*/ 1357932 h 2077916"/>
              <a:gd name="connsiteX555" fmla="*/ 396292 w 407778"/>
              <a:gd name="connsiteY555" fmla="*/ 1412197 h 2077916"/>
              <a:gd name="connsiteX556" fmla="*/ 397631 w 407778"/>
              <a:gd name="connsiteY556" fmla="*/ 1433838 h 2077916"/>
              <a:gd name="connsiteX557" fmla="*/ 371536 w 407778"/>
              <a:gd name="connsiteY557" fmla="*/ 1382011 h 2077916"/>
              <a:gd name="connsiteX558" fmla="*/ 365061 w 407778"/>
              <a:gd name="connsiteY558" fmla="*/ 1366433 h 2077916"/>
              <a:gd name="connsiteX559" fmla="*/ 363693 w 407778"/>
              <a:gd name="connsiteY559" fmla="*/ 1301344 h 2077916"/>
              <a:gd name="connsiteX560" fmla="*/ 330750 w 407778"/>
              <a:gd name="connsiteY560" fmla="*/ 1283880 h 2077916"/>
              <a:gd name="connsiteX561" fmla="*/ 332172 w 407778"/>
              <a:gd name="connsiteY561" fmla="*/ 1287299 h 2077916"/>
              <a:gd name="connsiteX562" fmla="*/ 332394 w 407778"/>
              <a:gd name="connsiteY562" fmla="*/ 1291647 h 2077916"/>
              <a:gd name="connsiteX563" fmla="*/ 143283 w 407778"/>
              <a:gd name="connsiteY563" fmla="*/ 1396783 h 2077916"/>
              <a:gd name="connsiteX564" fmla="*/ 164767 w 407778"/>
              <a:gd name="connsiteY564" fmla="*/ 1487276 h 2077916"/>
              <a:gd name="connsiteX565" fmla="*/ 172457 w 407778"/>
              <a:gd name="connsiteY565" fmla="*/ 1518988 h 2077916"/>
              <a:gd name="connsiteX566" fmla="*/ 168920 w 407778"/>
              <a:gd name="connsiteY566" fmla="*/ 1550971 h 2077916"/>
              <a:gd name="connsiteX567" fmla="*/ 170497 w 407778"/>
              <a:gd name="connsiteY567" fmla="*/ 1779341 h 2077916"/>
              <a:gd name="connsiteX568" fmla="*/ 172348 w 407778"/>
              <a:gd name="connsiteY568" fmla="*/ 1807508 h 2077916"/>
              <a:gd name="connsiteX569" fmla="*/ 167938 w 407778"/>
              <a:gd name="connsiteY569" fmla="*/ 1827357 h 2077916"/>
              <a:gd name="connsiteX570" fmla="*/ 168887 w 407778"/>
              <a:gd name="connsiteY570" fmla="*/ 1822382 h 2077916"/>
              <a:gd name="connsiteX571" fmla="*/ 143480 w 407778"/>
              <a:gd name="connsiteY571" fmla="*/ 1634775 h 2077916"/>
              <a:gd name="connsiteX572" fmla="*/ 137619 w 407778"/>
              <a:gd name="connsiteY572" fmla="*/ 1591953 h 2077916"/>
              <a:gd name="connsiteX573" fmla="*/ 142403 w 407778"/>
              <a:gd name="connsiteY573" fmla="*/ 1509666 h 2077916"/>
              <a:gd name="connsiteX574" fmla="*/ 136009 w 407778"/>
              <a:gd name="connsiteY574" fmla="*/ 1418674 h 2077916"/>
              <a:gd name="connsiteX575" fmla="*/ 135144 w 407778"/>
              <a:gd name="connsiteY575" fmla="*/ 1412703 h 2077916"/>
              <a:gd name="connsiteX576" fmla="*/ 138089 w 407778"/>
              <a:gd name="connsiteY576" fmla="*/ 1406972 h 2077916"/>
              <a:gd name="connsiteX577" fmla="*/ 204596 w 407778"/>
              <a:gd name="connsiteY577" fmla="*/ 1351102 h 2077916"/>
              <a:gd name="connsiteX578" fmla="*/ 206415 w 407778"/>
              <a:gd name="connsiteY578" fmla="*/ 1356169 h 2077916"/>
              <a:gd name="connsiteX579" fmla="*/ 233152 w 407778"/>
              <a:gd name="connsiteY579" fmla="*/ 1431854 h 2077916"/>
              <a:gd name="connsiteX580" fmla="*/ 238703 w 407778"/>
              <a:gd name="connsiteY580" fmla="*/ 1447338 h 2077916"/>
              <a:gd name="connsiteX581" fmla="*/ 237936 w 407778"/>
              <a:gd name="connsiteY581" fmla="*/ 1462108 h 2077916"/>
              <a:gd name="connsiteX582" fmla="*/ 218391 w 407778"/>
              <a:gd name="connsiteY582" fmla="*/ 1410593 h 2077916"/>
              <a:gd name="connsiteX583" fmla="*/ 204479 w 407778"/>
              <a:gd name="connsiteY583" fmla="*/ 1355258 h 2077916"/>
              <a:gd name="connsiteX584" fmla="*/ 202565 w 407778"/>
              <a:gd name="connsiteY584" fmla="*/ 1347645 h 2077916"/>
              <a:gd name="connsiteX585" fmla="*/ 204479 w 407778"/>
              <a:gd name="connsiteY585" fmla="*/ 1355258 h 2077916"/>
              <a:gd name="connsiteX586" fmla="*/ 204126 w 407778"/>
              <a:gd name="connsiteY586" fmla="*/ 1367818 h 2077916"/>
              <a:gd name="connsiteX587" fmla="*/ 203811 w 407778"/>
              <a:gd name="connsiteY587" fmla="*/ 1363049 h 2077916"/>
              <a:gd name="connsiteX588" fmla="*/ 324889 w 407778"/>
              <a:gd name="connsiteY588" fmla="*/ 1268812 h 2077916"/>
              <a:gd name="connsiteX589" fmla="*/ 325384 w 407778"/>
              <a:gd name="connsiteY589" fmla="*/ 1270277 h 2077916"/>
              <a:gd name="connsiteX590" fmla="*/ 327790 w 407778"/>
              <a:gd name="connsiteY590" fmla="*/ 1281543 h 2077916"/>
              <a:gd name="connsiteX591" fmla="*/ 333125 w 407778"/>
              <a:gd name="connsiteY591" fmla="*/ 1305960 h 2077916"/>
              <a:gd name="connsiteX592" fmla="*/ 333967 w 407778"/>
              <a:gd name="connsiteY592" fmla="*/ 1322436 h 2077916"/>
              <a:gd name="connsiteX593" fmla="*/ 329838 w 407778"/>
              <a:gd name="connsiteY593" fmla="*/ 1298859 h 2077916"/>
              <a:gd name="connsiteX594" fmla="*/ 6102 w 407778"/>
              <a:gd name="connsiteY594" fmla="*/ 1465434 h 2077916"/>
              <a:gd name="connsiteX595" fmla="*/ 9323 w 407778"/>
              <a:gd name="connsiteY595" fmla="*/ 1491506 h 2077916"/>
              <a:gd name="connsiteX596" fmla="*/ 16304 w 407778"/>
              <a:gd name="connsiteY596" fmla="*/ 1518050 h 2077916"/>
              <a:gd name="connsiteX597" fmla="*/ 15317 w 407778"/>
              <a:gd name="connsiteY597" fmla="*/ 1537959 h 2077916"/>
              <a:gd name="connsiteX598" fmla="*/ 4013 w 407778"/>
              <a:gd name="connsiteY598" fmla="*/ 1474298 h 2077916"/>
              <a:gd name="connsiteX599" fmla="*/ 200721 w 407778"/>
              <a:gd name="connsiteY599" fmla="*/ 1340310 h 2077916"/>
              <a:gd name="connsiteX600" fmla="*/ 202336 w 407778"/>
              <a:gd name="connsiteY600" fmla="*/ 1344806 h 2077916"/>
              <a:gd name="connsiteX601" fmla="*/ 202565 w 407778"/>
              <a:gd name="connsiteY601" fmla="*/ 1347645 h 2077916"/>
              <a:gd name="connsiteX602" fmla="*/ 314632 w 407778"/>
              <a:gd name="connsiteY602" fmla="*/ 1262819 h 2077916"/>
              <a:gd name="connsiteX603" fmla="*/ 319116 w 407778"/>
              <a:gd name="connsiteY603" fmla="*/ 1295859 h 2077916"/>
              <a:gd name="connsiteX604" fmla="*/ 326862 w 407778"/>
              <a:gd name="connsiteY604" fmla="*/ 1333729 h 2077916"/>
              <a:gd name="connsiteX605" fmla="*/ 336145 w 407778"/>
              <a:gd name="connsiteY605" fmla="*/ 1365075 h 2077916"/>
              <a:gd name="connsiteX606" fmla="*/ 338552 w 407778"/>
              <a:gd name="connsiteY606" fmla="*/ 1412176 h 2077916"/>
              <a:gd name="connsiteX607" fmla="*/ 335121 w 407778"/>
              <a:gd name="connsiteY607" fmla="*/ 1405074 h 2077916"/>
              <a:gd name="connsiteX608" fmla="*/ 318705 w 407778"/>
              <a:gd name="connsiteY608" fmla="*/ 1371856 h 2077916"/>
              <a:gd name="connsiteX609" fmla="*/ 317311 w 407778"/>
              <a:gd name="connsiteY609" fmla="*/ 1369110 h 2077916"/>
              <a:gd name="connsiteX610" fmla="*/ 308485 w 407778"/>
              <a:gd name="connsiteY610" fmla="*/ 1321212 h 2077916"/>
              <a:gd name="connsiteX611" fmla="*/ 308854 w 407778"/>
              <a:gd name="connsiteY611" fmla="*/ 1317136 h 2077916"/>
              <a:gd name="connsiteX612" fmla="*/ 307737 w 407778"/>
              <a:gd name="connsiteY612" fmla="*/ 1299405 h 2077916"/>
              <a:gd name="connsiteX613" fmla="*/ 306963 w 407778"/>
              <a:gd name="connsiteY613" fmla="*/ 1293935 h 2077916"/>
              <a:gd name="connsiteX614" fmla="*/ 314592 w 407778"/>
              <a:gd name="connsiteY614" fmla="*/ 1263026 h 2077916"/>
              <a:gd name="connsiteX615" fmla="*/ 298348 w 407778"/>
              <a:gd name="connsiteY615" fmla="*/ 1266199 h 2077916"/>
              <a:gd name="connsiteX616" fmla="*/ 298649 w 407778"/>
              <a:gd name="connsiteY616" fmla="*/ 1267830 h 2077916"/>
              <a:gd name="connsiteX617" fmla="*/ 295269 w 407778"/>
              <a:gd name="connsiteY617" fmla="*/ 1325959 h 2077916"/>
              <a:gd name="connsiteX618" fmla="*/ 293036 w 407778"/>
              <a:gd name="connsiteY618" fmla="*/ 1322850 h 2077916"/>
              <a:gd name="connsiteX619" fmla="*/ 295221 w 407778"/>
              <a:gd name="connsiteY619" fmla="*/ 1326783 h 2077916"/>
              <a:gd name="connsiteX620" fmla="*/ 294101 w 407778"/>
              <a:gd name="connsiteY620" fmla="*/ 1346041 h 2077916"/>
              <a:gd name="connsiteX621" fmla="*/ 289071 w 407778"/>
              <a:gd name="connsiteY621" fmla="*/ 1366419 h 2077916"/>
              <a:gd name="connsiteX622" fmla="*/ 286456 w 407778"/>
              <a:gd name="connsiteY622" fmla="*/ 1354948 h 2077916"/>
              <a:gd name="connsiteX623" fmla="*/ 280762 w 407778"/>
              <a:gd name="connsiteY623" fmla="*/ 1326668 h 2077916"/>
              <a:gd name="connsiteX624" fmla="*/ 279073 w 407778"/>
              <a:gd name="connsiteY624" fmla="*/ 1298080 h 2077916"/>
              <a:gd name="connsiteX625" fmla="*/ 282126 w 407778"/>
              <a:gd name="connsiteY625" fmla="*/ 1303311 h 2077916"/>
              <a:gd name="connsiteX626" fmla="*/ 321931 w 407778"/>
              <a:gd name="connsiteY626" fmla="*/ 1247873 h 2077916"/>
              <a:gd name="connsiteX627" fmla="*/ 326178 w 407778"/>
              <a:gd name="connsiteY627" fmla="*/ 1262268 h 2077916"/>
              <a:gd name="connsiteX628" fmla="*/ 330750 w 407778"/>
              <a:gd name="connsiteY628" fmla="*/ 1283880 h 2077916"/>
              <a:gd name="connsiteX629" fmla="*/ 326622 w 407778"/>
              <a:gd name="connsiteY629" fmla="*/ 1273947 h 2077916"/>
              <a:gd name="connsiteX630" fmla="*/ 325384 w 407778"/>
              <a:gd name="connsiteY630" fmla="*/ 1270277 h 2077916"/>
              <a:gd name="connsiteX631" fmla="*/ 324278 w 407778"/>
              <a:gd name="connsiteY631" fmla="*/ 1265099 h 2077916"/>
              <a:gd name="connsiteX632" fmla="*/ 323937 w 407778"/>
              <a:gd name="connsiteY632" fmla="*/ 1263031 h 2077916"/>
              <a:gd name="connsiteX633" fmla="*/ 321931 w 407778"/>
              <a:gd name="connsiteY633" fmla="*/ 1247873 h 2077916"/>
              <a:gd name="connsiteX634" fmla="*/ 301403 w 407778"/>
              <a:gd name="connsiteY634" fmla="*/ 1259210 h 2077916"/>
              <a:gd name="connsiteX635" fmla="*/ 303959 w 407778"/>
              <a:gd name="connsiteY635" fmla="*/ 1272715 h 2077916"/>
              <a:gd name="connsiteX636" fmla="*/ 306963 w 407778"/>
              <a:gd name="connsiteY636" fmla="*/ 1293935 h 2077916"/>
              <a:gd name="connsiteX637" fmla="*/ 304957 w 407778"/>
              <a:gd name="connsiteY637" fmla="*/ 1302063 h 2077916"/>
              <a:gd name="connsiteX638" fmla="*/ 298649 w 407778"/>
              <a:gd name="connsiteY638" fmla="*/ 1267830 h 2077916"/>
              <a:gd name="connsiteX639" fmla="*/ 298804 w 407778"/>
              <a:gd name="connsiteY639" fmla="*/ 1265156 h 2077916"/>
              <a:gd name="connsiteX640" fmla="*/ 0 w 407778"/>
              <a:gd name="connsiteY640" fmla="*/ 1449700 h 2077916"/>
              <a:gd name="connsiteX641" fmla="*/ 1868 w 407778"/>
              <a:gd name="connsiteY641" fmla="*/ 1462213 h 2077916"/>
              <a:gd name="connsiteX642" fmla="*/ 4013 w 407778"/>
              <a:gd name="connsiteY642" fmla="*/ 1474298 h 2077916"/>
              <a:gd name="connsiteX643" fmla="*/ 3844 w 407778"/>
              <a:gd name="connsiteY643" fmla="*/ 1475019 h 2077916"/>
              <a:gd name="connsiteX644" fmla="*/ 0 w 407778"/>
              <a:gd name="connsiteY644" fmla="*/ 1494886 h 2077916"/>
              <a:gd name="connsiteX645" fmla="*/ 195607 w 407778"/>
              <a:gd name="connsiteY645" fmla="*/ 1319969 h 2077916"/>
              <a:gd name="connsiteX646" fmla="*/ 200721 w 407778"/>
              <a:gd name="connsiteY646" fmla="*/ 1340310 h 2077916"/>
              <a:gd name="connsiteX647" fmla="*/ 195057 w 407778"/>
              <a:gd name="connsiteY647" fmla="*/ 1324535 h 2077916"/>
              <a:gd name="connsiteX648" fmla="*/ 318931 w 407778"/>
              <a:gd name="connsiteY648" fmla="*/ 1240065 h 2077916"/>
              <a:gd name="connsiteX649" fmla="*/ 324278 w 407778"/>
              <a:gd name="connsiteY649" fmla="*/ 1265099 h 2077916"/>
              <a:gd name="connsiteX650" fmla="*/ 324889 w 407778"/>
              <a:gd name="connsiteY650" fmla="*/ 1268812 h 2077916"/>
              <a:gd name="connsiteX651" fmla="*/ 317588 w 407778"/>
              <a:gd name="connsiteY651" fmla="*/ 1247174 h 2077916"/>
              <a:gd name="connsiteX652" fmla="*/ 175566 w 407778"/>
              <a:gd name="connsiteY652" fmla="*/ 1330432 h 2077916"/>
              <a:gd name="connsiteX653" fmla="*/ 176504 w 407778"/>
              <a:gd name="connsiteY653" fmla="*/ 1336062 h 2077916"/>
              <a:gd name="connsiteX654" fmla="*/ 182572 w 407778"/>
              <a:gd name="connsiteY654" fmla="*/ 1397330 h 2077916"/>
              <a:gd name="connsiteX655" fmla="*/ 184219 w 407778"/>
              <a:gd name="connsiteY655" fmla="*/ 1414497 h 2077916"/>
              <a:gd name="connsiteX656" fmla="*/ 183947 w 407778"/>
              <a:gd name="connsiteY656" fmla="*/ 1416758 h 2077916"/>
              <a:gd name="connsiteX657" fmla="*/ 178266 w 407778"/>
              <a:gd name="connsiteY657" fmla="*/ 1362897 h 2077916"/>
              <a:gd name="connsiteX658" fmla="*/ 175116 w 407778"/>
              <a:gd name="connsiteY658" fmla="*/ 1331405 h 2077916"/>
              <a:gd name="connsiteX659" fmla="*/ 313585 w 407778"/>
              <a:gd name="connsiteY659" fmla="*/ 1235313 h 2077916"/>
              <a:gd name="connsiteX660" fmla="*/ 317588 w 407778"/>
              <a:gd name="connsiteY660" fmla="*/ 1247174 h 2077916"/>
              <a:gd name="connsiteX661" fmla="*/ 314632 w 407778"/>
              <a:gd name="connsiteY661" fmla="*/ 1262819 h 2077916"/>
              <a:gd name="connsiteX662" fmla="*/ 314120 w 407778"/>
              <a:gd name="connsiteY662" fmla="*/ 1259047 h 2077916"/>
              <a:gd name="connsiteX663" fmla="*/ 311723 w 407778"/>
              <a:gd name="connsiteY663" fmla="*/ 1238630 h 2077916"/>
              <a:gd name="connsiteX664" fmla="*/ 322995 w 407778"/>
              <a:gd name="connsiteY664" fmla="*/ 1218557 h 2077916"/>
              <a:gd name="connsiteX665" fmla="*/ 318931 w 407778"/>
              <a:gd name="connsiteY665" fmla="*/ 1240065 h 2077916"/>
              <a:gd name="connsiteX666" fmla="*/ 316723 w 407778"/>
              <a:gd name="connsiteY666" fmla="*/ 1229726 h 2077916"/>
              <a:gd name="connsiteX667" fmla="*/ 187618 w 407778"/>
              <a:gd name="connsiteY667" fmla="*/ 1303832 h 2077916"/>
              <a:gd name="connsiteX668" fmla="*/ 187954 w 407778"/>
              <a:gd name="connsiteY668" fmla="*/ 1304751 h 2077916"/>
              <a:gd name="connsiteX669" fmla="*/ 195057 w 407778"/>
              <a:gd name="connsiteY669" fmla="*/ 1324535 h 2077916"/>
              <a:gd name="connsiteX670" fmla="*/ 186468 w 407778"/>
              <a:gd name="connsiteY670" fmla="*/ 1395827 h 2077916"/>
              <a:gd name="connsiteX671" fmla="*/ 176504 w 407778"/>
              <a:gd name="connsiteY671" fmla="*/ 1336062 h 2077916"/>
              <a:gd name="connsiteX672" fmla="*/ 175880 w 407778"/>
              <a:gd name="connsiteY672" fmla="*/ 1329753 h 2077916"/>
              <a:gd name="connsiteX673" fmla="*/ 186768 w 407778"/>
              <a:gd name="connsiteY673" fmla="*/ 1306201 h 2077916"/>
              <a:gd name="connsiteX674" fmla="*/ 330804 w 407778"/>
              <a:gd name="connsiteY674" fmla="*/ 1205686 h 2077916"/>
              <a:gd name="connsiteX675" fmla="*/ 343143 w 407778"/>
              <a:gd name="connsiteY675" fmla="*/ 1296542 h 2077916"/>
              <a:gd name="connsiteX676" fmla="*/ 344103 w 407778"/>
              <a:gd name="connsiteY676" fmla="*/ 1316008 h 2077916"/>
              <a:gd name="connsiteX677" fmla="*/ 332172 w 407778"/>
              <a:gd name="connsiteY677" fmla="*/ 1287299 h 2077916"/>
              <a:gd name="connsiteX678" fmla="*/ 328219 w 407778"/>
              <a:gd name="connsiteY678" fmla="*/ 1209938 h 2077916"/>
              <a:gd name="connsiteX679" fmla="*/ 29488 w 407778"/>
              <a:gd name="connsiteY679" fmla="*/ 1397992 h 2077916"/>
              <a:gd name="connsiteX680" fmla="*/ 53417 w 407778"/>
              <a:gd name="connsiteY680" fmla="*/ 1487946 h 2077916"/>
              <a:gd name="connsiteX681" fmla="*/ 62480 w 407778"/>
              <a:gd name="connsiteY681" fmla="*/ 1526486 h 2077916"/>
              <a:gd name="connsiteX682" fmla="*/ 63703 w 407778"/>
              <a:gd name="connsiteY682" fmla="*/ 1599075 h 2077916"/>
              <a:gd name="connsiteX683" fmla="*/ 63306 w 407778"/>
              <a:gd name="connsiteY683" fmla="*/ 1619330 h 2077916"/>
              <a:gd name="connsiteX684" fmla="*/ 42812 w 407778"/>
              <a:gd name="connsiteY684" fmla="*/ 1582544 h 2077916"/>
              <a:gd name="connsiteX685" fmla="*/ 19508 w 407778"/>
              <a:gd name="connsiteY685" fmla="*/ 1530233 h 2077916"/>
              <a:gd name="connsiteX686" fmla="*/ 16304 w 407778"/>
              <a:gd name="connsiteY686" fmla="*/ 1518050 h 2077916"/>
              <a:gd name="connsiteX687" fmla="*/ 19153 w 407778"/>
              <a:gd name="connsiteY687" fmla="*/ 1460600 h 2077916"/>
              <a:gd name="connsiteX688" fmla="*/ 59793 w 407778"/>
              <a:gd name="connsiteY688" fmla="*/ 1377291 h 2077916"/>
              <a:gd name="connsiteX689" fmla="*/ 75451 w 407778"/>
              <a:gd name="connsiteY689" fmla="*/ 1444587 h 2077916"/>
              <a:gd name="connsiteX690" fmla="*/ 73244 w 407778"/>
              <a:gd name="connsiteY690" fmla="*/ 1572258 h 2077916"/>
              <a:gd name="connsiteX691" fmla="*/ 62480 w 407778"/>
              <a:gd name="connsiteY691" fmla="*/ 1526486 h 2077916"/>
              <a:gd name="connsiteX692" fmla="*/ 62074 w 407778"/>
              <a:gd name="connsiteY692" fmla="*/ 1502345 h 2077916"/>
              <a:gd name="connsiteX693" fmla="*/ 60546 w 407778"/>
              <a:gd name="connsiteY693" fmla="*/ 1416771 h 2077916"/>
              <a:gd name="connsiteX694" fmla="*/ 340237 w 407778"/>
              <a:gd name="connsiteY694" fmla="*/ 1190215 h 2077916"/>
              <a:gd name="connsiteX695" fmla="*/ 342964 w 407778"/>
              <a:gd name="connsiteY695" fmla="*/ 1226422 h 2077916"/>
              <a:gd name="connsiteX696" fmla="*/ 346764 w 407778"/>
              <a:gd name="connsiteY696" fmla="*/ 1322409 h 2077916"/>
              <a:gd name="connsiteX697" fmla="*/ 346603 w 407778"/>
              <a:gd name="connsiteY697" fmla="*/ 1322022 h 2077916"/>
              <a:gd name="connsiteX698" fmla="*/ 343143 w 407778"/>
              <a:gd name="connsiteY698" fmla="*/ 1296542 h 2077916"/>
              <a:gd name="connsiteX699" fmla="*/ 341463 w 407778"/>
              <a:gd name="connsiteY699" fmla="*/ 1262508 h 2077916"/>
              <a:gd name="connsiteX700" fmla="*/ 334844 w 407778"/>
              <a:gd name="connsiteY700" fmla="*/ 1199041 h 2077916"/>
              <a:gd name="connsiteX701" fmla="*/ 337889 w 407778"/>
              <a:gd name="connsiteY701" fmla="*/ 1194033 h 2077916"/>
              <a:gd name="connsiteX702" fmla="*/ 122819 w 407778"/>
              <a:gd name="connsiteY702" fmla="*/ 1327313 h 2077916"/>
              <a:gd name="connsiteX703" fmla="*/ 122856 w 407778"/>
              <a:gd name="connsiteY703" fmla="*/ 1327788 h 2077916"/>
              <a:gd name="connsiteX704" fmla="*/ 135144 w 407778"/>
              <a:gd name="connsiteY704" fmla="*/ 1412703 h 2077916"/>
              <a:gd name="connsiteX705" fmla="*/ 122759 w 407778"/>
              <a:gd name="connsiteY705" fmla="*/ 1436805 h 2077916"/>
              <a:gd name="connsiteX706" fmla="*/ 119236 w 407778"/>
              <a:gd name="connsiteY706" fmla="*/ 1394298 h 2077916"/>
              <a:gd name="connsiteX707" fmla="*/ 119001 w 407778"/>
              <a:gd name="connsiteY707" fmla="*/ 1380305 h 2077916"/>
              <a:gd name="connsiteX708" fmla="*/ 343027 w 407778"/>
              <a:gd name="connsiteY708" fmla="*/ 1185678 h 2077916"/>
              <a:gd name="connsiteX709" fmla="*/ 354633 w 407778"/>
              <a:gd name="connsiteY709" fmla="*/ 1287604 h 2077916"/>
              <a:gd name="connsiteX710" fmla="*/ 356393 w 407778"/>
              <a:gd name="connsiteY710" fmla="*/ 1345577 h 2077916"/>
              <a:gd name="connsiteX711" fmla="*/ 351768 w 407778"/>
              <a:gd name="connsiteY711" fmla="*/ 1334450 h 2077916"/>
              <a:gd name="connsiteX712" fmla="*/ 349948 w 407778"/>
              <a:gd name="connsiteY712" fmla="*/ 1318099 h 2077916"/>
              <a:gd name="connsiteX713" fmla="*/ 341655 w 407778"/>
              <a:gd name="connsiteY713" fmla="*/ 1187909 h 2077916"/>
              <a:gd name="connsiteX714" fmla="*/ 327453 w 407778"/>
              <a:gd name="connsiteY714" fmla="*/ 1194965 h 2077916"/>
              <a:gd name="connsiteX715" fmla="*/ 328219 w 407778"/>
              <a:gd name="connsiteY715" fmla="*/ 1209938 h 2077916"/>
              <a:gd name="connsiteX716" fmla="*/ 323202 w 407778"/>
              <a:gd name="connsiteY716" fmla="*/ 1218189 h 2077916"/>
              <a:gd name="connsiteX717" fmla="*/ 322995 w 407778"/>
              <a:gd name="connsiteY717" fmla="*/ 1218557 h 2077916"/>
              <a:gd name="connsiteX718" fmla="*/ 196681 w 407778"/>
              <a:gd name="connsiteY718" fmla="*/ 1278594 h 2077916"/>
              <a:gd name="connsiteX719" fmla="*/ 197274 w 407778"/>
              <a:gd name="connsiteY719" fmla="*/ 1285226 h 2077916"/>
              <a:gd name="connsiteX720" fmla="*/ 195607 w 407778"/>
              <a:gd name="connsiteY720" fmla="*/ 1319969 h 2077916"/>
              <a:gd name="connsiteX721" fmla="*/ 193244 w 407778"/>
              <a:gd name="connsiteY721" fmla="*/ 1288165 h 2077916"/>
              <a:gd name="connsiteX722" fmla="*/ 302324 w 407778"/>
              <a:gd name="connsiteY722" fmla="*/ 1201941 h 2077916"/>
              <a:gd name="connsiteX723" fmla="*/ 310132 w 407778"/>
              <a:gd name="connsiteY723" fmla="*/ 1225078 h 2077916"/>
              <a:gd name="connsiteX724" fmla="*/ 311723 w 407778"/>
              <a:gd name="connsiteY724" fmla="*/ 1238630 h 2077916"/>
              <a:gd name="connsiteX725" fmla="*/ 305754 w 407778"/>
              <a:gd name="connsiteY725" fmla="*/ 1249258 h 2077916"/>
              <a:gd name="connsiteX726" fmla="*/ 301403 w 407778"/>
              <a:gd name="connsiteY726" fmla="*/ 1259210 h 2077916"/>
              <a:gd name="connsiteX727" fmla="*/ 299680 w 407778"/>
              <a:gd name="connsiteY727" fmla="*/ 1250101 h 2077916"/>
              <a:gd name="connsiteX728" fmla="*/ 301844 w 407778"/>
              <a:gd name="connsiteY728" fmla="*/ 1212882 h 2077916"/>
              <a:gd name="connsiteX729" fmla="*/ 355348 w 407778"/>
              <a:gd name="connsiteY729" fmla="*/ 1165640 h 2077916"/>
              <a:gd name="connsiteX730" fmla="*/ 362831 w 407778"/>
              <a:gd name="connsiteY730" fmla="*/ 1202659 h 2077916"/>
              <a:gd name="connsiteX731" fmla="*/ 365761 w 407778"/>
              <a:gd name="connsiteY731" fmla="*/ 1216569 h 2077916"/>
              <a:gd name="connsiteX732" fmla="*/ 364620 w 407778"/>
              <a:gd name="connsiteY732" fmla="*/ 1263355 h 2077916"/>
              <a:gd name="connsiteX733" fmla="*/ 354943 w 407778"/>
              <a:gd name="connsiteY733" fmla="*/ 1207357 h 2077916"/>
              <a:gd name="connsiteX734" fmla="*/ 350406 w 407778"/>
              <a:gd name="connsiteY734" fmla="*/ 1173677 h 2077916"/>
              <a:gd name="connsiteX735" fmla="*/ 286752 w 407778"/>
              <a:gd name="connsiteY735" fmla="*/ 1203265 h 2077916"/>
              <a:gd name="connsiteX736" fmla="*/ 296915 w 407778"/>
              <a:gd name="connsiteY736" fmla="*/ 1235489 h 2077916"/>
              <a:gd name="connsiteX737" fmla="*/ 299680 w 407778"/>
              <a:gd name="connsiteY737" fmla="*/ 1250101 h 2077916"/>
              <a:gd name="connsiteX738" fmla="*/ 298804 w 407778"/>
              <a:gd name="connsiteY738" fmla="*/ 1265156 h 2077916"/>
              <a:gd name="connsiteX739" fmla="*/ 298348 w 407778"/>
              <a:gd name="connsiteY739" fmla="*/ 1266199 h 2077916"/>
              <a:gd name="connsiteX740" fmla="*/ 326546 w 407778"/>
              <a:gd name="connsiteY740" fmla="*/ 1177204 h 2077916"/>
              <a:gd name="connsiteX741" fmla="*/ 328484 w 407778"/>
              <a:gd name="connsiteY741" fmla="*/ 1189510 h 2077916"/>
              <a:gd name="connsiteX742" fmla="*/ 327453 w 407778"/>
              <a:gd name="connsiteY742" fmla="*/ 1194965 h 2077916"/>
              <a:gd name="connsiteX743" fmla="*/ 240021 w 407778"/>
              <a:gd name="connsiteY743" fmla="*/ 1231173 h 2077916"/>
              <a:gd name="connsiteX744" fmla="*/ 272903 w 407778"/>
              <a:gd name="connsiteY744" fmla="*/ 1287509 h 2077916"/>
              <a:gd name="connsiteX745" fmla="*/ 273287 w 407778"/>
              <a:gd name="connsiteY745" fmla="*/ 1289542 h 2077916"/>
              <a:gd name="connsiteX746" fmla="*/ 280762 w 407778"/>
              <a:gd name="connsiteY746" fmla="*/ 1326668 h 2077916"/>
              <a:gd name="connsiteX747" fmla="*/ 284402 w 407778"/>
              <a:gd name="connsiteY747" fmla="*/ 1388273 h 2077916"/>
              <a:gd name="connsiteX748" fmla="*/ 265298 w 407778"/>
              <a:gd name="connsiteY748" fmla="*/ 1489098 h 2077916"/>
              <a:gd name="connsiteX749" fmla="*/ 265356 w 407778"/>
              <a:gd name="connsiteY749" fmla="*/ 1510803 h 2077916"/>
              <a:gd name="connsiteX750" fmla="*/ 263194 w 407778"/>
              <a:gd name="connsiteY750" fmla="*/ 1502958 h 2077916"/>
              <a:gd name="connsiteX751" fmla="*/ 245161 w 407778"/>
              <a:gd name="connsiteY751" fmla="*/ 1432959 h 2077916"/>
              <a:gd name="connsiteX752" fmla="*/ 243688 w 407778"/>
              <a:gd name="connsiteY752" fmla="*/ 1417926 h 2077916"/>
              <a:gd name="connsiteX753" fmla="*/ 239977 w 407778"/>
              <a:gd name="connsiteY753" fmla="*/ 1393523 h 2077916"/>
              <a:gd name="connsiteX754" fmla="*/ 240290 w 407778"/>
              <a:gd name="connsiteY754" fmla="*/ 1377970 h 2077916"/>
              <a:gd name="connsiteX755" fmla="*/ 240351 w 407778"/>
              <a:gd name="connsiteY755" fmla="*/ 1307374 h 2077916"/>
              <a:gd name="connsiteX756" fmla="*/ 331824 w 407778"/>
              <a:gd name="connsiteY756" fmla="*/ 1171833 h 2077916"/>
              <a:gd name="connsiteX757" fmla="*/ 332365 w 407778"/>
              <a:gd name="connsiteY757" fmla="*/ 1175269 h 2077916"/>
              <a:gd name="connsiteX758" fmla="*/ 334844 w 407778"/>
              <a:gd name="connsiteY758" fmla="*/ 1199041 h 2077916"/>
              <a:gd name="connsiteX759" fmla="*/ 330804 w 407778"/>
              <a:gd name="connsiteY759" fmla="*/ 1205686 h 2077916"/>
              <a:gd name="connsiteX760" fmla="*/ 329381 w 407778"/>
              <a:gd name="connsiteY760" fmla="*/ 1195204 h 2077916"/>
              <a:gd name="connsiteX761" fmla="*/ 328484 w 407778"/>
              <a:gd name="connsiteY761" fmla="*/ 1189510 h 2077916"/>
              <a:gd name="connsiteX762" fmla="*/ 206232 w 407778"/>
              <a:gd name="connsiteY762" fmla="*/ 1251995 h 2077916"/>
              <a:gd name="connsiteX763" fmla="*/ 207222 w 407778"/>
              <a:gd name="connsiteY763" fmla="*/ 1257685 h 2077916"/>
              <a:gd name="connsiteX764" fmla="*/ 204596 w 407778"/>
              <a:gd name="connsiteY764" fmla="*/ 1351102 h 2077916"/>
              <a:gd name="connsiteX765" fmla="*/ 202336 w 407778"/>
              <a:gd name="connsiteY765" fmla="*/ 1344806 h 2077916"/>
              <a:gd name="connsiteX766" fmla="*/ 199802 w 407778"/>
              <a:gd name="connsiteY766" fmla="*/ 1313476 h 2077916"/>
              <a:gd name="connsiteX767" fmla="*/ 197274 w 407778"/>
              <a:gd name="connsiteY767" fmla="*/ 1285226 h 2077916"/>
              <a:gd name="connsiteX768" fmla="*/ 197733 w 407778"/>
              <a:gd name="connsiteY768" fmla="*/ 1275664 h 2077916"/>
              <a:gd name="connsiteX769" fmla="*/ 208447 w 407778"/>
              <a:gd name="connsiteY769" fmla="*/ 1245827 h 2077916"/>
              <a:gd name="connsiteX770" fmla="*/ 233615 w 407778"/>
              <a:gd name="connsiteY770" fmla="*/ 1351688 h 2077916"/>
              <a:gd name="connsiteX771" fmla="*/ 239977 w 407778"/>
              <a:gd name="connsiteY771" fmla="*/ 1393523 h 2077916"/>
              <a:gd name="connsiteX772" fmla="*/ 239627 w 407778"/>
              <a:gd name="connsiteY772" fmla="*/ 1410964 h 2077916"/>
              <a:gd name="connsiteX773" fmla="*/ 235297 w 407778"/>
              <a:gd name="connsiteY773" fmla="*/ 1393432 h 2077916"/>
              <a:gd name="connsiteX774" fmla="*/ 230963 w 407778"/>
              <a:gd name="connsiteY774" fmla="*/ 1375042 h 2077916"/>
              <a:gd name="connsiteX775" fmla="*/ 212566 w 407778"/>
              <a:gd name="connsiteY775" fmla="*/ 1288400 h 2077916"/>
              <a:gd name="connsiteX776" fmla="*/ 207222 w 407778"/>
              <a:gd name="connsiteY776" fmla="*/ 1257685 h 2077916"/>
              <a:gd name="connsiteX777" fmla="*/ 207480 w 407778"/>
              <a:gd name="connsiteY777" fmla="*/ 1248521 h 2077916"/>
              <a:gd name="connsiteX778" fmla="*/ 338001 w 407778"/>
              <a:gd name="connsiteY778" fmla="*/ 1160520 h 2077916"/>
              <a:gd name="connsiteX779" fmla="*/ 340791 w 407778"/>
              <a:gd name="connsiteY779" fmla="*/ 1174341 h 2077916"/>
              <a:gd name="connsiteX780" fmla="*/ 341655 w 407778"/>
              <a:gd name="connsiteY780" fmla="*/ 1187909 h 2077916"/>
              <a:gd name="connsiteX781" fmla="*/ 340237 w 407778"/>
              <a:gd name="connsiteY781" fmla="*/ 1190215 h 2077916"/>
              <a:gd name="connsiteX782" fmla="*/ 120625 w 407778"/>
              <a:gd name="connsiteY782" fmla="*/ 1298789 h 2077916"/>
              <a:gd name="connsiteX783" fmla="*/ 120846 w 407778"/>
              <a:gd name="connsiteY783" fmla="*/ 1299783 h 2077916"/>
              <a:gd name="connsiteX784" fmla="*/ 123862 w 407778"/>
              <a:gd name="connsiteY784" fmla="*/ 1312830 h 2077916"/>
              <a:gd name="connsiteX785" fmla="*/ 122819 w 407778"/>
              <a:gd name="connsiteY785" fmla="*/ 1327313 h 2077916"/>
              <a:gd name="connsiteX786" fmla="*/ 303786 w 407778"/>
              <a:gd name="connsiteY786" fmla="*/ 1168627 h 2077916"/>
              <a:gd name="connsiteX787" fmla="*/ 312140 w 407778"/>
              <a:gd name="connsiteY787" fmla="*/ 1208268 h 2077916"/>
              <a:gd name="connsiteX788" fmla="*/ 316723 w 407778"/>
              <a:gd name="connsiteY788" fmla="*/ 1229726 h 2077916"/>
              <a:gd name="connsiteX789" fmla="*/ 313585 w 407778"/>
              <a:gd name="connsiteY789" fmla="*/ 1235313 h 2077916"/>
              <a:gd name="connsiteX790" fmla="*/ 310132 w 407778"/>
              <a:gd name="connsiteY790" fmla="*/ 1225078 h 2077916"/>
              <a:gd name="connsiteX791" fmla="*/ 309321 w 407778"/>
              <a:gd name="connsiteY791" fmla="*/ 1218174 h 2077916"/>
              <a:gd name="connsiteX792" fmla="*/ 303424 w 407778"/>
              <a:gd name="connsiteY792" fmla="*/ 1176893 h 2077916"/>
              <a:gd name="connsiteX793" fmla="*/ 336850 w 407778"/>
              <a:gd name="connsiteY793" fmla="*/ 1145237 h 2077916"/>
              <a:gd name="connsiteX794" fmla="*/ 338001 w 407778"/>
              <a:gd name="connsiteY794" fmla="*/ 1160520 h 2077916"/>
              <a:gd name="connsiteX795" fmla="*/ 335915 w 407778"/>
              <a:gd name="connsiteY795" fmla="*/ 1150186 h 2077916"/>
              <a:gd name="connsiteX796" fmla="*/ 403095 w 407778"/>
              <a:gd name="connsiteY796" fmla="*/ 1102492 h 2077916"/>
              <a:gd name="connsiteX797" fmla="*/ 407778 w 407778"/>
              <a:gd name="connsiteY797" fmla="*/ 1116605 h 2077916"/>
              <a:gd name="connsiteX798" fmla="*/ 407778 w 407778"/>
              <a:gd name="connsiteY798" fmla="*/ 1251257 h 2077916"/>
              <a:gd name="connsiteX799" fmla="*/ 403152 w 407778"/>
              <a:gd name="connsiteY799" fmla="*/ 1128402 h 2077916"/>
              <a:gd name="connsiteX800" fmla="*/ 378831 w 407778"/>
              <a:gd name="connsiteY800" fmla="*/ 1116842 h 2077916"/>
              <a:gd name="connsiteX801" fmla="*/ 380544 w 407778"/>
              <a:gd name="connsiteY801" fmla="*/ 1123473 h 2077916"/>
              <a:gd name="connsiteX802" fmla="*/ 406388 w 407778"/>
              <a:gd name="connsiteY802" fmla="*/ 1259857 h 2077916"/>
              <a:gd name="connsiteX803" fmla="*/ 407778 w 407778"/>
              <a:gd name="connsiteY803" fmla="*/ 1268844 h 2077916"/>
              <a:gd name="connsiteX804" fmla="*/ 407778 w 407778"/>
              <a:gd name="connsiteY804" fmla="*/ 1388474 h 2077916"/>
              <a:gd name="connsiteX805" fmla="*/ 398102 w 407778"/>
              <a:gd name="connsiteY805" fmla="*/ 1364622 h 2077916"/>
              <a:gd name="connsiteX806" fmla="*/ 389600 w 407778"/>
              <a:gd name="connsiteY806" fmla="*/ 1342119 h 2077916"/>
              <a:gd name="connsiteX807" fmla="*/ 386324 w 407778"/>
              <a:gd name="connsiteY807" fmla="*/ 1314190 h 2077916"/>
              <a:gd name="connsiteX808" fmla="*/ 365761 w 407778"/>
              <a:gd name="connsiteY808" fmla="*/ 1216569 h 2077916"/>
              <a:gd name="connsiteX809" fmla="*/ 367585 w 407778"/>
              <a:gd name="connsiteY809" fmla="*/ 1141822 h 2077916"/>
              <a:gd name="connsiteX810" fmla="*/ 378779 w 407778"/>
              <a:gd name="connsiteY810" fmla="*/ 1117033 h 2077916"/>
              <a:gd name="connsiteX811" fmla="*/ 167800 w 407778"/>
              <a:gd name="connsiteY811" fmla="*/ 1249472 h 2077916"/>
              <a:gd name="connsiteX812" fmla="*/ 168153 w 407778"/>
              <a:gd name="connsiteY812" fmla="*/ 1250441 h 2077916"/>
              <a:gd name="connsiteX813" fmla="*/ 174804 w 407778"/>
              <a:gd name="connsiteY813" fmla="*/ 1318892 h 2077916"/>
              <a:gd name="connsiteX814" fmla="*/ 175880 w 407778"/>
              <a:gd name="connsiteY814" fmla="*/ 1329753 h 2077916"/>
              <a:gd name="connsiteX815" fmla="*/ 175566 w 407778"/>
              <a:gd name="connsiteY815" fmla="*/ 1330432 h 2077916"/>
              <a:gd name="connsiteX816" fmla="*/ 174199 w 407778"/>
              <a:gd name="connsiteY816" fmla="*/ 1322232 h 2077916"/>
              <a:gd name="connsiteX817" fmla="*/ 173381 w 407778"/>
              <a:gd name="connsiteY817" fmla="*/ 1314051 h 2077916"/>
              <a:gd name="connsiteX818" fmla="*/ 169878 w 407778"/>
              <a:gd name="connsiteY818" fmla="*/ 1275841 h 2077916"/>
              <a:gd name="connsiteX819" fmla="*/ 200483 w 407778"/>
              <a:gd name="connsiteY819" fmla="*/ 1218348 h 2077916"/>
              <a:gd name="connsiteX820" fmla="*/ 207599 w 407778"/>
              <a:gd name="connsiteY820" fmla="*/ 1242261 h 2077916"/>
              <a:gd name="connsiteX821" fmla="*/ 207650 w 407778"/>
              <a:gd name="connsiteY821" fmla="*/ 1242475 h 2077916"/>
              <a:gd name="connsiteX822" fmla="*/ 207480 w 407778"/>
              <a:gd name="connsiteY822" fmla="*/ 1248521 h 2077916"/>
              <a:gd name="connsiteX823" fmla="*/ 206232 w 407778"/>
              <a:gd name="connsiteY823" fmla="*/ 1251995 h 2077916"/>
              <a:gd name="connsiteX824" fmla="*/ 200460 w 407778"/>
              <a:gd name="connsiteY824" fmla="*/ 1218825 h 2077916"/>
              <a:gd name="connsiteX825" fmla="*/ 43173 w 407778"/>
              <a:gd name="connsiteY825" fmla="*/ 1314558 h 2077916"/>
              <a:gd name="connsiteX826" fmla="*/ 44335 w 407778"/>
              <a:gd name="connsiteY826" fmla="*/ 1318704 h 2077916"/>
              <a:gd name="connsiteX827" fmla="*/ 34274 w 407778"/>
              <a:gd name="connsiteY827" fmla="*/ 1369003 h 2077916"/>
              <a:gd name="connsiteX828" fmla="*/ 29488 w 407778"/>
              <a:gd name="connsiteY828" fmla="*/ 1397992 h 2077916"/>
              <a:gd name="connsiteX829" fmla="*/ 26337 w 407778"/>
              <a:gd name="connsiteY829" fmla="*/ 1386144 h 2077916"/>
              <a:gd name="connsiteX830" fmla="*/ 25729 w 407778"/>
              <a:gd name="connsiteY830" fmla="*/ 1383506 h 2077916"/>
              <a:gd name="connsiteX831" fmla="*/ 41266 w 407778"/>
              <a:gd name="connsiteY831" fmla="*/ 1321839 h 2077916"/>
              <a:gd name="connsiteX832" fmla="*/ 46566 w 407778"/>
              <a:gd name="connsiteY832" fmla="*/ 1307553 h 2077916"/>
              <a:gd name="connsiteX833" fmla="*/ 55690 w 407778"/>
              <a:gd name="connsiteY833" fmla="*/ 1321334 h 2077916"/>
              <a:gd name="connsiteX834" fmla="*/ 58776 w 407778"/>
              <a:gd name="connsiteY834" fmla="*/ 1325296 h 2077916"/>
              <a:gd name="connsiteX835" fmla="*/ 59114 w 407778"/>
              <a:gd name="connsiteY835" fmla="*/ 1341703 h 2077916"/>
              <a:gd name="connsiteX836" fmla="*/ 59793 w 407778"/>
              <a:gd name="connsiteY836" fmla="*/ 1377291 h 2077916"/>
              <a:gd name="connsiteX837" fmla="*/ 55043 w 407778"/>
              <a:gd name="connsiteY837" fmla="*/ 1356879 h 2077916"/>
              <a:gd name="connsiteX838" fmla="*/ 44335 w 407778"/>
              <a:gd name="connsiteY838" fmla="*/ 1318704 h 2077916"/>
              <a:gd name="connsiteX839" fmla="*/ 341382 w 407778"/>
              <a:gd name="connsiteY839" fmla="*/ 1115201 h 2077916"/>
              <a:gd name="connsiteX840" fmla="*/ 344169 w 407778"/>
              <a:gd name="connsiteY840" fmla="*/ 1127382 h 2077916"/>
              <a:gd name="connsiteX841" fmla="*/ 350406 w 407778"/>
              <a:gd name="connsiteY841" fmla="*/ 1173677 h 2077916"/>
              <a:gd name="connsiteX842" fmla="*/ 343027 w 407778"/>
              <a:gd name="connsiteY842" fmla="*/ 1185678 h 2077916"/>
              <a:gd name="connsiteX843" fmla="*/ 342959 w 407778"/>
              <a:gd name="connsiteY843" fmla="*/ 1185082 h 2077916"/>
              <a:gd name="connsiteX844" fmla="*/ 340791 w 407778"/>
              <a:gd name="connsiteY844" fmla="*/ 1174341 h 2077916"/>
              <a:gd name="connsiteX845" fmla="*/ 339239 w 407778"/>
              <a:gd name="connsiteY845" fmla="*/ 1149990 h 2077916"/>
              <a:gd name="connsiteX846" fmla="*/ 338259 w 407778"/>
              <a:gd name="connsiteY846" fmla="*/ 1136229 h 2077916"/>
              <a:gd name="connsiteX847" fmla="*/ 116800 w 407778"/>
              <a:gd name="connsiteY847" fmla="*/ 1249064 h 2077916"/>
              <a:gd name="connsiteX848" fmla="*/ 120625 w 407778"/>
              <a:gd name="connsiteY848" fmla="*/ 1298789 h 2077916"/>
              <a:gd name="connsiteX849" fmla="*/ 117390 w 407778"/>
              <a:gd name="connsiteY849" fmla="*/ 1284252 h 2077916"/>
              <a:gd name="connsiteX850" fmla="*/ 239977 w 407778"/>
              <a:gd name="connsiteY850" fmla="*/ 1162992 h 2077916"/>
              <a:gd name="connsiteX851" fmla="*/ 239983 w 407778"/>
              <a:gd name="connsiteY851" fmla="*/ 1222534 h 2077916"/>
              <a:gd name="connsiteX852" fmla="*/ 240021 w 407778"/>
              <a:gd name="connsiteY852" fmla="*/ 1231173 h 2077916"/>
              <a:gd name="connsiteX853" fmla="*/ 224151 w 407778"/>
              <a:gd name="connsiteY853" fmla="*/ 1203984 h 2077916"/>
              <a:gd name="connsiteX854" fmla="*/ 37103 w 407778"/>
              <a:gd name="connsiteY854" fmla="*/ 1292919 h 2077916"/>
              <a:gd name="connsiteX855" fmla="*/ 39272 w 407778"/>
              <a:gd name="connsiteY855" fmla="*/ 1296537 h 2077916"/>
              <a:gd name="connsiteX856" fmla="*/ 45449 w 407778"/>
              <a:gd name="connsiteY856" fmla="*/ 1305867 h 2077916"/>
              <a:gd name="connsiteX857" fmla="*/ 43173 w 407778"/>
              <a:gd name="connsiteY857" fmla="*/ 1314558 h 2077916"/>
              <a:gd name="connsiteX858" fmla="*/ 51605 w 407778"/>
              <a:gd name="connsiteY858" fmla="*/ 1282363 h 2077916"/>
              <a:gd name="connsiteX859" fmla="*/ 46566 w 407778"/>
              <a:gd name="connsiteY859" fmla="*/ 1307553 h 2077916"/>
              <a:gd name="connsiteX860" fmla="*/ 45449 w 407778"/>
              <a:gd name="connsiteY860" fmla="*/ 1305867 h 2077916"/>
              <a:gd name="connsiteX861" fmla="*/ 206958 w 407778"/>
              <a:gd name="connsiteY861" fmla="*/ 1174528 h 2077916"/>
              <a:gd name="connsiteX862" fmla="*/ 224151 w 407778"/>
              <a:gd name="connsiteY862" fmla="*/ 1203984 h 2077916"/>
              <a:gd name="connsiteX863" fmla="*/ 214443 w 407778"/>
              <a:gd name="connsiteY863" fmla="*/ 1229129 h 2077916"/>
              <a:gd name="connsiteX864" fmla="*/ 208447 w 407778"/>
              <a:gd name="connsiteY864" fmla="*/ 1245827 h 2077916"/>
              <a:gd name="connsiteX865" fmla="*/ 207650 w 407778"/>
              <a:gd name="connsiteY865" fmla="*/ 1242475 h 2077916"/>
              <a:gd name="connsiteX866" fmla="*/ 208391 w 407778"/>
              <a:gd name="connsiteY866" fmla="*/ 1216108 h 2077916"/>
              <a:gd name="connsiteX867" fmla="*/ 254118 w 407778"/>
              <a:gd name="connsiteY867" fmla="*/ 1134616 h 2077916"/>
              <a:gd name="connsiteX868" fmla="*/ 270398 w 407778"/>
              <a:gd name="connsiteY868" fmla="*/ 1194184 h 2077916"/>
              <a:gd name="connsiteX869" fmla="*/ 278964 w 407778"/>
              <a:gd name="connsiteY869" fmla="*/ 1296235 h 2077916"/>
              <a:gd name="connsiteX870" fmla="*/ 279073 w 407778"/>
              <a:gd name="connsiteY870" fmla="*/ 1298080 h 2077916"/>
              <a:gd name="connsiteX871" fmla="*/ 272903 w 407778"/>
              <a:gd name="connsiteY871" fmla="*/ 1287509 h 2077916"/>
              <a:gd name="connsiteX872" fmla="*/ 263104 w 407778"/>
              <a:gd name="connsiteY872" fmla="*/ 1235647 h 2077916"/>
              <a:gd name="connsiteX873" fmla="*/ 255235 w 407778"/>
              <a:gd name="connsiteY873" fmla="*/ 1191779 h 2077916"/>
              <a:gd name="connsiteX874" fmla="*/ 247999 w 407778"/>
              <a:gd name="connsiteY874" fmla="*/ 1145532 h 2077916"/>
              <a:gd name="connsiteX875" fmla="*/ 57244 w 407778"/>
              <a:gd name="connsiteY875" fmla="*/ 1254173 h 2077916"/>
              <a:gd name="connsiteX876" fmla="*/ 57388 w 407778"/>
              <a:gd name="connsiteY876" fmla="*/ 1260282 h 2077916"/>
              <a:gd name="connsiteX877" fmla="*/ 51605 w 407778"/>
              <a:gd name="connsiteY877" fmla="*/ 1282363 h 2077916"/>
              <a:gd name="connsiteX878" fmla="*/ 186411 w 407778"/>
              <a:gd name="connsiteY878" fmla="*/ 1171054 h 2077916"/>
              <a:gd name="connsiteX879" fmla="*/ 200229 w 407778"/>
              <a:gd name="connsiteY879" fmla="*/ 1217492 h 2077916"/>
              <a:gd name="connsiteX880" fmla="*/ 200460 w 407778"/>
              <a:gd name="connsiteY880" fmla="*/ 1218825 h 2077916"/>
              <a:gd name="connsiteX881" fmla="*/ 197733 w 407778"/>
              <a:gd name="connsiteY881" fmla="*/ 1275664 h 2077916"/>
              <a:gd name="connsiteX882" fmla="*/ 196681 w 407778"/>
              <a:gd name="connsiteY882" fmla="*/ 1278594 h 2077916"/>
              <a:gd name="connsiteX883" fmla="*/ 194610 w 407778"/>
              <a:gd name="connsiteY883" fmla="*/ 1255454 h 2077916"/>
              <a:gd name="connsiteX884" fmla="*/ 269159 w 407778"/>
              <a:gd name="connsiteY884" fmla="*/ 1107784 h 2077916"/>
              <a:gd name="connsiteX885" fmla="*/ 286752 w 407778"/>
              <a:gd name="connsiteY885" fmla="*/ 1203265 h 2077916"/>
              <a:gd name="connsiteX886" fmla="*/ 276654 w 407778"/>
              <a:gd name="connsiteY886" fmla="*/ 1171246 h 2077916"/>
              <a:gd name="connsiteX887" fmla="*/ 259800 w 407778"/>
              <a:gd name="connsiteY887" fmla="*/ 1124480 h 2077916"/>
              <a:gd name="connsiteX888" fmla="*/ 185324 w 407778"/>
              <a:gd name="connsiteY888" fmla="*/ 1159861 h 2077916"/>
              <a:gd name="connsiteX889" fmla="*/ 186411 w 407778"/>
              <a:gd name="connsiteY889" fmla="*/ 1171054 h 2077916"/>
              <a:gd name="connsiteX890" fmla="*/ 185811 w 407778"/>
              <a:gd name="connsiteY890" fmla="*/ 1169038 h 2077916"/>
              <a:gd name="connsiteX891" fmla="*/ 329621 w 407778"/>
              <a:gd name="connsiteY891" fmla="*/ 1063791 h 2077916"/>
              <a:gd name="connsiteX892" fmla="*/ 334673 w 407778"/>
              <a:gd name="connsiteY892" fmla="*/ 1085872 h 2077916"/>
              <a:gd name="connsiteX893" fmla="*/ 338259 w 407778"/>
              <a:gd name="connsiteY893" fmla="*/ 1136229 h 2077916"/>
              <a:gd name="connsiteX894" fmla="*/ 337185 w 407778"/>
              <a:gd name="connsiteY894" fmla="*/ 1143465 h 2077916"/>
              <a:gd name="connsiteX895" fmla="*/ 336850 w 407778"/>
              <a:gd name="connsiteY895" fmla="*/ 1145237 h 2077916"/>
              <a:gd name="connsiteX896" fmla="*/ 332761 w 407778"/>
              <a:gd name="connsiteY896" fmla="*/ 1090945 h 2077916"/>
              <a:gd name="connsiteX897" fmla="*/ 61449 w 407778"/>
              <a:gd name="connsiteY897" fmla="*/ 1233153 h 2077916"/>
              <a:gd name="connsiteX898" fmla="*/ 57244 w 407778"/>
              <a:gd name="connsiteY898" fmla="*/ 1254173 h 2077916"/>
              <a:gd name="connsiteX899" fmla="*/ 56914 w 407778"/>
              <a:gd name="connsiteY899" fmla="*/ 1240182 h 2077916"/>
              <a:gd name="connsiteX900" fmla="*/ 192050 w 407778"/>
              <a:gd name="connsiteY900" fmla="*/ 1148986 h 2077916"/>
              <a:gd name="connsiteX901" fmla="*/ 202918 w 407778"/>
              <a:gd name="connsiteY901" fmla="*/ 1167607 h 2077916"/>
              <a:gd name="connsiteX902" fmla="*/ 200483 w 407778"/>
              <a:gd name="connsiteY902" fmla="*/ 1218348 h 2077916"/>
              <a:gd name="connsiteX903" fmla="*/ 200229 w 407778"/>
              <a:gd name="connsiteY903" fmla="*/ 1217492 h 2077916"/>
              <a:gd name="connsiteX904" fmla="*/ 198178 w 407778"/>
              <a:gd name="connsiteY904" fmla="*/ 1205710 h 2077916"/>
              <a:gd name="connsiteX905" fmla="*/ 267619 w 407778"/>
              <a:gd name="connsiteY905" fmla="*/ 1099427 h 2077916"/>
              <a:gd name="connsiteX906" fmla="*/ 269927 w 407778"/>
              <a:gd name="connsiteY906" fmla="*/ 1106414 h 2077916"/>
              <a:gd name="connsiteX907" fmla="*/ 269159 w 407778"/>
              <a:gd name="connsiteY907" fmla="*/ 1107784 h 2077916"/>
              <a:gd name="connsiteX908" fmla="*/ 402896 w 407778"/>
              <a:gd name="connsiteY908" fmla="*/ 1011800 h 2077916"/>
              <a:gd name="connsiteX909" fmla="*/ 403095 w 407778"/>
              <a:gd name="connsiteY909" fmla="*/ 1102492 h 2077916"/>
              <a:gd name="connsiteX910" fmla="*/ 400971 w 407778"/>
              <a:gd name="connsiteY910" fmla="*/ 1096090 h 2077916"/>
              <a:gd name="connsiteX911" fmla="*/ 393641 w 407778"/>
              <a:gd name="connsiteY911" fmla="*/ 1061925 h 2077916"/>
              <a:gd name="connsiteX912" fmla="*/ 395333 w 407778"/>
              <a:gd name="connsiteY912" fmla="*/ 1055651 h 2077916"/>
              <a:gd name="connsiteX913" fmla="*/ 285699 w 407778"/>
              <a:gd name="connsiteY913" fmla="*/ 1084634 h 2077916"/>
              <a:gd name="connsiteX914" fmla="*/ 290115 w 407778"/>
              <a:gd name="connsiteY914" fmla="*/ 1103755 h 2077916"/>
              <a:gd name="connsiteX915" fmla="*/ 302170 w 407778"/>
              <a:gd name="connsiteY915" fmla="*/ 1168117 h 2077916"/>
              <a:gd name="connsiteX916" fmla="*/ 303424 w 407778"/>
              <a:gd name="connsiteY916" fmla="*/ 1176893 h 2077916"/>
              <a:gd name="connsiteX917" fmla="*/ 302324 w 407778"/>
              <a:gd name="connsiteY917" fmla="*/ 1201941 h 2077916"/>
              <a:gd name="connsiteX918" fmla="*/ 289095 w 407778"/>
              <a:gd name="connsiteY918" fmla="*/ 1162738 h 2077916"/>
              <a:gd name="connsiteX919" fmla="*/ 271895 w 407778"/>
              <a:gd name="connsiteY919" fmla="*/ 1112372 h 2077916"/>
              <a:gd name="connsiteX920" fmla="*/ 269927 w 407778"/>
              <a:gd name="connsiteY920" fmla="*/ 1106414 h 2077916"/>
              <a:gd name="connsiteX921" fmla="*/ 270134 w 407778"/>
              <a:gd name="connsiteY921" fmla="*/ 1106045 h 2077916"/>
              <a:gd name="connsiteX922" fmla="*/ 184280 w 407778"/>
              <a:gd name="connsiteY922" fmla="*/ 1149119 h 2077916"/>
              <a:gd name="connsiteX923" fmla="*/ 184898 w 407778"/>
              <a:gd name="connsiteY923" fmla="*/ 1151860 h 2077916"/>
              <a:gd name="connsiteX924" fmla="*/ 185324 w 407778"/>
              <a:gd name="connsiteY924" fmla="*/ 1159861 h 2077916"/>
              <a:gd name="connsiteX925" fmla="*/ 0 w 407778"/>
              <a:gd name="connsiteY925" fmla="*/ 1262661 h 2077916"/>
              <a:gd name="connsiteX926" fmla="*/ 2768 w 407778"/>
              <a:gd name="connsiteY926" fmla="*/ 1283890 h 2077916"/>
              <a:gd name="connsiteX927" fmla="*/ 25729 w 407778"/>
              <a:gd name="connsiteY927" fmla="*/ 1383506 h 2077916"/>
              <a:gd name="connsiteX928" fmla="*/ 20714 w 407778"/>
              <a:gd name="connsiteY928" fmla="*/ 1403408 h 2077916"/>
              <a:gd name="connsiteX929" fmla="*/ 6102 w 407778"/>
              <a:gd name="connsiteY929" fmla="*/ 1465434 h 2077916"/>
              <a:gd name="connsiteX930" fmla="*/ 4372 w 407778"/>
              <a:gd name="connsiteY930" fmla="*/ 1451437 h 2077916"/>
              <a:gd name="connsiteX931" fmla="*/ 0 w 407778"/>
              <a:gd name="connsiteY931" fmla="*/ 1413768 h 2077916"/>
              <a:gd name="connsiteX932" fmla="*/ 402876 w 407778"/>
              <a:gd name="connsiteY932" fmla="*/ 1002610 h 2077916"/>
              <a:gd name="connsiteX933" fmla="*/ 403983 w 407778"/>
              <a:gd name="connsiteY933" fmla="*/ 1005500 h 2077916"/>
              <a:gd name="connsiteX934" fmla="*/ 402896 w 407778"/>
              <a:gd name="connsiteY934" fmla="*/ 1011800 h 2077916"/>
              <a:gd name="connsiteX935" fmla="*/ 205340 w 407778"/>
              <a:gd name="connsiteY935" fmla="*/ 1127585 h 2077916"/>
              <a:gd name="connsiteX936" fmla="*/ 206958 w 407778"/>
              <a:gd name="connsiteY936" fmla="*/ 1174528 h 2077916"/>
              <a:gd name="connsiteX937" fmla="*/ 202918 w 407778"/>
              <a:gd name="connsiteY937" fmla="*/ 1167607 h 2077916"/>
              <a:gd name="connsiteX938" fmla="*/ 204776 w 407778"/>
              <a:gd name="connsiteY938" fmla="*/ 1128891 h 2077916"/>
              <a:gd name="connsiteX939" fmla="*/ 72755 w 407778"/>
              <a:gd name="connsiteY939" fmla="*/ 1212650 h 2077916"/>
              <a:gd name="connsiteX940" fmla="*/ 73122 w 407778"/>
              <a:gd name="connsiteY940" fmla="*/ 1220539 h 2077916"/>
              <a:gd name="connsiteX941" fmla="*/ 70738 w 407778"/>
              <a:gd name="connsiteY941" fmla="*/ 1238423 h 2077916"/>
              <a:gd name="connsiteX942" fmla="*/ 69822 w 407778"/>
              <a:gd name="connsiteY942" fmla="*/ 1245178 h 2077916"/>
              <a:gd name="connsiteX943" fmla="*/ 73309 w 407778"/>
              <a:gd name="connsiteY943" fmla="*/ 1257804 h 2077916"/>
              <a:gd name="connsiteX944" fmla="*/ 75192 w 407778"/>
              <a:gd name="connsiteY944" fmla="*/ 1265151 h 2077916"/>
              <a:gd name="connsiteX945" fmla="*/ 77641 w 407778"/>
              <a:gd name="connsiteY945" fmla="*/ 1317929 h 2077916"/>
              <a:gd name="connsiteX946" fmla="*/ 77197 w 407778"/>
              <a:gd name="connsiteY946" fmla="*/ 1343652 h 2077916"/>
              <a:gd name="connsiteX947" fmla="*/ 68243 w 407778"/>
              <a:gd name="connsiteY947" fmla="*/ 1337454 h 2077916"/>
              <a:gd name="connsiteX948" fmla="*/ 58776 w 407778"/>
              <a:gd name="connsiteY948" fmla="*/ 1325296 h 2077916"/>
              <a:gd name="connsiteX949" fmla="*/ 57771 w 407778"/>
              <a:gd name="connsiteY949" fmla="*/ 1276493 h 2077916"/>
              <a:gd name="connsiteX950" fmla="*/ 57388 w 407778"/>
              <a:gd name="connsiteY950" fmla="*/ 1260282 h 2077916"/>
              <a:gd name="connsiteX951" fmla="*/ 67197 w 407778"/>
              <a:gd name="connsiteY951" fmla="*/ 1222832 h 2077916"/>
              <a:gd name="connsiteX952" fmla="*/ 405742 w 407778"/>
              <a:gd name="connsiteY952" fmla="*/ 995303 h 2077916"/>
              <a:gd name="connsiteX953" fmla="*/ 405814 w 407778"/>
              <a:gd name="connsiteY953" fmla="*/ 995301 h 2077916"/>
              <a:gd name="connsiteX954" fmla="*/ 407778 w 407778"/>
              <a:gd name="connsiteY954" fmla="*/ 1008710 h 2077916"/>
              <a:gd name="connsiteX955" fmla="*/ 407778 w 407778"/>
              <a:gd name="connsiteY955" fmla="*/ 1015411 h 2077916"/>
              <a:gd name="connsiteX956" fmla="*/ 403983 w 407778"/>
              <a:gd name="connsiteY956" fmla="*/ 1005500 h 2077916"/>
              <a:gd name="connsiteX957" fmla="*/ 307635 w 407778"/>
              <a:gd name="connsiteY957" fmla="*/ 1057130 h 2077916"/>
              <a:gd name="connsiteX958" fmla="*/ 309222 w 407778"/>
              <a:gd name="connsiteY958" fmla="*/ 1067204 h 2077916"/>
              <a:gd name="connsiteX959" fmla="*/ 306726 w 407778"/>
              <a:gd name="connsiteY959" fmla="*/ 1101664 h 2077916"/>
              <a:gd name="connsiteX960" fmla="*/ 303786 w 407778"/>
              <a:gd name="connsiteY960" fmla="*/ 1168627 h 2077916"/>
              <a:gd name="connsiteX961" fmla="*/ 290115 w 407778"/>
              <a:gd name="connsiteY961" fmla="*/ 1103755 h 2077916"/>
              <a:gd name="connsiteX962" fmla="*/ 286139 w 407778"/>
              <a:gd name="connsiteY962" fmla="*/ 1084027 h 2077916"/>
              <a:gd name="connsiteX963" fmla="*/ 296797 w 407778"/>
              <a:gd name="connsiteY963" fmla="*/ 1069366 h 2077916"/>
              <a:gd name="connsiteX964" fmla="*/ 134271 w 407778"/>
              <a:gd name="connsiteY964" fmla="*/ 1168372 h 2077916"/>
              <a:gd name="connsiteX965" fmla="*/ 135536 w 407778"/>
              <a:gd name="connsiteY965" fmla="*/ 1172430 h 2077916"/>
              <a:gd name="connsiteX966" fmla="*/ 135758 w 407778"/>
              <a:gd name="connsiteY966" fmla="*/ 1172954 h 2077916"/>
              <a:gd name="connsiteX967" fmla="*/ 144850 w 407778"/>
              <a:gd name="connsiteY967" fmla="*/ 1206692 h 2077916"/>
              <a:gd name="connsiteX968" fmla="*/ 173000 w 407778"/>
              <a:gd name="connsiteY968" fmla="*/ 1315040 h 2077916"/>
              <a:gd name="connsiteX969" fmla="*/ 174199 w 407778"/>
              <a:gd name="connsiteY969" fmla="*/ 1322232 h 2077916"/>
              <a:gd name="connsiteX970" fmla="*/ 175116 w 407778"/>
              <a:gd name="connsiteY970" fmla="*/ 1331405 h 2077916"/>
              <a:gd name="connsiteX971" fmla="*/ 160560 w 407778"/>
              <a:gd name="connsiteY971" fmla="*/ 1362892 h 2077916"/>
              <a:gd name="connsiteX972" fmla="*/ 143283 w 407778"/>
              <a:gd name="connsiteY972" fmla="*/ 1396783 h 2077916"/>
              <a:gd name="connsiteX973" fmla="*/ 142828 w 407778"/>
              <a:gd name="connsiteY973" fmla="*/ 1394864 h 2077916"/>
              <a:gd name="connsiteX974" fmla="*/ 123862 w 407778"/>
              <a:gd name="connsiteY974" fmla="*/ 1312830 h 2077916"/>
              <a:gd name="connsiteX975" fmla="*/ 400822 w 407778"/>
              <a:gd name="connsiteY975" fmla="*/ 995440 h 2077916"/>
              <a:gd name="connsiteX976" fmla="*/ 402861 w 407778"/>
              <a:gd name="connsiteY976" fmla="*/ 995384 h 2077916"/>
              <a:gd name="connsiteX977" fmla="*/ 402876 w 407778"/>
              <a:gd name="connsiteY977" fmla="*/ 1002610 h 2077916"/>
              <a:gd name="connsiteX978" fmla="*/ 402089 w 407778"/>
              <a:gd name="connsiteY978" fmla="*/ 1000553 h 2077916"/>
              <a:gd name="connsiteX979" fmla="*/ 311480 w 407778"/>
              <a:gd name="connsiteY979" fmla="*/ 1052790 h 2077916"/>
              <a:gd name="connsiteX980" fmla="*/ 317212 w 407778"/>
              <a:gd name="connsiteY980" fmla="*/ 1082509 h 2077916"/>
              <a:gd name="connsiteX981" fmla="*/ 325804 w 407778"/>
              <a:gd name="connsiteY981" fmla="*/ 1162677 h 2077916"/>
              <a:gd name="connsiteX982" fmla="*/ 326546 w 407778"/>
              <a:gd name="connsiteY982" fmla="*/ 1177204 h 2077916"/>
              <a:gd name="connsiteX983" fmla="*/ 309222 w 407778"/>
              <a:gd name="connsiteY983" fmla="*/ 1067204 h 2077916"/>
              <a:gd name="connsiteX984" fmla="*/ 310158 w 407778"/>
              <a:gd name="connsiteY984" fmla="*/ 1054283 h 2077916"/>
              <a:gd name="connsiteX985" fmla="*/ 354892 w 407778"/>
              <a:gd name="connsiteY985" fmla="*/ 1024233 h 2077916"/>
              <a:gd name="connsiteX986" fmla="*/ 370184 w 407778"/>
              <a:gd name="connsiteY986" fmla="*/ 1083393 h 2077916"/>
              <a:gd name="connsiteX987" fmla="*/ 367962 w 407778"/>
              <a:gd name="connsiteY987" fmla="*/ 1126392 h 2077916"/>
              <a:gd name="connsiteX988" fmla="*/ 367585 w 407778"/>
              <a:gd name="connsiteY988" fmla="*/ 1141822 h 2077916"/>
              <a:gd name="connsiteX989" fmla="*/ 360931 w 407778"/>
              <a:gd name="connsiteY989" fmla="*/ 1156559 h 2077916"/>
              <a:gd name="connsiteX990" fmla="*/ 355348 w 407778"/>
              <a:gd name="connsiteY990" fmla="*/ 1165640 h 2077916"/>
              <a:gd name="connsiteX991" fmla="*/ 342978 w 407778"/>
              <a:gd name="connsiteY991" fmla="*/ 1104455 h 2077916"/>
              <a:gd name="connsiteX992" fmla="*/ 315369 w 407778"/>
              <a:gd name="connsiteY992" fmla="*/ 1048400 h 2077916"/>
              <a:gd name="connsiteX993" fmla="*/ 335915 w 407778"/>
              <a:gd name="connsiteY993" fmla="*/ 1150186 h 2077916"/>
              <a:gd name="connsiteX994" fmla="*/ 331824 w 407778"/>
              <a:gd name="connsiteY994" fmla="*/ 1171833 h 2077916"/>
              <a:gd name="connsiteX995" fmla="*/ 320239 w 407778"/>
              <a:gd name="connsiteY995" fmla="*/ 1098197 h 2077916"/>
              <a:gd name="connsiteX996" fmla="*/ 317212 w 407778"/>
              <a:gd name="connsiteY996" fmla="*/ 1082509 h 2077916"/>
              <a:gd name="connsiteX997" fmla="*/ 313753 w 407778"/>
              <a:gd name="connsiteY997" fmla="*/ 1050224 h 2077916"/>
              <a:gd name="connsiteX998" fmla="*/ 326405 w 407778"/>
              <a:gd name="connsiteY998" fmla="*/ 1035969 h 2077916"/>
              <a:gd name="connsiteX999" fmla="*/ 329621 w 407778"/>
              <a:gd name="connsiteY999" fmla="*/ 1063791 h 2077916"/>
              <a:gd name="connsiteX1000" fmla="*/ 323898 w 407778"/>
              <a:gd name="connsiteY1000" fmla="*/ 1038771 h 2077916"/>
              <a:gd name="connsiteX1001" fmla="*/ 326026 w 407778"/>
              <a:gd name="connsiteY1001" fmla="*/ 1036369 h 2077916"/>
              <a:gd name="connsiteX1002" fmla="*/ 407778 w 407778"/>
              <a:gd name="connsiteY1002" fmla="*/ 980945 h 2077916"/>
              <a:gd name="connsiteX1003" fmla="*/ 407778 w 407778"/>
              <a:gd name="connsiteY1003" fmla="*/ 995671 h 2077916"/>
              <a:gd name="connsiteX1004" fmla="*/ 407017 w 407778"/>
              <a:gd name="connsiteY1004" fmla="*/ 995268 h 2077916"/>
              <a:gd name="connsiteX1005" fmla="*/ 405814 w 407778"/>
              <a:gd name="connsiteY1005" fmla="*/ 995301 h 2077916"/>
              <a:gd name="connsiteX1006" fmla="*/ 405781 w 407778"/>
              <a:gd name="connsiteY1006" fmla="*/ 995078 h 2077916"/>
              <a:gd name="connsiteX1007" fmla="*/ 406947 w 407778"/>
              <a:gd name="connsiteY1007" fmla="*/ 988319 h 2077916"/>
              <a:gd name="connsiteX1008" fmla="*/ 333243 w 407778"/>
              <a:gd name="connsiteY1008" fmla="*/ 1028760 h 2077916"/>
              <a:gd name="connsiteX1009" fmla="*/ 340259 w 407778"/>
              <a:gd name="connsiteY1009" fmla="*/ 1091007 h 2077916"/>
              <a:gd name="connsiteX1010" fmla="*/ 342978 w 407778"/>
              <a:gd name="connsiteY1010" fmla="*/ 1104455 h 2077916"/>
              <a:gd name="connsiteX1011" fmla="*/ 341382 w 407778"/>
              <a:gd name="connsiteY1011" fmla="*/ 1115201 h 2077916"/>
              <a:gd name="connsiteX1012" fmla="*/ 334673 w 407778"/>
              <a:gd name="connsiteY1012" fmla="*/ 1085872 h 2077916"/>
              <a:gd name="connsiteX1013" fmla="*/ 330789 w 407778"/>
              <a:gd name="connsiteY1013" fmla="*/ 1031347 h 2077916"/>
              <a:gd name="connsiteX1014" fmla="*/ 179334 w 407778"/>
              <a:gd name="connsiteY1014" fmla="*/ 1127201 h 2077916"/>
              <a:gd name="connsiteX1015" fmla="*/ 182713 w 407778"/>
              <a:gd name="connsiteY1015" fmla="*/ 1132990 h 2077916"/>
              <a:gd name="connsiteX1016" fmla="*/ 184280 w 407778"/>
              <a:gd name="connsiteY1016" fmla="*/ 1149119 h 2077916"/>
              <a:gd name="connsiteX1017" fmla="*/ 375205 w 407778"/>
              <a:gd name="connsiteY1017" fmla="*/ 998249 h 2077916"/>
              <a:gd name="connsiteX1018" fmla="*/ 382463 w 407778"/>
              <a:gd name="connsiteY1018" fmla="*/ 997140 h 2077916"/>
              <a:gd name="connsiteX1019" fmla="*/ 386070 w 407778"/>
              <a:gd name="connsiteY1019" fmla="*/ 1026640 h 2077916"/>
              <a:gd name="connsiteX1020" fmla="*/ 393641 w 407778"/>
              <a:gd name="connsiteY1020" fmla="*/ 1061925 h 2077916"/>
              <a:gd name="connsiteX1021" fmla="*/ 378831 w 407778"/>
              <a:gd name="connsiteY1021" fmla="*/ 1116842 h 2077916"/>
              <a:gd name="connsiteX1022" fmla="*/ 370184 w 407778"/>
              <a:gd name="connsiteY1022" fmla="*/ 1083393 h 2077916"/>
              <a:gd name="connsiteX1023" fmla="*/ 372291 w 407778"/>
              <a:gd name="connsiteY1023" fmla="*/ 1042628 h 2077916"/>
              <a:gd name="connsiteX1024" fmla="*/ 402816 w 407778"/>
              <a:gd name="connsiteY1024" fmla="*/ 974839 h 2077916"/>
              <a:gd name="connsiteX1025" fmla="*/ 405781 w 407778"/>
              <a:gd name="connsiteY1025" fmla="*/ 995078 h 2077916"/>
              <a:gd name="connsiteX1026" fmla="*/ 405742 w 407778"/>
              <a:gd name="connsiteY1026" fmla="*/ 995303 h 2077916"/>
              <a:gd name="connsiteX1027" fmla="*/ 402861 w 407778"/>
              <a:gd name="connsiteY1027" fmla="*/ 995384 h 2077916"/>
              <a:gd name="connsiteX1028" fmla="*/ 356424 w 407778"/>
              <a:gd name="connsiteY1028" fmla="*/ 1004323 h 2077916"/>
              <a:gd name="connsiteX1029" fmla="*/ 355047 w 407778"/>
              <a:gd name="connsiteY1029" fmla="*/ 1023185 h 2077916"/>
              <a:gd name="connsiteX1030" fmla="*/ 354892 w 407778"/>
              <a:gd name="connsiteY1030" fmla="*/ 1024233 h 2077916"/>
              <a:gd name="connsiteX1031" fmla="*/ 351175 w 407778"/>
              <a:gd name="connsiteY1031" fmla="*/ 1009856 h 2077916"/>
              <a:gd name="connsiteX1032" fmla="*/ 311783 w 407778"/>
              <a:gd name="connsiteY1032" fmla="*/ 1031845 h 2077916"/>
              <a:gd name="connsiteX1033" fmla="*/ 313753 w 407778"/>
              <a:gd name="connsiteY1033" fmla="*/ 1050224 h 2077916"/>
              <a:gd name="connsiteX1034" fmla="*/ 311480 w 407778"/>
              <a:gd name="connsiteY1034" fmla="*/ 1052790 h 2077916"/>
              <a:gd name="connsiteX1035" fmla="*/ 310598 w 407778"/>
              <a:gd name="connsiteY1035" fmla="*/ 1048215 h 2077916"/>
              <a:gd name="connsiteX1036" fmla="*/ 78226 w 407778"/>
              <a:gd name="connsiteY1036" fmla="*/ 1180721 h 2077916"/>
              <a:gd name="connsiteX1037" fmla="*/ 74558 w 407778"/>
              <a:gd name="connsiteY1037" fmla="*/ 1209347 h 2077916"/>
              <a:gd name="connsiteX1038" fmla="*/ 72755 w 407778"/>
              <a:gd name="connsiteY1038" fmla="*/ 1212650 h 2077916"/>
              <a:gd name="connsiteX1039" fmla="*/ 72320 w 407778"/>
              <a:gd name="connsiteY1039" fmla="*/ 1203271 h 2077916"/>
              <a:gd name="connsiteX1040" fmla="*/ 311508 w 407778"/>
              <a:gd name="connsiteY1040" fmla="*/ 1029271 h 2077916"/>
              <a:gd name="connsiteX1041" fmla="*/ 311847 w 407778"/>
              <a:gd name="connsiteY1041" fmla="*/ 1030956 h 2077916"/>
              <a:gd name="connsiteX1042" fmla="*/ 311783 w 407778"/>
              <a:gd name="connsiteY1042" fmla="*/ 1031845 h 2077916"/>
              <a:gd name="connsiteX1043" fmla="*/ 71319 w 407778"/>
              <a:gd name="connsiteY1043" fmla="*/ 1181691 h 2077916"/>
              <a:gd name="connsiteX1044" fmla="*/ 72320 w 407778"/>
              <a:gd name="connsiteY1044" fmla="*/ 1203271 h 2077916"/>
              <a:gd name="connsiteX1045" fmla="*/ 67197 w 407778"/>
              <a:gd name="connsiteY1045" fmla="*/ 1222832 h 2077916"/>
              <a:gd name="connsiteX1046" fmla="*/ 62186 w 407778"/>
              <a:gd name="connsiteY1046" fmla="*/ 1232010 h 2077916"/>
              <a:gd name="connsiteX1047" fmla="*/ 61449 w 407778"/>
              <a:gd name="connsiteY1047" fmla="*/ 1233153 h 2077916"/>
              <a:gd name="connsiteX1048" fmla="*/ 70842 w 407778"/>
              <a:gd name="connsiteY1048" fmla="*/ 1186195 h 2077916"/>
              <a:gd name="connsiteX1049" fmla="*/ 180475 w 407778"/>
              <a:gd name="connsiteY1049" fmla="*/ 1110641 h 2077916"/>
              <a:gd name="connsiteX1050" fmla="*/ 189676 w 407778"/>
              <a:gd name="connsiteY1050" fmla="*/ 1127019 h 2077916"/>
              <a:gd name="connsiteX1051" fmla="*/ 192050 w 407778"/>
              <a:gd name="connsiteY1051" fmla="*/ 1148986 h 2077916"/>
              <a:gd name="connsiteX1052" fmla="*/ 182713 w 407778"/>
              <a:gd name="connsiteY1052" fmla="*/ 1132990 h 2077916"/>
              <a:gd name="connsiteX1053" fmla="*/ 181628 w 407778"/>
              <a:gd name="connsiteY1053" fmla="*/ 1121826 h 2077916"/>
              <a:gd name="connsiteX1054" fmla="*/ 0 w 407778"/>
              <a:gd name="connsiteY1054" fmla="*/ 1226441 h 2077916"/>
              <a:gd name="connsiteX1055" fmla="*/ 24335 w 407778"/>
              <a:gd name="connsiteY1055" fmla="*/ 1247397 h 2077916"/>
              <a:gd name="connsiteX1056" fmla="*/ 37103 w 407778"/>
              <a:gd name="connsiteY1056" fmla="*/ 1292919 h 2077916"/>
              <a:gd name="connsiteX1057" fmla="*/ 18568 w 407778"/>
              <a:gd name="connsiteY1057" fmla="*/ 1261991 h 2077916"/>
              <a:gd name="connsiteX1058" fmla="*/ 0 w 407778"/>
              <a:gd name="connsiteY1058" fmla="*/ 1228833 h 2077916"/>
              <a:gd name="connsiteX1059" fmla="*/ 237317 w 407778"/>
              <a:gd name="connsiteY1059" fmla="*/ 1073706 h 2077916"/>
              <a:gd name="connsiteX1060" fmla="*/ 241077 w 407778"/>
              <a:gd name="connsiteY1060" fmla="*/ 1086899 h 2077916"/>
              <a:gd name="connsiteX1061" fmla="*/ 241301 w 407778"/>
              <a:gd name="connsiteY1061" fmla="*/ 1087717 h 2077916"/>
              <a:gd name="connsiteX1062" fmla="*/ 241304 w 407778"/>
              <a:gd name="connsiteY1062" fmla="*/ 1088010 h 2077916"/>
              <a:gd name="connsiteX1063" fmla="*/ 245321 w 407778"/>
              <a:gd name="connsiteY1063" fmla="*/ 1128412 h 2077916"/>
              <a:gd name="connsiteX1064" fmla="*/ 247999 w 407778"/>
              <a:gd name="connsiteY1064" fmla="*/ 1145532 h 2077916"/>
              <a:gd name="connsiteX1065" fmla="*/ 243881 w 407778"/>
              <a:gd name="connsiteY1065" fmla="*/ 1152879 h 2077916"/>
              <a:gd name="connsiteX1066" fmla="*/ 239977 w 407778"/>
              <a:gd name="connsiteY1066" fmla="*/ 1162992 h 2077916"/>
              <a:gd name="connsiteX1067" fmla="*/ 239972 w 407778"/>
              <a:gd name="connsiteY1067" fmla="*/ 1116504 h 2077916"/>
              <a:gd name="connsiteX1068" fmla="*/ 238486 w 407778"/>
              <a:gd name="connsiteY1068" fmla="*/ 1090645 h 2077916"/>
              <a:gd name="connsiteX1069" fmla="*/ 91548 w 407778"/>
              <a:gd name="connsiteY1069" fmla="*/ 1165415 h 2077916"/>
              <a:gd name="connsiteX1070" fmla="*/ 100646 w 407778"/>
              <a:gd name="connsiteY1070" fmla="*/ 1209004 h 2077916"/>
              <a:gd name="connsiteX1071" fmla="*/ 117390 w 407778"/>
              <a:gd name="connsiteY1071" fmla="*/ 1284252 h 2077916"/>
              <a:gd name="connsiteX1072" fmla="*/ 119001 w 407778"/>
              <a:gd name="connsiteY1072" fmla="*/ 1380305 h 2077916"/>
              <a:gd name="connsiteX1073" fmla="*/ 116906 w 407778"/>
              <a:gd name="connsiteY1073" fmla="*/ 1409378 h 2077916"/>
              <a:gd name="connsiteX1074" fmla="*/ 118731 w 407778"/>
              <a:gd name="connsiteY1074" fmla="*/ 1444643 h 2077916"/>
              <a:gd name="connsiteX1075" fmla="*/ 102999 w 407778"/>
              <a:gd name="connsiteY1075" fmla="*/ 1475257 h 2077916"/>
              <a:gd name="connsiteX1076" fmla="*/ 89698 w 407778"/>
              <a:gd name="connsiteY1076" fmla="*/ 1508443 h 2077916"/>
              <a:gd name="connsiteX1077" fmla="*/ 85072 w 407778"/>
              <a:gd name="connsiteY1077" fmla="*/ 1524757 h 2077916"/>
              <a:gd name="connsiteX1078" fmla="*/ 76770 w 407778"/>
              <a:gd name="connsiteY1078" fmla="*/ 1450253 h 2077916"/>
              <a:gd name="connsiteX1079" fmla="*/ 75451 w 407778"/>
              <a:gd name="connsiteY1079" fmla="*/ 1444587 h 2077916"/>
              <a:gd name="connsiteX1080" fmla="*/ 77197 w 407778"/>
              <a:gd name="connsiteY1080" fmla="*/ 1343652 h 2077916"/>
              <a:gd name="connsiteX1081" fmla="*/ 83427 w 407778"/>
              <a:gd name="connsiteY1081" fmla="*/ 1347965 h 2077916"/>
              <a:gd name="connsiteX1082" fmla="*/ 79764 w 407778"/>
              <a:gd name="connsiteY1082" fmla="*/ 1282989 h 2077916"/>
              <a:gd name="connsiteX1083" fmla="*/ 75192 w 407778"/>
              <a:gd name="connsiteY1083" fmla="*/ 1265151 h 2077916"/>
              <a:gd name="connsiteX1084" fmla="*/ 73122 w 407778"/>
              <a:gd name="connsiteY1084" fmla="*/ 1220539 h 2077916"/>
              <a:gd name="connsiteX1085" fmla="*/ 73199 w 407778"/>
              <a:gd name="connsiteY1085" fmla="*/ 1219955 h 2077916"/>
              <a:gd name="connsiteX1086" fmla="*/ 74558 w 407778"/>
              <a:gd name="connsiteY1086" fmla="*/ 1209347 h 2077916"/>
              <a:gd name="connsiteX1087" fmla="*/ 79681 w 407778"/>
              <a:gd name="connsiteY1087" fmla="*/ 1199964 h 2077916"/>
              <a:gd name="connsiteX1088" fmla="*/ 241002 w 407778"/>
              <a:gd name="connsiteY1088" fmla="*/ 1063694 h 2077916"/>
              <a:gd name="connsiteX1089" fmla="*/ 242654 w 407778"/>
              <a:gd name="connsiteY1089" fmla="*/ 1069503 h 2077916"/>
              <a:gd name="connsiteX1090" fmla="*/ 253740 w 407778"/>
              <a:gd name="connsiteY1090" fmla="*/ 1107665 h 2077916"/>
              <a:gd name="connsiteX1091" fmla="*/ 259800 w 407778"/>
              <a:gd name="connsiteY1091" fmla="*/ 1124480 h 2077916"/>
              <a:gd name="connsiteX1092" fmla="*/ 254118 w 407778"/>
              <a:gd name="connsiteY1092" fmla="*/ 1134616 h 2077916"/>
              <a:gd name="connsiteX1093" fmla="*/ 241301 w 407778"/>
              <a:gd name="connsiteY1093" fmla="*/ 1087717 h 2077916"/>
              <a:gd name="connsiteX1094" fmla="*/ 168305 w 407778"/>
              <a:gd name="connsiteY1094" fmla="*/ 1108366 h 2077916"/>
              <a:gd name="connsiteX1095" fmla="*/ 175118 w 407778"/>
              <a:gd name="connsiteY1095" fmla="*/ 1133102 h 2077916"/>
              <a:gd name="connsiteX1096" fmla="*/ 185811 w 407778"/>
              <a:gd name="connsiteY1096" fmla="*/ 1169038 h 2077916"/>
              <a:gd name="connsiteX1097" fmla="*/ 189373 w 407778"/>
              <a:gd name="connsiteY1097" fmla="*/ 1236063 h 2077916"/>
              <a:gd name="connsiteX1098" fmla="*/ 193244 w 407778"/>
              <a:gd name="connsiteY1098" fmla="*/ 1288165 h 2077916"/>
              <a:gd name="connsiteX1099" fmla="*/ 187618 w 407778"/>
              <a:gd name="connsiteY1099" fmla="*/ 1303832 h 2077916"/>
              <a:gd name="connsiteX1100" fmla="*/ 168153 w 407778"/>
              <a:gd name="connsiteY1100" fmla="*/ 1250441 h 2077916"/>
              <a:gd name="connsiteX1101" fmla="*/ 167373 w 407778"/>
              <a:gd name="connsiteY1101" fmla="*/ 1242409 h 2077916"/>
              <a:gd name="connsiteX1102" fmla="*/ 165718 w 407778"/>
              <a:gd name="connsiteY1102" fmla="*/ 1207150 h 2077916"/>
              <a:gd name="connsiteX1103" fmla="*/ 168401 w 407778"/>
              <a:gd name="connsiteY1103" fmla="*/ 1115608 h 2077916"/>
              <a:gd name="connsiteX1104" fmla="*/ 168274 w 407778"/>
              <a:gd name="connsiteY1104" fmla="*/ 1108252 h 2077916"/>
              <a:gd name="connsiteX1105" fmla="*/ 168304 w 407778"/>
              <a:gd name="connsiteY1105" fmla="*/ 1108304 h 2077916"/>
              <a:gd name="connsiteX1106" fmla="*/ 168305 w 407778"/>
              <a:gd name="connsiteY1106" fmla="*/ 1108366 h 2077916"/>
              <a:gd name="connsiteX1107" fmla="*/ 314372 w 407778"/>
              <a:gd name="connsiteY1107" fmla="*/ 996104 h 2077916"/>
              <a:gd name="connsiteX1108" fmla="*/ 322813 w 407778"/>
              <a:gd name="connsiteY1108" fmla="*/ 1034031 h 2077916"/>
              <a:gd name="connsiteX1109" fmla="*/ 323898 w 407778"/>
              <a:gd name="connsiteY1109" fmla="*/ 1038771 h 2077916"/>
              <a:gd name="connsiteX1110" fmla="*/ 315369 w 407778"/>
              <a:gd name="connsiteY1110" fmla="*/ 1048400 h 2077916"/>
              <a:gd name="connsiteX1111" fmla="*/ 311847 w 407778"/>
              <a:gd name="connsiteY1111" fmla="*/ 1030956 h 2077916"/>
              <a:gd name="connsiteX1112" fmla="*/ 168041 w 407778"/>
              <a:gd name="connsiteY1112" fmla="*/ 1088512 h 2077916"/>
              <a:gd name="connsiteX1113" fmla="*/ 172323 w 407778"/>
              <a:gd name="connsiteY1113" fmla="*/ 1096133 h 2077916"/>
              <a:gd name="connsiteX1114" fmla="*/ 179334 w 407778"/>
              <a:gd name="connsiteY1114" fmla="*/ 1127201 h 2077916"/>
              <a:gd name="connsiteX1115" fmla="*/ 168304 w 407778"/>
              <a:gd name="connsiteY1115" fmla="*/ 1108304 h 2077916"/>
              <a:gd name="connsiteX1116" fmla="*/ 233661 w 407778"/>
              <a:gd name="connsiteY1116" fmla="*/ 1037807 h 2077916"/>
              <a:gd name="connsiteX1117" fmla="*/ 233999 w 407778"/>
              <a:gd name="connsiteY1117" fmla="*/ 1039071 h 2077916"/>
              <a:gd name="connsiteX1118" fmla="*/ 235224 w 407778"/>
              <a:gd name="connsiteY1118" fmla="*/ 1043379 h 2077916"/>
              <a:gd name="connsiteX1119" fmla="*/ 237317 w 407778"/>
              <a:gd name="connsiteY1119" fmla="*/ 1073706 h 2077916"/>
              <a:gd name="connsiteX1120" fmla="*/ 230908 w 407778"/>
              <a:gd name="connsiteY1120" fmla="*/ 1051218 h 2077916"/>
              <a:gd name="connsiteX1121" fmla="*/ 84326 w 407778"/>
              <a:gd name="connsiteY1121" fmla="*/ 1130818 h 2077916"/>
              <a:gd name="connsiteX1122" fmla="*/ 87896 w 407778"/>
              <a:gd name="connsiteY1122" fmla="*/ 1147923 h 2077916"/>
              <a:gd name="connsiteX1123" fmla="*/ 82457 w 407778"/>
              <a:gd name="connsiteY1123" fmla="*/ 1164566 h 2077916"/>
              <a:gd name="connsiteX1124" fmla="*/ 78226 w 407778"/>
              <a:gd name="connsiteY1124" fmla="*/ 1180721 h 2077916"/>
              <a:gd name="connsiteX1125" fmla="*/ 81052 w 407778"/>
              <a:gd name="connsiteY1125" fmla="*/ 1158667 h 2077916"/>
              <a:gd name="connsiteX1126" fmla="*/ 112581 w 407778"/>
              <a:gd name="connsiteY1126" fmla="*/ 1096912 h 2077916"/>
              <a:gd name="connsiteX1127" fmla="*/ 113167 w 407778"/>
              <a:gd name="connsiteY1127" fmla="*/ 1100695 h 2077916"/>
              <a:gd name="connsiteX1128" fmla="*/ 115771 w 407778"/>
              <a:gd name="connsiteY1128" fmla="*/ 1109045 h 2077916"/>
              <a:gd name="connsiteX1129" fmla="*/ 116528 w 407778"/>
              <a:gd name="connsiteY1129" fmla="*/ 1232818 h 2077916"/>
              <a:gd name="connsiteX1130" fmla="*/ 116800 w 407778"/>
              <a:gd name="connsiteY1130" fmla="*/ 1249064 h 2077916"/>
              <a:gd name="connsiteX1131" fmla="*/ 106775 w 407778"/>
              <a:gd name="connsiteY1131" fmla="*/ 1118730 h 2077916"/>
              <a:gd name="connsiteX1132" fmla="*/ 104996 w 407778"/>
              <a:gd name="connsiteY1132" fmla="*/ 1095603 h 2077916"/>
              <a:gd name="connsiteX1133" fmla="*/ 106775 w 407778"/>
              <a:gd name="connsiteY1133" fmla="*/ 1118730 h 2077916"/>
              <a:gd name="connsiteX1134" fmla="*/ 103993 w 407778"/>
              <a:gd name="connsiteY1134" fmla="*/ 1129181 h 2077916"/>
              <a:gd name="connsiteX1135" fmla="*/ 91548 w 407778"/>
              <a:gd name="connsiteY1135" fmla="*/ 1165415 h 2077916"/>
              <a:gd name="connsiteX1136" fmla="*/ 87896 w 407778"/>
              <a:gd name="connsiteY1136" fmla="*/ 1147923 h 2077916"/>
              <a:gd name="connsiteX1137" fmla="*/ 381369 w 407778"/>
              <a:gd name="connsiteY1137" fmla="*/ 916907 h 2077916"/>
              <a:gd name="connsiteX1138" fmla="*/ 400822 w 407778"/>
              <a:gd name="connsiteY1138" fmla="*/ 995440 h 2077916"/>
              <a:gd name="connsiteX1139" fmla="*/ 391960 w 407778"/>
              <a:gd name="connsiteY1139" fmla="*/ 995688 h 2077916"/>
              <a:gd name="connsiteX1140" fmla="*/ 382463 w 407778"/>
              <a:gd name="connsiteY1140" fmla="*/ 997140 h 2077916"/>
              <a:gd name="connsiteX1141" fmla="*/ 377894 w 407778"/>
              <a:gd name="connsiteY1141" fmla="*/ 959780 h 2077916"/>
              <a:gd name="connsiteX1142" fmla="*/ 0 w 407778"/>
              <a:gd name="connsiteY1142" fmla="*/ 1159515 h 2077916"/>
              <a:gd name="connsiteX1143" fmla="*/ 2414 w 407778"/>
              <a:gd name="connsiteY1143" fmla="*/ 1169018 h 2077916"/>
              <a:gd name="connsiteX1144" fmla="*/ 0 w 407778"/>
              <a:gd name="connsiteY1144" fmla="*/ 1213040 h 2077916"/>
              <a:gd name="connsiteX1145" fmla="*/ 143635 w 407778"/>
              <a:gd name="connsiteY1145" fmla="*/ 1066040 h 2077916"/>
              <a:gd name="connsiteX1146" fmla="*/ 153452 w 407778"/>
              <a:gd name="connsiteY1146" fmla="*/ 1082858 h 2077916"/>
              <a:gd name="connsiteX1147" fmla="*/ 157343 w 407778"/>
              <a:gd name="connsiteY1147" fmla="*/ 1133896 h 2077916"/>
              <a:gd name="connsiteX1148" fmla="*/ 166130 w 407778"/>
              <a:gd name="connsiteY1148" fmla="*/ 1229617 h 2077916"/>
              <a:gd name="connsiteX1149" fmla="*/ 167373 w 407778"/>
              <a:gd name="connsiteY1149" fmla="*/ 1242409 h 2077916"/>
              <a:gd name="connsiteX1150" fmla="*/ 167564 w 407778"/>
              <a:gd name="connsiteY1150" fmla="*/ 1246479 h 2077916"/>
              <a:gd name="connsiteX1151" fmla="*/ 167800 w 407778"/>
              <a:gd name="connsiteY1151" fmla="*/ 1249472 h 2077916"/>
              <a:gd name="connsiteX1152" fmla="*/ 165181 w 407778"/>
              <a:gd name="connsiteY1152" fmla="*/ 1242288 h 2077916"/>
              <a:gd name="connsiteX1153" fmla="*/ 135758 w 407778"/>
              <a:gd name="connsiteY1153" fmla="*/ 1172954 h 2077916"/>
              <a:gd name="connsiteX1154" fmla="*/ 135591 w 407778"/>
              <a:gd name="connsiteY1154" fmla="*/ 1172332 h 2077916"/>
              <a:gd name="connsiteX1155" fmla="*/ 134320 w 407778"/>
              <a:gd name="connsiteY1155" fmla="*/ 1167688 h 2077916"/>
              <a:gd name="connsiteX1156" fmla="*/ 136188 w 407778"/>
              <a:gd name="connsiteY1156" fmla="*/ 1141763 h 2077916"/>
              <a:gd name="connsiteX1157" fmla="*/ 151660 w 407778"/>
              <a:gd name="connsiteY1157" fmla="*/ 1059356 h 2077916"/>
              <a:gd name="connsiteX1158" fmla="*/ 157831 w 407778"/>
              <a:gd name="connsiteY1158" fmla="*/ 1070340 h 2077916"/>
              <a:gd name="connsiteX1159" fmla="*/ 168274 w 407778"/>
              <a:gd name="connsiteY1159" fmla="*/ 1108252 h 2077916"/>
              <a:gd name="connsiteX1160" fmla="*/ 153452 w 407778"/>
              <a:gd name="connsiteY1160" fmla="*/ 1082858 h 2077916"/>
              <a:gd name="connsiteX1161" fmla="*/ 234732 w 407778"/>
              <a:gd name="connsiteY1161" fmla="*/ 996090 h 2077916"/>
              <a:gd name="connsiteX1162" fmla="*/ 242069 w 407778"/>
              <a:gd name="connsiteY1162" fmla="*/ 1019830 h 2077916"/>
              <a:gd name="connsiteX1163" fmla="*/ 242006 w 407778"/>
              <a:gd name="connsiteY1163" fmla="*/ 1030383 h 2077916"/>
              <a:gd name="connsiteX1164" fmla="*/ 240946 w 407778"/>
              <a:gd name="connsiteY1164" fmla="*/ 1059144 h 2077916"/>
              <a:gd name="connsiteX1165" fmla="*/ 241002 w 407778"/>
              <a:gd name="connsiteY1165" fmla="*/ 1063694 h 2077916"/>
              <a:gd name="connsiteX1166" fmla="*/ 235224 w 407778"/>
              <a:gd name="connsiteY1166" fmla="*/ 1043379 h 2077916"/>
              <a:gd name="connsiteX1167" fmla="*/ 234544 w 407778"/>
              <a:gd name="connsiteY1167" fmla="*/ 1033509 h 2077916"/>
              <a:gd name="connsiteX1168" fmla="*/ 237082 w 407778"/>
              <a:gd name="connsiteY1168" fmla="*/ 1021145 h 2077916"/>
              <a:gd name="connsiteX1169" fmla="*/ 115197 w 407778"/>
              <a:gd name="connsiteY1169" fmla="*/ 1064388 h 2077916"/>
              <a:gd name="connsiteX1170" fmla="*/ 115539 w 407778"/>
              <a:gd name="connsiteY1170" fmla="*/ 1071145 h 2077916"/>
              <a:gd name="connsiteX1171" fmla="*/ 115627 w 407778"/>
              <a:gd name="connsiteY1171" fmla="*/ 1085470 h 2077916"/>
              <a:gd name="connsiteX1172" fmla="*/ 112581 w 407778"/>
              <a:gd name="connsiteY1172" fmla="*/ 1096912 h 2077916"/>
              <a:gd name="connsiteX1173" fmla="*/ 110006 w 407778"/>
              <a:gd name="connsiteY1173" fmla="*/ 1080271 h 2077916"/>
              <a:gd name="connsiteX1174" fmla="*/ 325338 w 407778"/>
              <a:gd name="connsiteY1174" fmla="*/ 920796 h 2077916"/>
              <a:gd name="connsiteX1175" fmla="*/ 347670 w 407778"/>
              <a:gd name="connsiteY1175" fmla="*/ 996295 h 2077916"/>
              <a:gd name="connsiteX1176" fmla="*/ 351175 w 407778"/>
              <a:gd name="connsiteY1176" fmla="*/ 1009856 h 2077916"/>
              <a:gd name="connsiteX1177" fmla="*/ 333243 w 407778"/>
              <a:gd name="connsiteY1177" fmla="*/ 1028760 h 2077916"/>
              <a:gd name="connsiteX1178" fmla="*/ 332973 w 407778"/>
              <a:gd name="connsiteY1178" fmla="*/ 1026361 h 2077916"/>
              <a:gd name="connsiteX1179" fmla="*/ 325616 w 407778"/>
              <a:gd name="connsiteY1179" fmla="*/ 930545 h 2077916"/>
              <a:gd name="connsiteX1180" fmla="*/ 213597 w 407778"/>
              <a:gd name="connsiteY1180" fmla="*/ 990478 h 2077916"/>
              <a:gd name="connsiteX1181" fmla="*/ 230908 w 407778"/>
              <a:gd name="connsiteY1181" fmla="*/ 1051218 h 2077916"/>
              <a:gd name="connsiteX1182" fmla="*/ 224171 w 407778"/>
              <a:gd name="connsiteY1182" fmla="*/ 1084033 h 2077916"/>
              <a:gd name="connsiteX1183" fmla="*/ 205340 w 407778"/>
              <a:gd name="connsiteY1183" fmla="*/ 1127585 h 2077916"/>
              <a:gd name="connsiteX1184" fmla="*/ 205131 w 407778"/>
              <a:gd name="connsiteY1184" fmla="*/ 1121497 h 2077916"/>
              <a:gd name="connsiteX1185" fmla="*/ 206278 w 407778"/>
              <a:gd name="connsiteY1185" fmla="*/ 1097585 h 2077916"/>
              <a:gd name="connsiteX1186" fmla="*/ 322524 w 407778"/>
              <a:gd name="connsiteY1186" fmla="*/ 916345 h 2077916"/>
              <a:gd name="connsiteX1187" fmla="*/ 326678 w 407778"/>
              <a:gd name="connsiteY1187" fmla="*/ 973617 h 2077916"/>
              <a:gd name="connsiteX1188" fmla="*/ 330789 w 407778"/>
              <a:gd name="connsiteY1188" fmla="*/ 1031347 h 2077916"/>
              <a:gd name="connsiteX1189" fmla="*/ 326405 w 407778"/>
              <a:gd name="connsiteY1189" fmla="*/ 1035969 h 2077916"/>
              <a:gd name="connsiteX1190" fmla="*/ 317804 w 407778"/>
              <a:gd name="connsiteY1190" fmla="*/ 961579 h 2077916"/>
              <a:gd name="connsiteX1191" fmla="*/ 147420 w 407778"/>
              <a:gd name="connsiteY1191" fmla="*/ 1027554 h 2077916"/>
              <a:gd name="connsiteX1192" fmla="*/ 150076 w 407778"/>
              <a:gd name="connsiteY1192" fmla="*/ 1038583 h 2077916"/>
              <a:gd name="connsiteX1193" fmla="*/ 151660 w 407778"/>
              <a:gd name="connsiteY1193" fmla="*/ 1059356 h 2077916"/>
              <a:gd name="connsiteX1194" fmla="*/ 145390 w 407778"/>
              <a:gd name="connsiteY1194" fmla="*/ 1048196 h 2077916"/>
              <a:gd name="connsiteX1195" fmla="*/ 127800 w 407778"/>
              <a:gd name="connsiteY1195" fmla="*/ 1038230 h 2077916"/>
              <a:gd name="connsiteX1196" fmla="*/ 127892 w 407778"/>
              <a:gd name="connsiteY1196" fmla="*/ 1038391 h 2077916"/>
              <a:gd name="connsiteX1197" fmla="*/ 128127 w 407778"/>
              <a:gd name="connsiteY1197" fmla="*/ 1051129 h 2077916"/>
              <a:gd name="connsiteX1198" fmla="*/ 129030 w 407778"/>
              <a:gd name="connsiteY1198" fmla="*/ 1148360 h 2077916"/>
              <a:gd name="connsiteX1199" fmla="*/ 134320 w 407778"/>
              <a:gd name="connsiteY1199" fmla="*/ 1167688 h 2077916"/>
              <a:gd name="connsiteX1200" fmla="*/ 134271 w 407778"/>
              <a:gd name="connsiteY1200" fmla="*/ 1168372 h 2077916"/>
              <a:gd name="connsiteX1201" fmla="*/ 115771 w 407778"/>
              <a:gd name="connsiteY1201" fmla="*/ 1109045 h 2077916"/>
              <a:gd name="connsiteX1202" fmla="*/ 115627 w 407778"/>
              <a:gd name="connsiteY1202" fmla="*/ 1085470 h 2077916"/>
              <a:gd name="connsiteX1203" fmla="*/ 125680 w 407778"/>
              <a:gd name="connsiteY1203" fmla="*/ 1047695 h 2077916"/>
              <a:gd name="connsiteX1204" fmla="*/ 241071 w 407778"/>
              <a:gd name="connsiteY1204" fmla="*/ 964141 h 2077916"/>
              <a:gd name="connsiteX1205" fmla="*/ 253396 w 407778"/>
              <a:gd name="connsiteY1205" fmla="*/ 1021982 h 2077916"/>
              <a:gd name="connsiteX1206" fmla="*/ 267508 w 407778"/>
              <a:gd name="connsiteY1206" fmla="*/ 1098826 h 2077916"/>
              <a:gd name="connsiteX1207" fmla="*/ 267619 w 407778"/>
              <a:gd name="connsiteY1207" fmla="*/ 1099427 h 2077916"/>
              <a:gd name="connsiteX1208" fmla="*/ 252841 w 407778"/>
              <a:gd name="connsiteY1208" fmla="*/ 1054687 h 2077916"/>
              <a:gd name="connsiteX1209" fmla="*/ 242069 w 407778"/>
              <a:gd name="connsiteY1209" fmla="*/ 1019830 h 2077916"/>
              <a:gd name="connsiteX1210" fmla="*/ 242245 w 407778"/>
              <a:gd name="connsiteY1210" fmla="*/ 990297 h 2077916"/>
              <a:gd name="connsiteX1211" fmla="*/ 288093 w 407778"/>
              <a:gd name="connsiteY1211" fmla="*/ 933044 h 2077916"/>
              <a:gd name="connsiteX1212" fmla="*/ 290582 w 407778"/>
              <a:gd name="connsiteY1212" fmla="*/ 946991 h 2077916"/>
              <a:gd name="connsiteX1213" fmla="*/ 306004 w 407778"/>
              <a:gd name="connsiteY1213" fmla="*/ 1024401 h 2077916"/>
              <a:gd name="connsiteX1214" fmla="*/ 310598 w 407778"/>
              <a:gd name="connsiteY1214" fmla="*/ 1048215 h 2077916"/>
              <a:gd name="connsiteX1215" fmla="*/ 310158 w 407778"/>
              <a:gd name="connsiteY1215" fmla="*/ 1054283 h 2077916"/>
              <a:gd name="connsiteX1216" fmla="*/ 307635 w 407778"/>
              <a:gd name="connsiteY1216" fmla="*/ 1057130 h 2077916"/>
              <a:gd name="connsiteX1217" fmla="*/ 322037 w 407778"/>
              <a:gd name="connsiteY1217" fmla="*/ 909637 h 2077916"/>
              <a:gd name="connsiteX1218" fmla="*/ 322914 w 407778"/>
              <a:gd name="connsiteY1218" fmla="*/ 912602 h 2077916"/>
              <a:gd name="connsiteX1219" fmla="*/ 322524 w 407778"/>
              <a:gd name="connsiteY1219" fmla="*/ 916345 h 2077916"/>
              <a:gd name="connsiteX1220" fmla="*/ 127666 w 407778"/>
              <a:gd name="connsiteY1220" fmla="*/ 1026234 h 2077916"/>
              <a:gd name="connsiteX1221" fmla="*/ 127882 w 407778"/>
              <a:gd name="connsiteY1221" fmla="*/ 1037865 h 2077916"/>
              <a:gd name="connsiteX1222" fmla="*/ 127800 w 407778"/>
              <a:gd name="connsiteY1222" fmla="*/ 1038230 h 2077916"/>
              <a:gd name="connsiteX1223" fmla="*/ 125228 w 407778"/>
              <a:gd name="connsiteY1223" fmla="*/ 1033696 h 2077916"/>
              <a:gd name="connsiteX1224" fmla="*/ 131218 w 407778"/>
              <a:gd name="connsiteY1224" fmla="*/ 1022972 h 2077916"/>
              <a:gd name="connsiteX1225" fmla="*/ 145390 w 407778"/>
              <a:gd name="connsiteY1225" fmla="*/ 1048196 h 2077916"/>
              <a:gd name="connsiteX1226" fmla="*/ 143635 w 407778"/>
              <a:gd name="connsiteY1226" fmla="*/ 1066040 h 2077916"/>
              <a:gd name="connsiteX1227" fmla="*/ 141579 w 407778"/>
              <a:gd name="connsiteY1227" fmla="*/ 1062517 h 2077916"/>
              <a:gd name="connsiteX1228" fmla="*/ 127892 w 407778"/>
              <a:gd name="connsiteY1228" fmla="*/ 1038391 h 2077916"/>
              <a:gd name="connsiteX1229" fmla="*/ 127882 w 407778"/>
              <a:gd name="connsiteY1229" fmla="*/ 1037865 h 2077916"/>
              <a:gd name="connsiteX1230" fmla="*/ 324636 w 407778"/>
              <a:gd name="connsiteY1230" fmla="*/ 896110 h 2077916"/>
              <a:gd name="connsiteX1231" fmla="*/ 325338 w 407778"/>
              <a:gd name="connsiteY1231" fmla="*/ 920796 h 2077916"/>
              <a:gd name="connsiteX1232" fmla="*/ 322914 w 407778"/>
              <a:gd name="connsiteY1232" fmla="*/ 912602 h 2077916"/>
              <a:gd name="connsiteX1233" fmla="*/ 127483 w 407778"/>
              <a:gd name="connsiteY1233" fmla="*/ 1016324 h 2077916"/>
              <a:gd name="connsiteX1234" fmla="*/ 129647 w 407778"/>
              <a:gd name="connsiteY1234" fmla="*/ 1020175 h 2077916"/>
              <a:gd name="connsiteX1235" fmla="*/ 127666 w 407778"/>
              <a:gd name="connsiteY1235" fmla="*/ 1026234 h 2077916"/>
              <a:gd name="connsiteX1236" fmla="*/ 284738 w 407778"/>
              <a:gd name="connsiteY1236" fmla="*/ 914243 h 2077916"/>
              <a:gd name="connsiteX1237" fmla="*/ 285771 w 407778"/>
              <a:gd name="connsiteY1237" fmla="*/ 918301 h 2077916"/>
              <a:gd name="connsiteX1238" fmla="*/ 288093 w 407778"/>
              <a:gd name="connsiteY1238" fmla="*/ 933044 h 2077916"/>
              <a:gd name="connsiteX1239" fmla="*/ 150282 w 407778"/>
              <a:gd name="connsiteY1239" fmla="*/ 998458 h 2077916"/>
              <a:gd name="connsiteX1240" fmla="*/ 163821 w 407778"/>
              <a:gd name="connsiteY1240" fmla="*/ 1058456 h 2077916"/>
              <a:gd name="connsiteX1241" fmla="*/ 167711 w 407778"/>
              <a:gd name="connsiteY1241" fmla="*/ 1075694 h 2077916"/>
              <a:gd name="connsiteX1242" fmla="*/ 168000 w 407778"/>
              <a:gd name="connsiteY1242" fmla="*/ 1085438 h 2077916"/>
              <a:gd name="connsiteX1243" fmla="*/ 168041 w 407778"/>
              <a:gd name="connsiteY1243" fmla="*/ 1088512 h 2077916"/>
              <a:gd name="connsiteX1244" fmla="*/ 157831 w 407778"/>
              <a:gd name="connsiteY1244" fmla="*/ 1070340 h 2077916"/>
              <a:gd name="connsiteX1245" fmla="*/ 156967 w 407778"/>
              <a:gd name="connsiteY1245" fmla="*/ 1067201 h 2077916"/>
              <a:gd name="connsiteX1246" fmla="*/ 150076 w 407778"/>
              <a:gd name="connsiteY1246" fmla="*/ 1038583 h 2077916"/>
              <a:gd name="connsiteX1247" fmla="*/ 148443 w 407778"/>
              <a:gd name="connsiteY1247" fmla="*/ 1017159 h 2077916"/>
              <a:gd name="connsiteX1248" fmla="*/ 135596 w 407778"/>
              <a:gd name="connsiteY1248" fmla="*/ 1003422 h 2077916"/>
              <a:gd name="connsiteX1249" fmla="*/ 131218 w 407778"/>
              <a:gd name="connsiteY1249" fmla="*/ 1022972 h 2077916"/>
              <a:gd name="connsiteX1250" fmla="*/ 129647 w 407778"/>
              <a:gd name="connsiteY1250" fmla="*/ 1020175 h 2077916"/>
              <a:gd name="connsiteX1251" fmla="*/ 132885 w 407778"/>
              <a:gd name="connsiteY1251" fmla="*/ 1010267 h 2077916"/>
              <a:gd name="connsiteX1252" fmla="*/ 402489 w 407778"/>
              <a:gd name="connsiteY1252" fmla="*/ 825518 h 2077916"/>
              <a:gd name="connsiteX1253" fmla="*/ 407778 w 407778"/>
              <a:gd name="connsiteY1253" fmla="*/ 843106 h 2077916"/>
              <a:gd name="connsiteX1254" fmla="*/ 407778 w 407778"/>
              <a:gd name="connsiteY1254" fmla="*/ 899618 h 2077916"/>
              <a:gd name="connsiteX1255" fmla="*/ 402544 w 407778"/>
              <a:gd name="connsiteY1255" fmla="*/ 850577 h 2077916"/>
              <a:gd name="connsiteX1256" fmla="*/ 112511 w 407778"/>
              <a:gd name="connsiteY1256" fmla="*/ 1011281 h 2077916"/>
              <a:gd name="connsiteX1257" fmla="*/ 125228 w 407778"/>
              <a:gd name="connsiteY1257" fmla="*/ 1033696 h 2077916"/>
              <a:gd name="connsiteX1258" fmla="*/ 115197 w 407778"/>
              <a:gd name="connsiteY1258" fmla="*/ 1064388 h 2077916"/>
              <a:gd name="connsiteX1259" fmla="*/ 194430 w 407778"/>
              <a:gd name="connsiteY1259" fmla="*/ 956472 h 2077916"/>
              <a:gd name="connsiteX1260" fmla="*/ 202673 w 407778"/>
              <a:gd name="connsiteY1260" fmla="*/ 1050158 h 2077916"/>
              <a:gd name="connsiteX1261" fmla="*/ 205131 w 407778"/>
              <a:gd name="connsiteY1261" fmla="*/ 1121497 h 2077916"/>
              <a:gd name="connsiteX1262" fmla="*/ 204776 w 407778"/>
              <a:gd name="connsiteY1262" fmla="*/ 1128891 h 2077916"/>
              <a:gd name="connsiteX1263" fmla="*/ 198667 w 407778"/>
              <a:gd name="connsiteY1263" fmla="*/ 1143021 h 2077916"/>
              <a:gd name="connsiteX1264" fmla="*/ 189676 w 407778"/>
              <a:gd name="connsiteY1264" fmla="*/ 1127019 h 2077916"/>
              <a:gd name="connsiteX1265" fmla="*/ 189177 w 407778"/>
              <a:gd name="connsiteY1265" fmla="*/ 1122399 h 2077916"/>
              <a:gd name="connsiteX1266" fmla="*/ 186938 w 407778"/>
              <a:gd name="connsiteY1266" fmla="*/ 1033894 h 2077916"/>
              <a:gd name="connsiteX1267" fmla="*/ 365467 w 407778"/>
              <a:gd name="connsiteY1267" fmla="*/ 845908 h 2077916"/>
              <a:gd name="connsiteX1268" fmla="*/ 367404 w 407778"/>
              <a:gd name="connsiteY1268" fmla="*/ 873998 h 2077916"/>
              <a:gd name="connsiteX1269" fmla="*/ 377894 w 407778"/>
              <a:gd name="connsiteY1269" fmla="*/ 959780 h 2077916"/>
              <a:gd name="connsiteX1270" fmla="*/ 377035 w 407778"/>
              <a:gd name="connsiteY1270" fmla="*/ 970378 h 2077916"/>
              <a:gd name="connsiteX1271" fmla="*/ 375205 w 407778"/>
              <a:gd name="connsiteY1271" fmla="*/ 998249 h 2077916"/>
              <a:gd name="connsiteX1272" fmla="*/ 359977 w 407778"/>
              <a:gd name="connsiteY1272" fmla="*/ 1000578 h 2077916"/>
              <a:gd name="connsiteX1273" fmla="*/ 356424 w 407778"/>
              <a:gd name="connsiteY1273" fmla="*/ 1004323 h 2077916"/>
              <a:gd name="connsiteX1274" fmla="*/ 362917 w 407778"/>
              <a:gd name="connsiteY1274" fmla="*/ 915327 h 2077916"/>
              <a:gd name="connsiteX1275" fmla="*/ 138494 w 407778"/>
              <a:gd name="connsiteY1275" fmla="*/ 990484 h 2077916"/>
              <a:gd name="connsiteX1276" fmla="*/ 139336 w 407778"/>
              <a:gd name="connsiteY1276" fmla="*/ 993981 h 2077916"/>
              <a:gd name="connsiteX1277" fmla="*/ 135596 w 407778"/>
              <a:gd name="connsiteY1277" fmla="*/ 1003422 h 2077916"/>
              <a:gd name="connsiteX1278" fmla="*/ 217110 w 407778"/>
              <a:gd name="connsiteY1278" fmla="*/ 939067 h 2077916"/>
              <a:gd name="connsiteX1279" fmla="*/ 230661 w 407778"/>
              <a:gd name="connsiteY1279" fmla="*/ 982916 h 2077916"/>
              <a:gd name="connsiteX1280" fmla="*/ 234149 w 407778"/>
              <a:gd name="connsiteY1280" fmla="*/ 1027787 h 2077916"/>
              <a:gd name="connsiteX1281" fmla="*/ 234544 w 407778"/>
              <a:gd name="connsiteY1281" fmla="*/ 1033509 h 2077916"/>
              <a:gd name="connsiteX1282" fmla="*/ 233661 w 407778"/>
              <a:gd name="connsiteY1282" fmla="*/ 1037807 h 2077916"/>
              <a:gd name="connsiteX1283" fmla="*/ 222717 w 407778"/>
              <a:gd name="connsiteY1283" fmla="*/ 996916 h 2077916"/>
              <a:gd name="connsiteX1284" fmla="*/ 217363 w 407778"/>
              <a:gd name="connsiteY1284" fmla="*/ 972250 h 2077916"/>
              <a:gd name="connsiteX1285" fmla="*/ 215752 w 407778"/>
              <a:gd name="connsiteY1285" fmla="*/ 958945 h 2077916"/>
              <a:gd name="connsiteX1286" fmla="*/ 145491 w 407778"/>
              <a:gd name="connsiteY1286" fmla="*/ 978446 h 2077916"/>
              <a:gd name="connsiteX1287" fmla="*/ 148443 w 407778"/>
              <a:gd name="connsiteY1287" fmla="*/ 1017159 h 2077916"/>
              <a:gd name="connsiteX1288" fmla="*/ 147420 w 407778"/>
              <a:gd name="connsiteY1288" fmla="*/ 1027554 h 2077916"/>
              <a:gd name="connsiteX1289" fmla="*/ 139336 w 407778"/>
              <a:gd name="connsiteY1289" fmla="*/ 993981 h 2077916"/>
              <a:gd name="connsiteX1290" fmla="*/ 145351 w 407778"/>
              <a:gd name="connsiteY1290" fmla="*/ 976607 h 2077916"/>
              <a:gd name="connsiteX1291" fmla="*/ 145666 w 407778"/>
              <a:gd name="connsiteY1291" fmla="*/ 978004 h 2077916"/>
              <a:gd name="connsiteX1292" fmla="*/ 145491 w 407778"/>
              <a:gd name="connsiteY1292" fmla="*/ 978446 h 2077916"/>
              <a:gd name="connsiteX1293" fmla="*/ 97976 w 407778"/>
              <a:gd name="connsiteY1293" fmla="*/ 1003540 h 2077916"/>
              <a:gd name="connsiteX1294" fmla="*/ 100437 w 407778"/>
              <a:gd name="connsiteY1294" fmla="*/ 1018960 h 2077916"/>
              <a:gd name="connsiteX1295" fmla="*/ 106031 w 407778"/>
              <a:gd name="connsiteY1295" fmla="*/ 1054583 h 2077916"/>
              <a:gd name="connsiteX1296" fmla="*/ 110006 w 407778"/>
              <a:gd name="connsiteY1296" fmla="*/ 1080271 h 2077916"/>
              <a:gd name="connsiteX1297" fmla="*/ 104996 w 407778"/>
              <a:gd name="connsiteY1297" fmla="*/ 1095603 h 2077916"/>
              <a:gd name="connsiteX1298" fmla="*/ 104328 w 407778"/>
              <a:gd name="connsiteY1298" fmla="*/ 1086927 h 2077916"/>
              <a:gd name="connsiteX1299" fmla="*/ 100076 w 407778"/>
              <a:gd name="connsiteY1299" fmla="*/ 1031321 h 2077916"/>
              <a:gd name="connsiteX1300" fmla="*/ 396773 w 407778"/>
              <a:gd name="connsiteY1300" fmla="*/ 806512 h 2077916"/>
              <a:gd name="connsiteX1301" fmla="*/ 398428 w 407778"/>
              <a:gd name="connsiteY1301" fmla="*/ 812014 h 2077916"/>
              <a:gd name="connsiteX1302" fmla="*/ 402544 w 407778"/>
              <a:gd name="connsiteY1302" fmla="*/ 850577 h 2077916"/>
              <a:gd name="connsiteX1303" fmla="*/ 402816 w 407778"/>
              <a:gd name="connsiteY1303" fmla="*/ 974839 h 2077916"/>
              <a:gd name="connsiteX1304" fmla="*/ 397372 w 407778"/>
              <a:gd name="connsiteY1304" fmla="*/ 937685 h 2077916"/>
              <a:gd name="connsiteX1305" fmla="*/ 385990 w 407778"/>
              <a:gd name="connsiteY1305" fmla="*/ 878428 h 2077916"/>
              <a:gd name="connsiteX1306" fmla="*/ 144380 w 407778"/>
              <a:gd name="connsiteY1306" fmla="*/ 963874 h 2077916"/>
              <a:gd name="connsiteX1307" fmla="*/ 145351 w 407778"/>
              <a:gd name="connsiteY1307" fmla="*/ 976607 h 2077916"/>
              <a:gd name="connsiteX1308" fmla="*/ 143469 w 407778"/>
              <a:gd name="connsiteY1308" fmla="*/ 968270 h 2077916"/>
              <a:gd name="connsiteX1309" fmla="*/ 143830 w 407778"/>
              <a:gd name="connsiteY1309" fmla="*/ 966660 h 2077916"/>
              <a:gd name="connsiteX1310" fmla="*/ 154482 w 407778"/>
              <a:gd name="connsiteY1310" fmla="*/ 955751 h 2077916"/>
              <a:gd name="connsiteX1311" fmla="*/ 150282 w 407778"/>
              <a:gd name="connsiteY1311" fmla="*/ 998458 h 2077916"/>
              <a:gd name="connsiteX1312" fmla="*/ 145666 w 407778"/>
              <a:gd name="connsiteY1312" fmla="*/ 978004 h 2077916"/>
              <a:gd name="connsiteX1313" fmla="*/ 96932 w 407778"/>
              <a:gd name="connsiteY1313" fmla="*/ 989733 h 2077916"/>
              <a:gd name="connsiteX1314" fmla="*/ 97976 w 407778"/>
              <a:gd name="connsiteY1314" fmla="*/ 1003540 h 2077916"/>
              <a:gd name="connsiteX1315" fmla="*/ 96818 w 407778"/>
              <a:gd name="connsiteY1315" fmla="*/ 996291 h 2077916"/>
              <a:gd name="connsiteX1316" fmla="*/ 96418 w 407778"/>
              <a:gd name="connsiteY1316" fmla="*/ 982916 h 2077916"/>
              <a:gd name="connsiteX1317" fmla="*/ 97031 w 407778"/>
              <a:gd name="connsiteY1317" fmla="*/ 983995 h 2077916"/>
              <a:gd name="connsiteX1318" fmla="*/ 96932 w 407778"/>
              <a:gd name="connsiteY1318" fmla="*/ 989733 h 2077916"/>
              <a:gd name="connsiteX1319" fmla="*/ 96632 w 407778"/>
              <a:gd name="connsiteY1319" fmla="*/ 985774 h 2077916"/>
              <a:gd name="connsiteX1320" fmla="*/ 162305 w 407778"/>
              <a:gd name="connsiteY1320" fmla="*/ 936004 h 2077916"/>
              <a:gd name="connsiteX1321" fmla="*/ 166758 w 407778"/>
              <a:gd name="connsiteY1321" fmla="*/ 977681 h 2077916"/>
              <a:gd name="connsiteX1322" fmla="*/ 180475 w 407778"/>
              <a:gd name="connsiteY1322" fmla="*/ 1110641 h 2077916"/>
              <a:gd name="connsiteX1323" fmla="*/ 172323 w 407778"/>
              <a:gd name="connsiteY1323" fmla="*/ 1096133 h 2077916"/>
              <a:gd name="connsiteX1324" fmla="*/ 167711 w 407778"/>
              <a:gd name="connsiteY1324" fmla="*/ 1075694 h 2077916"/>
              <a:gd name="connsiteX1325" fmla="*/ 166836 w 407778"/>
              <a:gd name="connsiteY1325" fmla="*/ 1046238 h 2077916"/>
              <a:gd name="connsiteX1326" fmla="*/ 164715 w 407778"/>
              <a:gd name="connsiteY1326" fmla="*/ 996224 h 2077916"/>
              <a:gd name="connsiteX1327" fmla="*/ 161653 w 407778"/>
              <a:gd name="connsiteY1327" fmla="*/ 937651 h 2077916"/>
              <a:gd name="connsiteX1328" fmla="*/ 90218 w 407778"/>
              <a:gd name="connsiteY1328" fmla="*/ 971986 h 2077916"/>
              <a:gd name="connsiteX1329" fmla="*/ 94003 w 407778"/>
              <a:gd name="connsiteY1329" fmla="*/ 978659 h 2077916"/>
              <a:gd name="connsiteX1330" fmla="*/ 96818 w 407778"/>
              <a:gd name="connsiteY1330" fmla="*/ 996291 h 2077916"/>
              <a:gd name="connsiteX1331" fmla="*/ 96509 w 407778"/>
              <a:gd name="connsiteY1331" fmla="*/ 1014176 h 2077916"/>
              <a:gd name="connsiteX1332" fmla="*/ 89961 w 407778"/>
              <a:gd name="connsiteY1332" fmla="*/ 1082884 h 2077916"/>
              <a:gd name="connsiteX1333" fmla="*/ 84326 w 407778"/>
              <a:gd name="connsiteY1333" fmla="*/ 1130818 h 2077916"/>
              <a:gd name="connsiteX1334" fmla="*/ 84050 w 407778"/>
              <a:gd name="connsiteY1334" fmla="*/ 1129496 h 2077916"/>
              <a:gd name="connsiteX1335" fmla="*/ 79487 w 407778"/>
              <a:gd name="connsiteY1335" fmla="*/ 1104467 h 2077916"/>
              <a:gd name="connsiteX1336" fmla="*/ 88721 w 407778"/>
              <a:gd name="connsiteY1336" fmla="*/ 1017177 h 2077916"/>
              <a:gd name="connsiteX1337" fmla="*/ 222482 w 407778"/>
              <a:gd name="connsiteY1337" fmla="*/ 884939 h 2077916"/>
              <a:gd name="connsiteX1338" fmla="*/ 222657 w 407778"/>
              <a:gd name="connsiteY1338" fmla="*/ 885650 h 2077916"/>
              <a:gd name="connsiteX1339" fmla="*/ 230257 w 407778"/>
              <a:gd name="connsiteY1339" fmla="*/ 948363 h 2077916"/>
              <a:gd name="connsiteX1340" fmla="*/ 234732 w 407778"/>
              <a:gd name="connsiteY1340" fmla="*/ 996090 h 2077916"/>
              <a:gd name="connsiteX1341" fmla="*/ 230661 w 407778"/>
              <a:gd name="connsiteY1341" fmla="*/ 982916 h 2077916"/>
              <a:gd name="connsiteX1342" fmla="*/ 227184 w 407778"/>
              <a:gd name="connsiteY1342" fmla="*/ 938185 h 2077916"/>
              <a:gd name="connsiteX1343" fmla="*/ 402365 w 407778"/>
              <a:gd name="connsiteY1343" fmla="*/ 769214 h 2077916"/>
              <a:gd name="connsiteX1344" fmla="*/ 402489 w 407778"/>
              <a:gd name="connsiteY1344" fmla="*/ 825518 h 2077916"/>
              <a:gd name="connsiteX1345" fmla="*/ 398428 w 407778"/>
              <a:gd name="connsiteY1345" fmla="*/ 812014 h 2077916"/>
              <a:gd name="connsiteX1346" fmla="*/ 397396 w 407778"/>
              <a:gd name="connsiteY1346" fmla="*/ 802354 h 2077916"/>
              <a:gd name="connsiteX1347" fmla="*/ 367960 w 407778"/>
              <a:gd name="connsiteY1347" fmla="*/ 789927 h 2077916"/>
              <a:gd name="connsiteX1348" fmla="*/ 375892 w 407778"/>
              <a:gd name="connsiteY1348" fmla="*/ 825852 h 2077916"/>
              <a:gd name="connsiteX1349" fmla="*/ 385990 w 407778"/>
              <a:gd name="connsiteY1349" fmla="*/ 878428 h 2077916"/>
              <a:gd name="connsiteX1350" fmla="*/ 384624 w 407778"/>
              <a:gd name="connsiteY1350" fmla="*/ 887542 h 2077916"/>
              <a:gd name="connsiteX1351" fmla="*/ 381408 w 407778"/>
              <a:gd name="connsiteY1351" fmla="*/ 916423 h 2077916"/>
              <a:gd name="connsiteX1352" fmla="*/ 381369 w 407778"/>
              <a:gd name="connsiteY1352" fmla="*/ 916907 h 2077916"/>
              <a:gd name="connsiteX1353" fmla="*/ 379695 w 407778"/>
              <a:gd name="connsiteY1353" fmla="*/ 910149 h 2077916"/>
              <a:gd name="connsiteX1354" fmla="*/ 366916 w 407778"/>
              <a:gd name="connsiteY1354" fmla="*/ 806687 h 2077916"/>
              <a:gd name="connsiteX1355" fmla="*/ 97419 w 407778"/>
              <a:gd name="connsiteY1355" fmla="*/ 961517 h 2077916"/>
              <a:gd name="connsiteX1356" fmla="*/ 109920 w 407778"/>
              <a:gd name="connsiteY1356" fmla="*/ 985066 h 2077916"/>
              <a:gd name="connsiteX1357" fmla="*/ 111310 w 407778"/>
              <a:gd name="connsiteY1357" fmla="*/ 987540 h 2077916"/>
              <a:gd name="connsiteX1358" fmla="*/ 112511 w 407778"/>
              <a:gd name="connsiteY1358" fmla="*/ 1011281 h 2077916"/>
              <a:gd name="connsiteX1359" fmla="*/ 97031 w 407778"/>
              <a:gd name="connsiteY1359" fmla="*/ 983995 h 2077916"/>
              <a:gd name="connsiteX1360" fmla="*/ 221444 w 407778"/>
              <a:gd name="connsiteY1360" fmla="*/ 875643 h 2077916"/>
              <a:gd name="connsiteX1361" fmla="*/ 222244 w 407778"/>
              <a:gd name="connsiteY1361" fmla="*/ 882243 h 2077916"/>
              <a:gd name="connsiteX1362" fmla="*/ 222482 w 407778"/>
              <a:gd name="connsiteY1362" fmla="*/ 884939 h 2077916"/>
              <a:gd name="connsiteX1363" fmla="*/ 221173 w 407778"/>
              <a:gd name="connsiteY1363" fmla="*/ 879611 h 2077916"/>
              <a:gd name="connsiteX1364" fmla="*/ 402343 w 407778"/>
              <a:gd name="connsiteY1364" fmla="*/ 759054 h 2077916"/>
              <a:gd name="connsiteX1365" fmla="*/ 403921 w 407778"/>
              <a:gd name="connsiteY1365" fmla="*/ 760511 h 2077916"/>
              <a:gd name="connsiteX1366" fmla="*/ 402672 w 407778"/>
              <a:gd name="connsiteY1366" fmla="*/ 767171 h 2077916"/>
              <a:gd name="connsiteX1367" fmla="*/ 402365 w 407778"/>
              <a:gd name="connsiteY1367" fmla="*/ 769214 h 2077916"/>
              <a:gd name="connsiteX1368" fmla="*/ 221409 w 407778"/>
              <a:gd name="connsiteY1368" fmla="*/ 872796 h 2077916"/>
              <a:gd name="connsiteX1369" fmla="*/ 221584 w 407778"/>
              <a:gd name="connsiteY1369" fmla="*/ 874774 h 2077916"/>
              <a:gd name="connsiteX1370" fmla="*/ 221444 w 407778"/>
              <a:gd name="connsiteY1370" fmla="*/ 875643 h 2077916"/>
              <a:gd name="connsiteX1371" fmla="*/ 158874 w 407778"/>
              <a:gd name="connsiteY1371" fmla="*/ 911094 h 2077916"/>
              <a:gd name="connsiteX1372" fmla="*/ 161441 w 407778"/>
              <a:gd name="connsiteY1372" fmla="*/ 933606 h 2077916"/>
              <a:gd name="connsiteX1373" fmla="*/ 161653 w 407778"/>
              <a:gd name="connsiteY1373" fmla="*/ 937651 h 2077916"/>
              <a:gd name="connsiteX1374" fmla="*/ 154482 w 407778"/>
              <a:gd name="connsiteY1374" fmla="*/ 955751 h 2077916"/>
              <a:gd name="connsiteX1375" fmla="*/ 201001 w 407778"/>
              <a:gd name="connsiteY1375" fmla="*/ 880874 h 2077916"/>
              <a:gd name="connsiteX1376" fmla="*/ 212758 w 407778"/>
              <a:gd name="connsiteY1376" fmla="*/ 924740 h 2077916"/>
              <a:gd name="connsiteX1377" fmla="*/ 214327 w 407778"/>
              <a:gd name="connsiteY1377" fmla="*/ 939580 h 2077916"/>
              <a:gd name="connsiteX1378" fmla="*/ 215410 w 407778"/>
              <a:gd name="connsiteY1378" fmla="*/ 956122 h 2077916"/>
              <a:gd name="connsiteX1379" fmla="*/ 215752 w 407778"/>
              <a:gd name="connsiteY1379" fmla="*/ 958945 h 2077916"/>
              <a:gd name="connsiteX1380" fmla="*/ 213597 w 407778"/>
              <a:gd name="connsiteY1380" fmla="*/ 990478 h 2077916"/>
              <a:gd name="connsiteX1381" fmla="*/ 210565 w 407778"/>
              <a:gd name="connsiteY1381" fmla="*/ 979840 h 2077916"/>
              <a:gd name="connsiteX1382" fmla="*/ 198524 w 407778"/>
              <a:gd name="connsiteY1382" fmla="*/ 911780 h 2077916"/>
              <a:gd name="connsiteX1383" fmla="*/ 198448 w 407778"/>
              <a:gd name="connsiteY1383" fmla="*/ 911127 h 2077916"/>
              <a:gd name="connsiteX1384" fmla="*/ 90967 w 407778"/>
              <a:gd name="connsiteY1384" fmla="*/ 949362 h 2077916"/>
              <a:gd name="connsiteX1385" fmla="*/ 94389 w 407778"/>
              <a:gd name="connsiteY1385" fmla="*/ 955808 h 2077916"/>
              <a:gd name="connsiteX1386" fmla="*/ 96418 w 407778"/>
              <a:gd name="connsiteY1386" fmla="*/ 982916 h 2077916"/>
              <a:gd name="connsiteX1387" fmla="*/ 94003 w 407778"/>
              <a:gd name="connsiteY1387" fmla="*/ 978659 h 2077916"/>
              <a:gd name="connsiteX1388" fmla="*/ 93119 w 407778"/>
              <a:gd name="connsiteY1388" fmla="*/ 973121 h 2077916"/>
              <a:gd name="connsiteX1389" fmla="*/ 90697 w 407778"/>
              <a:gd name="connsiteY1389" fmla="*/ 957510 h 2077916"/>
              <a:gd name="connsiteX1390" fmla="*/ 407778 w 407778"/>
              <a:gd name="connsiteY1390" fmla="*/ 739946 h 2077916"/>
              <a:gd name="connsiteX1391" fmla="*/ 407778 w 407778"/>
              <a:gd name="connsiteY1391" fmla="*/ 764073 h 2077916"/>
              <a:gd name="connsiteX1392" fmla="*/ 403921 w 407778"/>
              <a:gd name="connsiteY1392" fmla="*/ 760511 h 2077916"/>
              <a:gd name="connsiteX1393" fmla="*/ 157927 w 407778"/>
              <a:gd name="connsiteY1393" fmla="*/ 895025 h 2077916"/>
              <a:gd name="connsiteX1394" fmla="*/ 159243 w 407778"/>
              <a:gd name="connsiteY1394" fmla="*/ 907343 h 2077916"/>
              <a:gd name="connsiteX1395" fmla="*/ 158874 w 407778"/>
              <a:gd name="connsiteY1395" fmla="*/ 911094 h 2077916"/>
              <a:gd name="connsiteX1396" fmla="*/ 157380 w 407778"/>
              <a:gd name="connsiteY1396" fmla="*/ 897995 h 2077916"/>
              <a:gd name="connsiteX1397" fmla="*/ 157531 w 407778"/>
              <a:gd name="connsiteY1397" fmla="*/ 897230 h 2077916"/>
              <a:gd name="connsiteX1398" fmla="*/ 225333 w 407778"/>
              <a:gd name="connsiteY1398" fmla="*/ 851525 h 2077916"/>
              <a:gd name="connsiteX1399" fmla="*/ 230461 w 407778"/>
              <a:gd name="connsiteY1399" fmla="*/ 872761 h 2077916"/>
              <a:gd name="connsiteX1400" fmla="*/ 237046 w 407778"/>
              <a:gd name="connsiteY1400" fmla="*/ 895685 h 2077916"/>
              <a:gd name="connsiteX1401" fmla="*/ 239424 w 407778"/>
              <a:gd name="connsiteY1401" fmla="*/ 927455 h 2077916"/>
              <a:gd name="connsiteX1402" fmla="*/ 241071 w 407778"/>
              <a:gd name="connsiteY1402" fmla="*/ 964141 h 2077916"/>
              <a:gd name="connsiteX1403" fmla="*/ 235374 w 407778"/>
              <a:gd name="connsiteY1403" fmla="*/ 937408 h 2077916"/>
              <a:gd name="connsiteX1404" fmla="*/ 222657 w 407778"/>
              <a:gd name="connsiteY1404" fmla="*/ 885650 h 2077916"/>
              <a:gd name="connsiteX1405" fmla="*/ 222244 w 407778"/>
              <a:gd name="connsiteY1405" fmla="*/ 882243 h 2077916"/>
              <a:gd name="connsiteX1406" fmla="*/ 221584 w 407778"/>
              <a:gd name="connsiteY1406" fmla="*/ 874774 h 2077916"/>
              <a:gd name="connsiteX1407" fmla="*/ 192848 w 407778"/>
              <a:gd name="connsiteY1407" fmla="*/ 861288 h 2077916"/>
              <a:gd name="connsiteX1408" fmla="*/ 193000 w 407778"/>
              <a:gd name="connsiteY1408" fmla="*/ 864481 h 2077916"/>
              <a:gd name="connsiteX1409" fmla="*/ 198448 w 407778"/>
              <a:gd name="connsiteY1409" fmla="*/ 911127 h 2077916"/>
              <a:gd name="connsiteX1410" fmla="*/ 195927 w 407778"/>
              <a:gd name="connsiteY1410" fmla="*/ 941003 h 2077916"/>
              <a:gd name="connsiteX1411" fmla="*/ 194430 w 407778"/>
              <a:gd name="connsiteY1411" fmla="*/ 956472 h 2077916"/>
              <a:gd name="connsiteX1412" fmla="*/ 187854 w 407778"/>
              <a:gd name="connsiteY1412" fmla="*/ 881728 h 2077916"/>
              <a:gd name="connsiteX1413" fmla="*/ 187067 w 407778"/>
              <a:gd name="connsiteY1413" fmla="*/ 875241 h 2077916"/>
              <a:gd name="connsiteX1414" fmla="*/ 358723 w 407778"/>
              <a:gd name="connsiteY1414" fmla="*/ 748090 h 2077916"/>
              <a:gd name="connsiteX1415" fmla="*/ 360891 w 407778"/>
              <a:gd name="connsiteY1415" fmla="*/ 757908 h 2077916"/>
              <a:gd name="connsiteX1416" fmla="*/ 366916 w 407778"/>
              <a:gd name="connsiteY1416" fmla="*/ 806687 h 2077916"/>
              <a:gd name="connsiteX1417" fmla="*/ 366896 w 407778"/>
              <a:gd name="connsiteY1417" fmla="*/ 807002 h 2077916"/>
              <a:gd name="connsiteX1418" fmla="*/ 365467 w 407778"/>
              <a:gd name="connsiteY1418" fmla="*/ 845908 h 2077916"/>
              <a:gd name="connsiteX1419" fmla="*/ 200000 w 407778"/>
              <a:gd name="connsiteY1419" fmla="*/ 844022 h 2077916"/>
              <a:gd name="connsiteX1420" fmla="*/ 202815 w 407778"/>
              <a:gd name="connsiteY1420" fmla="*/ 859382 h 2077916"/>
              <a:gd name="connsiteX1421" fmla="*/ 201001 w 407778"/>
              <a:gd name="connsiteY1421" fmla="*/ 880874 h 2077916"/>
              <a:gd name="connsiteX1422" fmla="*/ 194611 w 407778"/>
              <a:gd name="connsiteY1422" fmla="*/ 857031 h 2077916"/>
              <a:gd name="connsiteX1423" fmla="*/ 373576 w 407778"/>
              <a:gd name="connsiteY1423" fmla="*/ 732484 h 2077916"/>
              <a:gd name="connsiteX1424" fmla="*/ 391728 w 407778"/>
              <a:gd name="connsiteY1424" fmla="*/ 749249 h 2077916"/>
              <a:gd name="connsiteX1425" fmla="*/ 397396 w 407778"/>
              <a:gd name="connsiteY1425" fmla="*/ 802354 h 2077916"/>
              <a:gd name="connsiteX1426" fmla="*/ 396773 w 407778"/>
              <a:gd name="connsiteY1426" fmla="*/ 806512 h 2077916"/>
              <a:gd name="connsiteX1427" fmla="*/ 377233 w 407778"/>
              <a:gd name="connsiteY1427" fmla="*/ 741539 h 2077916"/>
              <a:gd name="connsiteX1428" fmla="*/ 192219 w 407778"/>
              <a:gd name="connsiteY1428" fmla="*/ 848110 h 2077916"/>
              <a:gd name="connsiteX1429" fmla="*/ 194611 w 407778"/>
              <a:gd name="connsiteY1429" fmla="*/ 857031 h 2077916"/>
              <a:gd name="connsiteX1430" fmla="*/ 192848 w 407778"/>
              <a:gd name="connsiteY1430" fmla="*/ 861288 h 2077916"/>
              <a:gd name="connsiteX1431" fmla="*/ 371813 w 407778"/>
              <a:gd name="connsiteY1431" fmla="*/ 728117 h 2077916"/>
              <a:gd name="connsiteX1432" fmla="*/ 373576 w 407778"/>
              <a:gd name="connsiteY1432" fmla="*/ 732484 h 2077916"/>
              <a:gd name="connsiteX1433" fmla="*/ 371652 w 407778"/>
              <a:gd name="connsiteY1433" fmla="*/ 730706 h 2077916"/>
              <a:gd name="connsiteX1434" fmla="*/ 207939 w 407778"/>
              <a:gd name="connsiteY1434" fmla="*/ 825755 h 2077916"/>
              <a:gd name="connsiteX1435" fmla="*/ 221173 w 407778"/>
              <a:gd name="connsiteY1435" fmla="*/ 879611 h 2077916"/>
              <a:gd name="connsiteX1436" fmla="*/ 217110 w 407778"/>
              <a:gd name="connsiteY1436" fmla="*/ 939067 h 2077916"/>
              <a:gd name="connsiteX1437" fmla="*/ 213249 w 407778"/>
              <a:gd name="connsiteY1437" fmla="*/ 926576 h 2077916"/>
              <a:gd name="connsiteX1438" fmla="*/ 212758 w 407778"/>
              <a:gd name="connsiteY1438" fmla="*/ 924740 h 2077916"/>
              <a:gd name="connsiteX1439" fmla="*/ 211587 w 407778"/>
              <a:gd name="connsiteY1439" fmla="*/ 913674 h 2077916"/>
              <a:gd name="connsiteX1440" fmla="*/ 204660 w 407778"/>
              <a:gd name="connsiteY1440" fmla="*/ 869452 h 2077916"/>
              <a:gd name="connsiteX1441" fmla="*/ 202815 w 407778"/>
              <a:gd name="connsiteY1441" fmla="*/ 859382 h 2077916"/>
              <a:gd name="connsiteX1442" fmla="*/ 203766 w 407778"/>
              <a:gd name="connsiteY1442" fmla="*/ 848107 h 2077916"/>
              <a:gd name="connsiteX1443" fmla="*/ 202719 w 407778"/>
              <a:gd name="connsiteY1443" fmla="*/ 837585 h 2077916"/>
              <a:gd name="connsiteX1444" fmla="*/ 233370 w 407778"/>
              <a:gd name="connsiteY1444" fmla="*/ 801681 h 2077916"/>
              <a:gd name="connsiteX1445" fmla="*/ 238991 w 407778"/>
              <a:gd name="connsiteY1445" fmla="*/ 830962 h 2077916"/>
              <a:gd name="connsiteX1446" fmla="*/ 273941 w 407778"/>
              <a:gd name="connsiteY1446" fmla="*/ 1023501 h 2077916"/>
              <a:gd name="connsiteX1447" fmla="*/ 286139 w 407778"/>
              <a:gd name="connsiteY1447" fmla="*/ 1084027 h 2077916"/>
              <a:gd name="connsiteX1448" fmla="*/ 285699 w 407778"/>
              <a:gd name="connsiteY1448" fmla="*/ 1084634 h 2077916"/>
              <a:gd name="connsiteX1449" fmla="*/ 267015 w 407778"/>
              <a:gd name="connsiteY1449" fmla="*/ 1003744 h 2077916"/>
              <a:gd name="connsiteX1450" fmla="*/ 247019 w 407778"/>
              <a:gd name="connsiteY1450" fmla="*/ 930408 h 2077916"/>
              <a:gd name="connsiteX1451" fmla="*/ 237046 w 407778"/>
              <a:gd name="connsiteY1451" fmla="*/ 895685 h 2077916"/>
              <a:gd name="connsiteX1452" fmla="*/ 236166 w 407778"/>
              <a:gd name="connsiteY1452" fmla="*/ 883930 h 2077916"/>
              <a:gd name="connsiteX1453" fmla="*/ 231303 w 407778"/>
              <a:gd name="connsiteY1453" fmla="*/ 830429 h 2077916"/>
              <a:gd name="connsiteX1454" fmla="*/ 230155 w 407778"/>
              <a:gd name="connsiteY1454" fmla="*/ 821620 h 2077916"/>
              <a:gd name="connsiteX1455" fmla="*/ 215900 w 407778"/>
              <a:gd name="connsiteY1455" fmla="*/ 807712 h 2077916"/>
              <a:gd name="connsiteX1456" fmla="*/ 217674 w 407778"/>
              <a:gd name="connsiteY1456" fmla="*/ 819811 h 2077916"/>
              <a:gd name="connsiteX1457" fmla="*/ 220931 w 407778"/>
              <a:gd name="connsiteY1457" fmla="*/ 833298 h 2077916"/>
              <a:gd name="connsiteX1458" fmla="*/ 221409 w 407778"/>
              <a:gd name="connsiteY1458" fmla="*/ 872796 h 2077916"/>
              <a:gd name="connsiteX1459" fmla="*/ 217815 w 407778"/>
              <a:gd name="connsiteY1459" fmla="*/ 832096 h 2077916"/>
              <a:gd name="connsiteX1460" fmla="*/ 215420 w 407778"/>
              <a:gd name="connsiteY1460" fmla="*/ 808802 h 2077916"/>
              <a:gd name="connsiteX1461" fmla="*/ 356577 w 407778"/>
              <a:gd name="connsiteY1461" fmla="*/ 716783 h 2077916"/>
              <a:gd name="connsiteX1462" fmla="*/ 371652 w 407778"/>
              <a:gd name="connsiteY1462" fmla="*/ 730706 h 2077916"/>
              <a:gd name="connsiteX1463" fmla="*/ 367960 w 407778"/>
              <a:gd name="connsiteY1463" fmla="*/ 789927 h 2077916"/>
              <a:gd name="connsiteX1464" fmla="*/ 360891 w 407778"/>
              <a:gd name="connsiteY1464" fmla="*/ 757908 h 2077916"/>
              <a:gd name="connsiteX1465" fmla="*/ 357517 w 407778"/>
              <a:gd name="connsiteY1465" fmla="*/ 730590 h 2077916"/>
              <a:gd name="connsiteX1466" fmla="*/ 357347 w 407778"/>
              <a:gd name="connsiteY1466" fmla="*/ 728127 h 2077916"/>
              <a:gd name="connsiteX1467" fmla="*/ 352263 w 407778"/>
              <a:gd name="connsiteY1467" fmla="*/ 712798 h 2077916"/>
              <a:gd name="connsiteX1468" fmla="*/ 355713 w 407778"/>
              <a:gd name="connsiteY1468" fmla="*/ 715985 h 2077916"/>
              <a:gd name="connsiteX1469" fmla="*/ 357517 w 407778"/>
              <a:gd name="connsiteY1469" fmla="*/ 730590 h 2077916"/>
              <a:gd name="connsiteX1470" fmla="*/ 358723 w 407778"/>
              <a:gd name="connsiteY1470" fmla="*/ 748090 h 2077916"/>
              <a:gd name="connsiteX1471" fmla="*/ 351583 w 407778"/>
              <a:gd name="connsiteY1471" fmla="*/ 715749 h 2077916"/>
              <a:gd name="connsiteX1472" fmla="*/ 225507 w 407778"/>
              <a:gd name="connsiteY1472" fmla="*/ 785942 h 2077916"/>
              <a:gd name="connsiteX1473" fmla="*/ 230155 w 407778"/>
              <a:gd name="connsiteY1473" fmla="*/ 821620 h 2077916"/>
              <a:gd name="connsiteX1474" fmla="*/ 225333 w 407778"/>
              <a:gd name="connsiteY1474" fmla="*/ 851525 h 2077916"/>
              <a:gd name="connsiteX1475" fmla="*/ 220931 w 407778"/>
              <a:gd name="connsiteY1475" fmla="*/ 833298 h 2077916"/>
              <a:gd name="connsiteX1476" fmla="*/ 220495 w 407778"/>
              <a:gd name="connsiteY1476" fmla="*/ 797300 h 2077916"/>
              <a:gd name="connsiteX1477" fmla="*/ 355387 w 407778"/>
              <a:gd name="connsiteY1477" fmla="*/ 699244 h 2077916"/>
              <a:gd name="connsiteX1478" fmla="*/ 356577 w 407778"/>
              <a:gd name="connsiteY1478" fmla="*/ 716783 h 2077916"/>
              <a:gd name="connsiteX1479" fmla="*/ 355713 w 407778"/>
              <a:gd name="connsiteY1479" fmla="*/ 715985 h 2077916"/>
              <a:gd name="connsiteX1480" fmla="*/ 354253 w 407778"/>
              <a:gd name="connsiteY1480" fmla="*/ 704165 h 2077916"/>
              <a:gd name="connsiteX1481" fmla="*/ 47134 w 407778"/>
              <a:gd name="connsiteY1481" fmla="*/ 891380 h 2077916"/>
              <a:gd name="connsiteX1482" fmla="*/ 55082 w 407778"/>
              <a:gd name="connsiteY1482" fmla="*/ 906832 h 2077916"/>
              <a:gd name="connsiteX1483" fmla="*/ 60294 w 407778"/>
              <a:gd name="connsiteY1483" fmla="*/ 959224 h 2077916"/>
              <a:gd name="connsiteX1484" fmla="*/ 72882 w 407778"/>
              <a:gd name="connsiteY1484" fmla="*/ 1068229 h 2077916"/>
              <a:gd name="connsiteX1485" fmla="*/ 79487 w 407778"/>
              <a:gd name="connsiteY1485" fmla="*/ 1104467 h 2077916"/>
              <a:gd name="connsiteX1486" fmla="*/ 71319 w 407778"/>
              <a:gd name="connsiteY1486" fmla="*/ 1181691 h 2077916"/>
              <a:gd name="connsiteX1487" fmla="*/ 68227 w 407778"/>
              <a:gd name="connsiteY1487" fmla="*/ 1115075 h 2077916"/>
              <a:gd name="connsiteX1488" fmla="*/ 48092 w 407778"/>
              <a:gd name="connsiteY1488" fmla="*/ 899309 h 2077916"/>
              <a:gd name="connsiteX1489" fmla="*/ 354425 w 407778"/>
              <a:gd name="connsiteY1489" fmla="*/ 685065 h 2077916"/>
              <a:gd name="connsiteX1490" fmla="*/ 357118 w 407778"/>
              <a:gd name="connsiteY1490" fmla="*/ 691733 h 2077916"/>
              <a:gd name="connsiteX1491" fmla="*/ 355387 w 407778"/>
              <a:gd name="connsiteY1491" fmla="*/ 699244 h 2077916"/>
              <a:gd name="connsiteX1492" fmla="*/ 242621 w 407778"/>
              <a:gd name="connsiteY1492" fmla="*/ 750572 h 2077916"/>
              <a:gd name="connsiteX1493" fmla="*/ 235864 w 407778"/>
              <a:gd name="connsiteY1493" fmla="*/ 786212 h 2077916"/>
              <a:gd name="connsiteX1494" fmla="*/ 233370 w 407778"/>
              <a:gd name="connsiteY1494" fmla="*/ 801681 h 2077916"/>
              <a:gd name="connsiteX1495" fmla="*/ 228969 w 407778"/>
              <a:gd name="connsiteY1495" fmla="*/ 778754 h 2077916"/>
              <a:gd name="connsiteX1496" fmla="*/ 243163 w 407778"/>
              <a:gd name="connsiteY1496" fmla="*/ 747715 h 2077916"/>
              <a:gd name="connsiteX1497" fmla="*/ 243432 w 407778"/>
              <a:gd name="connsiteY1497" fmla="*/ 748897 h 2077916"/>
              <a:gd name="connsiteX1498" fmla="*/ 242621 w 407778"/>
              <a:gd name="connsiteY1498" fmla="*/ 750572 h 2077916"/>
              <a:gd name="connsiteX1499" fmla="*/ 176431 w 407778"/>
              <a:gd name="connsiteY1499" fmla="*/ 787584 h 2077916"/>
              <a:gd name="connsiteX1500" fmla="*/ 187067 w 407778"/>
              <a:gd name="connsiteY1500" fmla="*/ 875241 h 2077916"/>
              <a:gd name="connsiteX1501" fmla="*/ 171262 w 407778"/>
              <a:gd name="connsiteY1501" fmla="*/ 913395 h 2077916"/>
              <a:gd name="connsiteX1502" fmla="*/ 162305 w 407778"/>
              <a:gd name="connsiteY1502" fmla="*/ 936004 h 2077916"/>
              <a:gd name="connsiteX1503" fmla="*/ 159243 w 407778"/>
              <a:gd name="connsiteY1503" fmla="*/ 907343 h 2077916"/>
              <a:gd name="connsiteX1504" fmla="*/ 162461 w 407778"/>
              <a:gd name="connsiteY1504" fmla="*/ 874623 h 2077916"/>
              <a:gd name="connsiteX1505" fmla="*/ 164453 w 407778"/>
              <a:gd name="connsiteY1505" fmla="*/ 858641 h 2077916"/>
              <a:gd name="connsiteX1506" fmla="*/ 169822 w 407778"/>
              <a:gd name="connsiteY1506" fmla="*/ 828707 h 2077916"/>
              <a:gd name="connsiteX1507" fmla="*/ 176395 w 407778"/>
              <a:gd name="connsiteY1507" fmla="*/ 787294 h 2077916"/>
              <a:gd name="connsiteX1508" fmla="*/ 176443 w 407778"/>
              <a:gd name="connsiteY1508" fmla="*/ 787510 h 2077916"/>
              <a:gd name="connsiteX1509" fmla="*/ 176431 w 407778"/>
              <a:gd name="connsiteY1509" fmla="*/ 787584 h 2077916"/>
              <a:gd name="connsiteX1510" fmla="*/ 51151 w 407778"/>
              <a:gd name="connsiteY1510" fmla="*/ 867325 h 2077916"/>
              <a:gd name="connsiteX1511" fmla="*/ 67530 w 407778"/>
              <a:gd name="connsiteY1511" fmla="*/ 905213 h 2077916"/>
              <a:gd name="connsiteX1512" fmla="*/ 89192 w 407778"/>
              <a:gd name="connsiteY1512" fmla="*/ 946018 h 2077916"/>
              <a:gd name="connsiteX1513" fmla="*/ 89697 w 407778"/>
              <a:gd name="connsiteY1513" fmla="*/ 951061 h 2077916"/>
              <a:gd name="connsiteX1514" fmla="*/ 90697 w 407778"/>
              <a:gd name="connsiteY1514" fmla="*/ 957510 h 2077916"/>
              <a:gd name="connsiteX1515" fmla="*/ 90218 w 407778"/>
              <a:gd name="connsiteY1515" fmla="*/ 971986 h 2077916"/>
              <a:gd name="connsiteX1516" fmla="*/ 72825 w 407778"/>
              <a:gd name="connsiteY1516" fmla="*/ 941330 h 2077916"/>
              <a:gd name="connsiteX1517" fmla="*/ 55082 w 407778"/>
              <a:gd name="connsiteY1517" fmla="*/ 906832 h 2077916"/>
              <a:gd name="connsiteX1518" fmla="*/ 94685 w 407778"/>
              <a:gd name="connsiteY1518" fmla="*/ 837088 h 2077916"/>
              <a:gd name="connsiteX1519" fmla="*/ 99130 w 407778"/>
              <a:gd name="connsiteY1519" fmla="*/ 862594 h 2077916"/>
              <a:gd name="connsiteX1520" fmla="*/ 97419 w 407778"/>
              <a:gd name="connsiteY1520" fmla="*/ 961517 h 2077916"/>
              <a:gd name="connsiteX1521" fmla="*/ 94389 w 407778"/>
              <a:gd name="connsiteY1521" fmla="*/ 955808 h 2077916"/>
              <a:gd name="connsiteX1522" fmla="*/ 91869 w 407778"/>
              <a:gd name="connsiteY1522" fmla="*/ 922143 h 2077916"/>
              <a:gd name="connsiteX1523" fmla="*/ 257002 w 407778"/>
              <a:gd name="connsiteY1523" fmla="*/ 724570 h 2077916"/>
              <a:gd name="connsiteX1524" fmla="*/ 259859 w 407778"/>
              <a:gd name="connsiteY1524" fmla="*/ 753768 h 2077916"/>
              <a:gd name="connsiteX1525" fmla="*/ 274894 w 407778"/>
              <a:gd name="connsiteY1525" fmla="*/ 859077 h 2077916"/>
              <a:gd name="connsiteX1526" fmla="*/ 284738 w 407778"/>
              <a:gd name="connsiteY1526" fmla="*/ 914243 h 2077916"/>
              <a:gd name="connsiteX1527" fmla="*/ 250277 w 407778"/>
              <a:gd name="connsiteY1527" fmla="*/ 778894 h 2077916"/>
              <a:gd name="connsiteX1528" fmla="*/ 243432 w 407778"/>
              <a:gd name="connsiteY1528" fmla="*/ 748897 h 2077916"/>
              <a:gd name="connsiteX1529" fmla="*/ 243823 w 407778"/>
              <a:gd name="connsiteY1529" fmla="*/ 748091 h 2077916"/>
              <a:gd name="connsiteX1530" fmla="*/ 174891 w 407778"/>
              <a:gd name="connsiteY1530" fmla="*/ 774896 h 2077916"/>
              <a:gd name="connsiteX1531" fmla="*/ 176395 w 407778"/>
              <a:gd name="connsiteY1531" fmla="*/ 787294 h 2077916"/>
              <a:gd name="connsiteX1532" fmla="*/ 174455 w 407778"/>
              <a:gd name="connsiteY1532" fmla="*/ 778398 h 2077916"/>
              <a:gd name="connsiteX1533" fmla="*/ 262538 w 407778"/>
              <a:gd name="connsiteY1533" fmla="*/ 716709 h 2077916"/>
              <a:gd name="connsiteX1534" fmla="*/ 266971 w 407778"/>
              <a:gd name="connsiteY1534" fmla="*/ 743071 h 2077916"/>
              <a:gd name="connsiteX1535" fmla="*/ 287262 w 407778"/>
              <a:gd name="connsiteY1535" fmla="*/ 858414 h 2077916"/>
              <a:gd name="connsiteX1536" fmla="*/ 301986 w 407778"/>
              <a:gd name="connsiteY1536" fmla="*/ 940419 h 2077916"/>
              <a:gd name="connsiteX1537" fmla="*/ 311508 w 407778"/>
              <a:gd name="connsiteY1537" fmla="*/ 1029271 h 2077916"/>
              <a:gd name="connsiteX1538" fmla="*/ 301873 w 407778"/>
              <a:gd name="connsiteY1538" fmla="*/ 981542 h 2077916"/>
              <a:gd name="connsiteX1539" fmla="*/ 285771 w 407778"/>
              <a:gd name="connsiteY1539" fmla="*/ 918301 h 2077916"/>
              <a:gd name="connsiteX1540" fmla="*/ 259859 w 407778"/>
              <a:gd name="connsiteY1540" fmla="*/ 753768 h 2077916"/>
              <a:gd name="connsiteX1541" fmla="*/ 258759 w 407778"/>
              <a:gd name="connsiteY1541" fmla="*/ 722014 h 2077916"/>
              <a:gd name="connsiteX1542" fmla="*/ 317457 w 407778"/>
              <a:gd name="connsiteY1542" fmla="*/ 680650 h 2077916"/>
              <a:gd name="connsiteX1543" fmla="*/ 350915 w 407778"/>
              <a:gd name="connsiteY1543" fmla="*/ 711553 h 2077916"/>
              <a:gd name="connsiteX1544" fmla="*/ 351308 w 407778"/>
              <a:gd name="connsiteY1544" fmla="*/ 714503 h 2077916"/>
              <a:gd name="connsiteX1545" fmla="*/ 351583 w 407778"/>
              <a:gd name="connsiteY1545" fmla="*/ 715749 h 2077916"/>
              <a:gd name="connsiteX1546" fmla="*/ 341449 w 407778"/>
              <a:gd name="connsiteY1546" fmla="*/ 759717 h 2077916"/>
              <a:gd name="connsiteX1547" fmla="*/ 326834 w 407778"/>
              <a:gd name="connsiteY1547" fmla="*/ 875042 h 2077916"/>
              <a:gd name="connsiteX1548" fmla="*/ 324636 w 407778"/>
              <a:gd name="connsiteY1548" fmla="*/ 896110 h 2077916"/>
              <a:gd name="connsiteX1549" fmla="*/ 324627 w 407778"/>
              <a:gd name="connsiteY1549" fmla="*/ 895825 h 2077916"/>
              <a:gd name="connsiteX1550" fmla="*/ 320751 w 407778"/>
              <a:gd name="connsiteY1550" fmla="*/ 700239 h 2077916"/>
              <a:gd name="connsiteX1551" fmla="*/ 275745 w 407778"/>
              <a:gd name="connsiteY1551" fmla="*/ 704009 h 2077916"/>
              <a:gd name="connsiteX1552" fmla="*/ 279520 w 407778"/>
              <a:gd name="connsiteY1552" fmla="*/ 742459 h 2077916"/>
              <a:gd name="connsiteX1553" fmla="*/ 294300 w 407778"/>
              <a:gd name="connsiteY1553" fmla="*/ 803705 h 2077916"/>
              <a:gd name="connsiteX1554" fmla="*/ 295215 w 407778"/>
              <a:gd name="connsiteY1554" fmla="*/ 808841 h 2077916"/>
              <a:gd name="connsiteX1555" fmla="*/ 317213 w 407778"/>
              <a:gd name="connsiteY1555" fmla="*/ 956476 h 2077916"/>
              <a:gd name="connsiteX1556" fmla="*/ 317804 w 407778"/>
              <a:gd name="connsiteY1556" fmla="*/ 961579 h 2077916"/>
              <a:gd name="connsiteX1557" fmla="*/ 314762 w 407778"/>
              <a:gd name="connsiteY1557" fmla="*/ 990719 h 2077916"/>
              <a:gd name="connsiteX1558" fmla="*/ 314372 w 407778"/>
              <a:gd name="connsiteY1558" fmla="*/ 996104 h 2077916"/>
              <a:gd name="connsiteX1559" fmla="*/ 302014 w 407778"/>
              <a:gd name="connsiteY1559" fmla="*/ 940575 h 2077916"/>
              <a:gd name="connsiteX1560" fmla="*/ 301986 w 407778"/>
              <a:gd name="connsiteY1560" fmla="*/ 940419 h 2077916"/>
              <a:gd name="connsiteX1561" fmla="*/ 298104 w 407778"/>
              <a:gd name="connsiteY1561" fmla="*/ 904200 h 2077916"/>
              <a:gd name="connsiteX1562" fmla="*/ 271520 w 407778"/>
              <a:gd name="connsiteY1562" fmla="*/ 707126 h 2077916"/>
              <a:gd name="connsiteX1563" fmla="*/ 343916 w 407778"/>
              <a:gd name="connsiteY1563" fmla="*/ 659043 h 2077916"/>
              <a:gd name="connsiteX1564" fmla="*/ 350779 w 407778"/>
              <a:gd name="connsiteY1564" fmla="*/ 676036 h 2077916"/>
              <a:gd name="connsiteX1565" fmla="*/ 354253 w 407778"/>
              <a:gd name="connsiteY1565" fmla="*/ 704165 h 2077916"/>
              <a:gd name="connsiteX1566" fmla="*/ 352263 w 407778"/>
              <a:gd name="connsiteY1566" fmla="*/ 712798 h 2077916"/>
              <a:gd name="connsiteX1567" fmla="*/ 350915 w 407778"/>
              <a:gd name="connsiteY1567" fmla="*/ 711553 h 2077916"/>
              <a:gd name="connsiteX1568" fmla="*/ 180449 w 407778"/>
              <a:gd name="connsiteY1568" fmla="*/ 760068 h 2077916"/>
              <a:gd name="connsiteX1569" fmla="*/ 190710 w 407778"/>
              <a:gd name="connsiteY1569" fmla="*/ 796860 h 2077916"/>
              <a:gd name="connsiteX1570" fmla="*/ 191218 w 407778"/>
              <a:gd name="connsiteY1570" fmla="*/ 805801 h 2077916"/>
              <a:gd name="connsiteX1571" fmla="*/ 191421 w 407778"/>
              <a:gd name="connsiteY1571" fmla="*/ 831352 h 2077916"/>
              <a:gd name="connsiteX1572" fmla="*/ 192219 w 407778"/>
              <a:gd name="connsiteY1572" fmla="*/ 848110 h 2077916"/>
              <a:gd name="connsiteX1573" fmla="*/ 178478 w 407778"/>
              <a:gd name="connsiteY1573" fmla="*/ 796837 h 2077916"/>
              <a:gd name="connsiteX1574" fmla="*/ 176443 w 407778"/>
              <a:gd name="connsiteY1574" fmla="*/ 787510 h 2077916"/>
              <a:gd name="connsiteX1575" fmla="*/ 179046 w 407778"/>
              <a:gd name="connsiteY1575" fmla="*/ 771310 h 2077916"/>
              <a:gd name="connsiteX1576" fmla="*/ 219729 w 407778"/>
              <a:gd name="connsiteY1576" fmla="*/ 734135 h 2077916"/>
              <a:gd name="connsiteX1577" fmla="*/ 226911 w 407778"/>
              <a:gd name="connsiteY1577" fmla="*/ 768032 h 2077916"/>
              <a:gd name="connsiteX1578" fmla="*/ 228969 w 407778"/>
              <a:gd name="connsiteY1578" fmla="*/ 778754 h 2077916"/>
              <a:gd name="connsiteX1579" fmla="*/ 225705 w 407778"/>
              <a:gd name="connsiteY1579" fmla="*/ 785492 h 2077916"/>
              <a:gd name="connsiteX1580" fmla="*/ 225507 w 407778"/>
              <a:gd name="connsiteY1580" fmla="*/ 785942 h 2077916"/>
              <a:gd name="connsiteX1581" fmla="*/ 219829 w 407778"/>
              <a:gd name="connsiteY1581" fmla="*/ 742366 h 2077916"/>
              <a:gd name="connsiteX1582" fmla="*/ 274764 w 407778"/>
              <a:gd name="connsiteY1582" fmla="*/ 694019 h 2077916"/>
              <a:gd name="connsiteX1583" fmla="*/ 276451 w 407778"/>
              <a:gd name="connsiteY1583" fmla="*/ 703488 h 2077916"/>
              <a:gd name="connsiteX1584" fmla="*/ 275745 w 407778"/>
              <a:gd name="connsiteY1584" fmla="*/ 704009 h 2077916"/>
              <a:gd name="connsiteX1585" fmla="*/ 304354 w 407778"/>
              <a:gd name="connsiteY1585" fmla="*/ 668548 h 2077916"/>
              <a:gd name="connsiteX1586" fmla="*/ 305318 w 407778"/>
              <a:gd name="connsiteY1586" fmla="*/ 669438 h 2077916"/>
              <a:gd name="connsiteX1587" fmla="*/ 313369 w 407778"/>
              <a:gd name="connsiteY1587" fmla="*/ 790119 h 2077916"/>
              <a:gd name="connsiteX1588" fmla="*/ 322037 w 407778"/>
              <a:gd name="connsiteY1588" fmla="*/ 909637 h 2077916"/>
              <a:gd name="connsiteX1589" fmla="*/ 310232 w 407778"/>
              <a:gd name="connsiteY1589" fmla="*/ 869725 h 2077916"/>
              <a:gd name="connsiteX1590" fmla="*/ 294300 w 407778"/>
              <a:gd name="connsiteY1590" fmla="*/ 803705 h 2077916"/>
              <a:gd name="connsiteX1591" fmla="*/ 276451 w 407778"/>
              <a:gd name="connsiteY1591" fmla="*/ 703488 h 2077916"/>
              <a:gd name="connsiteX1592" fmla="*/ 279533 w 407778"/>
              <a:gd name="connsiteY1592" fmla="*/ 701214 h 2077916"/>
              <a:gd name="connsiteX1593" fmla="*/ 296438 w 407778"/>
              <a:gd name="connsiteY1593" fmla="*/ 684767 h 2077916"/>
              <a:gd name="connsiteX1594" fmla="*/ 312098 w 407778"/>
              <a:gd name="connsiteY1594" fmla="*/ 650236 h 2077916"/>
              <a:gd name="connsiteX1595" fmla="*/ 313890 w 407778"/>
              <a:gd name="connsiteY1595" fmla="*/ 659437 h 2077916"/>
              <a:gd name="connsiteX1596" fmla="*/ 317457 w 407778"/>
              <a:gd name="connsiteY1596" fmla="*/ 680650 h 2077916"/>
              <a:gd name="connsiteX1597" fmla="*/ 305318 w 407778"/>
              <a:gd name="connsiteY1597" fmla="*/ 669438 h 2077916"/>
              <a:gd name="connsiteX1598" fmla="*/ 305149 w 407778"/>
              <a:gd name="connsiteY1598" fmla="*/ 666918 h 2077916"/>
              <a:gd name="connsiteX1599" fmla="*/ 305662 w 407778"/>
              <a:gd name="connsiteY1599" fmla="*/ 665868 h 2077916"/>
              <a:gd name="connsiteX1600" fmla="*/ 183960 w 407778"/>
              <a:gd name="connsiteY1600" fmla="*/ 731933 h 2077916"/>
              <a:gd name="connsiteX1601" fmla="*/ 191018 w 407778"/>
              <a:gd name="connsiteY1601" fmla="*/ 756893 h 2077916"/>
              <a:gd name="connsiteX1602" fmla="*/ 197187 w 407778"/>
              <a:gd name="connsiteY1602" fmla="*/ 781998 h 2077916"/>
              <a:gd name="connsiteX1603" fmla="*/ 202719 w 407778"/>
              <a:gd name="connsiteY1603" fmla="*/ 837585 h 2077916"/>
              <a:gd name="connsiteX1604" fmla="*/ 201860 w 407778"/>
              <a:gd name="connsiteY1604" fmla="*/ 839531 h 2077916"/>
              <a:gd name="connsiteX1605" fmla="*/ 200000 w 407778"/>
              <a:gd name="connsiteY1605" fmla="*/ 844022 h 2077916"/>
              <a:gd name="connsiteX1606" fmla="*/ 198836 w 407778"/>
              <a:gd name="connsiteY1606" fmla="*/ 837675 h 2077916"/>
              <a:gd name="connsiteX1607" fmla="*/ 191018 w 407778"/>
              <a:gd name="connsiteY1607" fmla="*/ 797963 h 2077916"/>
              <a:gd name="connsiteX1608" fmla="*/ 190710 w 407778"/>
              <a:gd name="connsiteY1608" fmla="*/ 796860 h 2077916"/>
              <a:gd name="connsiteX1609" fmla="*/ 189822 w 407778"/>
              <a:gd name="connsiteY1609" fmla="*/ 781236 h 2077916"/>
              <a:gd name="connsiteX1610" fmla="*/ 184662 w 407778"/>
              <a:gd name="connsiteY1610" fmla="*/ 751064 h 2077916"/>
              <a:gd name="connsiteX1611" fmla="*/ 182546 w 407778"/>
              <a:gd name="connsiteY1611" fmla="*/ 743264 h 2077916"/>
              <a:gd name="connsiteX1612" fmla="*/ 179671 w 407778"/>
              <a:gd name="connsiteY1612" fmla="*/ 732665 h 2077916"/>
              <a:gd name="connsiteX1613" fmla="*/ 182546 w 407778"/>
              <a:gd name="connsiteY1613" fmla="*/ 743264 h 2077916"/>
              <a:gd name="connsiteX1614" fmla="*/ 180449 w 407778"/>
              <a:gd name="connsiteY1614" fmla="*/ 760068 h 2077916"/>
              <a:gd name="connsiteX1615" fmla="*/ 177775 w 407778"/>
              <a:gd name="connsiteY1615" fmla="*/ 750481 h 2077916"/>
              <a:gd name="connsiteX1616" fmla="*/ 376051 w 407778"/>
              <a:gd name="connsiteY1616" fmla="*/ 602364 h 2077916"/>
              <a:gd name="connsiteX1617" fmla="*/ 381099 w 407778"/>
              <a:gd name="connsiteY1617" fmla="*/ 649663 h 2077916"/>
              <a:gd name="connsiteX1618" fmla="*/ 373620 w 407778"/>
              <a:gd name="connsiteY1618" fmla="*/ 699129 h 2077916"/>
              <a:gd name="connsiteX1619" fmla="*/ 371813 w 407778"/>
              <a:gd name="connsiteY1619" fmla="*/ 728117 h 2077916"/>
              <a:gd name="connsiteX1620" fmla="*/ 357118 w 407778"/>
              <a:gd name="connsiteY1620" fmla="*/ 691733 h 2077916"/>
              <a:gd name="connsiteX1621" fmla="*/ 362257 w 407778"/>
              <a:gd name="connsiteY1621" fmla="*/ 669437 h 2077916"/>
              <a:gd name="connsiteX1622" fmla="*/ 31747 w 407778"/>
              <a:gd name="connsiteY1622" fmla="*/ 822439 h 2077916"/>
              <a:gd name="connsiteX1623" fmla="*/ 41543 w 407778"/>
              <a:gd name="connsiteY1623" fmla="*/ 845101 h 2077916"/>
              <a:gd name="connsiteX1624" fmla="*/ 47134 w 407778"/>
              <a:gd name="connsiteY1624" fmla="*/ 891380 h 2077916"/>
              <a:gd name="connsiteX1625" fmla="*/ 32834 w 407778"/>
              <a:gd name="connsiteY1625" fmla="*/ 863578 h 2077916"/>
              <a:gd name="connsiteX1626" fmla="*/ 390344 w 407778"/>
              <a:gd name="connsiteY1626" fmla="*/ 590004 h 2077916"/>
              <a:gd name="connsiteX1627" fmla="*/ 396902 w 407778"/>
              <a:gd name="connsiteY1627" fmla="*/ 637277 h 2077916"/>
              <a:gd name="connsiteX1628" fmla="*/ 402144 w 407778"/>
              <a:gd name="connsiteY1628" fmla="*/ 667911 h 2077916"/>
              <a:gd name="connsiteX1629" fmla="*/ 402343 w 407778"/>
              <a:gd name="connsiteY1629" fmla="*/ 759054 h 2077916"/>
              <a:gd name="connsiteX1630" fmla="*/ 391728 w 407778"/>
              <a:gd name="connsiteY1630" fmla="*/ 749249 h 2077916"/>
              <a:gd name="connsiteX1631" fmla="*/ 381099 w 407778"/>
              <a:gd name="connsiteY1631" fmla="*/ 649663 h 2077916"/>
              <a:gd name="connsiteX1632" fmla="*/ 389723 w 407778"/>
              <a:gd name="connsiteY1632" fmla="*/ 592627 h 2077916"/>
              <a:gd name="connsiteX1633" fmla="*/ 255806 w 407778"/>
              <a:gd name="connsiteY1633" fmla="*/ 674301 h 2077916"/>
              <a:gd name="connsiteX1634" fmla="*/ 256438 w 407778"/>
              <a:gd name="connsiteY1634" fmla="*/ 678822 h 2077916"/>
              <a:gd name="connsiteX1635" fmla="*/ 257494 w 407778"/>
              <a:gd name="connsiteY1635" fmla="*/ 685503 h 2077916"/>
              <a:gd name="connsiteX1636" fmla="*/ 258759 w 407778"/>
              <a:gd name="connsiteY1636" fmla="*/ 722014 h 2077916"/>
              <a:gd name="connsiteX1637" fmla="*/ 257239 w 407778"/>
              <a:gd name="connsiteY1637" fmla="*/ 724148 h 2077916"/>
              <a:gd name="connsiteX1638" fmla="*/ 257002 w 407778"/>
              <a:gd name="connsiteY1638" fmla="*/ 724570 h 2077916"/>
              <a:gd name="connsiteX1639" fmla="*/ 253662 w 407778"/>
              <a:gd name="connsiteY1639" fmla="*/ 690435 h 2077916"/>
              <a:gd name="connsiteX1640" fmla="*/ 7331 w 407778"/>
              <a:gd name="connsiteY1640" fmla="*/ 812554 h 2077916"/>
              <a:gd name="connsiteX1641" fmla="*/ 9140 w 407778"/>
              <a:gd name="connsiteY1641" fmla="*/ 817510 h 2077916"/>
              <a:gd name="connsiteX1642" fmla="*/ 32834 w 407778"/>
              <a:gd name="connsiteY1642" fmla="*/ 863578 h 2077916"/>
              <a:gd name="connsiteX1643" fmla="*/ 34290 w 407778"/>
              <a:gd name="connsiteY1643" fmla="*/ 918651 h 2077916"/>
              <a:gd name="connsiteX1644" fmla="*/ 55329 w 407778"/>
              <a:gd name="connsiteY1644" fmla="*/ 1173059 h 2077916"/>
              <a:gd name="connsiteX1645" fmla="*/ 56914 w 407778"/>
              <a:gd name="connsiteY1645" fmla="*/ 1240182 h 2077916"/>
              <a:gd name="connsiteX1646" fmla="*/ 42286 w 407778"/>
              <a:gd name="connsiteY1646" fmla="*/ 1262856 h 2077916"/>
              <a:gd name="connsiteX1647" fmla="*/ 24335 w 407778"/>
              <a:gd name="connsiteY1647" fmla="*/ 1247397 h 2077916"/>
              <a:gd name="connsiteX1648" fmla="*/ 3020 w 407778"/>
              <a:gd name="connsiteY1648" fmla="*/ 1171407 h 2077916"/>
              <a:gd name="connsiteX1649" fmla="*/ 2414 w 407778"/>
              <a:gd name="connsiteY1649" fmla="*/ 1169018 h 2077916"/>
              <a:gd name="connsiteX1650" fmla="*/ 9990 w 407778"/>
              <a:gd name="connsiteY1650" fmla="*/ 1030834 h 2077916"/>
              <a:gd name="connsiteX1651" fmla="*/ 166894 w 407778"/>
              <a:gd name="connsiteY1651" fmla="*/ 708995 h 2077916"/>
              <a:gd name="connsiteX1652" fmla="*/ 170117 w 407778"/>
              <a:gd name="connsiteY1652" fmla="*/ 723022 h 2077916"/>
              <a:gd name="connsiteX1653" fmla="*/ 177775 w 407778"/>
              <a:gd name="connsiteY1653" fmla="*/ 750481 h 2077916"/>
              <a:gd name="connsiteX1654" fmla="*/ 176847 w 407778"/>
              <a:gd name="connsiteY1654" fmla="*/ 759201 h 2077916"/>
              <a:gd name="connsiteX1655" fmla="*/ 174891 w 407778"/>
              <a:gd name="connsiteY1655" fmla="*/ 774896 h 2077916"/>
              <a:gd name="connsiteX1656" fmla="*/ 333628 w 407778"/>
              <a:gd name="connsiteY1656" fmla="*/ 594237 h 2077916"/>
              <a:gd name="connsiteX1657" fmla="*/ 340646 w 407778"/>
              <a:gd name="connsiteY1657" fmla="*/ 634510 h 2077916"/>
              <a:gd name="connsiteX1658" fmla="*/ 343916 w 407778"/>
              <a:gd name="connsiteY1658" fmla="*/ 659043 h 2077916"/>
              <a:gd name="connsiteX1659" fmla="*/ 325988 w 407778"/>
              <a:gd name="connsiteY1659" fmla="*/ 614652 h 2077916"/>
              <a:gd name="connsiteX1660" fmla="*/ 401884 w 407778"/>
              <a:gd name="connsiteY1660" fmla="*/ 549088 h 2077916"/>
              <a:gd name="connsiteX1661" fmla="*/ 407778 w 407778"/>
              <a:gd name="connsiteY1661" fmla="*/ 558538 h 2077916"/>
              <a:gd name="connsiteX1662" fmla="*/ 407778 w 407778"/>
              <a:gd name="connsiteY1662" fmla="*/ 700838 h 2077916"/>
              <a:gd name="connsiteX1663" fmla="*/ 402144 w 407778"/>
              <a:gd name="connsiteY1663" fmla="*/ 667911 h 2077916"/>
              <a:gd name="connsiteX1664" fmla="*/ 138429 w 407778"/>
              <a:gd name="connsiteY1664" fmla="*/ 715430 h 2077916"/>
              <a:gd name="connsiteX1665" fmla="*/ 138924 w 407778"/>
              <a:gd name="connsiteY1665" fmla="*/ 719897 h 2077916"/>
              <a:gd name="connsiteX1666" fmla="*/ 141998 w 407778"/>
              <a:gd name="connsiteY1666" fmla="*/ 748020 h 2077916"/>
              <a:gd name="connsiteX1667" fmla="*/ 141893 w 407778"/>
              <a:gd name="connsiteY1667" fmla="*/ 751728 h 2077916"/>
              <a:gd name="connsiteX1668" fmla="*/ 151074 w 407778"/>
              <a:gd name="connsiteY1668" fmla="*/ 842693 h 2077916"/>
              <a:gd name="connsiteX1669" fmla="*/ 157380 w 407778"/>
              <a:gd name="connsiteY1669" fmla="*/ 897995 h 2077916"/>
              <a:gd name="connsiteX1670" fmla="*/ 144380 w 407778"/>
              <a:gd name="connsiteY1670" fmla="*/ 963874 h 2077916"/>
              <a:gd name="connsiteX1671" fmla="*/ 142611 w 407778"/>
              <a:gd name="connsiteY1671" fmla="*/ 940672 h 2077916"/>
              <a:gd name="connsiteX1672" fmla="*/ 136964 w 407778"/>
              <a:gd name="connsiteY1672" fmla="*/ 774336 h 2077916"/>
              <a:gd name="connsiteX1673" fmla="*/ 263508 w 407778"/>
              <a:gd name="connsiteY1673" fmla="*/ 630822 h 2077916"/>
              <a:gd name="connsiteX1674" fmla="*/ 269063 w 407778"/>
              <a:gd name="connsiteY1674" fmla="*/ 635952 h 2077916"/>
              <a:gd name="connsiteX1675" fmla="*/ 274764 w 407778"/>
              <a:gd name="connsiteY1675" fmla="*/ 694019 h 2077916"/>
              <a:gd name="connsiteX1676" fmla="*/ 261455 w 407778"/>
              <a:gd name="connsiteY1676" fmla="*/ 631805 h 2077916"/>
              <a:gd name="connsiteX1677" fmla="*/ 261899 w 407778"/>
              <a:gd name="connsiteY1677" fmla="*/ 635802 h 2077916"/>
              <a:gd name="connsiteX1678" fmla="*/ 271520 w 407778"/>
              <a:gd name="connsiteY1678" fmla="*/ 707126 h 2077916"/>
              <a:gd name="connsiteX1679" fmla="*/ 266979 w 407778"/>
              <a:gd name="connsiteY1679" fmla="*/ 710476 h 2077916"/>
              <a:gd name="connsiteX1680" fmla="*/ 262538 w 407778"/>
              <a:gd name="connsiteY1680" fmla="*/ 716709 h 2077916"/>
              <a:gd name="connsiteX1681" fmla="*/ 260674 w 407778"/>
              <a:gd name="connsiteY1681" fmla="*/ 705626 h 2077916"/>
              <a:gd name="connsiteX1682" fmla="*/ 257494 w 407778"/>
              <a:gd name="connsiteY1682" fmla="*/ 685503 h 2077916"/>
              <a:gd name="connsiteX1683" fmla="*/ 256837 w 407778"/>
              <a:gd name="connsiteY1683" fmla="*/ 666547 h 2077916"/>
              <a:gd name="connsiteX1684" fmla="*/ 401867 w 407778"/>
              <a:gd name="connsiteY1684" fmla="*/ 541338 h 2077916"/>
              <a:gd name="connsiteX1685" fmla="*/ 401884 w 407778"/>
              <a:gd name="connsiteY1685" fmla="*/ 549088 h 2077916"/>
              <a:gd name="connsiteX1686" fmla="*/ 400541 w 407778"/>
              <a:gd name="connsiteY1686" fmla="*/ 546936 h 2077916"/>
              <a:gd name="connsiteX1687" fmla="*/ 204832 w 407778"/>
              <a:gd name="connsiteY1687" fmla="*/ 667090 h 2077916"/>
              <a:gd name="connsiteX1688" fmla="*/ 212140 w 407778"/>
              <a:gd name="connsiteY1688" fmla="*/ 698314 h 2077916"/>
              <a:gd name="connsiteX1689" fmla="*/ 217204 w 407778"/>
              <a:gd name="connsiteY1689" fmla="*/ 722212 h 2077916"/>
              <a:gd name="connsiteX1690" fmla="*/ 219829 w 407778"/>
              <a:gd name="connsiteY1690" fmla="*/ 742366 h 2077916"/>
              <a:gd name="connsiteX1691" fmla="*/ 220495 w 407778"/>
              <a:gd name="connsiteY1691" fmla="*/ 797300 h 2077916"/>
              <a:gd name="connsiteX1692" fmla="*/ 215900 w 407778"/>
              <a:gd name="connsiteY1692" fmla="*/ 807712 h 2077916"/>
              <a:gd name="connsiteX1693" fmla="*/ 213913 w 407778"/>
              <a:gd name="connsiteY1693" fmla="*/ 794155 h 2077916"/>
              <a:gd name="connsiteX1694" fmla="*/ 207271 w 407778"/>
              <a:gd name="connsiteY1694" fmla="*/ 729558 h 2077916"/>
              <a:gd name="connsiteX1695" fmla="*/ 204746 w 407778"/>
              <a:gd name="connsiteY1695" fmla="*/ 684053 h 2077916"/>
              <a:gd name="connsiteX1696" fmla="*/ 185531 w 407778"/>
              <a:gd name="connsiteY1696" fmla="*/ 677603 h 2077916"/>
              <a:gd name="connsiteX1697" fmla="*/ 188035 w 407778"/>
              <a:gd name="connsiteY1697" fmla="*/ 699288 h 2077916"/>
              <a:gd name="connsiteX1698" fmla="*/ 183960 w 407778"/>
              <a:gd name="connsiteY1698" fmla="*/ 731933 h 2077916"/>
              <a:gd name="connsiteX1699" fmla="*/ 180901 w 407778"/>
              <a:gd name="connsiteY1699" fmla="*/ 721112 h 2077916"/>
              <a:gd name="connsiteX1700" fmla="*/ 261099 w 407778"/>
              <a:gd name="connsiteY1700" fmla="*/ 628597 h 2077916"/>
              <a:gd name="connsiteX1701" fmla="*/ 261796 w 407778"/>
              <a:gd name="connsiteY1701" fmla="*/ 629241 h 2077916"/>
              <a:gd name="connsiteX1702" fmla="*/ 261455 w 407778"/>
              <a:gd name="connsiteY1702" fmla="*/ 631805 h 2077916"/>
              <a:gd name="connsiteX1703" fmla="*/ 262407 w 407778"/>
              <a:gd name="connsiteY1703" fmla="*/ 624640 h 2077916"/>
              <a:gd name="connsiteX1704" fmla="*/ 263508 w 407778"/>
              <a:gd name="connsiteY1704" fmla="*/ 630822 h 2077916"/>
              <a:gd name="connsiteX1705" fmla="*/ 261796 w 407778"/>
              <a:gd name="connsiteY1705" fmla="*/ 629241 h 2077916"/>
              <a:gd name="connsiteX1706" fmla="*/ 341777 w 407778"/>
              <a:gd name="connsiteY1706" fmla="*/ 571511 h 2077916"/>
              <a:gd name="connsiteX1707" fmla="*/ 348418 w 407778"/>
              <a:gd name="connsiteY1707" fmla="*/ 619144 h 2077916"/>
              <a:gd name="connsiteX1708" fmla="*/ 353209 w 407778"/>
              <a:gd name="connsiteY1708" fmla="*/ 667143 h 2077916"/>
              <a:gd name="connsiteX1709" fmla="*/ 354425 w 407778"/>
              <a:gd name="connsiteY1709" fmla="*/ 685065 h 2077916"/>
              <a:gd name="connsiteX1710" fmla="*/ 350779 w 407778"/>
              <a:gd name="connsiteY1710" fmla="*/ 676036 h 2077916"/>
              <a:gd name="connsiteX1711" fmla="*/ 344091 w 407778"/>
              <a:gd name="connsiteY1711" fmla="*/ 621890 h 2077916"/>
              <a:gd name="connsiteX1712" fmla="*/ 341119 w 407778"/>
              <a:gd name="connsiteY1712" fmla="*/ 573372 h 2077916"/>
              <a:gd name="connsiteX1713" fmla="*/ 92041 w 407778"/>
              <a:gd name="connsiteY1713" fmla="*/ 724304 h 2077916"/>
              <a:gd name="connsiteX1714" fmla="*/ 96679 w 407778"/>
              <a:gd name="connsiteY1714" fmla="*/ 741869 h 2077916"/>
              <a:gd name="connsiteX1715" fmla="*/ 102357 w 407778"/>
              <a:gd name="connsiteY1715" fmla="*/ 775968 h 2077916"/>
              <a:gd name="connsiteX1716" fmla="*/ 106084 w 407778"/>
              <a:gd name="connsiteY1716" fmla="*/ 803364 h 2077916"/>
              <a:gd name="connsiteX1717" fmla="*/ 121156 w 407778"/>
              <a:gd name="connsiteY1717" fmla="*/ 901140 h 2077916"/>
              <a:gd name="connsiteX1718" fmla="*/ 127453 w 407778"/>
              <a:gd name="connsiteY1718" fmla="*/ 1014715 h 2077916"/>
              <a:gd name="connsiteX1719" fmla="*/ 127483 w 407778"/>
              <a:gd name="connsiteY1719" fmla="*/ 1016324 h 2077916"/>
              <a:gd name="connsiteX1720" fmla="*/ 111310 w 407778"/>
              <a:gd name="connsiteY1720" fmla="*/ 987540 h 2077916"/>
              <a:gd name="connsiteX1721" fmla="*/ 107388 w 407778"/>
              <a:gd name="connsiteY1721" fmla="*/ 909979 h 2077916"/>
              <a:gd name="connsiteX1722" fmla="*/ 99130 w 407778"/>
              <a:gd name="connsiteY1722" fmla="*/ 862594 h 2077916"/>
              <a:gd name="connsiteX1723" fmla="*/ 99569 w 407778"/>
              <a:gd name="connsiteY1723" fmla="*/ 837228 h 2077916"/>
              <a:gd name="connsiteX1724" fmla="*/ 92431 w 407778"/>
              <a:gd name="connsiteY1724" fmla="*/ 734980 h 2077916"/>
              <a:gd name="connsiteX1725" fmla="*/ 92263 w 407778"/>
              <a:gd name="connsiteY1725" fmla="*/ 732680 h 2077916"/>
              <a:gd name="connsiteX1726" fmla="*/ 252777 w 407778"/>
              <a:gd name="connsiteY1726" fmla="*/ 620911 h 2077916"/>
              <a:gd name="connsiteX1727" fmla="*/ 255104 w 407778"/>
              <a:gd name="connsiteY1727" fmla="*/ 623060 h 2077916"/>
              <a:gd name="connsiteX1728" fmla="*/ 256290 w 407778"/>
              <a:gd name="connsiteY1728" fmla="*/ 650776 h 2077916"/>
              <a:gd name="connsiteX1729" fmla="*/ 256837 w 407778"/>
              <a:gd name="connsiteY1729" fmla="*/ 666547 h 2077916"/>
              <a:gd name="connsiteX1730" fmla="*/ 255806 w 407778"/>
              <a:gd name="connsiteY1730" fmla="*/ 674301 h 2077916"/>
              <a:gd name="connsiteX1731" fmla="*/ 253882 w 407778"/>
              <a:gd name="connsiteY1731" fmla="*/ 660527 h 2077916"/>
              <a:gd name="connsiteX1732" fmla="*/ 252894 w 407778"/>
              <a:gd name="connsiteY1732" fmla="*/ 629798 h 2077916"/>
              <a:gd name="connsiteX1733" fmla="*/ 73898 w 407778"/>
              <a:gd name="connsiteY1733" fmla="*/ 735322 h 2077916"/>
              <a:gd name="connsiteX1734" fmla="*/ 74219 w 407778"/>
              <a:gd name="connsiteY1734" fmla="*/ 736575 h 2077916"/>
              <a:gd name="connsiteX1735" fmla="*/ 77254 w 407778"/>
              <a:gd name="connsiteY1735" fmla="*/ 764216 h 2077916"/>
              <a:gd name="connsiteX1736" fmla="*/ 91637 w 407778"/>
              <a:gd name="connsiteY1736" fmla="*/ 919053 h 2077916"/>
              <a:gd name="connsiteX1737" fmla="*/ 91869 w 407778"/>
              <a:gd name="connsiteY1737" fmla="*/ 922143 h 2077916"/>
              <a:gd name="connsiteX1738" fmla="*/ 90967 w 407778"/>
              <a:gd name="connsiteY1738" fmla="*/ 949362 h 2077916"/>
              <a:gd name="connsiteX1739" fmla="*/ 89192 w 407778"/>
              <a:gd name="connsiteY1739" fmla="*/ 946018 h 2077916"/>
              <a:gd name="connsiteX1740" fmla="*/ 88655 w 407778"/>
              <a:gd name="connsiteY1740" fmla="*/ 940662 h 2077916"/>
              <a:gd name="connsiteX1741" fmla="*/ 77981 w 407778"/>
              <a:gd name="connsiteY1741" fmla="*/ 773316 h 2077916"/>
              <a:gd name="connsiteX1742" fmla="*/ 32206 w 407778"/>
              <a:gd name="connsiteY1742" fmla="*/ 744890 h 2077916"/>
              <a:gd name="connsiteX1743" fmla="*/ 33123 w 407778"/>
              <a:gd name="connsiteY1743" fmla="*/ 752326 h 2077916"/>
              <a:gd name="connsiteX1744" fmla="*/ 49425 w 407778"/>
              <a:gd name="connsiteY1744" fmla="*/ 849976 h 2077916"/>
              <a:gd name="connsiteX1745" fmla="*/ 51151 w 407778"/>
              <a:gd name="connsiteY1745" fmla="*/ 867325 h 2077916"/>
              <a:gd name="connsiteX1746" fmla="*/ 41543 w 407778"/>
              <a:gd name="connsiteY1746" fmla="*/ 845101 h 2077916"/>
              <a:gd name="connsiteX1747" fmla="*/ 32077 w 407778"/>
              <a:gd name="connsiteY1747" fmla="*/ 766735 h 2077916"/>
              <a:gd name="connsiteX1748" fmla="*/ 381852 w 407778"/>
              <a:gd name="connsiteY1748" fmla="*/ 516971 h 2077916"/>
              <a:gd name="connsiteX1749" fmla="*/ 400541 w 407778"/>
              <a:gd name="connsiteY1749" fmla="*/ 546936 h 2077916"/>
              <a:gd name="connsiteX1750" fmla="*/ 390344 w 407778"/>
              <a:gd name="connsiteY1750" fmla="*/ 590004 h 2077916"/>
              <a:gd name="connsiteX1751" fmla="*/ 388700 w 407778"/>
              <a:gd name="connsiteY1751" fmla="*/ 578155 h 2077916"/>
              <a:gd name="connsiteX1752" fmla="*/ 383518 w 407778"/>
              <a:gd name="connsiteY1752" fmla="*/ 532047 h 2077916"/>
              <a:gd name="connsiteX1753" fmla="*/ 381352 w 407778"/>
              <a:gd name="connsiteY1753" fmla="*/ 512442 h 2077916"/>
              <a:gd name="connsiteX1754" fmla="*/ 381852 w 407778"/>
              <a:gd name="connsiteY1754" fmla="*/ 516971 h 2077916"/>
              <a:gd name="connsiteX1755" fmla="*/ 381326 w 407778"/>
              <a:gd name="connsiteY1755" fmla="*/ 516127 h 2077916"/>
              <a:gd name="connsiteX1756" fmla="*/ 195006 w 407778"/>
              <a:gd name="connsiteY1756" fmla="*/ 629514 h 2077916"/>
              <a:gd name="connsiteX1757" fmla="*/ 206265 w 407778"/>
              <a:gd name="connsiteY1757" fmla="*/ 719775 h 2077916"/>
              <a:gd name="connsiteX1758" fmla="*/ 207271 w 407778"/>
              <a:gd name="connsiteY1758" fmla="*/ 729558 h 2077916"/>
              <a:gd name="connsiteX1759" fmla="*/ 208991 w 407778"/>
              <a:gd name="connsiteY1759" fmla="*/ 760572 h 2077916"/>
              <a:gd name="connsiteX1760" fmla="*/ 213913 w 407778"/>
              <a:gd name="connsiteY1760" fmla="*/ 794155 h 2077916"/>
              <a:gd name="connsiteX1761" fmla="*/ 215420 w 407778"/>
              <a:gd name="connsiteY1761" fmla="*/ 808802 h 2077916"/>
              <a:gd name="connsiteX1762" fmla="*/ 207939 w 407778"/>
              <a:gd name="connsiteY1762" fmla="*/ 825755 h 2077916"/>
              <a:gd name="connsiteX1763" fmla="*/ 197187 w 407778"/>
              <a:gd name="connsiteY1763" fmla="*/ 781998 h 2077916"/>
              <a:gd name="connsiteX1764" fmla="*/ 194714 w 407778"/>
              <a:gd name="connsiteY1764" fmla="*/ 757151 h 2077916"/>
              <a:gd name="connsiteX1765" fmla="*/ 188035 w 407778"/>
              <a:gd name="connsiteY1765" fmla="*/ 699288 h 2077916"/>
              <a:gd name="connsiteX1766" fmla="*/ 191215 w 407778"/>
              <a:gd name="connsiteY1766" fmla="*/ 673800 h 2077916"/>
              <a:gd name="connsiteX1767" fmla="*/ 152772 w 407778"/>
              <a:gd name="connsiteY1767" fmla="*/ 647531 h 2077916"/>
              <a:gd name="connsiteX1768" fmla="*/ 159460 w 407778"/>
              <a:gd name="connsiteY1768" fmla="*/ 667586 h 2077916"/>
              <a:gd name="connsiteX1769" fmla="*/ 162621 w 407778"/>
              <a:gd name="connsiteY1769" fmla="*/ 682509 h 2077916"/>
              <a:gd name="connsiteX1770" fmla="*/ 165521 w 407778"/>
              <a:gd name="connsiteY1770" fmla="*/ 697675 h 2077916"/>
              <a:gd name="connsiteX1771" fmla="*/ 166894 w 407778"/>
              <a:gd name="connsiteY1771" fmla="*/ 708995 h 2077916"/>
              <a:gd name="connsiteX1772" fmla="*/ 298380 w 407778"/>
              <a:gd name="connsiteY1772" fmla="*/ 553457 h 2077916"/>
              <a:gd name="connsiteX1773" fmla="*/ 301751 w 407778"/>
              <a:gd name="connsiteY1773" fmla="*/ 561353 h 2077916"/>
              <a:gd name="connsiteX1774" fmla="*/ 325811 w 407778"/>
              <a:gd name="connsiteY1774" fmla="*/ 614215 h 2077916"/>
              <a:gd name="connsiteX1775" fmla="*/ 325988 w 407778"/>
              <a:gd name="connsiteY1775" fmla="*/ 614652 h 2077916"/>
              <a:gd name="connsiteX1776" fmla="*/ 318389 w 407778"/>
              <a:gd name="connsiteY1776" fmla="*/ 634955 h 2077916"/>
              <a:gd name="connsiteX1777" fmla="*/ 312098 w 407778"/>
              <a:gd name="connsiteY1777" fmla="*/ 650236 h 2077916"/>
              <a:gd name="connsiteX1778" fmla="*/ 304083 w 407778"/>
              <a:gd name="connsiteY1778" fmla="*/ 609083 h 2077916"/>
              <a:gd name="connsiteX1779" fmla="*/ 300392 w 407778"/>
              <a:gd name="connsiteY1779" fmla="*/ 591849 h 2077916"/>
              <a:gd name="connsiteX1780" fmla="*/ 193831 w 407778"/>
              <a:gd name="connsiteY1780" fmla="*/ 620092 h 2077916"/>
              <a:gd name="connsiteX1781" fmla="*/ 195282 w 407778"/>
              <a:gd name="connsiteY1781" fmla="*/ 626291 h 2077916"/>
              <a:gd name="connsiteX1782" fmla="*/ 195006 w 407778"/>
              <a:gd name="connsiteY1782" fmla="*/ 629514 h 2077916"/>
              <a:gd name="connsiteX1783" fmla="*/ 368365 w 407778"/>
              <a:gd name="connsiteY1783" fmla="*/ 495347 h 2077916"/>
              <a:gd name="connsiteX1784" fmla="*/ 381326 w 407778"/>
              <a:gd name="connsiteY1784" fmla="*/ 516127 h 2077916"/>
              <a:gd name="connsiteX1785" fmla="*/ 380884 w 407778"/>
              <a:gd name="connsiteY1785" fmla="*/ 578859 h 2077916"/>
              <a:gd name="connsiteX1786" fmla="*/ 376051 w 407778"/>
              <a:gd name="connsiteY1786" fmla="*/ 602364 h 2077916"/>
              <a:gd name="connsiteX1787" fmla="*/ 375955 w 407778"/>
              <a:gd name="connsiteY1787" fmla="*/ 601466 h 2077916"/>
              <a:gd name="connsiteX1788" fmla="*/ 362881 w 407778"/>
              <a:gd name="connsiteY1788" fmla="*/ 535600 h 2077916"/>
              <a:gd name="connsiteX1789" fmla="*/ 359317 w 407778"/>
              <a:gd name="connsiteY1789" fmla="*/ 521836 h 2077916"/>
              <a:gd name="connsiteX1790" fmla="*/ 217713 w 407778"/>
              <a:gd name="connsiteY1790" fmla="*/ 588525 h 2077916"/>
              <a:gd name="connsiteX1791" fmla="*/ 245237 w 407778"/>
              <a:gd name="connsiteY1791" fmla="*/ 613947 h 2077916"/>
              <a:gd name="connsiteX1792" fmla="*/ 250946 w 407778"/>
              <a:gd name="connsiteY1792" fmla="*/ 662689 h 2077916"/>
              <a:gd name="connsiteX1793" fmla="*/ 253662 w 407778"/>
              <a:gd name="connsiteY1793" fmla="*/ 690435 h 2077916"/>
              <a:gd name="connsiteX1794" fmla="*/ 252816 w 407778"/>
              <a:gd name="connsiteY1794" fmla="*/ 696796 h 2077916"/>
              <a:gd name="connsiteX1795" fmla="*/ 243163 w 407778"/>
              <a:gd name="connsiteY1795" fmla="*/ 747715 h 2077916"/>
              <a:gd name="connsiteX1796" fmla="*/ 218514 w 407778"/>
              <a:gd name="connsiteY1796" fmla="*/ 639690 h 2077916"/>
              <a:gd name="connsiteX1797" fmla="*/ 218438 w 407778"/>
              <a:gd name="connsiteY1797" fmla="*/ 633856 h 2077916"/>
              <a:gd name="connsiteX1798" fmla="*/ 191521 w 407778"/>
              <a:gd name="connsiteY1798" fmla="*/ 603855 h 2077916"/>
              <a:gd name="connsiteX1799" fmla="*/ 192757 w 407778"/>
              <a:gd name="connsiteY1799" fmla="*/ 611478 h 2077916"/>
              <a:gd name="connsiteX1800" fmla="*/ 193831 w 407778"/>
              <a:gd name="connsiteY1800" fmla="*/ 620092 h 2077916"/>
              <a:gd name="connsiteX1801" fmla="*/ 193192 w 407778"/>
              <a:gd name="connsiteY1801" fmla="*/ 617362 h 2077916"/>
              <a:gd name="connsiteX1802" fmla="*/ 191185 w 407778"/>
              <a:gd name="connsiteY1802" fmla="*/ 609482 h 2077916"/>
              <a:gd name="connsiteX1803" fmla="*/ 145758 w 407778"/>
              <a:gd name="connsiteY1803" fmla="*/ 631600 h 2077916"/>
              <a:gd name="connsiteX1804" fmla="*/ 152486 w 407778"/>
              <a:gd name="connsiteY1804" fmla="*/ 646882 h 2077916"/>
              <a:gd name="connsiteX1805" fmla="*/ 156682 w 407778"/>
              <a:gd name="connsiteY1805" fmla="*/ 683906 h 2077916"/>
              <a:gd name="connsiteX1806" fmla="*/ 165448 w 407778"/>
              <a:gd name="connsiteY1806" fmla="*/ 737118 h 2077916"/>
              <a:gd name="connsiteX1807" fmla="*/ 174455 w 407778"/>
              <a:gd name="connsiteY1807" fmla="*/ 778398 h 2077916"/>
              <a:gd name="connsiteX1808" fmla="*/ 164453 w 407778"/>
              <a:gd name="connsiteY1808" fmla="*/ 858641 h 2077916"/>
              <a:gd name="connsiteX1809" fmla="*/ 157927 w 407778"/>
              <a:gd name="connsiteY1809" fmla="*/ 895025 h 2077916"/>
              <a:gd name="connsiteX1810" fmla="*/ 151892 w 407778"/>
              <a:gd name="connsiteY1810" fmla="*/ 838532 h 2077916"/>
              <a:gd name="connsiteX1811" fmla="*/ 141998 w 407778"/>
              <a:gd name="connsiteY1811" fmla="*/ 748020 h 2077916"/>
              <a:gd name="connsiteX1812" fmla="*/ 144700 w 407778"/>
              <a:gd name="connsiteY1812" fmla="*/ 651958 h 2077916"/>
              <a:gd name="connsiteX1813" fmla="*/ 0 w 407778"/>
              <a:gd name="connsiteY1813" fmla="*/ 724280 h 2077916"/>
              <a:gd name="connsiteX1814" fmla="*/ 1107 w 407778"/>
              <a:gd name="connsiteY1814" fmla="*/ 728558 h 2077916"/>
              <a:gd name="connsiteX1815" fmla="*/ 4553 w 407778"/>
              <a:gd name="connsiteY1815" fmla="*/ 739118 h 2077916"/>
              <a:gd name="connsiteX1816" fmla="*/ 6649 w 407778"/>
              <a:gd name="connsiteY1816" fmla="*/ 756522 h 2077916"/>
              <a:gd name="connsiteX1817" fmla="*/ 7331 w 407778"/>
              <a:gd name="connsiteY1817" fmla="*/ 812554 h 2077916"/>
              <a:gd name="connsiteX1818" fmla="*/ 0 w 407778"/>
              <a:gd name="connsiteY1818" fmla="*/ 792464 h 2077916"/>
              <a:gd name="connsiteX1819" fmla="*/ 197802 w 407778"/>
              <a:gd name="connsiteY1819" fmla="*/ 596858 h 2077916"/>
              <a:gd name="connsiteX1820" fmla="*/ 204960 w 407778"/>
              <a:gd name="connsiteY1820" fmla="*/ 641557 h 2077916"/>
              <a:gd name="connsiteX1821" fmla="*/ 204832 w 407778"/>
              <a:gd name="connsiteY1821" fmla="*/ 667090 h 2077916"/>
              <a:gd name="connsiteX1822" fmla="*/ 195282 w 407778"/>
              <a:gd name="connsiteY1822" fmla="*/ 626291 h 2077916"/>
              <a:gd name="connsiteX1823" fmla="*/ 152936 w 407778"/>
              <a:gd name="connsiteY1823" fmla="*/ 622213 h 2077916"/>
              <a:gd name="connsiteX1824" fmla="*/ 180901 w 407778"/>
              <a:gd name="connsiteY1824" fmla="*/ 721112 h 2077916"/>
              <a:gd name="connsiteX1825" fmla="*/ 179671 w 407778"/>
              <a:gd name="connsiteY1825" fmla="*/ 732665 h 2077916"/>
              <a:gd name="connsiteX1826" fmla="*/ 173169 w 407778"/>
              <a:gd name="connsiteY1826" fmla="*/ 708693 h 2077916"/>
              <a:gd name="connsiteX1827" fmla="*/ 159460 w 407778"/>
              <a:gd name="connsiteY1827" fmla="*/ 667586 h 2077916"/>
              <a:gd name="connsiteX1828" fmla="*/ 155923 w 407778"/>
              <a:gd name="connsiteY1828" fmla="*/ 650882 h 2077916"/>
              <a:gd name="connsiteX1829" fmla="*/ 152841 w 407778"/>
              <a:gd name="connsiteY1829" fmla="*/ 636982 h 2077916"/>
              <a:gd name="connsiteX1830" fmla="*/ 149823 w 407778"/>
              <a:gd name="connsiteY1830" fmla="*/ 623370 h 2077916"/>
              <a:gd name="connsiteX1831" fmla="*/ 152841 w 407778"/>
              <a:gd name="connsiteY1831" fmla="*/ 636982 h 2077916"/>
              <a:gd name="connsiteX1832" fmla="*/ 152772 w 407778"/>
              <a:gd name="connsiteY1832" fmla="*/ 647531 h 2077916"/>
              <a:gd name="connsiteX1833" fmla="*/ 152486 w 407778"/>
              <a:gd name="connsiteY1833" fmla="*/ 646882 h 2077916"/>
              <a:gd name="connsiteX1834" fmla="*/ 205261 w 407778"/>
              <a:gd name="connsiteY1834" fmla="*/ 581609 h 2077916"/>
              <a:gd name="connsiteX1835" fmla="*/ 218514 w 407778"/>
              <a:gd name="connsiteY1835" fmla="*/ 639690 h 2077916"/>
              <a:gd name="connsiteX1836" fmla="*/ 219574 w 407778"/>
              <a:gd name="connsiteY1836" fmla="*/ 721302 h 2077916"/>
              <a:gd name="connsiteX1837" fmla="*/ 219729 w 407778"/>
              <a:gd name="connsiteY1837" fmla="*/ 734135 h 2077916"/>
              <a:gd name="connsiteX1838" fmla="*/ 217204 w 407778"/>
              <a:gd name="connsiteY1838" fmla="*/ 722212 h 2077916"/>
              <a:gd name="connsiteX1839" fmla="*/ 214266 w 407778"/>
              <a:gd name="connsiteY1839" fmla="*/ 699662 h 2077916"/>
              <a:gd name="connsiteX1840" fmla="*/ 204960 w 407778"/>
              <a:gd name="connsiteY1840" fmla="*/ 641557 h 2077916"/>
              <a:gd name="connsiteX1841" fmla="*/ 401672 w 407778"/>
              <a:gd name="connsiteY1841" fmla="*/ 452235 h 2077916"/>
              <a:gd name="connsiteX1842" fmla="*/ 404366 w 407778"/>
              <a:gd name="connsiteY1842" fmla="*/ 467590 h 2077916"/>
              <a:gd name="connsiteX1843" fmla="*/ 407778 w 407778"/>
              <a:gd name="connsiteY1843" fmla="*/ 512683 h 2077916"/>
              <a:gd name="connsiteX1844" fmla="*/ 407778 w 407778"/>
              <a:gd name="connsiteY1844" fmla="*/ 516372 h 2077916"/>
              <a:gd name="connsiteX1845" fmla="*/ 401867 w 407778"/>
              <a:gd name="connsiteY1845" fmla="*/ 541338 h 2077916"/>
              <a:gd name="connsiteX1846" fmla="*/ 186317 w 407778"/>
              <a:gd name="connsiteY1846" fmla="*/ 590367 h 2077916"/>
              <a:gd name="connsiteX1847" fmla="*/ 191185 w 407778"/>
              <a:gd name="connsiteY1847" fmla="*/ 609482 h 2077916"/>
              <a:gd name="connsiteX1848" fmla="*/ 189148 w 407778"/>
              <a:gd name="connsiteY1848" fmla="*/ 643621 h 2077916"/>
              <a:gd name="connsiteX1849" fmla="*/ 185531 w 407778"/>
              <a:gd name="connsiteY1849" fmla="*/ 677603 h 2077916"/>
              <a:gd name="connsiteX1850" fmla="*/ 184218 w 407778"/>
              <a:gd name="connsiteY1850" fmla="*/ 666229 h 2077916"/>
              <a:gd name="connsiteX1851" fmla="*/ 203936 w 407778"/>
              <a:gd name="connsiteY1851" fmla="*/ 575800 h 2077916"/>
              <a:gd name="connsiteX1852" fmla="*/ 205344 w 407778"/>
              <a:gd name="connsiteY1852" fmla="*/ 577100 h 2077916"/>
              <a:gd name="connsiteX1853" fmla="*/ 205273 w 407778"/>
              <a:gd name="connsiteY1853" fmla="*/ 579268 h 2077916"/>
              <a:gd name="connsiteX1854" fmla="*/ 205261 w 407778"/>
              <a:gd name="connsiteY1854" fmla="*/ 581609 h 2077916"/>
              <a:gd name="connsiteX1855" fmla="*/ 380148 w 407778"/>
              <a:gd name="connsiteY1855" fmla="*/ 460846 h 2077916"/>
              <a:gd name="connsiteX1856" fmla="*/ 381426 w 407778"/>
              <a:gd name="connsiteY1856" fmla="*/ 501797 h 2077916"/>
              <a:gd name="connsiteX1857" fmla="*/ 381352 w 407778"/>
              <a:gd name="connsiteY1857" fmla="*/ 512442 h 2077916"/>
              <a:gd name="connsiteX1858" fmla="*/ 379186 w 407778"/>
              <a:gd name="connsiteY1858" fmla="*/ 492845 h 2077916"/>
              <a:gd name="connsiteX1859" fmla="*/ 376186 w 407778"/>
              <a:gd name="connsiteY1859" fmla="*/ 472448 h 2077916"/>
              <a:gd name="connsiteX1860" fmla="*/ 147283 w 407778"/>
              <a:gd name="connsiteY1860" fmla="*/ 602221 h 2077916"/>
              <a:gd name="connsiteX1861" fmla="*/ 147521 w 407778"/>
              <a:gd name="connsiteY1861" fmla="*/ 603063 h 2077916"/>
              <a:gd name="connsiteX1862" fmla="*/ 149823 w 407778"/>
              <a:gd name="connsiteY1862" fmla="*/ 623370 h 2077916"/>
              <a:gd name="connsiteX1863" fmla="*/ 146875 w 407778"/>
              <a:gd name="connsiteY1863" fmla="*/ 610079 h 2077916"/>
              <a:gd name="connsiteX1864" fmla="*/ 133367 w 407778"/>
              <a:gd name="connsiteY1864" fmla="*/ 605540 h 2077916"/>
              <a:gd name="connsiteX1865" fmla="*/ 140774 w 407778"/>
              <a:gd name="connsiteY1865" fmla="*/ 621116 h 2077916"/>
              <a:gd name="connsiteX1866" fmla="*/ 138429 w 407778"/>
              <a:gd name="connsiteY1866" fmla="*/ 715430 h 2077916"/>
              <a:gd name="connsiteX1867" fmla="*/ 133743 w 407778"/>
              <a:gd name="connsiteY1867" fmla="*/ 673120 h 2077916"/>
              <a:gd name="connsiteX1868" fmla="*/ 130241 w 407778"/>
              <a:gd name="connsiteY1868" fmla="*/ 641719 h 2077916"/>
              <a:gd name="connsiteX1869" fmla="*/ 141616 w 407778"/>
              <a:gd name="connsiteY1869" fmla="*/ 587261 h 2077916"/>
              <a:gd name="connsiteX1870" fmla="*/ 146374 w 407778"/>
              <a:gd name="connsiteY1870" fmla="*/ 607818 h 2077916"/>
              <a:gd name="connsiteX1871" fmla="*/ 146875 w 407778"/>
              <a:gd name="connsiteY1871" fmla="*/ 610079 h 2077916"/>
              <a:gd name="connsiteX1872" fmla="*/ 145758 w 407778"/>
              <a:gd name="connsiteY1872" fmla="*/ 631600 h 2077916"/>
              <a:gd name="connsiteX1873" fmla="*/ 145733 w 407778"/>
              <a:gd name="connsiteY1873" fmla="*/ 631544 h 2077916"/>
              <a:gd name="connsiteX1874" fmla="*/ 140774 w 407778"/>
              <a:gd name="connsiteY1874" fmla="*/ 621116 h 2077916"/>
              <a:gd name="connsiteX1875" fmla="*/ 189974 w 407778"/>
              <a:gd name="connsiteY1875" fmla="*/ 544289 h 2077916"/>
              <a:gd name="connsiteX1876" fmla="*/ 193377 w 407778"/>
              <a:gd name="connsiteY1876" fmla="*/ 569226 h 2077916"/>
              <a:gd name="connsiteX1877" fmla="*/ 193530 w 407778"/>
              <a:gd name="connsiteY1877" fmla="*/ 570187 h 2077916"/>
              <a:gd name="connsiteX1878" fmla="*/ 191521 w 407778"/>
              <a:gd name="connsiteY1878" fmla="*/ 603855 h 2077916"/>
              <a:gd name="connsiteX1879" fmla="*/ 186757 w 407778"/>
              <a:gd name="connsiteY1879" fmla="*/ 574468 h 2077916"/>
              <a:gd name="connsiteX1880" fmla="*/ 186767 w 407778"/>
              <a:gd name="connsiteY1880" fmla="*/ 574099 h 2077916"/>
              <a:gd name="connsiteX1881" fmla="*/ 396167 w 407778"/>
              <a:gd name="connsiteY1881" fmla="*/ 408333 h 2077916"/>
              <a:gd name="connsiteX1882" fmla="*/ 401627 w 407778"/>
              <a:gd name="connsiteY1882" fmla="*/ 432026 h 2077916"/>
              <a:gd name="connsiteX1883" fmla="*/ 401672 w 407778"/>
              <a:gd name="connsiteY1883" fmla="*/ 452235 h 2077916"/>
              <a:gd name="connsiteX1884" fmla="*/ 394820 w 407778"/>
              <a:gd name="connsiteY1884" fmla="*/ 413188 h 2077916"/>
              <a:gd name="connsiteX1885" fmla="*/ 325351 w 407778"/>
              <a:gd name="connsiteY1885" fmla="*/ 453699 h 2077916"/>
              <a:gd name="connsiteX1886" fmla="*/ 340400 w 407778"/>
              <a:gd name="connsiteY1886" fmla="*/ 561633 h 2077916"/>
              <a:gd name="connsiteX1887" fmla="*/ 341119 w 407778"/>
              <a:gd name="connsiteY1887" fmla="*/ 573372 h 2077916"/>
              <a:gd name="connsiteX1888" fmla="*/ 335647 w 407778"/>
              <a:gd name="connsiteY1888" fmla="*/ 588842 h 2077916"/>
              <a:gd name="connsiteX1889" fmla="*/ 333628 w 407778"/>
              <a:gd name="connsiteY1889" fmla="*/ 594237 h 2077916"/>
              <a:gd name="connsiteX1890" fmla="*/ 326831 w 407778"/>
              <a:gd name="connsiteY1890" fmla="*/ 555232 h 2077916"/>
              <a:gd name="connsiteX1891" fmla="*/ 308028 w 407778"/>
              <a:gd name="connsiteY1891" fmla="*/ 499169 h 2077916"/>
              <a:gd name="connsiteX1892" fmla="*/ 314082 w 407778"/>
              <a:gd name="connsiteY1892" fmla="*/ 505088 h 2077916"/>
              <a:gd name="connsiteX1893" fmla="*/ 323366 w 407778"/>
              <a:gd name="connsiteY1893" fmla="*/ 463115 h 2077916"/>
              <a:gd name="connsiteX1894" fmla="*/ 336283 w 407778"/>
              <a:gd name="connsiteY1894" fmla="*/ 443910 h 2077916"/>
              <a:gd name="connsiteX1895" fmla="*/ 341174 w 407778"/>
              <a:gd name="connsiteY1895" fmla="*/ 451753 h 2077916"/>
              <a:gd name="connsiteX1896" fmla="*/ 359317 w 407778"/>
              <a:gd name="connsiteY1896" fmla="*/ 521836 h 2077916"/>
              <a:gd name="connsiteX1897" fmla="*/ 358460 w 407778"/>
              <a:gd name="connsiteY1897" fmla="*/ 524348 h 2077916"/>
              <a:gd name="connsiteX1898" fmla="*/ 341777 w 407778"/>
              <a:gd name="connsiteY1898" fmla="*/ 571511 h 2077916"/>
              <a:gd name="connsiteX1899" fmla="*/ 340400 w 407778"/>
              <a:gd name="connsiteY1899" fmla="*/ 561633 h 2077916"/>
              <a:gd name="connsiteX1900" fmla="*/ 335237 w 407778"/>
              <a:gd name="connsiteY1900" fmla="*/ 477353 h 2077916"/>
              <a:gd name="connsiteX1901" fmla="*/ 241064 w 407778"/>
              <a:gd name="connsiteY1901" fmla="*/ 504435 h 2077916"/>
              <a:gd name="connsiteX1902" fmla="*/ 257765 w 407778"/>
              <a:gd name="connsiteY1902" fmla="*/ 598571 h 2077916"/>
              <a:gd name="connsiteX1903" fmla="*/ 261099 w 407778"/>
              <a:gd name="connsiteY1903" fmla="*/ 628597 h 2077916"/>
              <a:gd name="connsiteX1904" fmla="*/ 255104 w 407778"/>
              <a:gd name="connsiteY1904" fmla="*/ 623060 h 2077916"/>
              <a:gd name="connsiteX1905" fmla="*/ 254095 w 407778"/>
              <a:gd name="connsiteY1905" fmla="*/ 599464 h 2077916"/>
              <a:gd name="connsiteX1906" fmla="*/ 249218 w 407778"/>
              <a:gd name="connsiteY1906" fmla="*/ 571826 h 2077916"/>
              <a:gd name="connsiteX1907" fmla="*/ 248487 w 407778"/>
              <a:gd name="connsiteY1907" fmla="*/ 564652 h 2077916"/>
              <a:gd name="connsiteX1908" fmla="*/ 244009 w 407778"/>
              <a:gd name="connsiteY1908" fmla="*/ 526998 h 2077916"/>
              <a:gd name="connsiteX1909" fmla="*/ 269558 w 407778"/>
              <a:gd name="connsiteY1909" fmla="*/ 482755 h 2077916"/>
              <a:gd name="connsiteX1910" fmla="*/ 282453 w 407778"/>
              <a:gd name="connsiteY1910" fmla="*/ 516157 h 2077916"/>
              <a:gd name="connsiteX1911" fmla="*/ 285214 w 407778"/>
              <a:gd name="connsiteY1911" fmla="*/ 522622 h 2077916"/>
              <a:gd name="connsiteX1912" fmla="*/ 290872 w 407778"/>
              <a:gd name="connsiteY1912" fmla="*/ 547403 h 2077916"/>
              <a:gd name="connsiteX1913" fmla="*/ 300392 w 407778"/>
              <a:gd name="connsiteY1913" fmla="*/ 591849 h 2077916"/>
              <a:gd name="connsiteX1914" fmla="*/ 301309 w 407778"/>
              <a:gd name="connsiteY1914" fmla="*/ 609354 h 2077916"/>
              <a:gd name="connsiteX1915" fmla="*/ 305149 w 407778"/>
              <a:gd name="connsiteY1915" fmla="*/ 666918 h 2077916"/>
              <a:gd name="connsiteX1916" fmla="*/ 304354 w 407778"/>
              <a:gd name="connsiteY1916" fmla="*/ 668548 h 2077916"/>
              <a:gd name="connsiteX1917" fmla="*/ 269063 w 407778"/>
              <a:gd name="connsiteY1917" fmla="*/ 635952 h 2077916"/>
              <a:gd name="connsiteX1918" fmla="*/ 266828 w 407778"/>
              <a:gd name="connsiteY1918" fmla="*/ 613195 h 2077916"/>
              <a:gd name="connsiteX1919" fmla="*/ 137029 w 407778"/>
              <a:gd name="connsiteY1919" fmla="*/ 567446 h 2077916"/>
              <a:gd name="connsiteX1920" fmla="*/ 141265 w 407778"/>
              <a:gd name="connsiteY1920" fmla="*/ 580935 h 2077916"/>
              <a:gd name="connsiteX1921" fmla="*/ 141732 w 407778"/>
              <a:gd name="connsiteY1921" fmla="*/ 582588 h 2077916"/>
              <a:gd name="connsiteX1922" fmla="*/ 141616 w 407778"/>
              <a:gd name="connsiteY1922" fmla="*/ 587261 h 2077916"/>
              <a:gd name="connsiteX1923" fmla="*/ 136759 w 407778"/>
              <a:gd name="connsiteY1923" fmla="*/ 566278 h 2077916"/>
              <a:gd name="connsiteX1924" fmla="*/ 137029 w 407778"/>
              <a:gd name="connsiteY1924" fmla="*/ 567446 h 2077916"/>
              <a:gd name="connsiteX1925" fmla="*/ 136738 w 407778"/>
              <a:gd name="connsiteY1925" fmla="*/ 566519 h 2077916"/>
              <a:gd name="connsiteX1926" fmla="*/ 61488 w 407778"/>
              <a:gd name="connsiteY1926" fmla="*/ 611245 h 2077916"/>
              <a:gd name="connsiteX1927" fmla="*/ 68280 w 407778"/>
              <a:gd name="connsiteY1927" fmla="*/ 634320 h 2077916"/>
              <a:gd name="connsiteX1928" fmla="*/ 91500 w 407778"/>
              <a:gd name="connsiteY1928" fmla="*/ 722257 h 2077916"/>
              <a:gd name="connsiteX1929" fmla="*/ 92263 w 407778"/>
              <a:gd name="connsiteY1929" fmla="*/ 732680 h 2077916"/>
              <a:gd name="connsiteX1930" fmla="*/ 94879 w 407778"/>
              <a:gd name="connsiteY1930" fmla="*/ 831253 h 2077916"/>
              <a:gd name="connsiteX1931" fmla="*/ 94685 w 407778"/>
              <a:gd name="connsiteY1931" fmla="*/ 837088 h 2077916"/>
              <a:gd name="connsiteX1932" fmla="*/ 83410 w 407778"/>
              <a:gd name="connsiteY1932" fmla="*/ 772384 h 2077916"/>
              <a:gd name="connsiteX1933" fmla="*/ 74219 w 407778"/>
              <a:gd name="connsiteY1933" fmla="*/ 736575 h 2077916"/>
              <a:gd name="connsiteX1934" fmla="*/ 69705 w 407778"/>
              <a:gd name="connsiteY1934" fmla="*/ 695452 h 2077916"/>
              <a:gd name="connsiteX1935" fmla="*/ 64601 w 407778"/>
              <a:gd name="connsiteY1935" fmla="*/ 648577 h 2077916"/>
              <a:gd name="connsiteX1936" fmla="*/ 62327 w 407778"/>
              <a:gd name="connsiteY1936" fmla="*/ 627510 h 2077916"/>
              <a:gd name="connsiteX1937" fmla="*/ 142356 w 407778"/>
              <a:gd name="connsiteY1937" fmla="*/ 557478 h 2077916"/>
              <a:gd name="connsiteX1938" fmla="*/ 147328 w 407778"/>
              <a:gd name="connsiteY1938" fmla="*/ 601358 h 2077916"/>
              <a:gd name="connsiteX1939" fmla="*/ 147283 w 407778"/>
              <a:gd name="connsiteY1939" fmla="*/ 602221 h 2077916"/>
              <a:gd name="connsiteX1940" fmla="*/ 141732 w 407778"/>
              <a:gd name="connsiteY1940" fmla="*/ 582588 h 2077916"/>
              <a:gd name="connsiteX1941" fmla="*/ 85152 w 407778"/>
              <a:gd name="connsiteY1941" fmla="*/ 588762 h 2077916"/>
              <a:gd name="connsiteX1942" fmla="*/ 89868 w 407778"/>
              <a:gd name="connsiteY1942" fmla="*/ 642409 h 2077916"/>
              <a:gd name="connsiteX1943" fmla="*/ 92041 w 407778"/>
              <a:gd name="connsiteY1943" fmla="*/ 724304 h 2077916"/>
              <a:gd name="connsiteX1944" fmla="*/ 91500 w 407778"/>
              <a:gd name="connsiteY1944" fmla="*/ 722257 h 2077916"/>
              <a:gd name="connsiteX1945" fmla="*/ 84950 w 407778"/>
              <a:gd name="connsiteY1945" fmla="*/ 632743 h 2077916"/>
              <a:gd name="connsiteX1946" fmla="*/ 293221 w 407778"/>
              <a:gd name="connsiteY1946" fmla="*/ 455022 h 2077916"/>
              <a:gd name="connsiteX1947" fmla="*/ 308028 w 407778"/>
              <a:gd name="connsiteY1947" fmla="*/ 499169 h 2077916"/>
              <a:gd name="connsiteX1948" fmla="*/ 294860 w 407778"/>
              <a:gd name="connsiteY1948" fmla="*/ 486297 h 2077916"/>
              <a:gd name="connsiteX1949" fmla="*/ 269325 w 407778"/>
              <a:gd name="connsiteY1949" fmla="*/ 458913 h 2077916"/>
              <a:gd name="connsiteX1950" fmla="*/ 278159 w 407778"/>
              <a:gd name="connsiteY1950" fmla="*/ 469972 h 2077916"/>
              <a:gd name="connsiteX1951" fmla="*/ 294860 w 407778"/>
              <a:gd name="connsiteY1951" fmla="*/ 486297 h 2077916"/>
              <a:gd name="connsiteX1952" fmla="*/ 298380 w 407778"/>
              <a:gd name="connsiteY1952" fmla="*/ 553457 h 2077916"/>
              <a:gd name="connsiteX1953" fmla="*/ 285214 w 407778"/>
              <a:gd name="connsiteY1953" fmla="*/ 522622 h 2077916"/>
              <a:gd name="connsiteX1954" fmla="*/ 273797 w 407778"/>
              <a:gd name="connsiteY1954" fmla="*/ 472622 h 2077916"/>
              <a:gd name="connsiteX1955" fmla="*/ 269345 w 407778"/>
              <a:gd name="connsiteY1955" fmla="*/ 459904 h 2077916"/>
              <a:gd name="connsiteX1956" fmla="*/ 331195 w 407778"/>
              <a:gd name="connsiteY1956" fmla="*/ 416736 h 2077916"/>
              <a:gd name="connsiteX1957" fmla="*/ 336552 w 407778"/>
              <a:gd name="connsiteY1957" fmla="*/ 435316 h 2077916"/>
              <a:gd name="connsiteX1958" fmla="*/ 336283 w 407778"/>
              <a:gd name="connsiteY1958" fmla="*/ 443910 h 2077916"/>
              <a:gd name="connsiteX1959" fmla="*/ 329581 w 407778"/>
              <a:gd name="connsiteY1959" fmla="*/ 433164 h 2077916"/>
              <a:gd name="connsiteX1960" fmla="*/ 321228 w 407778"/>
              <a:gd name="connsiteY1960" fmla="*/ 419772 h 2077916"/>
              <a:gd name="connsiteX1961" fmla="*/ 329581 w 407778"/>
              <a:gd name="connsiteY1961" fmla="*/ 433164 h 2077916"/>
              <a:gd name="connsiteX1962" fmla="*/ 329493 w 407778"/>
              <a:gd name="connsiteY1962" fmla="*/ 434058 h 2077916"/>
              <a:gd name="connsiteX1963" fmla="*/ 325351 w 407778"/>
              <a:gd name="connsiteY1963" fmla="*/ 453699 h 2077916"/>
              <a:gd name="connsiteX1964" fmla="*/ 324116 w 407778"/>
              <a:gd name="connsiteY1964" fmla="*/ 444841 h 2077916"/>
              <a:gd name="connsiteX1965" fmla="*/ 218829 w 407778"/>
              <a:gd name="connsiteY1965" fmla="*/ 479667 h 2077916"/>
              <a:gd name="connsiteX1966" fmla="*/ 224390 w 407778"/>
              <a:gd name="connsiteY1966" fmla="*/ 491225 h 2077916"/>
              <a:gd name="connsiteX1967" fmla="*/ 245241 w 407778"/>
              <a:gd name="connsiteY1967" fmla="*/ 549283 h 2077916"/>
              <a:gd name="connsiteX1968" fmla="*/ 249218 w 407778"/>
              <a:gd name="connsiteY1968" fmla="*/ 571826 h 2077916"/>
              <a:gd name="connsiteX1969" fmla="*/ 251236 w 407778"/>
              <a:gd name="connsiteY1969" fmla="*/ 591627 h 2077916"/>
              <a:gd name="connsiteX1970" fmla="*/ 252634 w 407778"/>
              <a:gd name="connsiteY1970" fmla="*/ 610055 h 2077916"/>
              <a:gd name="connsiteX1971" fmla="*/ 252777 w 407778"/>
              <a:gd name="connsiteY1971" fmla="*/ 620911 h 2077916"/>
              <a:gd name="connsiteX1972" fmla="*/ 245237 w 407778"/>
              <a:gd name="connsiteY1972" fmla="*/ 613947 h 2077916"/>
              <a:gd name="connsiteX1973" fmla="*/ 240311 w 407778"/>
              <a:gd name="connsiteY1973" fmla="*/ 571890 h 2077916"/>
              <a:gd name="connsiteX1974" fmla="*/ 385525 w 407778"/>
              <a:gd name="connsiteY1974" fmla="*/ 362158 h 2077916"/>
              <a:gd name="connsiteX1975" fmla="*/ 387994 w 407778"/>
              <a:gd name="connsiteY1975" fmla="*/ 372871 h 2077916"/>
              <a:gd name="connsiteX1976" fmla="*/ 388873 w 407778"/>
              <a:gd name="connsiteY1976" fmla="*/ 379304 h 2077916"/>
              <a:gd name="connsiteX1977" fmla="*/ 394820 w 407778"/>
              <a:gd name="connsiteY1977" fmla="*/ 413188 h 2077916"/>
              <a:gd name="connsiteX1978" fmla="*/ 387853 w 407778"/>
              <a:gd name="connsiteY1978" fmla="*/ 438286 h 2077916"/>
              <a:gd name="connsiteX1979" fmla="*/ 380148 w 407778"/>
              <a:gd name="connsiteY1979" fmla="*/ 460846 h 2077916"/>
              <a:gd name="connsiteX1980" fmla="*/ 379014 w 407778"/>
              <a:gd name="connsiteY1980" fmla="*/ 424518 h 2077916"/>
              <a:gd name="connsiteX1981" fmla="*/ 254989 w 407778"/>
              <a:gd name="connsiteY1981" fmla="*/ 440967 h 2077916"/>
              <a:gd name="connsiteX1982" fmla="*/ 268742 w 407778"/>
              <a:gd name="connsiteY1982" fmla="*/ 458183 h 2077916"/>
              <a:gd name="connsiteX1983" fmla="*/ 269345 w 407778"/>
              <a:gd name="connsiteY1983" fmla="*/ 459904 h 2077916"/>
              <a:gd name="connsiteX1984" fmla="*/ 269680 w 407778"/>
              <a:gd name="connsiteY1984" fmla="*/ 476931 h 2077916"/>
              <a:gd name="connsiteX1985" fmla="*/ 269558 w 407778"/>
              <a:gd name="connsiteY1985" fmla="*/ 482755 h 2077916"/>
              <a:gd name="connsiteX1986" fmla="*/ 255729 w 407778"/>
              <a:gd name="connsiteY1986" fmla="*/ 446931 h 2077916"/>
              <a:gd name="connsiteX1987" fmla="*/ 29109 w 407778"/>
              <a:gd name="connsiteY1987" fmla="*/ 581048 h 2077916"/>
              <a:gd name="connsiteX1988" fmla="*/ 30897 w 407778"/>
              <a:gd name="connsiteY1988" fmla="*/ 609116 h 2077916"/>
              <a:gd name="connsiteX1989" fmla="*/ 32379 w 407778"/>
              <a:gd name="connsiteY1989" fmla="*/ 715731 h 2077916"/>
              <a:gd name="connsiteX1990" fmla="*/ 32206 w 407778"/>
              <a:gd name="connsiteY1990" fmla="*/ 744890 h 2077916"/>
              <a:gd name="connsiteX1991" fmla="*/ 21038 w 407778"/>
              <a:gd name="connsiteY1991" fmla="*/ 654330 h 2077916"/>
              <a:gd name="connsiteX1992" fmla="*/ 27681 w 407778"/>
              <a:gd name="connsiteY1992" fmla="*/ 590927 h 2077916"/>
              <a:gd name="connsiteX1993" fmla="*/ 214215 w 407778"/>
              <a:gd name="connsiteY1993" fmla="*/ 459862 h 2077916"/>
              <a:gd name="connsiteX1994" fmla="*/ 218829 w 407778"/>
              <a:gd name="connsiteY1994" fmla="*/ 479667 h 2077916"/>
              <a:gd name="connsiteX1995" fmla="*/ 214839 w 407778"/>
              <a:gd name="connsiteY1995" fmla="*/ 471375 h 2077916"/>
              <a:gd name="connsiteX1996" fmla="*/ 209759 w 407778"/>
              <a:gd name="connsiteY1996" fmla="*/ 460818 h 2077916"/>
              <a:gd name="connsiteX1997" fmla="*/ 214839 w 407778"/>
              <a:gd name="connsiteY1997" fmla="*/ 471375 h 2077916"/>
              <a:gd name="connsiteX1998" fmla="*/ 214858 w 407778"/>
              <a:gd name="connsiteY1998" fmla="*/ 471727 h 2077916"/>
              <a:gd name="connsiteX1999" fmla="*/ 217332 w 407778"/>
              <a:gd name="connsiteY1999" fmla="*/ 564679 h 2077916"/>
              <a:gd name="connsiteX2000" fmla="*/ 217713 w 407778"/>
              <a:gd name="connsiteY2000" fmla="*/ 588525 h 2077916"/>
              <a:gd name="connsiteX2001" fmla="*/ 205344 w 407778"/>
              <a:gd name="connsiteY2001" fmla="*/ 577100 h 2077916"/>
              <a:gd name="connsiteX2002" fmla="*/ 207430 w 407778"/>
              <a:gd name="connsiteY2002" fmla="*/ 512841 h 2077916"/>
              <a:gd name="connsiteX2003" fmla="*/ 27842 w 407778"/>
              <a:gd name="connsiteY2003" fmla="*/ 561161 h 2077916"/>
              <a:gd name="connsiteX2004" fmla="*/ 30589 w 407778"/>
              <a:gd name="connsiteY2004" fmla="*/ 570813 h 2077916"/>
              <a:gd name="connsiteX2005" fmla="*/ 29109 w 407778"/>
              <a:gd name="connsiteY2005" fmla="*/ 581048 h 2077916"/>
              <a:gd name="connsiteX2006" fmla="*/ 210272 w 407778"/>
              <a:gd name="connsiteY2006" fmla="*/ 442935 h 2077916"/>
              <a:gd name="connsiteX2007" fmla="*/ 210514 w 407778"/>
              <a:gd name="connsiteY2007" fmla="*/ 443971 h 2077916"/>
              <a:gd name="connsiteX2008" fmla="*/ 209759 w 407778"/>
              <a:gd name="connsiteY2008" fmla="*/ 460818 h 2077916"/>
              <a:gd name="connsiteX2009" fmla="*/ 208944 w 407778"/>
              <a:gd name="connsiteY2009" fmla="*/ 459123 h 2077916"/>
              <a:gd name="connsiteX2010" fmla="*/ 201963 w 407778"/>
              <a:gd name="connsiteY2010" fmla="*/ 444616 h 2077916"/>
              <a:gd name="connsiteX2011" fmla="*/ 208944 w 407778"/>
              <a:gd name="connsiteY2011" fmla="*/ 459123 h 2077916"/>
              <a:gd name="connsiteX2012" fmla="*/ 204737 w 407778"/>
              <a:gd name="connsiteY2012" fmla="*/ 510376 h 2077916"/>
              <a:gd name="connsiteX2013" fmla="*/ 199886 w 407778"/>
              <a:gd name="connsiteY2013" fmla="*/ 572505 h 2077916"/>
              <a:gd name="connsiteX2014" fmla="*/ 197802 w 407778"/>
              <a:gd name="connsiteY2014" fmla="*/ 596858 h 2077916"/>
              <a:gd name="connsiteX2015" fmla="*/ 193530 w 407778"/>
              <a:gd name="connsiteY2015" fmla="*/ 570187 h 2077916"/>
              <a:gd name="connsiteX2016" fmla="*/ 195143 w 407778"/>
              <a:gd name="connsiteY2016" fmla="*/ 543164 h 2077916"/>
              <a:gd name="connsiteX2017" fmla="*/ 199712 w 407778"/>
              <a:gd name="connsiteY2017" fmla="*/ 471136 h 2077916"/>
              <a:gd name="connsiteX2018" fmla="*/ 201194 w 407778"/>
              <a:gd name="connsiteY2018" fmla="*/ 449429 h 2077916"/>
              <a:gd name="connsiteX2019" fmla="*/ 141852 w 407778"/>
              <a:gd name="connsiteY2019" fmla="*/ 482973 h 2077916"/>
              <a:gd name="connsiteX2020" fmla="*/ 142552 w 407778"/>
              <a:gd name="connsiteY2020" fmla="*/ 549596 h 2077916"/>
              <a:gd name="connsiteX2021" fmla="*/ 142356 w 407778"/>
              <a:gd name="connsiteY2021" fmla="*/ 557478 h 2077916"/>
              <a:gd name="connsiteX2022" fmla="*/ 139121 w 407778"/>
              <a:gd name="connsiteY2022" fmla="*/ 528924 h 2077916"/>
              <a:gd name="connsiteX2023" fmla="*/ 87222 w 407778"/>
              <a:gd name="connsiteY2023" fmla="*/ 511092 h 2077916"/>
              <a:gd name="connsiteX2024" fmla="*/ 90753 w 407778"/>
              <a:gd name="connsiteY2024" fmla="*/ 518239 h 2077916"/>
              <a:gd name="connsiteX2025" fmla="*/ 112269 w 407778"/>
              <a:gd name="connsiteY2025" fmla="*/ 562047 h 2077916"/>
              <a:gd name="connsiteX2026" fmla="*/ 121673 w 407778"/>
              <a:gd name="connsiteY2026" fmla="*/ 581394 h 2077916"/>
              <a:gd name="connsiteX2027" fmla="*/ 126255 w 407778"/>
              <a:gd name="connsiteY2027" fmla="*/ 606226 h 2077916"/>
              <a:gd name="connsiteX2028" fmla="*/ 129747 w 407778"/>
              <a:gd name="connsiteY2028" fmla="*/ 637290 h 2077916"/>
              <a:gd name="connsiteX2029" fmla="*/ 130241 w 407778"/>
              <a:gd name="connsiteY2029" fmla="*/ 641719 h 2077916"/>
              <a:gd name="connsiteX2030" fmla="*/ 130165 w 407778"/>
              <a:gd name="connsiteY2030" fmla="*/ 642601 h 2077916"/>
              <a:gd name="connsiteX2031" fmla="*/ 142743 w 407778"/>
              <a:gd name="connsiteY2031" fmla="*/ 965052 h 2077916"/>
              <a:gd name="connsiteX2032" fmla="*/ 143469 w 407778"/>
              <a:gd name="connsiteY2032" fmla="*/ 968270 h 2077916"/>
              <a:gd name="connsiteX2033" fmla="*/ 138494 w 407778"/>
              <a:gd name="connsiteY2033" fmla="*/ 990484 h 2077916"/>
              <a:gd name="connsiteX2034" fmla="*/ 137814 w 407778"/>
              <a:gd name="connsiteY2034" fmla="*/ 987659 h 2077916"/>
              <a:gd name="connsiteX2035" fmla="*/ 117147 w 407778"/>
              <a:gd name="connsiteY2035" fmla="*/ 864787 h 2077916"/>
              <a:gd name="connsiteX2036" fmla="*/ 102357 w 407778"/>
              <a:gd name="connsiteY2036" fmla="*/ 775968 h 2077916"/>
              <a:gd name="connsiteX2037" fmla="*/ 92769 w 407778"/>
              <a:gd name="connsiteY2037" fmla="*/ 705494 h 2077916"/>
              <a:gd name="connsiteX2038" fmla="*/ 89183 w 407778"/>
              <a:gd name="connsiteY2038" fmla="*/ 594607 h 2077916"/>
              <a:gd name="connsiteX2039" fmla="*/ 141769 w 407778"/>
              <a:gd name="connsiteY2039" fmla="*/ 475021 h 2077916"/>
              <a:gd name="connsiteX2040" fmla="*/ 142063 w 407778"/>
              <a:gd name="connsiteY2040" fmla="*/ 479421 h 2077916"/>
              <a:gd name="connsiteX2041" fmla="*/ 141852 w 407778"/>
              <a:gd name="connsiteY2041" fmla="*/ 482973 h 2077916"/>
              <a:gd name="connsiteX2042" fmla="*/ 150814 w 407778"/>
              <a:gd name="connsiteY2042" fmla="*/ 466717 h 2077916"/>
              <a:gd name="connsiteX2043" fmla="*/ 151854 w 407778"/>
              <a:gd name="connsiteY2043" fmla="*/ 469276 h 2077916"/>
              <a:gd name="connsiteX2044" fmla="*/ 155549 w 407778"/>
              <a:gd name="connsiteY2044" fmla="*/ 480643 h 2077916"/>
              <a:gd name="connsiteX2045" fmla="*/ 153345 w 407778"/>
              <a:gd name="connsiteY2045" fmla="*/ 559138 h 2077916"/>
              <a:gd name="connsiteX2046" fmla="*/ 152936 w 407778"/>
              <a:gd name="connsiteY2046" fmla="*/ 622213 h 2077916"/>
              <a:gd name="connsiteX2047" fmla="*/ 147521 w 407778"/>
              <a:gd name="connsiteY2047" fmla="*/ 603063 h 2077916"/>
              <a:gd name="connsiteX2048" fmla="*/ 147328 w 407778"/>
              <a:gd name="connsiteY2048" fmla="*/ 601358 h 2077916"/>
              <a:gd name="connsiteX2049" fmla="*/ 149883 w 407778"/>
              <a:gd name="connsiteY2049" fmla="*/ 552172 h 2077916"/>
              <a:gd name="connsiteX2050" fmla="*/ 150936 w 407778"/>
              <a:gd name="connsiteY2050" fmla="*/ 473675 h 2077916"/>
              <a:gd name="connsiteX2051" fmla="*/ 211286 w 407778"/>
              <a:gd name="connsiteY2051" fmla="*/ 422916 h 2077916"/>
              <a:gd name="connsiteX2052" fmla="*/ 211453 w 407778"/>
              <a:gd name="connsiteY2052" fmla="*/ 423646 h 2077916"/>
              <a:gd name="connsiteX2053" fmla="*/ 213316 w 407778"/>
              <a:gd name="connsiteY2053" fmla="*/ 443253 h 2077916"/>
              <a:gd name="connsiteX2054" fmla="*/ 214215 w 407778"/>
              <a:gd name="connsiteY2054" fmla="*/ 459862 h 2077916"/>
              <a:gd name="connsiteX2055" fmla="*/ 210514 w 407778"/>
              <a:gd name="connsiteY2055" fmla="*/ 443971 h 2077916"/>
              <a:gd name="connsiteX2056" fmla="*/ 210905 w 407778"/>
              <a:gd name="connsiteY2056" fmla="*/ 435227 h 2077916"/>
              <a:gd name="connsiteX2057" fmla="*/ 235942 w 407778"/>
              <a:gd name="connsiteY2057" fmla="*/ 402228 h 2077916"/>
              <a:gd name="connsiteX2058" fmla="*/ 247281 w 407778"/>
              <a:gd name="connsiteY2058" fmla="*/ 431317 h 2077916"/>
              <a:gd name="connsiteX2059" fmla="*/ 252636 w 407778"/>
              <a:gd name="connsiteY2059" fmla="*/ 438021 h 2077916"/>
              <a:gd name="connsiteX2060" fmla="*/ 255358 w 407778"/>
              <a:gd name="connsiteY2060" fmla="*/ 445970 h 2077916"/>
              <a:gd name="connsiteX2061" fmla="*/ 255729 w 407778"/>
              <a:gd name="connsiteY2061" fmla="*/ 446931 h 2077916"/>
              <a:gd name="connsiteX2062" fmla="*/ 256199 w 407778"/>
              <a:gd name="connsiteY2062" fmla="*/ 450722 h 2077916"/>
              <a:gd name="connsiteX2063" fmla="*/ 263939 w 407778"/>
              <a:gd name="connsiteY2063" fmla="*/ 517837 h 2077916"/>
              <a:gd name="connsiteX2064" fmla="*/ 264705 w 407778"/>
              <a:gd name="connsiteY2064" fmla="*/ 607352 h 2077916"/>
              <a:gd name="connsiteX2065" fmla="*/ 262407 w 407778"/>
              <a:gd name="connsiteY2065" fmla="*/ 624640 h 2077916"/>
              <a:gd name="connsiteX2066" fmla="*/ 257919 w 407778"/>
              <a:gd name="connsiteY2066" fmla="*/ 599438 h 2077916"/>
              <a:gd name="connsiteX2067" fmla="*/ 257765 w 407778"/>
              <a:gd name="connsiteY2067" fmla="*/ 598571 h 2077916"/>
              <a:gd name="connsiteX2068" fmla="*/ 247007 w 407778"/>
              <a:gd name="connsiteY2068" fmla="*/ 501683 h 2077916"/>
              <a:gd name="connsiteX2069" fmla="*/ 36846 w 407778"/>
              <a:gd name="connsiteY2069" fmla="*/ 527525 h 2077916"/>
              <a:gd name="connsiteX2070" fmla="*/ 60041 w 407778"/>
              <a:gd name="connsiteY2070" fmla="*/ 606329 h 2077916"/>
              <a:gd name="connsiteX2071" fmla="*/ 62327 w 407778"/>
              <a:gd name="connsiteY2071" fmla="*/ 627510 h 2077916"/>
              <a:gd name="connsiteX2072" fmla="*/ 62343 w 407778"/>
              <a:gd name="connsiteY2072" fmla="*/ 627813 h 2077916"/>
              <a:gd name="connsiteX2073" fmla="*/ 73898 w 407778"/>
              <a:gd name="connsiteY2073" fmla="*/ 735322 h 2077916"/>
              <a:gd name="connsiteX2074" fmla="*/ 48575 w 407778"/>
              <a:gd name="connsiteY2074" fmla="*/ 636652 h 2077916"/>
              <a:gd name="connsiteX2075" fmla="*/ 37962 w 407778"/>
              <a:gd name="connsiteY2075" fmla="*/ 596727 h 2077916"/>
              <a:gd name="connsiteX2076" fmla="*/ 30589 w 407778"/>
              <a:gd name="connsiteY2076" fmla="*/ 570813 h 2077916"/>
              <a:gd name="connsiteX2077" fmla="*/ 340406 w 407778"/>
              <a:gd name="connsiteY2077" fmla="*/ 326002 h 2077916"/>
              <a:gd name="connsiteX2078" fmla="*/ 349612 w 407778"/>
              <a:gd name="connsiteY2078" fmla="*/ 355589 h 2077916"/>
              <a:gd name="connsiteX2079" fmla="*/ 373537 w 407778"/>
              <a:gd name="connsiteY2079" fmla="*/ 454440 h 2077916"/>
              <a:gd name="connsiteX2080" fmla="*/ 376186 w 407778"/>
              <a:gd name="connsiteY2080" fmla="*/ 472448 h 2077916"/>
              <a:gd name="connsiteX2081" fmla="*/ 368365 w 407778"/>
              <a:gd name="connsiteY2081" fmla="*/ 495347 h 2077916"/>
              <a:gd name="connsiteX2082" fmla="*/ 341174 w 407778"/>
              <a:gd name="connsiteY2082" fmla="*/ 451753 h 2077916"/>
              <a:gd name="connsiteX2083" fmla="*/ 340156 w 407778"/>
              <a:gd name="connsiteY2083" fmla="*/ 447818 h 2077916"/>
              <a:gd name="connsiteX2084" fmla="*/ 336552 w 407778"/>
              <a:gd name="connsiteY2084" fmla="*/ 435316 h 2077916"/>
              <a:gd name="connsiteX2085" fmla="*/ 339749 w 407778"/>
              <a:gd name="connsiteY2085" fmla="*/ 333069 h 2077916"/>
              <a:gd name="connsiteX2086" fmla="*/ 203750 w 407778"/>
              <a:gd name="connsiteY2086" fmla="*/ 413054 h 2077916"/>
              <a:gd name="connsiteX2087" fmla="*/ 205538 w 407778"/>
              <a:gd name="connsiteY2087" fmla="*/ 422238 h 2077916"/>
              <a:gd name="connsiteX2088" fmla="*/ 201963 w 407778"/>
              <a:gd name="connsiteY2088" fmla="*/ 444616 h 2077916"/>
              <a:gd name="connsiteX2089" fmla="*/ 201577 w 407778"/>
              <a:gd name="connsiteY2089" fmla="*/ 443814 h 2077916"/>
              <a:gd name="connsiteX2090" fmla="*/ 202960 w 407778"/>
              <a:gd name="connsiteY2090" fmla="*/ 423570 h 2077916"/>
              <a:gd name="connsiteX2091" fmla="*/ 207838 w 407778"/>
              <a:gd name="connsiteY2091" fmla="*/ 407844 h 2077916"/>
              <a:gd name="connsiteX2092" fmla="*/ 211012 w 407778"/>
              <a:gd name="connsiteY2092" fmla="*/ 421719 h 2077916"/>
              <a:gd name="connsiteX2093" fmla="*/ 210905 w 407778"/>
              <a:gd name="connsiteY2093" fmla="*/ 435227 h 2077916"/>
              <a:gd name="connsiteX2094" fmla="*/ 210272 w 407778"/>
              <a:gd name="connsiteY2094" fmla="*/ 442935 h 2077916"/>
              <a:gd name="connsiteX2095" fmla="*/ 205984 w 407778"/>
              <a:gd name="connsiteY2095" fmla="*/ 424526 h 2077916"/>
              <a:gd name="connsiteX2096" fmla="*/ 205538 w 407778"/>
              <a:gd name="connsiteY2096" fmla="*/ 422238 h 2077916"/>
              <a:gd name="connsiteX2097" fmla="*/ 76400 w 407778"/>
              <a:gd name="connsiteY2097" fmla="*/ 489191 h 2077916"/>
              <a:gd name="connsiteX2098" fmla="*/ 85201 w 407778"/>
              <a:gd name="connsiteY2098" fmla="*/ 507003 h 2077916"/>
              <a:gd name="connsiteX2099" fmla="*/ 85440 w 407778"/>
              <a:gd name="connsiteY2099" fmla="*/ 526031 h 2077916"/>
              <a:gd name="connsiteX2100" fmla="*/ 85152 w 407778"/>
              <a:gd name="connsiteY2100" fmla="*/ 588762 h 2077916"/>
              <a:gd name="connsiteX2101" fmla="*/ 204762 w 407778"/>
              <a:gd name="connsiteY2101" fmla="*/ 398320 h 2077916"/>
              <a:gd name="connsiteX2102" fmla="*/ 204845 w 407778"/>
              <a:gd name="connsiteY2102" fmla="*/ 398486 h 2077916"/>
              <a:gd name="connsiteX2103" fmla="*/ 203750 w 407778"/>
              <a:gd name="connsiteY2103" fmla="*/ 413054 h 2077916"/>
              <a:gd name="connsiteX2104" fmla="*/ 203402 w 407778"/>
              <a:gd name="connsiteY2104" fmla="*/ 411267 h 2077916"/>
              <a:gd name="connsiteX2105" fmla="*/ 139318 w 407778"/>
              <a:gd name="connsiteY2105" fmla="*/ 438410 h 2077916"/>
              <a:gd name="connsiteX2106" fmla="*/ 141439 w 407778"/>
              <a:gd name="connsiteY2106" fmla="*/ 443633 h 2077916"/>
              <a:gd name="connsiteX2107" fmla="*/ 141769 w 407778"/>
              <a:gd name="connsiteY2107" fmla="*/ 475021 h 2077916"/>
              <a:gd name="connsiteX2108" fmla="*/ 151153 w 407778"/>
              <a:gd name="connsiteY2108" fmla="*/ 426657 h 2077916"/>
              <a:gd name="connsiteX2109" fmla="*/ 160761 w 407778"/>
              <a:gd name="connsiteY2109" fmla="*/ 447975 h 2077916"/>
              <a:gd name="connsiteX2110" fmla="*/ 177514 w 407778"/>
              <a:gd name="connsiteY2110" fmla="*/ 517459 h 2077916"/>
              <a:gd name="connsiteX2111" fmla="*/ 186757 w 407778"/>
              <a:gd name="connsiteY2111" fmla="*/ 574468 h 2077916"/>
              <a:gd name="connsiteX2112" fmla="*/ 186317 w 407778"/>
              <a:gd name="connsiteY2112" fmla="*/ 590367 h 2077916"/>
              <a:gd name="connsiteX2113" fmla="*/ 168580 w 407778"/>
              <a:gd name="connsiteY2113" fmla="*/ 520726 h 2077916"/>
              <a:gd name="connsiteX2114" fmla="*/ 155549 w 407778"/>
              <a:gd name="connsiteY2114" fmla="*/ 480643 h 2077916"/>
              <a:gd name="connsiteX2115" fmla="*/ 155832 w 407778"/>
              <a:gd name="connsiteY2115" fmla="*/ 470582 h 2077916"/>
              <a:gd name="connsiteX2116" fmla="*/ 0 w 407778"/>
              <a:gd name="connsiteY2116" fmla="*/ 520562 h 2077916"/>
              <a:gd name="connsiteX2117" fmla="*/ 22461 w 407778"/>
              <a:gd name="connsiteY2117" fmla="*/ 687136 h 2077916"/>
              <a:gd name="connsiteX2118" fmla="*/ 32077 w 407778"/>
              <a:gd name="connsiteY2118" fmla="*/ 766735 h 2077916"/>
              <a:gd name="connsiteX2119" fmla="*/ 31747 w 407778"/>
              <a:gd name="connsiteY2119" fmla="*/ 822439 h 2077916"/>
              <a:gd name="connsiteX2120" fmla="*/ 4553 w 407778"/>
              <a:gd name="connsiteY2120" fmla="*/ 739118 h 2077916"/>
              <a:gd name="connsiteX2121" fmla="*/ 0 w 407778"/>
              <a:gd name="connsiteY2121" fmla="*/ 701301 h 2077916"/>
              <a:gd name="connsiteX2122" fmla="*/ 212693 w 407778"/>
              <a:gd name="connsiteY2122" fmla="*/ 377458 h 2077916"/>
              <a:gd name="connsiteX2123" fmla="*/ 211286 w 407778"/>
              <a:gd name="connsiteY2123" fmla="*/ 422916 h 2077916"/>
              <a:gd name="connsiteX2124" fmla="*/ 211012 w 407778"/>
              <a:gd name="connsiteY2124" fmla="*/ 421719 h 2077916"/>
              <a:gd name="connsiteX2125" fmla="*/ 211294 w 407778"/>
              <a:gd name="connsiteY2125" fmla="*/ 386216 h 2077916"/>
              <a:gd name="connsiteX2126" fmla="*/ 253230 w 407778"/>
              <a:gd name="connsiteY2126" fmla="*/ 349727 h 2077916"/>
              <a:gd name="connsiteX2127" fmla="*/ 267933 w 407778"/>
              <a:gd name="connsiteY2127" fmla="*/ 388298 h 2077916"/>
              <a:gd name="connsiteX2128" fmla="*/ 269325 w 407778"/>
              <a:gd name="connsiteY2128" fmla="*/ 458913 h 2077916"/>
              <a:gd name="connsiteX2129" fmla="*/ 268742 w 407778"/>
              <a:gd name="connsiteY2129" fmla="*/ 458183 h 2077916"/>
              <a:gd name="connsiteX2130" fmla="*/ 252569 w 407778"/>
              <a:gd name="connsiteY2130" fmla="*/ 411991 h 2077916"/>
              <a:gd name="connsiteX2131" fmla="*/ 252261 w 407778"/>
              <a:gd name="connsiteY2131" fmla="*/ 398214 h 2077916"/>
              <a:gd name="connsiteX2132" fmla="*/ 253230 w 407778"/>
              <a:gd name="connsiteY2132" fmla="*/ 349727 h 2077916"/>
              <a:gd name="connsiteX2133" fmla="*/ 226278 w 407778"/>
              <a:gd name="connsiteY2133" fmla="*/ 364472 h 2077916"/>
              <a:gd name="connsiteX2134" fmla="*/ 227684 w 407778"/>
              <a:gd name="connsiteY2134" fmla="*/ 366882 h 2077916"/>
              <a:gd name="connsiteX2135" fmla="*/ 233934 w 407778"/>
              <a:gd name="connsiteY2135" fmla="*/ 384175 h 2077916"/>
              <a:gd name="connsiteX2136" fmla="*/ 235942 w 407778"/>
              <a:gd name="connsiteY2136" fmla="*/ 402228 h 2077916"/>
              <a:gd name="connsiteX2137" fmla="*/ 230170 w 407778"/>
              <a:gd name="connsiteY2137" fmla="*/ 387417 h 2077916"/>
              <a:gd name="connsiteX2138" fmla="*/ 231311 w 407778"/>
              <a:gd name="connsiteY2138" fmla="*/ 360592 h 2077916"/>
              <a:gd name="connsiteX2139" fmla="*/ 243615 w 407778"/>
              <a:gd name="connsiteY2139" fmla="*/ 386418 h 2077916"/>
              <a:gd name="connsiteX2140" fmla="*/ 252569 w 407778"/>
              <a:gd name="connsiteY2140" fmla="*/ 411991 h 2077916"/>
              <a:gd name="connsiteX2141" fmla="*/ 252779 w 407778"/>
              <a:gd name="connsiteY2141" fmla="*/ 421363 h 2077916"/>
              <a:gd name="connsiteX2142" fmla="*/ 254037 w 407778"/>
              <a:gd name="connsiteY2142" fmla="*/ 433295 h 2077916"/>
              <a:gd name="connsiteX2143" fmla="*/ 254989 w 407778"/>
              <a:gd name="connsiteY2143" fmla="*/ 440967 h 2077916"/>
              <a:gd name="connsiteX2144" fmla="*/ 252636 w 407778"/>
              <a:gd name="connsiteY2144" fmla="*/ 438021 h 2077916"/>
              <a:gd name="connsiteX2145" fmla="*/ 238957 w 407778"/>
              <a:gd name="connsiteY2145" fmla="*/ 398072 h 2077916"/>
              <a:gd name="connsiteX2146" fmla="*/ 233934 w 407778"/>
              <a:gd name="connsiteY2146" fmla="*/ 384175 h 2077916"/>
              <a:gd name="connsiteX2147" fmla="*/ 217887 w 407778"/>
              <a:gd name="connsiteY2147" fmla="*/ 359806 h 2077916"/>
              <a:gd name="connsiteX2148" fmla="*/ 237422 w 407778"/>
              <a:gd name="connsiteY2148" fmla="*/ 476532 h 2077916"/>
              <a:gd name="connsiteX2149" fmla="*/ 241064 w 407778"/>
              <a:gd name="connsiteY2149" fmla="*/ 504435 h 2077916"/>
              <a:gd name="connsiteX2150" fmla="*/ 220764 w 407778"/>
              <a:gd name="connsiteY2150" fmla="*/ 390012 h 2077916"/>
              <a:gd name="connsiteX2151" fmla="*/ 265022 w 407778"/>
              <a:gd name="connsiteY2151" fmla="*/ 328255 h 2077916"/>
              <a:gd name="connsiteX2152" fmla="*/ 293398 w 407778"/>
              <a:gd name="connsiteY2152" fmla="*/ 375018 h 2077916"/>
              <a:gd name="connsiteX2153" fmla="*/ 292495 w 407778"/>
              <a:gd name="connsiteY2153" fmla="*/ 441176 h 2077916"/>
              <a:gd name="connsiteX2154" fmla="*/ 293221 w 407778"/>
              <a:gd name="connsiteY2154" fmla="*/ 455022 h 2077916"/>
              <a:gd name="connsiteX2155" fmla="*/ 292146 w 407778"/>
              <a:gd name="connsiteY2155" fmla="*/ 451818 h 2077916"/>
              <a:gd name="connsiteX2156" fmla="*/ 267933 w 407778"/>
              <a:gd name="connsiteY2156" fmla="*/ 388298 h 2077916"/>
              <a:gd name="connsiteX2157" fmla="*/ 266998 w 407778"/>
              <a:gd name="connsiteY2157" fmla="*/ 340888 h 2077916"/>
              <a:gd name="connsiteX2158" fmla="*/ 172491 w 407778"/>
              <a:gd name="connsiteY2158" fmla="*/ 387225 h 2077916"/>
              <a:gd name="connsiteX2159" fmla="*/ 185495 w 407778"/>
              <a:gd name="connsiteY2159" fmla="*/ 412247 h 2077916"/>
              <a:gd name="connsiteX2160" fmla="*/ 186343 w 407778"/>
              <a:gd name="connsiteY2160" fmla="*/ 420356 h 2077916"/>
              <a:gd name="connsiteX2161" fmla="*/ 197707 w 407778"/>
              <a:gd name="connsiteY2161" fmla="*/ 442229 h 2077916"/>
              <a:gd name="connsiteX2162" fmla="*/ 198590 w 407778"/>
              <a:gd name="connsiteY2162" fmla="*/ 437606 h 2077916"/>
              <a:gd name="connsiteX2163" fmla="*/ 201577 w 407778"/>
              <a:gd name="connsiteY2163" fmla="*/ 443814 h 2077916"/>
              <a:gd name="connsiteX2164" fmla="*/ 201194 w 407778"/>
              <a:gd name="connsiteY2164" fmla="*/ 449429 h 2077916"/>
              <a:gd name="connsiteX2165" fmla="*/ 198088 w 407778"/>
              <a:gd name="connsiteY2165" fmla="*/ 468867 h 2077916"/>
              <a:gd name="connsiteX2166" fmla="*/ 189974 w 407778"/>
              <a:gd name="connsiteY2166" fmla="*/ 544289 h 2077916"/>
              <a:gd name="connsiteX2167" fmla="*/ 175558 w 407778"/>
              <a:gd name="connsiteY2167" fmla="*/ 438636 h 2077916"/>
              <a:gd name="connsiteX2168" fmla="*/ 141025 w 407778"/>
              <a:gd name="connsiteY2168" fmla="*/ 404185 h 2077916"/>
              <a:gd name="connsiteX2169" fmla="*/ 149910 w 407778"/>
              <a:gd name="connsiteY2169" fmla="*/ 423900 h 2077916"/>
              <a:gd name="connsiteX2170" fmla="*/ 150112 w 407778"/>
              <a:gd name="connsiteY2170" fmla="*/ 426376 h 2077916"/>
              <a:gd name="connsiteX2171" fmla="*/ 150814 w 407778"/>
              <a:gd name="connsiteY2171" fmla="*/ 466717 h 2077916"/>
              <a:gd name="connsiteX2172" fmla="*/ 141439 w 407778"/>
              <a:gd name="connsiteY2172" fmla="*/ 443633 h 2077916"/>
              <a:gd name="connsiteX2173" fmla="*/ 217274 w 407778"/>
              <a:gd name="connsiteY2173" fmla="*/ 353372 h 2077916"/>
              <a:gd name="connsiteX2174" fmla="*/ 217887 w 407778"/>
              <a:gd name="connsiteY2174" fmla="*/ 359806 h 2077916"/>
              <a:gd name="connsiteX2175" fmla="*/ 217014 w 407778"/>
              <a:gd name="connsiteY2175" fmla="*/ 354593 h 2077916"/>
              <a:gd name="connsiteX2176" fmla="*/ 216781 w 407778"/>
              <a:gd name="connsiteY2176" fmla="*/ 348204 h 2077916"/>
              <a:gd name="connsiteX2177" fmla="*/ 217948 w 407778"/>
              <a:gd name="connsiteY2177" fmla="*/ 350202 h 2077916"/>
              <a:gd name="connsiteX2178" fmla="*/ 217274 w 407778"/>
              <a:gd name="connsiteY2178" fmla="*/ 353372 h 2077916"/>
              <a:gd name="connsiteX2179" fmla="*/ 84274 w 407778"/>
              <a:gd name="connsiteY2179" fmla="*/ 433240 h 2077916"/>
              <a:gd name="connsiteX2180" fmla="*/ 86531 w 407778"/>
              <a:gd name="connsiteY2180" fmla="*/ 440150 h 2077916"/>
              <a:gd name="connsiteX2181" fmla="*/ 86486 w 407778"/>
              <a:gd name="connsiteY2181" fmla="*/ 444847 h 2077916"/>
              <a:gd name="connsiteX2182" fmla="*/ 87165 w 407778"/>
              <a:gd name="connsiteY2182" fmla="*/ 508684 h 2077916"/>
              <a:gd name="connsiteX2183" fmla="*/ 87222 w 407778"/>
              <a:gd name="connsiteY2183" fmla="*/ 511092 h 2077916"/>
              <a:gd name="connsiteX2184" fmla="*/ 85201 w 407778"/>
              <a:gd name="connsiteY2184" fmla="*/ 507003 h 2077916"/>
              <a:gd name="connsiteX2185" fmla="*/ 213700 w 407778"/>
              <a:gd name="connsiteY2185" fmla="*/ 344954 h 2077916"/>
              <a:gd name="connsiteX2186" fmla="*/ 214868 w 407778"/>
              <a:gd name="connsiteY2186" fmla="*/ 345911 h 2077916"/>
              <a:gd name="connsiteX2187" fmla="*/ 216854 w 407778"/>
              <a:gd name="connsiteY2187" fmla="*/ 353637 h 2077916"/>
              <a:gd name="connsiteX2188" fmla="*/ 217014 w 407778"/>
              <a:gd name="connsiteY2188" fmla="*/ 354593 h 2077916"/>
              <a:gd name="connsiteX2189" fmla="*/ 214330 w 407778"/>
              <a:gd name="connsiteY2189" fmla="*/ 367212 h 2077916"/>
              <a:gd name="connsiteX2190" fmla="*/ 212693 w 407778"/>
              <a:gd name="connsiteY2190" fmla="*/ 377458 h 2077916"/>
              <a:gd name="connsiteX2191" fmla="*/ 294190 w 407778"/>
              <a:gd name="connsiteY2191" fmla="*/ 291636 h 2077916"/>
              <a:gd name="connsiteX2192" fmla="*/ 310952 w 407778"/>
              <a:gd name="connsiteY2192" fmla="*/ 346513 h 2077916"/>
              <a:gd name="connsiteX2193" fmla="*/ 314007 w 407778"/>
              <a:gd name="connsiteY2193" fmla="*/ 357112 h 2077916"/>
              <a:gd name="connsiteX2194" fmla="*/ 321228 w 407778"/>
              <a:gd name="connsiteY2194" fmla="*/ 419772 h 2077916"/>
              <a:gd name="connsiteX2195" fmla="*/ 296417 w 407778"/>
              <a:gd name="connsiteY2195" fmla="*/ 379993 h 2077916"/>
              <a:gd name="connsiteX2196" fmla="*/ 293398 w 407778"/>
              <a:gd name="connsiteY2196" fmla="*/ 375018 h 2077916"/>
              <a:gd name="connsiteX2197" fmla="*/ 294354 w 407778"/>
              <a:gd name="connsiteY2197" fmla="*/ 304903 h 2077916"/>
              <a:gd name="connsiteX2198" fmla="*/ 146801 w 407778"/>
              <a:gd name="connsiteY2198" fmla="*/ 385798 h 2077916"/>
              <a:gd name="connsiteX2199" fmla="*/ 151153 w 407778"/>
              <a:gd name="connsiteY2199" fmla="*/ 426657 h 2077916"/>
              <a:gd name="connsiteX2200" fmla="*/ 149910 w 407778"/>
              <a:gd name="connsiteY2200" fmla="*/ 423900 h 2077916"/>
              <a:gd name="connsiteX2201" fmla="*/ 220544 w 407778"/>
              <a:gd name="connsiteY2201" fmla="*/ 337995 h 2077916"/>
              <a:gd name="connsiteX2202" fmla="*/ 222839 w 407778"/>
              <a:gd name="connsiteY2202" fmla="*/ 342811 h 2077916"/>
              <a:gd name="connsiteX2203" fmla="*/ 223043 w 407778"/>
              <a:gd name="connsiteY2203" fmla="*/ 345405 h 2077916"/>
              <a:gd name="connsiteX2204" fmla="*/ 226278 w 407778"/>
              <a:gd name="connsiteY2204" fmla="*/ 364472 h 2077916"/>
              <a:gd name="connsiteX2205" fmla="*/ 217948 w 407778"/>
              <a:gd name="connsiteY2205" fmla="*/ 350202 h 2077916"/>
              <a:gd name="connsiteX2206" fmla="*/ 86724 w 407778"/>
              <a:gd name="connsiteY2206" fmla="*/ 420207 h 2077916"/>
              <a:gd name="connsiteX2207" fmla="*/ 92939 w 407778"/>
              <a:gd name="connsiteY2207" fmla="*/ 433187 h 2077916"/>
              <a:gd name="connsiteX2208" fmla="*/ 116497 w 407778"/>
              <a:gd name="connsiteY2208" fmla="*/ 502056 h 2077916"/>
              <a:gd name="connsiteX2209" fmla="*/ 136738 w 407778"/>
              <a:gd name="connsiteY2209" fmla="*/ 566519 h 2077916"/>
              <a:gd name="connsiteX2210" fmla="*/ 133367 w 407778"/>
              <a:gd name="connsiteY2210" fmla="*/ 605540 h 2077916"/>
              <a:gd name="connsiteX2211" fmla="*/ 131414 w 407778"/>
              <a:gd name="connsiteY2211" fmla="*/ 601432 h 2077916"/>
              <a:gd name="connsiteX2212" fmla="*/ 121673 w 407778"/>
              <a:gd name="connsiteY2212" fmla="*/ 581394 h 2077916"/>
              <a:gd name="connsiteX2213" fmla="*/ 107394 w 407778"/>
              <a:gd name="connsiteY2213" fmla="*/ 504016 h 2077916"/>
              <a:gd name="connsiteX2214" fmla="*/ 86531 w 407778"/>
              <a:gd name="connsiteY2214" fmla="*/ 440150 h 2077916"/>
              <a:gd name="connsiteX2215" fmla="*/ 211708 w 407778"/>
              <a:gd name="connsiteY2215" fmla="*/ 334009 h 2077916"/>
              <a:gd name="connsiteX2216" fmla="*/ 212440 w 407778"/>
              <a:gd name="connsiteY2216" fmla="*/ 336469 h 2077916"/>
              <a:gd name="connsiteX2217" fmla="*/ 213799 w 407778"/>
              <a:gd name="connsiteY2217" fmla="*/ 341754 h 2077916"/>
              <a:gd name="connsiteX2218" fmla="*/ 213700 w 407778"/>
              <a:gd name="connsiteY2218" fmla="*/ 344954 h 2077916"/>
              <a:gd name="connsiteX2219" fmla="*/ 211635 w 407778"/>
              <a:gd name="connsiteY2219" fmla="*/ 343262 h 2077916"/>
              <a:gd name="connsiteX2220" fmla="*/ 214319 w 407778"/>
              <a:gd name="connsiteY2220" fmla="*/ 324930 h 2077916"/>
              <a:gd name="connsiteX2221" fmla="*/ 214626 w 407778"/>
              <a:gd name="connsiteY2221" fmla="*/ 325573 h 2077916"/>
              <a:gd name="connsiteX2222" fmla="*/ 216781 w 407778"/>
              <a:gd name="connsiteY2222" fmla="*/ 348204 h 2077916"/>
              <a:gd name="connsiteX2223" fmla="*/ 215971 w 407778"/>
              <a:gd name="connsiteY2223" fmla="*/ 346815 h 2077916"/>
              <a:gd name="connsiteX2224" fmla="*/ 214868 w 407778"/>
              <a:gd name="connsiteY2224" fmla="*/ 345911 h 2077916"/>
              <a:gd name="connsiteX2225" fmla="*/ 213799 w 407778"/>
              <a:gd name="connsiteY2225" fmla="*/ 341754 h 2077916"/>
              <a:gd name="connsiteX2226" fmla="*/ 224790 w 407778"/>
              <a:gd name="connsiteY2226" fmla="*/ 318035 h 2077916"/>
              <a:gd name="connsiteX2227" fmla="*/ 230839 w 407778"/>
              <a:gd name="connsiteY2227" fmla="*/ 356350 h 2077916"/>
              <a:gd name="connsiteX2228" fmla="*/ 231311 w 407778"/>
              <a:gd name="connsiteY2228" fmla="*/ 360592 h 2077916"/>
              <a:gd name="connsiteX2229" fmla="*/ 222839 w 407778"/>
              <a:gd name="connsiteY2229" fmla="*/ 342811 h 2077916"/>
              <a:gd name="connsiteX2230" fmla="*/ 221941 w 407778"/>
              <a:gd name="connsiteY2230" fmla="*/ 331428 h 2077916"/>
              <a:gd name="connsiteX2231" fmla="*/ 126599 w 407778"/>
              <a:gd name="connsiteY2231" fmla="*/ 373589 h 2077916"/>
              <a:gd name="connsiteX2232" fmla="*/ 130384 w 407778"/>
              <a:gd name="connsiteY2232" fmla="*/ 380575 h 2077916"/>
              <a:gd name="connsiteX2233" fmla="*/ 134460 w 407778"/>
              <a:gd name="connsiteY2233" fmla="*/ 389619 h 2077916"/>
              <a:gd name="connsiteX2234" fmla="*/ 138439 w 407778"/>
              <a:gd name="connsiteY2234" fmla="*/ 425286 h 2077916"/>
              <a:gd name="connsiteX2235" fmla="*/ 139318 w 407778"/>
              <a:gd name="connsiteY2235" fmla="*/ 438410 h 2077916"/>
              <a:gd name="connsiteX2236" fmla="*/ 128114 w 407778"/>
              <a:gd name="connsiteY2236" fmla="*/ 410824 h 2077916"/>
              <a:gd name="connsiteX2237" fmla="*/ 190041 w 407778"/>
              <a:gd name="connsiteY2237" fmla="*/ 328211 h 2077916"/>
              <a:gd name="connsiteX2238" fmla="*/ 198250 w 407778"/>
              <a:gd name="connsiteY2238" fmla="*/ 332292 h 2077916"/>
              <a:gd name="connsiteX2239" fmla="*/ 211635 w 407778"/>
              <a:gd name="connsiteY2239" fmla="*/ 343262 h 2077916"/>
              <a:gd name="connsiteX2240" fmla="*/ 211294 w 407778"/>
              <a:gd name="connsiteY2240" fmla="*/ 386216 h 2077916"/>
              <a:gd name="connsiteX2241" fmla="*/ 207838 w 407778"/>
              <a:gd name="connsiteY2241" fmla="*/ 407844 h 2077916"/>
              <a:gd name="connsiteX2242" fmla="*/ 206418 w 407778"/>
              <a:gd name="connsiteY2242" fmla="*/ 401635 h 2077916"/>
              <a:gd name="connsiteX2243" fmla="*/ 204845 w 407778"/>
              <a:gd name="connsiteY2243" fmla="*/ 398486 h 2077916"/>
              <a:gd name="connsiteX2244" fmla="*/ 204994 w 407778"/>
              <a:gd name="connsiteY2244" fmla="*/ 396498 h 2077916"/>
              <a:gd name="connsiteX2245" fmla="*/ 205202 w 407778"/>
              <a:gd name="connsiteY2245" fmla="*/ 394140 h 2077916"/>
              <a:gd name="connsiteX2246" fmla="*/ 205851 w 407778"/>
              <a:gd name="connsiteY2246" fmla="*/ 387963 h 2077916"/>
              <a:gd name="connsiteX2247" fmla="*/ 205922 w 407778"/>
              <a:gd name="connsiteY2247" fmla="*/ 385951 h 2077916"/>
              <a:gd name="connsiteX2248" fmla="*/ 205202 w 407778"/>
              <a:gd name="connsiteY2248" fmla="*/ 394140 h 2077916"/>
              <a:gd name="connsiteX2249" fmla="*/ 204762 w 407778"/>
              <a:gd name="connsiteY2249" fmla="*/ 398320 h 2077916"/>
              <a:gd name="connsiteX2250" fmla="*/ 199054 w 407778"/>
              <a:gd name="connsiteY2250" fmla="*/ 386893 h 2077916"/>
              <a:gd name="connsiteX2251" fmla="*/ 198267 w 407778"/>
              <a:gd name="connsiteY2251" fmla="*/ 384904 h 2077916"/>
              <a:gd name="connsiteX2252" fmla="*/ 191590 w 407778"/>
              <a:gd name="connsiteY2252" fmla="*/ 350618 h 2077916"/>
              <a:gd name="connsiteX2253" fmla="*/ 81419 w 407778"/>
              <a:gd name="connsiteY2253" fmla="*/ 389245 h 2077916"/>
              <a:gd name="connsiteX2254" fmla="*/ 87160 w 407778"/>
              <a:gd name="connsiteY2254" fmla="*/ 394953 h 2077916"/>
              <a:gd name="connsiteX2255" fmla="*/ 86917 w 407778"/>
              <a:gd name="connsiteY2255" fmla="*/ 400216 h 2077916"/>
              <a:gd name="connsiteX2256" fmla="*/ 86724 w 407778"/>
              <a:gd name="connsiteY2256" fmla="*/ 420207 h 2077916"/>
              <a:gd name="connsiteX2257" fmla="*/ 83589 w 407778"/>
              <a:gd name="connsiteY2257" fmla="*/ 413659 h 2077916"/>
              <a:gd name="connsiteX2258" fmla="*/ 39434 w 407778"/>
              <a:gd name="connsiteY2258" fmla="*/ 414662 h 2077916"/>
              <a:gd name="connsiteX2259" fmla="*/ 50238 w 407778"/>
              <a:gd name="connsiteY2259" fmla="*/ 436391 h 2077916"/>
              <a:gd name="connsiteX2260" fmla="*/ 50293 w 407778"/>
              <a:gd name="connsiteY2260" fmla="*/ 436737 h 2077916"/>
              <a:gd name="connsiteX2261" fmla="*/ 55544 w 407778"/>
              <a:gd name="connsiteY2261" fmla="*/ 496079 h 2077916"/>
              <a:gd name="connsiteX2262" fmla="*/ 61488 w 407778"/>
              <a:gd name="connsiteY2262" fmla="*/ 611245 h 2077916"/>
              <a:gd name="connsiteX2263" fmla="*/ 60041 w 407778"/>
              <a:gd name="connsiteY2263" fmla="*/ 606329 h 2077916"/>
              <a:gd name="connsiteX2264" fmla="*/ 58434 w 407778"/>
              <a:gd name="connsiteY2264" fmla="*/ 591438 h 2077916"/>
              <a:gd name="connsiteX2265" fmla="*/ 178262 w 407778"/>
              <a:gd name="connsiteY2265" fmla="*/ 322355 h 2077916"/>
              <a:gd name="connsiteX2266" fmla="*/ 178776 w 407778"/>
              <a:gd name="connsiteY2266" fmla="*/ 322611 h 2077916"/>
              <a:gd name="connsiteX2267" fmla="*/ 182113 w 407778"/>
              <a:gd name="connsiteY2267" fmla="*/ 337284 h 2077916"/>
              <a:gd name="connsiteX2268" fmla="*/ 188663 w 407778"/>
              <a:gd name="connsiteY2268" fmla="*/ 360620 h 2077916"/>
              <a:gd name="connsiteX2269" fmla="*/ 198267 w 407778"/>
              <a:gd name="connsiteY2269" fmla="*/ 384904 h 2077916"/>
              <a:gd name="connsiteX2270" fmla="*/ 203402 w 407778"/>
              <a:gd name="connsiteY2270" fmla="*/ 411267 h 2077916"/>
              <a:gd name="connsiteX2271" fmla="*/ 203137 w 407778"/>
              <a:gd name="connsiteY2271" fmla="*/ 413788 h 2077916"/>
              <a:gd name="connsiteX2272" fmla="*/ 198590 w 407778"/>
              <a:gd name="connsiteY2272" fmla="*/ 437606 h 2077916"/>
              <a:gd name="connsiteX2273" fmla="*/ 197527 w 407778"/>
              <a:gd name="connsiteY2273" fmla="*/ 435397 h 2077916"/>
              <a:gd name="connsiteX2274" fmla="*/ 185495 w 407778"/>
              <a:gd name="connsiteY2274" fmla="*/ 412247 h 2077916"/>
              <a:gd name="connsiteX2275" fmla="*/ 182124 w 407778"/>
              <a:gd name="connsiteY2275" fmla="*/ 379985 h 2077916"/>
              <a:gd name="connsiteX2276" fmla="*/ 0 w 407778"/>
              <a:gd name="connsiteY2276" fmla="*/ 433208 h 2077916"/>
              <a:gd name="connsiteX2277" fmla="*/ 7068 w 407778"/>
              <a:gd name="connsiteY2277" fmla="*/ 446916 h 2077916"/>
              <a:gd name="connsiteX2278" fmla="*/ 23377 w 407778"/>
              <a:gd name="connsiteY2278" fmla="*/ 491064 h 2077916"/>
              <a:gd name="connsiteX2279" fmla="*/ 27842 w 407778"/>
              <a:gd name="connsiteY2279" fmla="*/ 561161 h 2077916"/>
              <a:gd name="connsiteX2280" fmla="*/ 24742 w 407778"/>
              <a:gd name="connsiteY2280" fmla="*/ 550265 h 2077916"/>
              <a:gd name="connsiteX2281" fmla="*/ 0 w 407778"/>
              <a:gd name="connsiteY2281" fmla="*/ 470414 h 2077916"/>
              <a:gd name="connsiteX2282" fmla="*/ 202498 w 407778"/>
              <a:gd name="connsiteY2282" fmla="*/ 302383 h 2077916"/>
              <a:gd name="connsiteX2283" fmla="*/ 204106 w 407778"/>
              <a:gd name="connsiteY2283" fmla="*/ 303493 h 2077916"/>
              <a:gd name="connsiteX2284" fmla="*/ 211720 w 407778"/>
              <a:gd name="connsiteY2284" fmla="*/ 319473 h 2077916"/>
              <a:gd name="connsiteX2285" fmla="*/ 211816 w 407778"/>
              <a:gd name="connsiteY2285" fmla="*/ 320413 h 2077916"/>
              <a:gd name="connsiteX2286" fmla="*/ 211708 w 407778"/>
              <a:gd name="connsiteY2286" fmla="*/ 334009 h 2077916"/>
              <a:gd name="connsiteX2287" fmla="*/ 206465 w 407778"/>
              <a:gd name="connsiteY2287" fmla="*/ 316380 h 2077916"/>
              <a:gd name="connsiteX2288" fmla="*/ 202498 w 407778"/>
              <a:gd name="connsiteY2288" fmla="*/ 302383 h 2077916"/>
              <a:gd name="connsiteX2289" fmla="*/ 320098 w 407778"/>
              <a:gd name="connsiteY2289" fmla="*/ 221921 h 2077916"/>
              <a:gd name="connsiteX2290" fmla="*/ 345952 w 407778"/>
              <a:gd name="connsiteY2290" fmla="*/ 266902 h 2077916"/>
              <a:gd name="connsiteX2291" fmla="*/ 344829 w 407778"/>
              <a:gd name="connsiteY2291" fmla="*/ 278380 h 2077916"/>
              <a:gd name="connsiteX2292" fmla="*/ 340406 w 407778"/>
              <a:gd name="connsiteY2292" fmla="*/ 326002 h 2077916"/>
              <a:gd name="connsiteX2293" fmla="*/ 327001 w 407778"/>
              <a:gd name="connsiteY2293" fmla="*/ 282925 h 2077916"/>
              <a:gd name="connsiteX2294" fmla="*/ 324268 w 407778"/>
              <a:gd name="connsiteY2294" fmla="*/ 275374 h 2077916"/>
              <a:gd name="connsiteX2295" fmla="*/ 140194 w 407778"/>
              <a:gd name="connsiteY2295" fmla="*/ 325080 h 2077916"/>
              <a:gd name="connsiteX2296" fmla="*/ 146752 w 407778"/>
              <a:gd name="connsiteY2296" fmla="*/ 385203 h 2077916"/>
              <a:gd name="connsiteX2297" fmla="*/ 146801 w 407778"/>
              <a:gd name="connsiteY2297" fmla="*/ 385798 h 2077916"/>
              <a:gd name="connsiteX2298" fmla="*/ 146633 w 407778"/>
              <a:gd name="connsiteY2298" fmla="*/ 384219 h 2077916"/>
              <a:gd name="connsiteX2299" fmla="*/ 140500 w 407778"/>
              <a:gd name="connsiteY2299" fmla="*/ 354280 h 2077916"/>
              <a:gd name="connsiteX2300" fmla="*/ 215912 w 407778"/>
              <a:gd name="connsiteY2300" fmla="*/ 273477 h 2077916"/>
              <a:gd name="connsiteX2301" fmla="*/ 219706 w 407778"/>
              <a:gd name="connsiteY2301" fmla="*/ 303090 h 2077916"/>
              <a:gd name="connsiteX2302" fmla="*/ 221941 w 407778"/>
              <a:gd name="connsiteY2302" fmla="*/ 331428 h 2077916"/>
              <a:gd name="connsiteX2303" fmla="*/ 220544 w 407778"/>
              <a:gd name="connsiteY2303" fmla="*/ 337995 h 2077916"/>
              <a:gd name="connsiteX2304" fmla="*/ 214626 w 407778"/>
              <a:gd name="connsiteY2304" fmla="*/ 325573 h 2077916"/>
              <a:gd name="connsiteX2305" fmla="*/ 214380 w 407778"/>
              <a:gd name="connsiteY2305" fmla="*/ 322986 h 2077916"/>
              <a:gd name="connsiteX2306" fmla="*/ 98519 w 407778"/>
              <a:gd name="connsiteY2306" fmla="*/ 347945 h 2077916"/>
              <a:gd name="connsiteX2307" fmla="*/ 127639 w 407778"/>
              <a:gd name="connsiteY2307" fmla="*/ 409655 h 2077916"/>
              <a:gd name="connsiteX2308" fmla="*/ 128114 w 407778"/>
              <a:gd name="connsiteY2308" fmla="*/ 410824 h 2077916"/>
              <a:gd name="connsiteX2309" fmla="*/ 129444 w 407778"/>
              <a:gd name="connsiteY2309" fmla="*/ 443525 h 2077916"/>
              <a:gd name="connsiteX2310" fmla="*/ 139121 w 407778"/>
              <a:gd name="connsiteY2310" fmla="*/ 528924 h 2077916"/>
              <a:gd name="connsiteX2311" fmla="*/ 137213 w 407778"/>
              <a:gd name="connsiteY2311" fmla="*/ 561017 h 2077916"/>
              <a:gd name="connsiteX2312" fmla="*/ 136759 w 407778"/>
              <a:gd name="connsiteY2312" fmla="*/ 566278 h 2077916"/>
              <a:gd name="connsiteX2313" fmla="*/ 134922 w 407778"/>
              <a:gd name="connsiteY2313" fmla="*/ 558342 h 2077916"/>
              <a:gd name="connsiteX2314" fmla="*/ 89030 w 407778"/>
              <a:gd name="connsiteY2314" fmla="*/ 396812 h 2077916"/>
              <a:gd name="connsiteX2315" fmla="*/ 87160 w 407778"/>
              <a:gd name="connsiteY2315" fmla="*/ 394953 h 2077916"/>
              <a:gd name="connsiteX2316" fmla="*/ 88227 w 407778"/>
              <a:gd name="connsiteY2316" fmla="*/ 371915 h 2077916"/>
              <a:gd name="connsiteX2317" fmla="*/ 99157 w 407778"/>
              <a:gd name="connsiteY2317" fmla="*/ 353850 h 2077916"/>
              <a:gd name="connsiteX2318" fmla="*/ 302131 w 407778"/>
              <a:gd name="connsiteY2318" fmla="*/ 216696 h 2077916"/>
              <a:gd name="connsiteX2319" fmla="*/ 309491 w 407778"/>
              <a:gd name="connsiteY2319" fmla="*/ 234534 h 2077916"/>
              <a:gd name="connsiteX2320" fmla="*/ 324268 w 407778"/>
              <a:gd name="connsiteY2320" fmla="*/ 275374 h 2077916"/>
              <a:gd name="connsiteX2321" fmla="*/ 324787 w 407778"/>
              <a:gd name="connsiteY2321" fmla="*/ 282027 h 2077916"/>
              <a:gd name="connsiteX2322" fmla="*/ 333648 w 407778"/>
              <a:gd name="connsiteY2322" fmla="*/ 391779 h 2077916"/>
              <a:gd name="connsiteX2323" fmla="*/ 331195 w 407778"/>
              <a:gd name="connsiteY2323" fmla="*/ 416736 h 2077916"/>
              <a:gd name="connsiteX2324" fmla="*/ 314007 w 407778"/>
              <a:gd name="connsiteY2324" fmla="*/ 357112 h 2077916"/>
              <a:gd name="connsiteX2325" fmla="*/ 304549 w 407778"/>
              <a:gd name="connsiteY2325" fmla="*/ 275033 h 2077916"/>
              <a:gd name="connsiteX2326" fmla="*/ 58860 w 407778"/>
              <a:gd name="connsiteY2326" fmla="*/ 370952 h 2077916"/>
              <a:gd name="connsiteX2327" fmla="*/ 65086 w 407778"/>
              <a:gd name="connsiteY2327" fmla="*/ 375019 h 2077916"/>
              <a:gd name="connsiteX2328" fmla="*/ 83589 w 407778"/>
              <a:gd name="connsiteY2328" fmla="*/ 413659 h 2077916"/>
              <a:gd name="connsiteX2329" fmla="*/ 84100 w 407778"/>
              <a:gd name="connsiteY2329" fmla="*/ 419419 h 2077916"/>
              <a:gd name="connsiteX2330" fmla="*/ 84274 w 407778"/>
              <a:gd name="connsiteY2330" fmla="*/ 433240 h 2077916"/>
              <a:gd name="connsiteX2331" fmla="*/ 75262 w 407778"/>
              <a:gd name="connsiteY2331" fmla="*/ 405650 h 2077916"/>
              <a:gd name="connsiteX2332" fmla="*/ 59661 w 407778"/>
              <a:gd name="connsiteY2332" fmla="*/ 375834 h 2077916"/>
              <a:gd name="connsiteX2333" fmla="*/ 250713 w 407778"/>
              <a:gd name="connsiteY2333" fmla="*/ 236773 h 2077916"/>
              <a:gd name="connsiteX2334" fmla="*/ 265022 w 407778"/>
              <a:gd name="connsiteY2334" fmla="*/ 328255 h 2077916"/>
              <a:gd name="connsiteX2335" fmla="*/ 234621 w 407778"/>
              <a:gd name="connsiteY2335" fmla="*/ 278155 h 2077916"/>
              <a:gd name="connsiteX2336" fmla="*/ 48745 w 407778"/>
              <a:gd name="connsiteY2336" fmla="*/ 364345 h 2077916"/>
              <a:gd name="connsiteX2337" fmla="*/ 56198 w 407778"/>
              <a:gd name="connsiteY2337" fmla="*/ 369213 h 2077916"/>
              <a:gd name="connsiteX2338" fmla="*/ 59661 w 407778"/>
              <a:gd name="connsiteY2338" fmla="*/ 375834 h 2077916"/>
              <a:gd name="connsiteX2339" fmla="*/ 74242 w 407778"/>
              <a:gd name="connsiteY2339" fmla="*/ 464633 h 2077916"/>
              <a:gd name="connsiteX2340" fmla="*/ 76400 w 407778"/>
              <a:gd name="connsiteY2340" fmla="*/ 489191 h 2077916"/>
              <a:gd name="connsiteX2341" fmla="*/ 69319 w 407778"/>
              <a:gd name="connsiteY2341" fmla="*/ 474859 h 2077916"/>
              <a:gd name="connsiteX2342" fmla="*/ 50421 w 407778"/>
              <a:gd name="connsiteY2342" fmla="*/ 436758 h 2077916"/>
              <a:gd name="connsiteX2343" fmla="*/ 50238 w 407778"/>
              <a:gd name="connsiteY2343" fmla="*/ 436391 h 2077916"/>
              <a:gd name="connsiteX2344" fmla="*/ 48800 w 407778"/>
              <a:gd name="connsiteY2344" fmla="*/ 427329 h 2077916"/>
              <a:gd name="connsiteX2345" fmla="*/ 48745 w 407778"/>
              <a:gd name="connsiteY2345" fmla="*/ 364345 h 2077916"/>
              <a:gd name="connsiteX2346" fmla="*/ 138893 w 407778"/>
              <a:gd name="connsiteY2346" fmla="*/ 304662 h 2077916"/>
              <a:gd name="connsiteX2347" fmla="*/ 168330 w 407778"/>
              <a:gd name="connsiteY2347" fmla="*/ 317457 h 2077916"/>
              <a:gd name="connsiteX2348" fmla="*/ 172491 w 407778"/>
              <a:gd name="connsiteY2348" fmla="*/ 387225 h 2077916"/>
              <a:gd name="connsiteX2349" fmla="*/ 140194 w 407778"/>
              <a:gd name="connsiteY2349" fmla="*/ 325080 h 2077916"/>
              <a:gd name="connsiteX2350" fmla="*/ 216719 w 407778"/>
              <a:gd name="connsiteY2350" fmla="*/ 247424 h 2077916"/>
              <a:gd name="connsiteX2351" fmla="*/ 224230 w 407778"/>
              <a:gd name="connsiteY2351" fmla="*/ 261030 h 2077916"/>
              <a:gd name="connsiteX2352" fmla="*/ 234621 w 407778"/>
              <a:gd name="connsiteY2352" fmla="*/ 278155 h 2077916"/>
              <a:gd name="connsiteX2353" fmla="*/ 231642 w 407778"/>
              <a:gd name="connsiteY2353" fmla="*/ 285815 h 2077916"/>
              <a:gd name="connsiteX2354" fmla="*/ 224790 w 407778"/>
              <a:gd name="connsiteY2354" fmla="*/ 318035 h 2077916"/>
              <a:gd name="connsiteX2355" fmla="*/ 216214 w 407778"/>
              <a:gd name="connsiteY2355" fmla="*/ 263720 h 2077916"/>
              <a:gd name="connsiteX2356" fmla="*/ 168201 w 407778"/>
              <a:gd name="connsiteY2356" fmla="*/ 270703 h 2077916"/>
              <a:gd name="connsiteX2357" fmla="*/ 174545 w 407778"/>
              <a:gd name="connsiteY2357" fmla="*/ 304014 h 2077916"/>
              <a:gd name="connsiteX2358" fmla="*/ 178072 w 407778"/>
              <a:gd name="connsiteY2358" fmla="*/ 319517 h 2077916"/>
              <a:gd name="connsiteX2359" fmla="*/ 178262 w 407778"/>
              <a:gd name="connsiteY2359" fmla="*/ 322355 h 2077916"/>
              <a:gd name="connsiteX2360" fmla="*/ 168954 w 407778"/>
              <a:gd name="connsiteY2360" fmla="*/ 317729 h 2077916"/>
              <a:gd name="connsiteX2361" fmla="*/ 168330 w 407778"/>
              <a:gd name="connsiteY2361" fmla="*/ 317457 h 2077916"/>
              <a:gd name="connsiteX2362" fmla="*/ 167730 w 407778"/>
              <a:gd name="connsiteY2362" fmla="*/ 307402 h 2077916"/>
              <a:gd name="connsiteX2363" fmla="*/ 204236 w 407778"/>
              <a:gd name="connsiteY2363" fmla="*/ 246455 h 2077916"/>
              <a:gd name="connsiteX2364" fmla="*/ 209780 w 407778"/>
              <a:gd name="connsiteY2364" fmla="*/ 274697 h 2077916"/>
              <a:gd name="connsiteX2365" fmla="*/ 214380 w 407778"/>
              <a:gd name="connsiteY2365" fmla="*/ 322986 h 2077916"/>
              <a:gd name="connsiteX2366" fmla="*/ 214319 w 407778"/>
              <a:gd name="connsiteY2366" fmla="*/ 324930 h 2077916"/>
              <a:gd name="connsiteX2367" fmla="*/ 211720 w 407778"/>
              <a:gd name="connsiteY2367" fmla="*/ 319473 h 2077916"/>
              <a:gd name="connsiteX2368" fmla="*/ 123523 w 407778"/>
              <a:gd name="connsiteY2368" fmla="*/ 297982 h 2077916"/>
              <a:gd name="connsiteX2369" fmla="*/ 128624 w 407778"/>
              <a:gd name="connsiteY2369" fmla="*/ 300198 h 2077916"/>
              <a:gd name="connsiteX2370" fmla="*/ 133450 w 407778"/>
              <a:gd name="connsiteY2370" fmla="*/ 319855 h 2077916"/>
              <a:gd name="connsiteX2371" fmla="*/ 140500 w 407778"/>
              <a:gd name="connsiteY2371" fmla="*/ 354280 h 2077916"/>
              <a:gd name="connsiteX2372" fmla="*/ 141025 w 407778"/>
              <a:gd name="connsiteY2372" fmla="*/ 404185 h 2077916"/>
              <a:gd name="connsiteX2373" fmla="*/ 134460 w 407778"/>
              <a:gd name="connsiteY2373" fmla="*/ 389619 h 2077916"/>
              <a:gd name="connsiteX2374" fmla="*/ 131783 w 407778"/>
              <a:gd name="connsiteY2374" fmla="*/ 365623 h 2077916"/>
              <a:gd name="connsiteX2375" fmla="*/ 125380 w 407778"/>
              <a:gd name="connsiteY2375" fmla="*/ 317390 h 2077916"/>
              <a:gd name="connsiteX2376" fmla="*/ 123889 w 407778"/>
              <a:gd name="connsiteY2376" fmla="*/ 306973 h 2077916"/>
              <a:gd name="connsiteX2377" fmla="*/ 292880 w 407778"/>
              <a:gd name="connsiteY2377" fmla="*/ 186148 h 2077916"/>
              <a:gd name="connsiteX2378" fmla="*/ 301310 w 407778"/>
              <a:gd name="connsiteY2378" fmla="*/ 196877 h 2077916"/>
              <a:gd name="connsiteX2379" fmla="*/ 302131 w 407778"/>
              <a:gd name="connsiteY2379" fmla="*/ 216696 h 2077916"/>
              <a:gd name="connsiteX2380" fmla="*/ 292984 w 407778"/>
              <a:gd name="connsiteY2380" fmla="*/ 194526 h 2077916"/>
              <a:gd name="connsiteX2381" fmla="*/ 205201 w 407778"/>
              <a:gd name="connsiteY2381" fmla="*/ 226562 h 2077916"/>
              <a:gd name="connsiteX2382" fmla="*/ 212409 w 407778"/>
              <a:gd name="connsiteY2382" fmla="*/ 239618 h 2077916"/>
              <a:gd name="connsiteX2383" fmla="*/ 216214 w 407778"/>
              <a:gd name="connsiteY2383" fmla="*/ 263720 h 2077916"/>
              <a:gd name="connsiteX2384" fmla="*/ 215912 w 407778"/>
              <a:gd name="connsiteY2384" fmla="*/ 273477 h 2077916"/>
              <a:gd name="connsiteX2385" fmla="*/ 213965 w 407778"/>
              <a:gd name="connsiteY2385" fmla="*/ 258278 h 2077916"/>
              <a:gd name="connsiteX2386" fmla="*/ 278734 w 407778"/>
              <a:gd name="connsiteY2386" fmla="*/ 168145 h 2077916"/>
              <a:gd name="connsiteX2387" fmla="*/ 285454 w 407778"/>
              <a:gd name="connsiteY2387" fmla="*/ 176698 h 2077916"/>
              <a:gd name="connsiteX2388" fmla="*/ 287221 w 407778"/>
              <a:gd name="connsiteY2388" fmla="*/ 180559 h 2077916"/>
              <a:gd name="connsiteX2389" fmla="*/ 292984 w 407778"/>
              <a:gd name="connsiteY2389" fmla="*/ 194526 h 2077916"/>
              <a:gd name="connsiteX2390" fmla="*/ 294190 w 407778"/>
              <a:gd name="connsiteY2390" fmla="*/ 291636 h 2077916"/>
              <a:gd name="connsiteX2391" fmla="*/ 278441 w 407778"/>
              <a:gd name="connsiteY2391" fmla="*/ 240079 h 2077916"/>
              <a:gd name="connsiteX2392" fmla="*/ 266660 w 407778"/>
              <a:gd name="connsiteY2392" fmla="*/ 202846 h 2077916"/>
              <a:gd name="connsiteX2393" fmla="*/ 278897 w 407778"/>
              <a:gd name="connsiteY2393" fmla="*/ 177708 h 2077916"/>
              <a:gd name="connsiteX2394" fmla="*/ 200425 w 407778"/>
              <a:gd name="connsiteY2394" fmla="*/ 209278 h 2077916"/>
              <a:gd name="connsiteX2395" fmla="*/ 205201 w 407778"/>
              <a:gd name="connsiteY2395" fmla="*/ 226562 h 2077916"/>
              <a:gd name="connsiteX2396" fmla="*/ 201512 w 407778"/>
              <a:gd name="connsiteY2396" fmla="*/ 219880 h 2077916"/>
              <a:gd name="connsiteX2397" fmla="*/ 27228 w 407778"/>
              <a:gd name="connsiteY2397" fmla="*/ 304376 h 2077916"/>
              <a:gd name="connsiteX2398" fmla="*/ 53981 w 407778"/>
              <a:gd name="connsiteY2398" fmla="*/ 351828 h 2077916"/>
              <a:gd name="connsiteX2399" fmla="*/ 56520 w 407778"/>
              <a:gd name="connsiteY2399" fmla="*/ 357130 h 2077916"/>
              <a:gd name="connsiteX2400" fmla="*/ 57015 w 407778"/>
              <a:gd name="connsiteY2400" fmla="*/ 359717 h 2077916"/>
              <a:gd name="connsiteX2401" fmla="*/ 58860 w 407778"/>
              <a:gd name="connsiteY2401" fmla="*/ 370952 h 2077916"/>
              <a:gd name="connsiteX2402" fmla="*/ 56198 w 407778"/>
              <a:gd name="connsiteY2402" fmla="*/ 369213 h 2077916"/>
              <a:gd name="connsiteX2403" fmla="*/ 28676 w 407778"/>
              <a:gd name="connsiteY2403" fmla="*/ 316611 h 2077916"/>
              <a:gd name="connsiteX2404" fmla="*/ 186752 w 407778"/>
              <a:gd name="connsiteY2404" fmla="*/ 193144 h 2077916"/>
              <a:gd name="connsiteX2405" fmla="*/ 201512 w 407778"/>
              <a:gd name="connsiteY2405" fmla="*/ 219880 h 2077916"/>
              <a:gd name="connsiteX2406" fmla="*/ 204236 w 407778"/>
              <a:gd name="connsiteY2406" fmla="*/ 246455 h 2077916"/>
              <a:gd name="connsiteX2407" fmla="*/ 199035 w 407778"/>
              <a:gd name="connsiteY2407" fmla="*/ 219964 h 2077916"/>
              <a:gd name="connsiteX2408" fmla="*/ 178271 w 407778"/>
              <a:gd name="connsiteY2408" fmla="*/ 184261 h 2077916"/>
              <a:gd name="connsiteX2409" fmla="*/ 183368 w 407778"/>
              <a:gd name="connsiteY2409" fmla="*/ 199864 h 2077916"/>
              <a:gd name="connsiteX2410" fmla="*/ 187448 w 407778"/>
              <a:gd name="connsiteY2410" fmla="*/ 216973 h 2077916"/>
              <a:gd name="connsiteX2411" fmla="*/ 186428 w 407778"/>
              <a:gd name="connsiteY2411" fmla="*/ 275956 h 2077916"/>
              <a:gd name="connsiteX2412" fmla="*/ 190041 w 407778"/>
              <a:gd name="connsiteY2412" fmla="*/ 328211 h 2077916"/>
              <a:gd name="connsiteX2413" fmla="*/ 178776 w 407778"/>
              <a:gd name="connsiteY2413" fmla="*/ 322611 h 2077916"/>
              <a:gd name="connsiteX2414" fmla="*/ 178072 w 407778"/>
              <a:gd name="connsiteY2414" fmla="*/ 319517 h 2077916"/>
              <a:gd name="connsiteX2415" fmla="*/ 177867 w 407778"/>
              <a:gd name="connsiteY2415" fmla="*/ 316459 h 2077916"/>
              <a:gd name="connsiteX2416" fmla="*/ 173680 w 407778"/>
              <a:gd name="connsiteY2416" fmla="*/ 225812 h 2077916"/>
              <a:gd name="connsiteX2417" fmla="*/ 13072 w 407778"/>
              <a:gd name="connsiteY2417" fmla="*/ 286788 h 2077916"/>
              <a:gd name="connsiteX2418" fmla="*/ 28676 w 407778"/>
              <a:gd name="connsiteY2418" fmla="*/ 316611 h 2077916"/>
              <a:gd name="connsiteX2419" fmla="*/ 31067 w 407778"/>
              <a:gd name="connsiteY2419" fmla="*/ 336809 h 2077916"/>
              <a:gd name="connsiteX2420" fmla="*/ 39434 w 407778"/>
              <a:gd name="connsiteY2420" fmla="*/ 414662 h 2077916"/>
              <a:gd name="connsiteX2421" fmla="*/ 36512 w 407778"/>
              <a:gd name="connsiteY2421" fmla="*/ 408785 h 2077916"/>
              <a:gd name="connsiteX2422" fmla="*/ 30047 w 407778"/>
              <a:gd name="connsiteY2422" fmla="*/ 395792 h 2077916"/>
              <a:gd name="connsiteX2423" fmla="*/ 29027 w 407778"/>
              <a:gd name="connsiteY2423" fmla="*/ 454774 h 2077916"/>
              <a:gd name="connsiteX2424" fmla="*/ 36846 w 407778"/>
              <a:gd name="connsiteY2424" fmla="*/ 527525 h 2077916"/>
              <a:gd name="connsiteX2425" fmla="*/ 23377 w 407778"/>
              <a:gd name="connsiteY2425" fmla="*/ 491064 h 2077916"/>
              <a:gd name="connsiteX2426" fmla="*/ 20188 w 407778"/>
              <a:gd name="connsiteY2426" fmla="*/ 441006 h 2077916"/>
              <a:gd name="connsiteX2427" fmla="*/ 17098 w 407778"/>
              <a:gd name="connsiteY2427" fmla="*/ 302354 h 2077916"/>
              <a:gd name="connsiteX2428" fmla="*/ 179129 w 407778"/>
              <a:gd name="connsiteY2428" fmla="*/ 176501 h 2077916"/>
              <a:gd name="connsiteX2429" fmla="*/ 186752 w 407778"/>
              <a:gd name="connsiteY2429" fmla="*/ 193144 h 2077916"/>
              <a:gd name="connsiteX2430" fmla="*/ 178868 w 407778"/>
              <a:gd name="connsiteY2430" fmla="*/ 178864 h 2077916"/>
              <a:gd name="connsiteX2431" fmla="*/ 173388 w 407778"/>
              <a:gd name="connsiteY2431" fmla="*/ 168937 h 2077916"/>
              <a:gd name="connsiteX2432" fmla="*/ 178868 w 407778"/>
              <a:gd name="connsiteY2432" fmla="*/ 178864 h 2077916"/>
              <a:gd name="connsiteX2433" fmla="*/ 178271 w 407778"/>
              <a:gd name="connsiteY2433" fmla="*/ 184261 h 2077916"/>
              <a:gd name="connsiteX2434" fmla="*/ 176889 w 407778"/>
              <a:gd name="connsiteY2434" fmla="*/ 180029 h 2077916"/>
              <a:gd name="connsiteX2435" fmla="*/ 232120 w 407778"/>
              <a:gd name="connsiteY2435" fmla="*/ 121145 h 2077916"/>
              <a:gd name="connsiteX2436" fmla="*/ 244523 w 407778"/>
              <a:gd name="connsiteY2436" fmla="*/ 132969 h 2077916"/>
              <a:gd name="connsiteX2437" fmla="*/ 245797 w 407778"/>
              <a:gd name="connsiteY2437" fmla="*/ 136908 h 2077916"/>
              <a:gd name="connsiteX2438" fmla="*/ 266660 w 407778"/>
              <a:gd name="connsiteY2438" fmla="*/ 202846 h 2077916"/>
              <a:gd name="connsiteX2439" fmla="*/ 252968 w 407778"/>
              <a:gd name="connsiteY2439" fmla="*/ 230974 h 2077916"/>
              <a:gd name="connsiteX2440" fmla="*/ 250713 w 407778"/>
              <a:gd name="connsiteY2440" fmla="*/ 236773 h 2077916"/>
              <a:gd name="connsiteX2441" fmla="*/ 244925 w 407778"/>
              <a:gd name="connsiteY2441" fmla="*/ 199766 h 2077916"/>
              <a:gd name="connsiteX2442" fmla="*/ 189393 w 407778"/>
              <a:gd name="connsiteY2442" fmla="*/ 139210 h 2077916"/>
              <a:gd name="connsiteX2443" fmla="*/ 191498 w 407778"/>
              <a:gd name="connsiteY2443" fmla="*/ 147322 h 2077916"/>
              <a:gd name="connsiteX2444" fmla="*/ 200052 w 407778"/>
              <a:gd name="connsiteY2444" fmla="*/ 205638 h 2077916"/>
              <a:gd name="connsiteX2445" fmla="*/ 200425 w 407778"/>
              <a:gd name="connsiteY2445" fmla="*/ 209278 h 2077916"/>
              <a:gd name="connsiteX2446" fmla="*/ 200154 w 407778"/>
              <a:gd name="connsiteY2446" fmla="*/ 208294 h 2077916"/>
              <a:gd name="connsiteX2447" fmla="*/ 188468 w 407778"/>
              <a:gd name="connsiteY2447" fmla="*/ 157991 h 2077916"/>
              <a:gd name="connsiteX2448" fmla="*/ 187019 w 407778"/>
              <a:gd name="connsiteY2448" fmla="*/ 116789 h 2077916"/>
              <a:gd name="connsiteX2449" fmla="*/ 189623 w 407778"/>
              <a:gd name="connsiteY2449" fmla="*/ 134537 h 2077916"/>
              <a:gd name="connsiteX2450" fmla="*/ 189393 w 407778"/>
              <a:gd name="connsiteY2450" fmla="*/ 139210 h 2077916"/>
              <a:gd name="connsiteX2451" fmla="*/ 185818 w 407778"/>
              <a:gd name="connsiteY2451" fmla="*/ 125440 h 2077916"/>
              <a:gd name="connsiteX2452" fmla="*/ 193154 w 407778"/>
              <a:gd name="connsiteY2452" fmla="*/ 89482 h 2077916"/>
              <a:gd name="connsiteX2453" fmla="*/ 215786 w 407778"/>
              <a:gd name="connsiteY2453" fmla="*/ 105572 h 2077916"/>
              <a:gd name="connsiteX2454" fmla="*/ 224933 w 407778"/>
              <a:gd name="connsiteY2454" fmla="*/ 114293 h 2077916"/>
              <a:gd name="connsiteX2455" fmla="*/ 217443 w 407778"/>
              <a:gd name="connsiteY2455" fmla="*/ 224027 h 2077916"/>
              <a:gd name="connsiteX2456" fmla="*/ 216719 w 407778"/>
              <a:gd name="connsiteY2456" fmla="*/ 247424 h 2077916"/>
              <a:gd name="connsiteX2457" fmla="*/ 212409 w 407778"/>
              <a:gd name="connsiteY2457" fmla="*/ 239618 h 2077916"/>
              <a:gd name="connsiteX2458" fmla="*/ 207679 w 407778"/>
              <a:gd name="connsiteY2458" fmla="*/ 209660 h 2077916"/>
              <a:gd name="connsiteX2459" fmla="*/ 191498 w 407778"/>
              <a:gd name="connsiteY2459" fmla="*/ 147322 h 2077916"/>
              <a:gd name="connsiteX2460" fmla="*/ 189623 w 407778"/>
              <a:gd name="connsiteY2460" fmla="*/ 134537 h 2077916"/>
              <a:gd name="connsiteX2461" fmla="*/ 190474 w 407778"/>
              <a:gd name="connsiteY2461" fmla="*/ 117253 h 2077916"/>
              <a:gd name="connsiteX2462" fmla="*/ 23912 w 407778"/>
              <a:gd name="connsiteY2462" fmla="*/ 196981 h 2077916"/>
              <a:gd name="connsiteX2463" fmla="*/ 33885 w 407778"/>
              <a:gd name="connsiteY2463" fmla="*/ 216048 h 2077916"/>
              <a:gd name="connsiteX2464" fmla="*/ 66273 w 407778"/>
              <a:gd name="connsiteY2464" fmla="*/ 279613 h 2077916"/>
              <a:gd name="connsiteX2465" fmla="*/ 66656 w 407778"/>
              <a:gd name="connsiteY2465" fmla="*/ 280424 h 2077916"/>
              <a:gd name="connsiteX2466" fmla="*/ 72411 w 407778"/>
              <a:gd name="connsiteY2466" fmla="*/ 310473 h 2077916"/>
              <a:gd name="connsiteX2467" fmla="*/ 78853 w 407778"/>
              <a:gd name="connsiteY2467" fmla="*/ 360358 h 2077916"/>
              <a:gd name="connsiteX2468" fmla="*/ 81419 w 407778"/>
              <a:gd name="connsiteY2468" fmla="*/ 389245 h 2077916"/>
              <a:gd name="connsiteX2469" fmla="*/ 70988 w 407778"/>
              <a:gd name="connsiteY2469" fmla="*/ 378874 h 2077916"/>
              <a:gd name="connsiteX2470" fmla="*/ 65086 w 407778"/>
              <a:gd name="connsiteY2470" fmla="*/ 375019 h 2077916"/>
              <a:gd name="connsiteX2471" fmla="*/ 56520 w 407778"/>
              <a:gd name="connsiteY2471" fmla="*/ 357130 h 2077916"/>
              <a:gd name="connsiteX2472" fmla="*/ 37016 w 407778"/>
              <a:gd name="connsiteY2472" fmla="*/ 255219 h 2077916"/>
              <a:gd name="connsiteX2473" fmla="*/ 145345 w 407778"/>
              <a:gd name="connsiteY2473" fmla="*/ 107216 h 2077916"/>
              <a:gd name="connsiteX2474" fmla="*/ 157022 w 407778"/>
              <a:gd name="connsiteY2474" fmla="*/ 139293 h 2077916"/>
              <a:gd name="connsiteX2475" fmla="*/ 168245 w 407778"/>
              <a:gd name="connsiteY2475" fmla="*/ 159623 h 2077916"/>
              <a:gd name="connsiteX2476" fmla="*/ 169100 w 407778"/>
              <a:gd name="connsiteY2476" fmla="*/ 200673 h 2077916"/>
              <a:gd name="connsiteX2477" fmla="*/ 168201 w 407778"/>
              <a:gd name="connsiteY2477" fmla="*/ 270703 h 2077916"/>
              <a:gd name="connsiteX2478" fmla="*/ 165870 w 407778"/>
              <a:gd name="connsiteY2478" fmla="*/ 258462 h 2077916"/>
              <a:gd name="connsiteX2479" fmla="*/ 156002 w 407778"/>
              <a:gd name="connsiteY2479" fmla="*/ 198276 h 2077916"/>
              <a:gd name="connsiteX2480" fmla="*/ 146103 w 407778"/>
              <a:gd name="connsiteY2480" fmla="*/ 120184 h 2077916"/>
              <a:gd name="connsiteX2481" fmla="*/ 182062 w 407778"/>
              <a:gd name="connsiteY2481" fmla="*/ 81596 h 2077916"/>
              <a:gd name="connsiteX2482" fmla="*/ 188361 w 407778"/>
              <a:gd name="connsiteY2482" fmla="*/ 86074 h 2077916"/>
              <a:gd name="connsiteX2483" fmla="*/ 189488 w 407778"/>
              <a:gd name="connsiteY2483" fmla="*/ 99008 h 2077916"/>
              <a:gd name="connsiteX2484" fmla="*/ 187019 w 407778"/>
              <a:gd name="connsiteY2484" fmla="*/ 116789 h 2077916"/>
              <a:gd name="connsiteX2485" fmla="*/ 183219 w 407778"/>
              <a:gd name="connsiteY2485" fmla="*/ 90880 h 2077916"/>
              <a:gd name="connsiteX2486" fmla="*/ 162810 w 407778"/>
              <a:gd name="connsiteY2486" fmla="*/ 67908 h 2077916"/>
              <a:gd name="connsiteX2487" fmla="*/ 172712 w 407778"/>
              <a:gd name="connsiteY2487" fmla="*/ 74948 h 2077916"/>
              <a:gd name="connsiteX2488" fmla="*/ 185818 w 407778"/>
              <a:gd name="connsiteY2488" fmla="*/ 125440 h 2077916"/>
              <a:gd name="connsiteX2489" fmla="*/ 180685 w 407778"/>
              <a:gd name="connsiteY2489" fmla="*/ 162420 h 2077916"/>
              <a:gd name="connsiteX2490" fmla="*/ 179129 w 407778"/>
              <a:gd name="connsiteY2490" fmla="*/ 176501 h 2077916"/>
              <a:gd name="connsiteX2491" fmla="*/ 174699 w 407778"/>
              <a:gd name="connsiteY2491" fmla="*/ 166830 h 2077916"/>
              <a:gd name="connsiteX2492" fmla="*/ 172502 w 407778"/>
              <a:gd name="connsiteY2492" fmla="*/ 166131 h 2077916"/>
              <a:gd name="connsiteX2493" fmla="*/ 173388 w 407778"/>
              <a:gd name="connsiteY2493" fmla="*/ 168937 h 2077916"/>
              <a:gd name="connsiteX2494" fmla="*/ 168245 w 407778"/>
              <a:gd name="connsiteY2494" fmla="*/ 159623 h 2077916"/>
              <a:gd name="connsiteX2495" fmla="*/ 166880 w 407778"/>
              <a:gd name="connsiteY2495" fmla="*/ 94078 h 2077916"/>
              <a:gd name="connsiteX2496" fmla="*/ 13748 w 407778"/>
              <a:gd name="connsiteY2496" fmla="*/ 151813 h 2077916"/>
              <a:gd name="connsiteX2497" fmla="*/ 23912 w 407778"/>
              <a:gd name="connsiteY2497" fmla="*/ 196981 h 2077916"/>
              <a:gd name="connsiteX2498" fmla="*/ 15511 w 407778"/>
              <a:gd name="connsiteY2498" fmla="*/ 180919 h 2077916"/>
              <a:gd name="connsiteX2499" fmla="*/ 13940 w 407778"/>
              <a:gd name="connsiteY2499" fmla="*/ 156915 h 2077916"/>
              <a:gd name="connsiteX2500" fmla="*/ 0 w 407778"/>
              <a:gd name="connsiteY2500" fmla="*/ 151336 h 2077916"/>
              <a:gd name="connsiteX2501" fmla="*/ 3536 w 407778"/>
              <a:gd name="connsiteY2501" fmla="*/ 158026 h 2077916"/>
              <a:gd name="connsiteX2502" fmla="*/ 15511 w 407778"/>
              <a:gd name="connsiteY2502" fmla="*/ 180919 h 2077916"/>
              <a:gd name="connsiteX2503" fmla="*/ 17199 w 407778"/>
              <a:gd name="connsiteY2503" fmla="*/ 206720 h 2077916"/>
              <a:gd name="connsiteX2504" fmla="*/ 22722 w 407778"/>
              <a:gd name="connsiteY2504" fmla="*/ 266317 h 2077916"/>
              <a:gd name="connsiteX2505" fmla="*/ 27228 w 407778"/>
              <a:gd name="connsiteY2505" fmla="*/ 304376 h 2077916"/>
              <a:gd name="connsiteX2506" fmla="*/ 9480 w 407778"/>
              <a:gd name="connsiteY2506" fmla="*/ 272897 h 2077916"/>
              <a:gd name="connsiteX2507" fmla="*/ 13072 w 407778"/>
              <a:gd name="connsiteY2507" fmla="*/ 286788 h 2077916"/>
              <a:gd name="connsiteX2508" fmla="*/ 0 w 407778"/>
              <a:gd name="connsiteY2508" fmla="*/ 261803 h 2077916"/>
              <a:gd name="connsiteX2509" fmla="*/ 0 w 407778"/>
              <a:gd name="connsiteY2509" fmla="*/ 221599 h 2077916"/>
              <a:gd name="connsiteX2510" fmla="*/ 689 w 407778"/>
              <a:gd name="connsiteY2510" fmla="*/ 220745 h 2077916"/>
              <a:gd name="connsiteX2511" fmla="*/ 1173 w 407778"/>
              <a:gd name="connsiteY2511" fmla="*/ 206612 h 2077916"/>
              <a:gd name="connsiteX2512" fmla="*/ 0 w 407778"/>
              <a:gd name="connsiteY2512" fmla="*/ 214091 h 2077916"/>
              <a:gd name="connsiteX2513" fmla="*/ 135738 w 407778"/>
              <a:gd name="connsiteY2513" fmla="*/ 52249 h 2077916"/>
              <a:gd name="connsiteX2514" fmla="*/ 152146 w 407778"/>
              <a:gd name="connsiteY2514" fmla="*/ 60649 h 2077916"/>
              <a:gd name="connsiteX2515" fmla="*/ 152281 w 407778"/>
              <a:gd name="connsiteY2515" fmla="*/ 64235 h 2077916"/>
              <a:gd name="connsiteX2516" fmla="*/ 144733 w 407778"/>
              <a:gd name="connsiteY2516" fmla="*/ 96727 h 2077916"/>
              <a:gd name="connsiteX2517" fmla="*/ 145345 w 407778"/>
              <a:gd name="connsiteY2517" fmla="*/ 107216 h 2077916"/>
              <a:gd name="connsiteX2518" fmla="*/ 145185 w 407778"/>
              <a:gd name="connsiteY2518" fmla="*/ 106776 h 2077916"/>
              <a:gd name="connsiteX2519" fmla="*/ 139013 w 407778"/>
              <a:gd name="connsiteY2519" fmla="*/ 72259 h 2077916"/>
              <a:gd name="connsiteX2520" fmla="*/ 122337 w 407778"/>
              <a:gd name="connsiteY2520" fmla="*/ 45389 h 2077916"/>
              <a:gd name="connsiteX2521" fmla="*/ 128552 w 407778"/>
              <a:gd name="connsiteY2521" fmla="*/ 48570 h 2077916"/>
              <a:gd name="connsiteX2522" fmla="*/ 128153 w 407778"/>
              <a:gd name="connsiteY2522" fmla="*/ 53465 h 2077916"/>
              <a:gd name="connsiteX2523" fmla="*/ 129485 w 407778"/>
              <a:gd name="connsiteY2523" fmla="*/ 156971 h 2077916"/>
              <a:gd name="connsiteX2524" fmla="*/ 138893 w 407778"/>
              <a:gd name="connsiteY2524" fmla="*/ 304662 h 2077916"/>
              <a:gd name="connsiteX2525" fmla="*/ 128624 w 407778"/>
              <a:gd name="connsiteY2525" fmla="*/ 300198 h 2077916"/>
              <a:gd name="connsiteX2526" fmla="*/ 122618 w 407778"/>
              <a:gd name="connsiteY2526" fmla="*/ 275736 h 2077916"/>
              <a:gd name="connsiteX2527" fmla="*/ 119626 w 407778"/>
              <a:gd name="connsiteY2527" fmla="*/ 202185 h 2077916"/>
              <a:gd name="connsiteX2528" fmla="*/ 84777 w 407778"/>
              <a:gd name="connsiteY2528" fmla="*/ 26316 h 2077916"/>
              <a:gd name="connsiteX2529" fmla="*/ 85552 w 407778"/>
              <a:gd name="connsiteY2529" fmla="*/ 26557 h 2077916"/>
              <a:gd name="connsiteX2530" fmla="*/ 90890 w 407778"/>
              <a:gd name="connsiteY2530" fmla="*/ 29290 h 2077916"/>
              <a:gd name="connsiteX2531" fmla="*/ 88275 w 407778"/>
              <a:gd name="connsiteY2531" fmla="*/ 31159 h 2077916"/>
              <a:gd name="connsiteX2532" fmla="*/ 10079 w 407778"/>
              <a:gd name="connsiteY2532" fmla="*/ 3129 h 2077916"/>
              <a:gd name="connsiteX2533" fmla="*/ 79673 w 407778"/>
              <a:gd name="connsiteY2533" fmla="*/ 24732 h 2077916"/>
              <a:gd name="connsiteX2534" fmla="*/ 80106 w 407778"/>
              <a:gd name="connsiteY2534" fmla="*/ 33058 h 2077916"/>
              <a:gd name="connsiteX2535" fmla="*/ 101948 w 407778"/>
              <a:gd name="connsiteY2535" fmla="*/ 174649 h 2077916"/>
              <a:gd name="connsiteX2536" fmla="*/ 117987 w 407778"/>
              <a:gd name="connsiteY2536" fmla="*/ 256870 h 2077916"/>
              <a:gd name="connsiteX2537" fmla="*/ 122618 w 407778"/>
              <a:gd name="connsiteY2537" fmla="*/ 275736 h 2077916"/>
              <a:gd name="connsiteX2538" fmla="*/ 123523 w 407778"/>
              <a:gd name="connsiteY2538" fmla="*/ 297982 h 2077916"/>
              <a:gd name="connsiteX2539" fmla="*/ 122516 w 407778"/>
              <a:gd name="connsiteY2539" fmla="*/ 297543 h 2077916"/>
              <a:gd name="connsiteX2540" fmla="*/ 123300 w 407778"/>
              <a:gd name="connsiteY2540" fmla="*/ 302858 h 2077916"/>
              <a:gd name="connsiteX2541" fmla="*/ 123889 w 407778"/>
              <a:gd name="connsiteY2541" fmla="*/ 306973 h 2077916"/>
              <a:gd name="connsiteX2542" fmla="*/ 126599 w 407778"/>
              <a:gd name="connsiteY2542" fmla="*/ 373589 h 2077916"/>
              <a:gd name="connsiteX2543" fmla="*/ 94979 w 407778"/>
              <a:gd name="connsiteY2543" fmla="*/ 315221 h 2077916"/>
              <a:gd name="connsiteX2544" fmla="*/ 98519 w 407778"/>
              <a:gd name="connsiteY2544" fmla="*/ 347945 h 2077916"/>
              <a:gd name="connsiteX2545" fmla="*/ 66656 w 407778"/>
              <a:gd name="connsiteY2545" fmla="*/ 280424 h 2077916"/>
              <a:gd name="connsiteX2546" fmla="*/ 56292 w 407778"/>
              <a:gd name="connsiteY2546" fmla="*/ 226308 h 2077916"/>
              <a:gd name="connsiteX2547" fmla="*/ 13559 w 407778"/>
              <a:gd name="connsiteY2547" fmla="*/ 36965 h 2077916"/>
              <a:gd name="connsiteX2548" fmla="*/ 12204 w 407778"/>
              <a:gd name="connsiteY2548" fmla="*/ 25914 h 2077916"/>
              <a:gd name="connsiteX2549" fmla="*/ 12203 w 407778"/>
              <a:gd name="connsiteY2549" fmla="*/ 16223 h 2077916"/>
              <a:gd name="connsiteX2550" fmla="*/ 0 w 407778"/>
              <a:gd name="connsiteY2550" fmla="*/ 0 h 2077916"/>
              <a:gd name="connsiteX2551" fmla="*/ 9385 w 407778"/>
              <a:gd name="connsiteY2551" fmla="*/ 2913 h 2077916"/>
              <a:gd name="connsiteX2552" fmla="*/ 12204 w 407778"/>
              <a:gd name="connsiteY2552" fmla="*/ 25914 h 2077916"/>
              <a:gd name="connsiteX2553" fmla="*/ 12208 w 407778"/>
              <a:gd name="connsiteY2553" fmla="*/ 55241 h 2077916"/>
              <a:gd name="connsiteX2554" fmla="*/ 12392 w 407778"/>
              <a:gd name="connsiteY2554" fmla="*/ 115802 h 2077916"/>
              <a:gd name="connsiteX2555" fmla="*/ 13748 w 407778"/>
              <a:gd name="connsiteY2555" fmla="*/ 151813 h 2077916"/>
              <a:gd name="connsiteX2556" fmla="*/ 0 w 407778"/>
              <a:gd name="connsiteY2556" fmla="*/ 90716 h 207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Lst>
            <a:rect l="l" t="t" r="r" b="b"/>
            <a:pathLst>
              <a:path w="407778" h="2077916">
                <a:moveTo>
                  <a:pt x="185736" y="1977723"/>
                </a:moveTo>
                <a:lnTo>
                  <a:pt x="188018" y="2002157"/>
                </a:lnTo>
                <a:lnTo>
                  <a:pt x="182432" y="2006128"/>
                </a:lnTo>
                <a:lnTo>
                  <a:pt x="184384" y="1993708"/>
                </a:lnTo>
                <a:close/>
                <a:moveTo>
                  <a:pt x="159581" y="1992118"/>
                </a:moveTo>
                <a:lnTo>
                  <a:pt x="170167" y="2014848"/>
                </a:lnTo>
                <a:lnTo>
                  <a:pt x="159533" y="2022409"/>
                </a:lnTo>
                <a:lnTo>
                  <a:pt x="159467" y="2003812"/>
                </a:lnTo>
                <a:close/>
                <a:moveTo>
                  <a:pt x="278401" y="1887811"/>
                </a:moveTo>
                <a:lnTo>
                  <a:pt x="286199" y="1910342"/>
                </a:lnTo>
                <a:lnTo>
                  <a:pt x="279929" y="1918322"/>
                </a:lnTo>
                <a:lnTo>
                  <a:pt x="278875" y="1910851"/>
                </a:lnTo>
                <a:lnTo>
                  <a:pt x="278350" y="1907548"/>
                </a:lnTo>
                <a:lnTo>
                  <a:pt x="278400" y="1888027"/>
                </a:lnTo>
                <a:close/>
                <a:moveTo>
                  <a:pt x="307090" y="1846611"/>
                </a:moveTo>
                <a:lnTo>
                  <a:pt x="309648" y="1849682"/>
                </a:lnTo>
                <a:lnTo>
                  <a:pt x="322185" y="1862436"/>
                </a:lnTo>
                <a:lnTo>
                  <a:pt x="317675" y="1870283"/>
                </a:lnTo>
                <a:lnTo>
                  <a:pt x="317418" y="1870609"/>
                </a:lnTo>
                <a:lnTo>
                  <a:pt x="308317" y="1849632"/>
                </a:lnTo>
                <a:close/>
                <a:moveTo>
                  <a:pt x="56217" y="1991317"/>
                </a:moveTo>
                <a:lnTo>
                  <a:pt x="62961" y="2068443"/>
                </a:lnTo>
                <a:lnTo>
                  <a:pt x="51064" y="2072136"/>
                </a:lnTo>
                <a:lnTo>
                  <a:pt x="51635" y="2034562"/>
                </a:lnTo>
                <a:lnTo>
                  <a:pt x="51763" y="2033348"/>
                </a:lnTo>
                <a:lnTo>
                  <a:pt x="54387" y="2039392"/>
                </a:lnTo>
                <a:cubicBezTo>
                  <a:pt x="63930" y="2061010"/>
                  <a:pt x="62467" y="2055203"/>
                  <a:pt x="54679" y="2025187"/>
                </a:cubicBezTo>
                <a:lnTo>
                  <a:pt x="53226" y="2019545"/>
                </a:lnTo>
                <a:close/>
                <a:moveTo>
                  <a:pt x="276172" y="1808354"/>
                </a:moveTo>
                <a:lnTo>
                  <a:pt x="277877" y="1811549"/>
                </a:lnTo>
                <a:lnTo>
                  <a:pt x="278643" y="1812468"/>
                </a:lnTo>
                <a:lnTo>
                  <a:pt x="278635" y="1813440"/>
                </a:lnTo>
                <a:lnTo>
                  <a:pt x="278401" y="1887811"/>
                </a:lnTo>
                <a:lnTo>
                  <a:pt x="278151" y="1887090"/>
                </a:lnTo>
                <a:lnTo>
                  <a:pt x="272302" y="1869458"/>
                </a:lnTo>
                <a:lnTo>
                  <a:pt x="271291" y="1863093"/>
                </a:lnTo>
                <a:lnTo>
                  <a:pt x="271213" y="1862680"/>
                </a:lnTo>
                <a:lnTo>
                  <a:pt x="272825" y="1853139"/>
                </a:lnTo>
                <a:cubicBezTo>
                  <a:pt x="273810" y="1844746"/>
                  <a:pt x="274761" y="1833751"/>
                  <a:pt x="275647" y="1819644"/>
                </a:cubicBezTo>
                <a:close/>
                <a:moveTo>
                  <a:pt x="259366" y="1815560"/>
                </a:moveTo>
                <a:cubicBezTo>
                  <a:pt x="260470" y="1814240"/>
                  <a:pt x="262476" y="1818805"/>
                  <a:pt x="265641" y="1833329"/>
                </a:cubicBezTo>
                <a:lnTo>
                  <a:pt x="271213" y="1862680"/>
                </a:lnTo>
                <a:lnTo>
                  <a:pt x="270822" y="1864996"/>
                </a:lnTo>
                <a:lnTo>
                  <a:pt x="260576" y="1834110"/>
                </a:lnTo>
                <a:lnTo>
                  <a:pt x="258680" y="1828225"/>
                </a:lnTo>
                <a:lnTo>
                  <a:pt x="258353" y="1821444"/>
                </a:lnTo>
                <a:cubicBezTo>
                  <a:pt x="258487" y="1818351"/>
                  <a:pt x="258814" y="1816220"/>
                  <a:pt x="259366" y="1815560"/>
                </a:cubicBezTo>
                <a:close/>
                <a:moveTo>
                  <a:pt x="255323" y="1817807"/>
                </a:moveTo>
                <a:lnTo>
                  <a:pt x="258680" y="1828225"/>
                </a:lnTo>
                <a:lnTo>
                  <a:pt x="259607" y="1847473"/>
                </a:lnTo>
                <a:cubicBezTo>
                  <a:pt x="261642" y="1867089"/>
                  <a:pt x="265730" y="1885801"/>
                  <a:pt x="269805" y="1871016"/>
                </a:cubicBezTo>
                <a:lnTo>
                  <a:pt x="270822" y="1864996"/>
                </a:lnTo>
                <a:lnTo>
                  <a:pt x="272302" y="1869458"/>
                </a:lnTo>
                <a:lnTo>
                  <a:pt x="278350" y="1907548"/>
                </a:lnTo>
                <a:lnTo>
                  <a:pt x="278318" y="1920373"/>
                </a:lnTo>
                <a:lnTo>
                  <a:pt x="270721" y="1930041"/>
                </a:lnTo>
                <a:lnTo>
                  <a:pt x="262065" y="1938293"/>
                </a:lnTo>
                <a:lnTo>
                  <a:pt x="255353" y="1828534"/>
                </a:lnTo>
                <a:close/>
                <a:moveTo>
                  <a:pt x="356610" y="1745618"/>
                </a:moveTo>
                <a:lnTo>
                  <a:pt x="369352" y="1769520"/>
                </a:lnTo>
                <a:lnTo>
                  <a:pt x="357003" y="1800861"/>
                </a:lnTo>
                <a:lnTo>
                  <a:pt x="356683" y="1797669"/>
                </a:lnTo>
                <a:close/>
                <a:moveTo>
                  <a:pt x="62226" y="1931684"/>
                </a:moveTo>
                <a:lnTo>
                  <a:pt x="61468" y="1941753"/>
                </a:lnTo>
                <a:lnTo>
                  <a:pt x="56217" y="1991317"/>
                </a:lnTo>
                <a:lnTo>
                  <a:pt x="54215" y="1968424"/>
                </a:lnTo>
                <a:close/>
                <a:moveTo>
                  <a:pt x="62877" y="1923017"/>
                </a:moveTo>
                <a:lnTo>
                  <a:pt x="62513" y="1930365"/>
                </a:lnTo>
                <a:lnTo>
                  <a:pt x="62226" y="1931684"/>
                </a:lnTo>
                <a:close/>
                <a:moveTo>
                  <a:pt x="377297" y="1719671"/>
                </a:moveTo>
                <a:lnTo>
                  <a:pt x="384132" y="1731875"/>
                </a:lnTo>
                <a:lnTo>
                  <a:pt x="384059" y="1732192"/>
                </a:lnTo>
                <a:lnTo>
                  <a:pt x="381710" y="1738155"/>
                </a:lnTo>
                <a:close/>
                <a:moveTo>
                  <a:pt x="278907" y="1777247"/>
                </a:moveTo>
                <a:lnTo>
                  <a:pt x="307090" y="1846611"/>
                </a:lnTo>
                <a:lnTo>
                  <a:pt x="278643" y="1812468"/>
                </a:lnTo>
                <a:close/>
                <a:moveTo>
                  <a:pt x="164629" y="1848570"/>
                </a:moveTo>
                <a:lnTo>
                  <a:pt x="168916" y="1862812"/>
                </a:lnTo>
                <a:cubicBezTo>
                  <a:pt x="171038" y="1869430"/>
                  <a:pt x="173372" y="1876537"/>
                  <a:pt x="175283" y="1882667"/>
                </a:cubicBezTo>
                <a:lnTo>
                  <a:pt x="177926" y="1892349"/>
                </a:lnTo>
                <a:lnTo>
                  <a:pt x="178195" y="1896438"/>
                </a:lnTo>
                <a:lnTo>
                  <a:pt x="176569" y="1896029"/>
                </a:lnTo>
                <a:lnTo>
                  <a:pt x="162617" y="1873656"/>
                </a:lnTo>
                <a:lnTo>
                  <a:pt x="162860" y="1868963"/>
                </a:lnTo>
                <a:close/>
                <a:moveTo>
                  <a:pt x="340470" y="1729455"/>
                </a:moveTo>
                <a:lnTo>
                  <a:pt x="340665" y="1730919"/>
                </a:lnTo>
                <a:cubicBezTo>
                  <a:pt x="344681" y="1763670"/>
                  <a:pt x="345831" y="1783301"/>
                  <a:pt x="345804" y="1811408"/>
                </a:cubicBezTo>
                <a:lnTo>
                  <a:pt x="345689" y="1821542"/>
                </a:lnTo>
                <a:lnTo>
                  <a:pt x="330290" y="1848335"/>
                </a:lnTo>
                <a:lnTo>
                  <a:pt x="331930" y="1835176"/>
                </a:lnTo>
                <a:cubicBezTo>
                  <a:pt x="336187" y="1801028"/>
                  <a:pt x="338844" y="1766752"/>
                  <a:pt x="340414" y="1732396"/>
                </a:cubicBezTo>
                <a:close/>
                <a:moveTo>
                  <a:pt x="342869" y="1719842"/>
                </a:moveTo>
                <a:lnTo>
                  <a:pt x="350280" y="1733743"/>
                </a:lnTo>
                <a:lnTo>
                  <a:pt x="356683" y="1797669"/>
                </a:lnTo>
                <a:lnTo>
                  <a:pt x="356689" y="1801658"/>
                </a:lnTo>
                <a:lnTo>
                  <a:pt x="355752" y="1804035"/>
                </a:lnTo>
                <a:lnTo>
                  <a:pt x="350021" y="1814007"/>
                </a:lnTo>
                <a:lnTo>
                  <a:pt x="342809" y="1730979"/>
                </a:lnTo>
                <a:close/>
                <a:moveTo>
                  <a:pt x="104717" y="1870009"/>
                </a:moveTo>
                <a:lnTo>
                  <a:pt x="116777" y="1898291"/>
                </a:lnTo>
                <a:cubicBezTo>
                  <a:pt x="125209" y="1917427"/>
                  <a:pt x="134406" y="1937777"/>
                  <a:pt x="143993" y="1958648"/>
                </a:cubicBezTo>
                <a:lnTo>
                  <a:pt x="147390" y="1965942"/>
                </a:lnTo>
                <a:lnTo>
                  <a:pt x="156328" y="2012611"/>
                </a:lnTo>
                <a:lnTo>
                  <a:pt x="158562" y="2023099"/>
                </a:lnTo>
                <a:lnTo>
                  <a:pt x="153764" y="2026510"/>
                </a:lnTo>
                <a:lnTo>
                  <a:pt x="119752" y="2043922"/>
                </a:lnTo>
                <a:close/>
                <a:moveTo>
                  <a:pt x="167938" y="1827357"/>
                </a:moveTo>
                <a:lnTo>
                  <a:pt x="166402" y="1835406"/>
                </a:lnTo>
                <a:cubicBezTo>
                  <a:pt x="165851" y="1838704"/>
                  <a:pt x="165255" y="1842857"/>
                  <a:pt x="164652" y="1848304"/>
                </a:cubicBezTo>
                <a:lnTo>
                  <a:pt x="164629" y="1848570"/>
                </a:lnTo>
                <a:lnTo>
                  <a:pt x="163821" y="1845885"/>
                </a:lnTo>
                <a:close/>
                <a:moveTo>
                  <a:pt x="347742" y="1705548"/>
                </a:moveTo>
                <a:lnTo>
                  <a:pt x="356579" y="1723343"/>
                </a:lnTo>
                <a:lnTo>
                  <a:pt x="356610" y="1745618"/>
                </a:lnTo>
                <a:lnTo>
                  <a:pt x="350280" y="1733743"/>
                </a:lnTo>
                <a:lnTo>
                  <a:pt x="347738" y="1708371"/>
                </a:lnTo>
                <a:close/>
                <a:moveTo>
                  <a:pt x="337927" y="1710291"/>
                </a:moveTo>
                <a:lnTo>
                  <a:pt x="339456" y="1713438"/>
                </a:lnTo>
                <a:lnTo>
                  <a:pt x="340729" y="1715827"/>
                </a:lnTo>
                <a:lnTo>
                  <a:pt x="340470" y="1729455"/>
                </a:lnTo>
                <a:close/>
                <a:moveTo>
                  <a:pt x="0" y="1914305"/>
                </a:moveTo>
                <a:lnTo>
                  <a:pt x="12369" y="1943113"/>
                </a:lnTo>
                <a:lnTo>
                  <a:pt x="30957" y="1985363"/>
                </a:lnTo>
                <a:lnTo>
                  <a:pt x="40787" y="2032044"/>
                </a:lnTo>
                <a:lnTo>
                  <a:pt x="49022" y="2072770"/>
                </a:lnTo>
                <a:lnTo>
                  <a:pt x="32444" y="2077916"/>
                </a:lnTo>
                <a:lnTo>
                  <a:pt x="29788" y="2070321"/>
                </a:lnTo>
                <a:cubicBezTo>
                  <a:pt x="17755" y="2033109"/>
                  <a:pt x="8530" y="1998468"/>
                  <a:pt x="309" y="1962233"/>
                </a:cubicBezTo>
                <a:lnTo>
                  <a:pt x="0" y="1960682"/>
                </a:lnTo>
                <a:close/>
                <a:moveTo>
                  <a:pt x="341181" y="1692057"/>
                </a:moveTo>
                <a:lnTo>
                  <a:pt x="342999" y="1695853"/>
                </a:lnTo>
                <a:lnTo>
                  <a:pt x="342869" y="1719842"/>
                </a:lnTo>
                <a:lnTo>
                  <a:pt x="340729" y="1715827"/>
                </a:lnTo>
                <a:close/>
                <a:moveTo>
                  <a:pt x="132580" y="1823282"/>
                </a:moveTo>
                <a:lnTo>
                  <a:pt x="144630" y="1844814"/>
                </a:lnTo>
                <a:lnTo>
                  <a:pt x="162617" y="1873656"/>
                </a:lnTo>
                <a:lnTo>
                  <a:pt x="161250" y="1900015"/>
                </a:lnTo>
                <a:cubicBezTo>
                  <a:pt x="160768" y="1912389"/>
                  <a:pt x="160354" y="1926934"/>
                  <a:pt x="160045" y="1944088"/>
                </a:cubicBezTo>
                <a:lnTo>
                  <a:pt x="159581" y="1992118"/>
                </a:lnTo>
                <a:lnTo>
                  <a:pt x="147390" y="1965942"/>
                </a:lnTo>
                <a:lnTo>
                  <a:pt x="142959" y="1942806"/>
                </a:lnTo>
                <a:cubicBezTo>
                  <a:pt x="136251" y="1903359"/>
                  <a:pt x="133578" y="1876206"/>
                  <a:pt x="132719" y="1850018"/>
                </a:cubicBezTo>
                <a:close/>
                <a:moveTo>
                  <a:pt x="353994" y="1678285"/>
                </a:moveTo>
                <a:lnTo>
                  <a:pt x="366632" y="1700628"/>
                </a:lnTo>
                <a:lnTo>
                  <a:pt x="368841" y="1704573"/>
                </a:lnTo>
                <a:lnTo>
                  <a:pt x="369793" y="1709610"/>
                </a:lnTo>
                <a:cubicBezTo>
                  <a:pt x="371361" y="1719559"/>
                  <a:pt x="372204" y="1728909"/>
                  <a:pt x="374839" y="1754468"/>
                </a:cubicBezTo>
                <a:lnTo>
                  <a:pt x="374933" y="1755355"/>
                </a:lnTo>
                <a:lnTo>
                  <a:pt x="374601" y="1756195"/>
                </a:lnTo>
                <a:lnTo>
                  <a:pt x="369700" y="1748520"/>
                </a:lnTo>
                <a:cubicBezTo>
                  <a:pt x="366594" y="1742879"/>
                  <a:pt x="363007" y="1736075"/>
                  <a:pt x="358892" y="1727999"/>
                </a:cubicBezTo>
                <a:lnTo>
                  <a:pt x="356579" y="1723343"/>
                </a:lnTo>
                <a:lnTo>
                  <a:pt x="356577" y="1722140"/>
                </a:lnTo>
                <a:close/>
                <a:moveTo>
                  <a:pt x="255051" y="1718186"/>
                </a:moveTo>
                <a:lnTo>
                  <a:pt x="255629" y="1719955"/>
                </a:lnTo>
                <a:lnTo>
                  <a:pt x="277753" y="1774406"/>
                </a:lnTo>
                <a:lnTo>
                  <a:pt x="276172" y="1808354"/>
                </a:lnTo>
                <a:lnTo>
                  <a:pt x="255189" y="1769023"/>
                </a:lnTo>
                <a:lnTo>
                  <a:pt x="255050" y="1718306"/>
                </a:lnTo>
                <a:close/>
                <a:moveTo>
                  <a:pt x="343196" y="1659197"/>
                </a:moveTo>
                <a:lnTo>
                  <a:pt x="347793" y="1667323"/>
                </a:lnTo>
                <a:lnTo>
                  <a:pt x="347742" y="1705548"/>
                </a:lnTo>
                <a:lnTo>
                  <a:pt x="344911" y="1699847"/>
                </a:lnTo>
                <a:lnTo>
                  <a:pt x="342999" y="1695853"/>
                </a:lnTo>
                <a:close/>
                <a:moveTo>
                  <a:pt x="67551" y="1828742"/>
                </a:moveTo>
                <a:lnTo>
                  <a:pt x="68463" y="1848774"/>
                </a:lnTo>
                <a:lnTo>
                  <a:pt x="62877" y="1923017"/>
                </a:lnTo>
                <a:close/>
                <a:moveTo>
                  <a:pt x="326694" y="1630209"/>
                </a:moveTo>
                <a:lnTo>
                  <a:pt x="341708" y="1656565"/>
                </a:lnTo>
                <a:lnTo>
                  <a:pt x="341852" y="1656819"/>
                </a:lnTo>
                <a:lnTo>
                  <a:pt x="341181" y="1692057"/>
                </a:lnTo>
                <a:lnTo>
                  <a:pt x="333095" y="1675164"/>
                </a:lnTo>
                <a:lnTo>
                  <a:pt x="328312" y="1641524"/>
                </a:lnTo>
                <a:close/>
                <a:moveTo>
                  <a:pt x="385446" y="1591669"/>
                </a:moveTo>
                <a:lnTo>
                  <a:pt x="390063" y="1622872"/>
                </a:lnTo>
                <a:lnTo>
                  <a:pt x="394962" y="1642658"/>
                </a:lnTo>
                <a:lnTo>
                  <a:pt x="393973" y="1659248"/>
                </a:lnTo>
                <a:lnTo>
                  <a:pt x="396293" y="1679108"/>
                </a:lnTo>
                <a:lnTo>
                  <a:pt x="394447" y="1687118"/>
                </a:lnTo>
                <a:lnTo>
                  <a:pt x="387228" y="1664578"/>
                </a:lnTo>
                <a:lnTo>
                  <a:pt x="376554" y="1632489"/>
                </a:lnTo>
                <a:lnTo>
                  <a:pt x="382894" y="1605632"/>
                </a:lnTo>
                <a:close/>
                <a:moveTo>
                  <a:pt x="215542" y="1690647"/>
                </a:moveTo>
                <a:lnTo>
                  <a:pt x="217950" y="1698928"/>
                </a:lnTo>
                <a:lnTo>
                  <a:pt x="219292" y="1703310"/>
                </a:lnTo>
                <a:lnTo>
                  <a:pt x="240482" y="1874441"/>
                </a:lnTo>
                <a:lnTo>
                  <a:pt x="253743" y="1946228"/>
                </a:lnTo>
                <a:lnTo>
                  <a:pt x="215786" y="1982416"/>
                </a:lnTo>
                <a:lnTo>
                  <a:pt x="212675" y="1984627"/>
                </a:lnTo>
                <a:lnTo>
                  <a:pt x="212304" y="1979412"/>
                </a:lnTo>
                <a:cubicBezTo>
                  <a:pt x="211087" y="1961835"/>
                  <a:pt x="209667" y="1940646"/>
                  <a:pt x="208015" y="1914726"/>
                </a:cubicBezTo>
                <a:lnTo>
                  <a:pt x="205506" y="1766660"/>
                </a:lnTo>
                <a:lnTo>
                  <a:pt x="206146" y="1760385"/>
                </a:lnTo>
                <a:close/>
                <a:moveTo>
                  <a:pt x="400292" y="1553268"/>
                </a:moveTo>
                <a:lnTo>
                  <a:pt x="404968" y="1567296"/>
                </a:lnTo>
                <a:lnTo>
                  <a:pt x="405927" y="1599765"/>
                </a:lnTo>
                <a:lnTo>
                  <a:pt x="401699" y="1655651"/>
                </a:lnTo>
                <a:lnTo>
                  <a:pt x="400002" y="1663014"/>
                </a:lnTo>
                <a:lnTo>
                  <a:pt x="394962" y="1642658"/>
                </a:lnTo>
                <a:close/>
                <a:moveTo>
                  <a:pt x="347916" y="1575108"/>
                </a:moveTo>
                <a:lnTo>
                  <a:pt x="353994" y="1678285"/>
                </a:lnTo>
                <a:lnTo>
                  <a:pt x="347793" y="1667323"/>
                </a:lnTo>
                <a:close/>
                <a:moveTo>
                  <a:pt x="220074" y="1657003"/>
                </a:moveTo>
                <a:lnTo>
                  <a:pt x="226571" y="1695183"/>
                </a:lnTo>
                <a:cubicBezTo>
                  <a:pt x="231968" y="1714870"/>
                  <a:pt x="238647" y="1734387"/>
                  <a:pt x="247052" y="1753769"/>
                </a:cubicBezTo>
                <a:lnTo>
                  <a:pt x="255189" y="1769023"/>
                </a:lnTo>
                <a:lnTo>
                  <a:pt x="255323" y="1817807"/>
                </a:lnTo>
                <a:lnTo>
                  <a:pt x="243686" y="1781688"/>
                </a:lnTo>
                <a:cubicBezTo>
                  <a:pt x="238337" y="1764874"/>
                  <a:pt x="233351" y="1749004"/>
                  <a:pt x="228979" y="1734927"/>
                </a:cubicBezTo>
                <a:lnTo>
                  <a:pt x="219292" y="1703310"/>
                </a:lnTo>
                <a:lnTo>
                  <a:pt x="216679" y="1682206"/>
                </a:lnTo>
                <a:close/>
                <a:moveTo>
                  <a:pt x="379537" y="1551748"/>
                </a:moveTo>
                <a:lnTo>
                  <a:pt x="382607" y="1562805"/>
                </a:lnTo>
                <a:cubicBezTo>
                  <a:pt x="385696" y="1573987"/>
                  <a:pt x="386890" y="1579974"/>
                  <a:pt x="385945" y="1588936"/>
                </a:cubicBezTo>
                <a:lnTo>
                  <a:pt x="385446" y="1591669"/>
                </a:lnTo>
                <a:close/>
                <a:moveTo>
                  <a:pt x="64134" y="1753615"/>
                </a:moveTo>
                <a:lnTo>
                  <a:pt x="69765" y="1773439"/>
                </a:lnTo>
                <a:lnTo>
                  <a:pt x="69482" y="1789792"/>
                </a:lnTo>
                <a:lnTo>
                  <a:pt x="67551" y="1828742"/>
                </a:lnTo>
                <a:close/>
                <a:moveTo>
                  <a:pt x="403111" y="1522347"/>
                </a:moveTo>
                <a:lnTo>
                  <a:pt x="405229" y="1525703"/>
                </a:lnTo>
                <a:lnTo>
                  <a:pt x="407778" y="1528414"/>
                </a:lnTo>
                <a:lnTo>
                  <a:pt x="407778" y="1575304"/>
                </a:lnTo>
                <a:lnTo>
                  <a:pt x="407752" y="1575649"/>
                </a:lnTo>
                <a:lnTo>
                  <a:pt x="404968" y="1567296"/>
                </a:lnTo>
                <a:lnTo>
                  <a:pt x="404123" y="1538696"/>
                </a:lnTo>
                <a:close/>
                <a:moveTo>
                  <a:pt x="402865" y="1518371"/>
                </a:moveTo>
                <a:lnTo>
                  <a:pt x="403111" y="1522347"/>
                </a:lnTo>
                <a:lnTo>
                  <a:pt x="402593" y="1521526"/>
                </a:lnTo>
                <a:close/>
                <a:moveTo>
                  <a:pt x="348318" y="1553233"/>
                </a:moveTo>
                <a:lnTo>
                  <a:pt x="356857" y="1576109"/>
                </a:lnTo>
                <a:cubicBezTo>
                  <a:pt x="362643" y="1592061"/>
                  <a:pt x="369068" y="1610314"/>
                  <a:pt x="376295" y="1631711"/>
                </a:cubicBezTo>
                <a:lnTo>
                  <a:pt x="376554" y="1632489"/>
                </a:lnTo>
                <a:lnTo>
                  <a:pt x="376452" y="1632919"/>
                </a:lnTo>
                <a:cubicBezTo>
                  <a:pt x="373719" y="1644460"/>
                  <a:pt x="370391" y="1658789"/>
                  <a:pt x="366436" y="1676925"/>
                </a:cubicBezTo>
                <a:cubicBezTo>
                  <a:pt x="369897" y="1690535"/>
                  <a:pt x="373345" y="1703820"/>
                  <a:pt x="376401" y="1715916"/>
                </a:cubicBezTo>
                <a:lnTo>
                  <a:pt x="377297" y="1719671"/>
                </a:lnTo>
                <a:lnTo>
                  <a:pt x="368841" y="1704573"/>
                </a:lnTo>
                <a:lnTo>
                  <a:pt x="364944" y="1683934"/>
                </a:lnTo>
                <a:cubicBezTo>
                  <a:pt x="362509" y="1671789"/>
                  <a:pt x="359005" y="1654398"/>
                  <a:pt x="353688" y="1626782"/>
                </a:cubicBezTo>
                <a:lnTo>
                  <a:pt x="347924" y="1569027"/>
                </a:lnTo>
                <a:lnTo>
                  <a:pt x="347928" y="1566166"/>
                </a:lnTo>
                <a:close/>
                <a:moveTo>
                  <a:pt x="345417" y="1545463"/>
                </a:moveTo>
                <a:lnTo>
                  <a:pt x="347946" y="1552238"/>
                </a:lnTo>
                <a:lnTo>
                  <a:pt x="347928" y="1566166"/>
                </a:lnTo>
                <a:lnTo>
                  <a:pt x="347860" y="1568392"/>
                </a:lnTo>
                <a:lnTo>
                  <a:pt x="347924" y="1569027"/>
                </a:lnTo>
                <a:lnTo>
                  <a:pt x="347916" y="1575108"/>
                </a:lnTo>
                <a:lnTo>
                  <a:pt x="347339" y="1565324"/>
                </a:lnTo>
                <a:lnTo>
                  <a:pt x="345257" y="1550958"/>
                </a:lnTo>
                <a:close/>
                <a:moveTo>
                  <a:pt x="340844" y="1533247"/>
                </a:moveTo>
                <a:lnTo>
                  <a:pt x="341252" y="1534306"/>
                </a:lnTo>
                <a:lnTo>
                  <a:pt x="343853" y="1541271"/>
                </a:lnTo>
                <a:lnTo>
                  <a:pt x="345257" y="1550958"/>
                </a:lnTo>
                <a:lnTo>
                  <a:pt x="343445" y="1613022"/>
                </a:lnTo>
                <a:lnTo>
                  <a:pt x="343196" y="1659197"/>
                </a:lnTo>
                <a:lnTo>
                  <a:pt x="341852" y="1656819"/>
                </a:lnTo>
                <a:lnTo>
                  <a:pt x="342378" y="1629131"/>
                </a:lnTo>
                <a:close/>
                <a:moveTo>
                  <a:pt x="283488" y="1568382"/>
                </a:moveTo>
                <a:lnTo>
                  <a:pt x="306286" y="1618052"/>
                </a:lnTo>
                <a:cubicBezTo>
                  <a:pt x="314004" y="1634734"/>
                  <a:pt x="321049" y="1649818"/>
                  <a:pt x="327471" y="1663415"/>
                </a:cubicBezTo>
                <a:lnTo>
                  <a:pt x="333095" y="1675164"/>
                </a:lnTo>
                <a:lnTo>
                  <a:pt x="335631" y="1692995"/>
                </a:lnTo>
                <a:lnTo>
                  <a:pt x="337927" y="1710291"/>
                </a:lnTo>
                <a:lnTo>
                  <a:pt x="303544" y="1639530"/>
                </a:lnTo>
                <a:cubicBezTo>
                  <a:pt x="299152" y="1629027"/>
                  <a:pt x="292841" y="1609149"/>
                  <a:pt x="285740" y="1584765"/>
                </a:cubicBezTo>
                <a:lnTo>
                  <a:pt x="283230" y="1575657"/>
                </a:lnTo>
                <a:close/>
                <a:moveTo>
                  <a:pt x="91024" y="1666913"/>
                </a:moveTo>
                <a:lnTo>
                  <a:pt x="129485" y="1731829"/>
                </a:lnTo>
                <a:lnTo>
                  <a:pt x="132923" y="1672708"/>
                </a:lnTo>
                <a:lnTo>
                  <a:pt x="133582" y="1700463"/>
                </a:lnTo>
                <a:cubicBezTo>
                  <a:pt x="134007" y="1749240"/>
                  <a:pt x="132909" y="1781991"/>
                  <a:pt x="132512" y="1810045"/>
                </a:cubicBezTo>
                <a:lnTo>
                  <a:pt x="132580" y="1823282"/>
                </a:lnTo>
                <a:lnTo>
                  <a:pt x="123239" y="1806589"/>
                </a:lnTo>
                <a:cubicBezTo>
                  <a:pt x="100648" y="1762220"/>
                  <a:pt x="99570" y="1740120"/>
                  <a:pt x="93540" y="1690805"/>
                </a:cubicBezTo>
                <a:lnTo>
                  <a:pt x="91238" y="1673983"/>
                </a:lnTo>
                <a:close/>
                <a:moveTo>
                  <a:pt x="205082" y="1588546"/>
                </a:moveTo>
                <a:lnTo>
                  <a:pt x="216679" y="1682206"/>
                </a:lnTo>
                <a:lnTo>
                  <a:pt x="215542" y="1690647"/>
                </a:lnTo>
                <a:lnTo>
                  <a:pt x="212095" y="1678795"/>
                </a:lnTo>
                <a:lnTo>
                  <a:pt x="204241" y="1648030"/>
                </a:lnTo>
                <a:close/>
                <a:moveTo>
                  <a:pt x="378245" y="1473127"/>
                </a:moveTo>
                <a:lnTo>
                  <a:pt x="392103" y="1504906"/>
                </a:lnTo>
                <a:lnTo>
                  <a:pt x="402593" y="1521526"/>
                </a:lnTo>
                <a:lnTo>
                  <a:pt x="401269" y="1536878"/>
                </a:lnTo>
                <a:lnTo>
                  <a:pt x="400292" y="1553268"/>
                </a:lnTo>
                <a:lnTo>
                  <a:pt x="390344" y="1523421"/>
                </a:lnTo>
                <a:close/>
                <a:moveTo>
                  <a:pt x="265403" y="1528547"/>
                </a:moveTo>
                <a:lnTo>
                  <a:pt x="277761" y="1555814"/>
                </a:lnTo>
                <a:lnTo>
                  <a:pt x="283230" y="1575657"/>
                </a:lnTo>
                <a:lnTo>
                  <a:pt x="281965" y="1611368"/>
                </a:lnTo>
                <a:cubicBezTo>
                  <a:pt x="280447" y="1660615"/>
                  <a:pt x="279618" y="1702989"/>
                  <a:pt x="279138" y="1746447"/>
                </a:cubicBezTo>
                <a:lnTo>
                  <a:pt x="278907" y="1777247"/>
                </a:lnTo>
                <a:lnTo>
                  <a:pt x="277753" y="1774406"/>
                </a:lnTo>
                <a:lnTo>
                  <a:pt x="278075" y="1767477"/>
                </a:lnTo>
                <a:cubicBezTo>
                  <a:pt x="278798" y="1746637"/>
                  <a:pt x="279422" y="1722175"/>
                  <a:pt x="279917" y="1693583"/>
                </a:cubicBezTo>
                <a:cubicBezTo>
                  <a:pt x="280802" y="1642339"/>
                  <a:pt x="269051" y="1591253"/>
                  <a:pt x="265434" y="1540177"/>
                </a:cubicBezTo>
                <a:close/>
                <a:moveTo>
                  <a:pt x="269268" y="1524995"/>
                </a:moveTo>
                <a:lnTo>
                  <a:pt x="281329" y="1549515"/>
                </a:lnTo>
                <a:lnTo>
                  <a:pt x="283987" y="1554301"/>
                </a:lnTo>
                <a:lnTo>
                  <a:pt x="283488" y="1568382"/>
                </a:lnTo>
                <a:lnTo>
                  <a:pt x="281068" y="1563109"/>
                </a:lnTo>
                <a:lnTo>
                  <a:pt x="277761" y="1555814"/>
                </a:lnTo>
                <a:close/>
                <a:moveTo>
                  <a:pt x="397631" y="1433838"/>
                </a:moveTo>
                <a:lnTo>
                  <a:pt x="401370" y="1441263"/>
                </a:lnTo>
                <a:lnTo>
                  <a:pt x="407778" y="1454286"/>
                </a:lnTo>
                <a:lnTo>
                  <a:pt x="407778" y="1461375"/>
                </a:lnTo>
                <a:lnTo>
                  <a:pt x="402865" y="1518371"/>
                </a:lnTo>
                <a:close/>
                <a:moveTo>
                  <a:pt x="184873" y="1570180"/>
                </a:moveTo>
                <a:lnTo>
                  <a:pt x="201224" y="1636212"/>
                </a:lnTo>
                <a:lnTo>
                  <a:pt x="204241" y="1648030"/>
                </a:lnTo>
                <a:lnTo>
                  <a:pt x="203902" y="1672033"/>
                </a:lnTo>
                <a:lnTo>
                  <a:pt x="205506" y="1766660"/>
                </a:lnTo>
                <a:lnTo>
                  <a:pt x="194290" y="1876611"/>
                </a:lnTo>
                <a:lnTo>
                  <a:pt x="185736" y="1977723"/>
                </a:lnTo>
                <a:lnTo>
                  <a:pt x="178316" y="1898269"/>
                </a:lnTo>
                <a:lnTo>
                  <a:pt x="178195" y="1896438"/>
                </a:lnTo>
                <a:lnTo>
                  <a:pt x="179105" y="1896667"/>
                </a:lnTo>
                <a:lnTo>
                  <a:pt x="177926" y="1892349"/>
                </a:lnTo>
                <a:lnTo>
                  <a:pt x="172348" y="1807508"/>
                </a:lnTo>
                <a:lnTo>
                  <a:pt x="175660" y="1792607"/>
                </a:lnTo>
                <a:cubicBezTo>
                  <a:pt x="195963" y="1703051"/>
                  <a:pt x="169140" y="1829614"/>
                  <a:pt x="181669" y="1601115"/>
                </a:cubicBezTo>
                <a:close/>
                <a:moveTo>
                  <a:pt x="205612" y="1551036"/>
                </a:moveTo>
                <a:lnTo>
                  <a:pt x="212620" y="1588396"/>
                </a:lnTo>
                <a:lnTo>
                  <a:pt x="223990" y="1623175"/>
                </a:lnTo>
                <a:lnTo>
                  <a:pt x="220098" y="1656825"/>
                </a:lnTo>
                <a:lnTo>
                  <a:pt x="220074" y="1657003"/>
                </a:lnTo>
                <a:lnTo>
                  <a:pt x="206079" y="1574754"/>
                </a:lnTo>
                <a:lnTo>
                  <a:pt x="205390" y="1566723"/>
                </a:lnTo>
                <a:close/>
                <a:moveTo>
                  <a:pt x="72158" y="1635070"/>
                </a:moveTo>
                <a:lnTo>
                  <a:pt x="90044" y="1665260"/>
                </a:lnTo>
                <a:lnTo>
                  <a:pt x="91238" y="1673983"/>
                </a:lnTo>
                <a:lnTo>
                  <a:pt x="93110" y="1735738"/>
                </a:lnTo>
                <a:lnTo>
                  <a:pt x="104717" y="1870009"/>
                </a:lnTo>
                <a:lnTo>
                  <a:pt x="94143" y="1845212"/>
                </a:lnTo>
                <a:cubicBezTo>
                  <a:pt x="87610" y="1829193"/>
                  <a:pt x="82212" y="1815079"/>
                  <a:pt x="78321" y="1803560"/>
                </a:cubicBezTo>
                <a:lnTo>
                  <a:pt x="69765" y="1773439"/>
                </a:lnTo>
                <a:close/>
                <a:moveTo>
                  <a:pt x="265356" y="1510803"/>
                </a:moveTo>
                <a:lnTo>
                  <a:pt x="269268" y="1524995"/>
                </a:lnTo>
                <a:lnTo>
                  <a:pt x="265373" y="1517077"/>
                </a:lnTo>
                <a:close/>
                <a:moveTo>
                  <a:pt x="354556" y="1437680"/>
                </a:moveTo>
                <a:lnTo>
                  <a:pt x="356747" y="1449833"/>
                </a:lnTo>
                <a:lnTo>
                  <a:pt x="354098" y="1444350"/>
                </a:lnTo>
                <a:close/>
                <a:moveTo>
                  <a:pt x="63306" y="1619330"/>
                </a:moveTo>
                <a:lnTo>
                  <a:pt x="66475" y="1625019"/>
                </a:lnTo>
                <a:lnTo>
                  <a:pt x="62683" y="1658057"/>
                </a:lnTo>
                <a:cubicBezTo>
                  <a:pt x="59815" y="1689729"/>
                  <a:pt x="61726" y="1721515"/>
                  <a:pt x="64121" y="1753329"/>
                </a:cubicBezTo>
                <a:lnTo>
                  <a:pt x="64134" y="1753615"/>
                </a:lnTo>
                <a:lnTo>
                  <a:pt x="60368" y="1740359"/>
                </a:lnTo>
                <a:lnTo>
                  <a:pt x="61301" y="1721584"/>
                </a:lnTo>
                <a:close/>
                <a:moveTo>
                  <a:pt x="348601" y="1432974"/>
                </a:moveTo>
                <a:lnTo>
                  <a:pt x="354098" y="1444350"/>
                </a:lnTo>
                <a:lnTo>
                  <a:pt x="349641" y="1509344"/>
                </a:lnTo>
                <a:lnTo>
                  <a:pt x="348318" y="1553233"/>
                </a:lnTo>
                <a:lnTo>
                  <a:pt x="347946" y="1552238"/>
                </a:lnTo>
                <a:lnTo>
                  <a:pt x="347959" y="1542738"/>
                </a:lnTo>
                <a:close/>
                <a:moveTo>
                  <a:pt x="357281" y="1423799"/>
                </a:moveTo>
                <a:lnTo>
                  <a:pt x="360805" y="1433131"/>
                </a:lnTo>
                <a:lnTo>
                  <a:pt x="362588" y="1437222"/>
                </a:lnTo>
                <a:lnTo>
                  <a:pt x="379537" y="1551748"/>
                </a:lnTo>
                <a:lnTo>
                  <a:pt x="376585" y="1541113"/>
                </a:lnTo>
                <a:cubicBezTo>
                  <a:pt x="371663" y="1522692"/>
                  <a:pt x="364969" y="1494989"/>
                  <a:pt x="356747" y="1449833"/>
                </a:cubicBezTo>
                <a:cubicBezTo>
                  <a:pt x="356928" y="1439412"/>
                  <a:pt x="357111" y="1430980"/>
                  <a:pt x="357276" y="1424023"/>
                </a:cubicBezTo>
                <a:close/>
                <a:moveTo>
                  <a:pt x="249531" y="1477544"/>
                </a:moveTo>
                <a:lnTo>
                  <a:pt x="250886" y="1481322"/>
                </a:lnTo>
                <a:cubicBezTo>
                  <a:pt x="255907" y="1494772"/>
                  <a:pt x="260345" y="1505850"/>
                  <a:pt x="265113" y="1516550"/>
                </a:cubicBezTo>
                <a:lnTo>
                  <a:pt x="265373" y="1517077"/>
                </a:lnTo>
                <a:lnTo>
                  <a:pt x="265403" y="1528547"/>
                </a:lnTo>
                <a:lnTo>
                  <a:pt x="251530" y="1497937"/>
                </a:lnTo>
                <a:close/>
                <a:moveTo>
                  <a:pt x="338552" y="1412176"/>
                </a:moveTo>
                <a:lnTo>
                  <a:pt x="346746" y="1429133"/>
                </a:lnTo>
                <a:lnTo>
                  <a:pt x="346888" y="1495048"/>
                </a:lnTo>
                <a:lnTo>
                  <a:pt x="345417" y="1545463"/>
                </a:lnTo>
                <a:lnTo>
                  <a:pt x="343853" y="1541271"/>
                </a:lnTo>
                <a:lnTo>
                  <a:pt x="340616" y="1518942"/>
                </a:lnTo>
                <a:lnTo>
                  <a:pt x="339069" y="1422296"/>
                </a:lnTo>
                <a:close/>
                <a:moveTo>
                  <a:pt x="357157" y="1399742"/>
                </a:moveTo>
                <a:lnTo>
                  <a:pt x="357674" y="1403544"/>
                </a:lnTo>
                <a:lnTo>
                  <a:pt x="357688" y="1407058"/>
                </a:lnTo>
                <a:lnTo>
                  <a:pt x="357281" y="1423799"/>
                </a:lnTo>
                <a:lnTo>
                  <a:pt x="355780" y="1419822"/>
                </a:lnTo>
                <a:close/>
                <a:moveTo>
                  <a:pt x="348787" y="1401297"/>
                </a:moveTo>
                <a:lnTo>
                  <a:pt x="355780" y="1419822"/>
                </a:lnTo>
                <a:lnTo>
                  <a:pt x="354556" y="1437680"/>
                </a:lnTo>
                <a:lnTo>
                  <a:pt x="348762" y="1405553"/>
                </a:lnTo>
                <a:close/>
                <a:moveTo>
                  <a:pt x="73152" y="1577553"/>
                </a:moveTo>
                <a:lnTo>
                  <a:pt x="72158" y="1635070"/>
                </a:lnTo>
                <a:lnTo>
                  <a:pt x="70772" y="1632730"/>
                </a:lnTo>
                <a:lnTo>
                  <a:pt x="66475" y="1625019"/>
                </a:lnTo>
                <a:lnTo>
                  <a:pt x="69881" y="1595353"/>
                </a:lnTo>
                <a:close/>
                <a:moveTo>
                  <a:pt x="0" y="1620153"/>
                </a:moveTo>
                <a:lnTo>
                  <a:pt x="1495" y="1630445"/>
                </a:lnTo>
                <a:cubicBezTo>
                  <a:pt x="4785" y="1656281"/>
                  <a:pt x="6945" y="1677826"/>
                  <a:pt x="7610" y="1693413"/>
                </a:cubicBezTo>
                <a:lnTo>
                  <a:pt x="7623" y="1693982"/>
                </a:lnTo>
                <a:lnTo>
                  <a:pt x="2680" y="1716021"/>
                </a:lnTo>
                <a:lnTo>
                  <a:pt x="0" y="1710914"/>
                </a:lnTo>
                <a:close/>
                <a:moveTo>
                  <a:pt x="73244" y="1572258"/>
                </a:moveTo>
                <a:lnTo>
                  <a:pt x="73739" y="1574362"/>
                </a:lnTo>
                <a:lnTo>
                  <a:pt x="73152" y="1577553"/>
                </a:lnTo>
                <a:close/>
                <a:moveTo>
                  <a:pt x="346673" y="1395700"/>
                </a:moveTo>
                <a:lnTo>
                  <a:pt x="347269" y="1397278"/>
                </a:lnTo>
                <a:lnTo>
                  <a:pt x="348762" y="1405553"/>
                </a:lnTo>
                <a:lnTo>
                  <a:pt x="348601" y="1432974"/>
                </a:lnTo>
                <a:lnTo>
                  <a:pt x="346746" y="1429133"/>
                </a:lnTo>
                <a:close/>
                <a:moveTo>
                  <a:pt x="237936" y="1462108"/>
                </a:moveTo>
                <a:lnTo>
                  <a:pt x="251530" y="1497937"/>
                </a:lnTo>
                <a:cubicBezTo>
                  <a:pt x="254287" y="1534546"/>
                  <a:pt x="255343" y="1571250"/>
                  <a:pt x="255622" y="1607997"/>
                </a:cubicBezTo>
                <a:lnTo>
                  <a:pt x="255051" y="1718186"/>
                </a:lnTo>
                <a:lnTo>
                  <a:pt x="223990" y="1623175"/>
                </a:lnTo>
                <a:lnTo>
                  <a:pt x="229705" y="1573748"/>
                </a:lnTo>
                <a:cubicBezTo>
                  <a:pt x="232271" y="1548699"/>
                  <a:pt x="234242" y="1525906"/>
                  <a:pt x="235751" y="1504211"/>
                </a:cubicBezTo>
                <a:close/>
                <a:moveTo>
                  <a:pt x="193539" y="1486670"/>
                </a:moveTo>
                <a:lnTo>
                  <a:pt x="202728" y="1535660"/>
                </a:lnTo>
                <a:lnTo>
                  <a:pt x="205390" y="1566723"/>
                </a:lnTo>
                <a:lnTo>
                  <a:pt x="205082" y="1588546"/>
                </a:lnTo>
                <a:lnTo>
                  <a:pt x="193046" y="1491346"/>
                </a:lnTo>
                <a:close/>
                <a:moveTo>
                  <a:pt x="289622" y="1423072"/>
                </a:moveTo>
                <a:lnTo>
                  <a:pt x="301354" y="1485232"/>
                </a:lnTo>
                <a:cubicBezTo>
                  <a:pt x="307727" y="1513938"/>
                  <a:pt x="314206" y="1542630"/>
                  <a:pt x="318332" y="1571708"/>
                </a:cubicBezTo>
                <a:lnTo>
                  <a:pt x="326694" y="1630209"/>
                </a:lnTo>
                <a:lnTo>
                  <a:pt x="321402" y="1620919"/>
                </a:lnTo>
                <a:cubicBezTo>
                  <a:pt x="315327" y="1610274"/>
                  <a:pt x="309908" y="1600782"/>
                  <a:pt x="305029" y="1592194"/>
                </a:cubicBezTo>
                <a:lnTo>
                  <a:pt x="283987" y="1554301"/>
                </a:lnTo>
                <a:lnTo>
                  <a:pt x="284801" y="1531346"/>
                </a:lnTo>
                <a:cubicBezTo>
                  <a:pt x="285946" y="1502290"/>
                  <a:pt x="287307" y="1470522"/>
                  <a:pt x="288926" y="1435045"/>
                </a:cubicBezTo>
                <a:close/>
                <a:moveTo>
                  <a:pt x="85072" y="1524757"/>
                </a:moveTo>
                <a:lnTo>
                  <a:pt x="87330" y="1545021"/>
                </a:lnTo>
                <a:lnTo>
                  <a:pt x="91024" y="1666913"/>
                </a:lnTo>
                <a:lnTo>
                  <a:pt x="90044" y="1665260"/>
                </a:lnTo>
                <a:lnTo>
                  <a:pt x="87675" y="1647943"/>
                </a:lnTo>
                <a:cubicBezTo>
                  <a:pt x="85135" y="1631439"/>
                  <a:pt x="81871" y="1612461"/>
                  <a:pt x="77471" y="1590236"/>
                </a:cubicBezTo>
                <a:lnTo>
                  <a:pt x="73739" y="1574362"/>
                </a:lnTo>
                <a:lnTo>
                  <a:pt x="78772" y="1546978"/>
                </a:lnTo>
                <a:close/>
                <a:moveTo>
                  <a:pt x="356393" y="1345577"/>
                </a:moveTo>
                <a:lnTo>
                  <a:pt x="365061" y="1366433"/>
                </a:lnTo>
                <a:lnTo>
                  <a:pt x="365325" y="1378972"/>
                </a:lnTo>
                <a:cubicBezTo>
                  <a:pt x="366418" y="1402624"/>
                  <a:pt x="368105" y="1423674"/>
                  <a:pt x="370516" y="1440994"/>
                </a:cubicBezTo>
                <a:lnTo>
                  <a:pt x="378245" y="1473127"/>
                </a:lnTo>
                <a:lnTo>
                  <a:pt x="362588" y="1437222"/>
                </a:lnTo>
                <a:lnTo>
                  <a:pt x="358449" y="1409254"/>
                </a:lnTo>
                <a:lnTo>
                  <a:pt x="357674" y="1403544"/>
                </a:lnTo>
                <a:lnTo>
                  <a:pt x="357631" y="1392844"/>
                </a:lnTo>
                <a:lnTo>
                  <a:pt x="357767" y="1390850"/>
                </a:lnTo>
                <a:close/>
                <a:moveTo>
                  <a:pt x="239627" y="1410964"/>
                </a:moveTo>
                <a:lnTo>
                  <a:pt x="242677" y="1423314"/>
                </a:lnTo>
                <a:lnTo>
                  <a:pt x="245161" y="1432959"/>
                </a:lnTo>
                <a:lnTo>
                  <a:pt x="249531" y="1477544"/>
                </a:lnTo>
                <a:lnTo>
                  <a:pt x="238703" y="1447338"/>
                </a:lnTo>
                <a:lnTo>
                  <a:pt x="239018" y="1441267"/>
                </a:lnTo>
                <a:close/>
                <a:moveTo>
                  <a:pt x="289071" y="1366419"/>
                </a:moveTo>
                <a:lnTo>
                  <a:pt x="292135" y="1379858"/>
                </a:lnTo>
                <a:lnTo>
                  <a:pt x="289622" y="1423072"/>
                </a:lnTo>
                <a:lnTo>
                  <a:pt x="285016" y="1398669"/>
                </a:lnTo>
                <a:lnTo>
                  <a:pt x="284402" y="1388273"/>
                </a:lnTo>
                <a:lnTo>
                  <a:pt x="286797" y="1375633"/>
                </a:lnTo>
                <a:close/>
                <a:moveTo>
                  <a:pt x="15317" y="1537959"/>
                </a:moveTo>
                <a:lnTo>
                  <a:pt x="22898" y="1580654"/>
                </a:lnTo>
                <a:cubicBezTo>
                  <a:pt x="30725" y="1620865"/>
                  <a:pt x="39333" y="1661052"/>
                  <a:pt x="48608" y="1698956"/>
                </a:cubicBezTo>
                <a:lnTo>
                  <a:pt x="60368" y="1740359"/>
                </a:lnTo>
                <a:lnTo>
                  <a:pt x="55317" y="1842091"/>
                </a:lnTo>
                <a:cubicBezTo>
                  <a:pt x="53608" y="1882138"/>
                  <a:pt x="52627" y="1922167"/>
                  <a:pt x="53697" y="1962497"/>
                </a:cubicBezTo>
                <a:lnTo>
                  <a:pt x="54215" y="1968424"/>
                </a:lnTo>
                <a:lnTo>
                  <a:pt x="47725" y="1998186"/>
                </a:lnTo>
                <a:lnTo>
                  <a:pt x="53226" y="2019545"/>
                </a:lnTo>
                <a:lnTo>
                  <a:pt x="51763" y="2033348"/>
                </a:lnTo>
                <a:lnTo>
                  <a:pt x="45093" y="2017985"/>
                </a:lnTo>
                <a:cubicBezTo>
                  <a:pt x="41259" y="2009103"/>
                  <a:pt x="36663" y="1998455"/>
                  <a:pt x="31234" y="1985993"/>
                </a:cubicBezTo>
                <a:lnTo>
                  <a:pt x="30957" y="1985363"/>
                </a:lnTo>
                <a:lnTo>
                  <a:pt x="17299" y="1920506"/>
                </a:lnTo>
                <a:cubicBezTo>
                  <a:pt x="12643" y="1882910"/>
                  <a:pt x="11029" y="1845061"/>
                  <a:pt x="10174" y="1807149"/>
                </a:cubicBezTo>
                <a:lnTo>
                  <a:pt x="7623" y="1693982"/>
                </a:lnTo>
                <a:lnTo>
                  <a:pt x="9530" y="1685476"/>
                </a:lnTo>
                <a:cubicBezTo>
                  <a:pt x="22764" y="1627980"/>
                  <a:pt x="17722" y="1656516"/>
                  <a:pt x="14579" y="1552841"/>
                </a:cubicBezTo>
                <a:close/>
                <a:moveTo>
                  <a:pt x="346764" y="1322409"/>
                </a:moveTo>
                <a:lnTo>
                  <a:pt x="351768" y="1334450"/>
                </a:lnTo>
                <a:lnTo>
                  <a:pt x="353147" y="1346841"/>
                </a:lnTo>
                <a:cubicBezTo>
                  <a:pt x="355849" y="1370226"/>
                  <a:pt x="357128" y="1379086"/>
                  <a:pt x="357608" y="1387316"/>
                </a:cubicBezTo>
                <a:lnTo>
                  <a:pt x="357631" y="1392844"/>
                </a:lnTo>
                <a:lnTo>
                  <a:pt x="357157" y="1399742"/>
                </a:lnTo>
                <a:lnTo>
                  <a:pt x="346808" y="1323535"/>
                </a:lnTo>
                <a:close/>
                <a:moveTo>
                  <a:pt x="344103" y="1316008"/>
                </a:moveTo>
                <a:lnTo>
                  <a:pt x="346603" y="1322022"/>
                </a:lnTo>
                <a:lnTo>
                  <a:pt x="346808" y="1323535"/>
                </a:lnTo>
                <a:lnTo>
                  <a:pt x="348928" y="1377082"/>
                </a:lnTo>
                <a:lnTo>
                  <a:pt x="348787" y="1401297"/>
                </a:lnTo>
                <a:lnTo>
                  <a:pt x="347269" y="1397278"/>
                </a:lnTo>
                <a:lnTo>
                  <a:pt x="346670" y="1393952"/>
                </a:lnTo>
                <a:lnTo>
                  <a:pt x="346611" y="1366804"/>
                </a:lnTo>
                <a:close/>
                <a:moveTo>
                  <a:pt x="333967" y="1322436"/>
                </a:moveTo>
                <a:lnTo>
                  <a:pt x="340490" y="1359685"/>
                </a:lnTo>
                <a:lnTo>
                  <a:pt x="346670" y="1393952"/>
                </a:lnTo>
                <a:lnTo>
                  <a:pt x="346673" y="1395700"/>
                </a:lnTo>
                <a:lnTo>
                  <a:pt x="339908" y="1377779"/>
                </a:lnTo>
                <a:lnTo>
                  <a:pt x="336145" y="1365075"/>
                </a:lnTo>
                <a:close/>
                <a:moveTo>
                  <a:pt x="183947" y="1416758"/>
                </a:moveTo>
                <a:lnTo>
                  <a:pt x="184728" y="1424166"/>
                </a:lnTo>
                <a:lnTo>
                  <a:pt x="186590" y="1439199"/>
                </a:lnTo>
                <a:lnTo>
                  <a:pt x="188638" y="1460542"/>
                </a:lnTo>
                <a:lnTo>
                  <a:pt x="190387" y="1469867"/>
                </a:lnTo>
                <a:lnTo>
                  <a:pt x="193046" y="1491346"/>
                </a:lnTo>
                <a:lnTo>
                  <a:pt x="192461" y="1496912"/>
                </a:lnTo>
                <a:lnTo>
                  <a:pt x="184873" y="1570180"/>
                </a:lnTo>
                <a:lnTo>
                  <a:pt x="184840" y="1570049"/>
                </a:lnTo>
                <a:lnTo>
                  <a:pt x="172457" y="1518988"/>
                </a:lnTo>
                <a:lnTo>
                  <a:pt x="181697" y="1435432"/>
                </a:lnTo>
                <a:close/>
                <a:moveTo>
                  <a:pt x="297737" y="1331311"/>
                </a:moveTo>
                <a:lnTo>
                  <a:pt x="299083" y="1333734"/>
                </a:lnTo>
                <a:cubicBezTo>
                  <a:pt x="301087" y="1337467"/>
                  <a:pt x="303657" y="1342335"/>
                  <a:pt x="306894" y="1348601"/>
                </a:cubicBezTo>
                <a:lnTo>
                  <a:pt x="317311" y="1369110"/>
                </a:lnTo>
                <a:lnTo>
                  <a:pt x="324740" y="1409434"/>
                </a:lnTo>
                <a:lnTo>
                  <a:pt x="340616" y="1518942"/>
                </a:lnTo>
                <a:lnTo>
                  <a:pt x="340844" y="1533247"/>
                </a:lnTo>
                <a:lnTo>
                  <a:pt x="328502" y="1501235"/>
                </a:lnTo>
                <a:cubicBezTo>
                  <a:pt x="316852" y="1470842"/>
                  <a:pt x="308014" y="1445947"/>
                  <a:pt x="297582" y="1403753"/>
                </a:cubicBezTo>
                <a:lnTo>
                  <a:pt x="292135" y="1379858"/>
                </a:lnTo>
                <a:lnTo>
                  <a:pt x="294101" y="1346041"/>
                </a:lnTo>
                <a:close/>
                <a:moveTo>
                  <a:pt x="122759" y="1436805"/>
                </a:moveTo>
                <a:lnTo>
                  <a:pt x="132545" y="1554880"/>
                </a:lnTo>
                <a:lnTo>
                  <a:pt x="137619" y="1591953"/>
                </a:lnTo>
                <a:lnTo>
                  <a:pt x="132923" y="1672708"/>
                </a:lnTo>
                <a:lnTo>
                  <a:pt x="131525" y="1613863"/>
                </a:lnTo>
                <a:cubicBezTo>
                  <a:pt x="130261" y="1579718"/>
                  <a:pt x="125892" y="1545666"/>
                  <a:pt x="122196" y="1511615"/>
                </a:cubicBezTo>
                <a:lnTo>
                  <a:pt x="118731" y="1444643"/>
                </a:lnTo>
                <a:close/>
                <a:moveTo>
                  <a:pt x="186468" y="1395827"/>
                </a:moveTo>
                <a:lnTo>
                  <a:pt x="195266" y="1448595"/>
                </a:lnTo>
                <a:lnTo>
                  <a:pt x="196289" y="1460536"/>
                </a:lnTo>
                <a:lnTo>
                  <a:pt x="193539" y="1486670"/>
                </a:lnTo>
                <a:lnTo>
                  <a:pt x="190387" y="1469867"/>
                </a:lnTo>
                <a:lnTo>
                  <a:pt x="186590" y="1439199"/>
                </a:lnTo>
                <a:lnTo>
                  <a:pt x="184219" y="1414497"/>
                </a:lnTo>
                <a:close/>
                <a:moveTo>
                  <a:pt x="295269" y="1325959"/>
                </a:moveTo>
                <a:lnTo>
                  <a:pt x="295722" y="1326591"/>
                </a:lnTo>
                <a:lnTo>
                  <a:pt x="298338" y="1328878"/>
                </a:lnTo>
                <a:lnTo>
                  <a:pt x="297737" y="1331311"/>
                </a:lnTo>
                <a:lnTo>
                  <a:pt x="295221" y="1326783"/>
                </a:lnTo>
                <a:close/>
                <a:moveTo>
                  <a:pt x="332394" y="1291647"/>
                </a:moveTo>
                <a:lnTo>
                  <a:pt x="335734" y="1307438"/>
                </a:lnTo>
                <a:cubicBezTo>
                  <a:pt x="344008" y="1348291"/>
                  <a:pt x="350680" y="1385153"/>
                  <a:pt x="337920" y="1327905"/>
                </a:cubicBezTo>
                <a:lnTo>
                  <a:pt x="333125" y="1305960"/>
                </a:lnTo>
                <a:close/>
                <a:moveTo>
                  <a:pt x="204126" y="1367818"/>
                </a:moveTo>
                <a:lnTo>
                  <a:pt x="206401" y="1402236"/>
                </a:lnTo>
                <a:cubicBezTo>
                  <a:pt x="207002" y="1413351"/>
                  <a:pt x="207326" y="1422412"/>
                  <a:pt x="207336" y="1429096"/>
                </a:cubicBezTo>
                <a:lnTo>
                  <a:pt x="205612" y="1551036"/>
                </a:lnTo>
                <a:lnTo>
                  <a:pt x="202728" y="1535660"/>
                </a:lnTo>
                <a:lnTo>
                  <a:pt x="196289" y="1460536"/>
                </a:lnTo>
                <a:lnTo>
                  <a:pt x="203426" y="1392720"/>
                </a:lnTo>
                <a:close/>
                <a:moveTo>
                  <a:pt x="304957" y="1302063"/>
                </a:moveTo>
                <a:lnTo>
                  <a:pt x="308485" y="1321212"/>
                </a:lnTo>
                <a:lnTo>
                  <a:pt x="307916" y="1327484"/>
                </a:lnTo>
                <a:cubicBezTo>
                  <a:pt x="306741" y="1332272"/>
                  <a:pt x="304598" y="1333190"/>
                  <a:pt x="302297" y="1332341"/>
                </a:cubicBezTo>
                <a:lnTo>
                  <a:pt x="298338" y="1328878"/>
                </a:lnTo>
                <a:close/>
                <a:moveTo>
                  <a:pt x="364620" y="1263355"/>
                </a:moveTo>
                <a:lnTo>
                  <a:pt x="368646" y="1286653"/>
                </a:lnTo>
                <a:lnTo>
                  <a:pt x="389600" y="1342119"/>
                </a:lnTo>
                <a:lnTo>
                  <a:pt x="391455" y="1357932"/>
                </a:lnTo>
                <a:cubicBezTo>
                  <a:pt x="393130" y="1374455"/>
                  <a:pt x="394755" y="1392733"/>
                  <a:pt x="396292" y="1412197"/>
                </a:cubicBezTo>
                <a:lnTo>
                  <a:pt x="397631" y="1433838"/>
                </a:lnTo>
                <a:lnTo>
                  <a:pt x="371536" y="1382011"/>
                </a:lnTo>
                <a:lnTo>
                  <a:pt x="365061" y="1366433"/>
                </a:lnTo>
                <a:lnTo>
                  <a:pt x="363693" y="1301344"/>
                </a:lnTo>
                <a:close/>
                <a:moveTo>
                  <a:pt x="330750" y="1283880"/>
                </a:moveTo>
                <a:lnTo>
                  <a:pt x="332172" y="1287299"/>
                </a:lnTo>
                <a:lnTo>
                  <a:pt x="332394" y="1291647"/>
                </a:lnTo>
                <a:close/>
                <a:moveTo>
                  <a:pt x="143283" y="1396783"/>
                </a:moveTo>
                <a:lnTo>
                  <a:pt x="164767" y="1487276"/>
                </a:lnTo>
                <a:lnTo>
                  <a:pt x="172457" y="1518988"/>
                </a:lnTo>
                <a:lnTo>
                  <a:pt x="168920" y="1550971"/>
                </a:lnTo>
                <a:cubicBezTo>
                  <a:pt x="165059" y="1617384"/>
                  <a:pt x="166426" y="1698575"/>
                  <a:pt x="170497" y="1779341"/>
                </a:cubicBezTo>
                <a:lnTo>
                  <a:pt x="172348" y="1807508"/>
                </a:lnTo>
                <a:lnTo>
                  <a:pt x="167938" y="1827357"/>
                </a:lnTo>
                <a:lnTo>
                  <a:pt x="168887" y="1822382"/>
                </a:lnTo>
                <a:cubicBezTo>
                  <a:pt x="170474" y="1810982"/>
                  <a:pt x="166257" y="1798553"/>
                  <a:pt x="143480" y="1634775"/>
                </a:cubicBezTo>
                <a:lnTo>
                  <a:pt x="137619" y="1591953"/>
                </a:lnTo>
                <a:lnTo>
                  <a:pt x="142403" y="1509666"/>
                </a:lnTo>
                <a:cubicBezTo>
                  <a:pt x="144174" y="1479230"/>
                  <a:pt x="140654" y="1448943"/>
                  <a:pt x="136009" y="1418674"/>
                </a:cubicBezTo>
                <a:lnTo>
                  <a:pt x="135144" y="1412703"/>
                </a:lnTo>
                <a:lnTo>
                  <a:pt x="138089" y="1406972"/>
                </a:lnTo>
                <a:close/>
                <a:moveTo>
                  <a:pt x="204596" y="1351102"/>
                </a:moveTo>
                <a:lnTo>
                  <a:pt x="206415" y="1356169"/>
                </a:lnTo>
                <a:cubicBezTo>
                  <a:pt x="217438" y="1387098"/>
                  <a:pt x="226045" y="1411661"/>
                  <a:pt x="233152" y="1431854"/>
                </a:cubicBezTo>
                <a:lnTo>
                  <a:pt x="238703" y="1447338"/>
                </a:lnTo>
                <a:lnTo>
                  <a:pt x="237936" y="1462108"/>
                </a:lnTo>
                <a:lnTo>
                  <a:pt x="218391" y="1410593"/>
                </a:lnTo>
                <a:lnTo>
                  <a:pt x="204479" y="1355258"/>
                </a:lnTo>
                <a:close/>
                <a:moveTo>
                  <a:pt x="202565" y="1347645"/>
                </a:moveTo>
                <a:lnTo>
                  <a:pt x="204479" y="1355258"/>
                </a:lnTo>
                <a:lnTo>
                  <a:pt x="204126" y="1367818"/>
                </a:lnTo>
                <a:lnTo>
                  <a:pt x="203811" y="1363049"/>
                </a:lnTo>
                <a:close/>
                <a:moveTo>
                  <a:pt x="324889" y="1268812"/>
                </a:moveTo>
                <a:lnTo>
                  <a:pt x="325384" y="1270277"/>
                </a:lnTo>
                <a:lnTo>
                  <a:pt x="327790" y="1281543"/>
                </a:lnTo>
                <a:lnTo>
                  <a:pt x="333125" y="1305960"/>
                </a:lnTo>
                <a:lnTo>
                  <a:pt x="333967" y="1322436"/>
                </a:lnTo>
                <a:lnTo>
                  <a:pt x="329838" y="1298859"/>
                </a:lnTo>
                <a:close/>
                <a:moveTo>
                  <a:pt x="6102" y="1465434"/>
                </a:moveTo>
                <a:lnTo>
                  <a:pt x="9323" y="1491506"/>
                </a:lnTo>
                <a:lnTo>
                  <a:pt x="16304" y="1518050"/>
                </a:lnTo>
                <a:lnTo>
                  <a:pt x="15317" y="1537959"/>
                </a:lnTo>
                <a:lnTo>
                  <a:pt x="4013" y="1474298"/>
                </a:lnTo>
                <a:close/>
                <a:moveTo>
                  <a:pt x="200721" y="1340310"/>
                </a:moveTo>
                <a:lnTo>
                  <a:pt x="202336" y="1344806"/>
                </a:lnTo>
                <a:lnTo>
                  <a:pt x="202565" y="1347645"/>
                </a:lnTo>
                <a:close/>
                <a:moveTo>
                  <a:pt x="314632" y="1262819"/>
                </a:moveTo>
                <a:lnTo>
                  <a:pt x="319116" y="1295859"/>
                </a:lnTo>
                <a:cubicBezTo>
                  <a:pt x="321098" y="1308021"/>
                  <a:pt x="323539" y="1320360"/>
                  <a:pt x="326862" y="1333729"/>
                </a:cubicBezTo>
                <a:lnTo>
                  <a:pt x="336145" y="1365075"/>
                </a:lnTo>
                <a:lnTo>
                  <a:pt x="338552" y="1412176"/>
                </a:lnTo>
                <a:lnTo>
                  <a:pt x="335121" y="1405074"/>
                </a:lnTo>
                <a:cubicBezTo>
                  <a:pt x="328814" y="1392166"/>
                  <a:pt x="323376" y="1381181"/>
                  <a:pt x="318705" y="1371856"/>
                </a:cubicBezTo>
                <a:lnTo>
                  <a:pt x="317311" y="1369110"/>
                </a:lnTo>
                <a:lnTo>
                  <a:pt x="308485" y="1321212"/>
                </a:lnTo>
                <a:lnTo>
                  <a:pt x="308854" y="1317136"/>
                </a:lnTo>
                <a:cubicBezTo>
                  <a:pt x="308858" y="1312543"/>
                  <a:pt x="308519" y="1306721"/>
                  <a:pt x="307737" y="1299405"/>
                </a:cubicBezTo>
                <a:lnTo>
                  <a:pt x="306963" y="1293935"/>
                </a:lnTo>
                <a:lnTo>
                  <a:pt x="314592" y="1263026"/>
                </a:lnTo>
                <a:close/>
                <a:moveTo>
                  <a:pt x="298348" y="1266199"/>
                </a:moveTo>
                <a:lnTo>
                  <a:pt x="298649" y="1267830"/>
                </a:lnTo>
                <a:lnTo>
                  <a:pt x="295269" y="1325959"/>
                </a:lnTo>
                <a:lnTo>
                  <a:pt x="293036" y="1322850"/>
                </a:lnTo>
                <a:lnTo>
                  <a:pt x="295221" y="1326783"/>
                </a:lnTo>
                <a:lnTo>
                  <a:pt x="294101" y="1346041"/>
                </a:lnTo>
                <a:lnTo>
                  <a:pt x="289071" y="1366419"/>
                </a:lnTo>
                <a:lnTo>
                  <a:pt x="286456" y="1354948"/>
                </a:lnTo>
                <a:lnTo>
                  <a:pt x="280762" y="1326668"/>
                </a:lnTo>
                <a:lnTo>
                  <a:pt x="279073" y="1298080"/>
                </a:lnTo>
                <a:lnTo>
                  <a:pt x="282126" y="1303311"/>
                </a:lnTo>
                <a:close/>
                <a:moveTo>
                  <a:pt x="321931" y="1247873"/>
                </a:moveTo>
                <a:cubicBezTo>
                  <a:pt x="321701" y="1243697"/>
                  <a:pt x="323497" y="1250418"/>
                  <a:pt x="326178" y="1262268"/>
                </a:cubicBezTo>
                <a:lnTo>
                  <a:pt x="330750" y="1283880"/>
                </a:lnTo>
                <a:lnTo>
                  <a:pt x="326622" y="1273947"/>
                </a:lnTo>
                <a:lnTo>
                  <a:pt x="325384" y="1270277"/>
                </a:lnTo>
                <a:lnTo>
                  <a:pt x="324278" y="1265099"/>
                </a:lnTo>
                <a:lnTo>
                  <a:pt x="323937" y="1263031"/>
                </a:lnTo>
                <a:cubicBezTo>
                  <a:pt x="322667" y="1254773"/>
                  <a:pt x="322045" y="1249961"/>
                  <a:pt x="321931" y="1247873"/>
                </a:cubicBezTo>
                <a:close/>
                <a:moveTo>
                  <a:pt x="301403" y="1259210"/>
                </a:moveTo>
                <a:lnTo>
                  <a:pt x="303959" y="1272715"/>
                </a:lnTo>
                <a:lnTo>
                  <a:pt x="306963" y="1293935"/>
                </a:lnTo>
                <a:lnTo>
                  <a:pt x="304957" y="1302063"/>
                </a:lnTo>
                <a:lnTo>
                  <a:pt x="298649" y="1267830"/>
                </a:lnTo>
                <a:lnTo>
                  <a:pt x="298804" y="1265156"/>
                </a:lnTo>
                <a:close/>
                <a:moveTo>
                  <a:pt x="0" y="1449700"/>
                </a:moveTo>
                <a:lnTo>
                  <a:pt x="1868" y="1462213"/>
                </a:lnTo>
                <a:lnTo>
                  <a:pt x="4013" y="1474298"/>
                </a:lnTo>
                <a:lnTo>
                  <a:pt x="3844" y="1475019"/>
                </a:lnTo>
                <a:lnTo>
                  <a:pt x="0" y="1494886"/>
                </a:lnTo>
                <a:close/>
                <a:moveTo>
                  <a:pt x="195607" y="1319969"/>
                </a:moveTo>
                <a:lnTo>
                  <a:pt x="200721" y="1340310"/>
                </a:lnTo>
                <a:lnTo>
                  <a:pt x="195057" y="1324535"/>
                </a:lnTo>
                <a:close/>
                <a:moveTo>
                  <a:pt x="318931" y="1240065"/>
                </a:moveTo>
                <a:lnTo>
                  <a:pt x="324278" y="1265099"/>
                </a:lnTo>
                <a:lnTo>
                  <a:pt x="324889" y="1268812"/>
                </a:lnTo>
                <a:lnTo>
                  <a:pt x="317588" y="1247174"/>
                </a:lnTo>
                <a:close/>
                <a:moveTo>
                  <a:pt x="175566" y="1330432"/>
                </a:moveTo>
                <a:lnTo>
                  <a:pt x="176504" y="1336062"/>
                </a:lnTo>
                <a:lnTo>
                  <a:pt x="182572" y="1397330"/>
                </a:lnTo>
                <a:lnTo>
                  <a:pt x="184219" y="1414497"/>
                </a:lnTo>
                <a:lnTo>
                  <a:pt x="183947" y="1416758"/>
                </a:lnTo>
                <a:lnTo>
                  <a:pt x="178266" y="1362897"/>
                </a:lnTo>
                <a:lnTo>
                  <a:pt x="175116" y="1331405"/>
                </a:lnTo>
                <a:close/>
                <a:moveTo>
                  <a:pt x="313585" y="1235313"/>
                </a:moveTo>
                <a:lnTo>
                  <a:pt x="317588" y="1247174"/>
                </a:lnTo>
                <a:lnTo>
                  <a:pt x="314632" y="1262819"/>
                </a:lnTo>
                <a:lnTo>
                  <a:pt x="314120" y="1259047"/>
                </a:lnTo>
                <a:lnTo>
                  <a:pt x="311723" y="1238630"/>
                </a:lnTo>
                <a:close/>
                <a:moveTo>
                  <a:pt x="322995" y="1218557"/>
                </a:moveTo>
                <a:lnTo>
                  <a:pt x="318931" y="1240065"/>
                </a:lnTo>
                <a:lnTo>
                  <a:pt x="316723" y="1229726"/>
                </a:lnTo>
                <a:close/>
                <a:moveTo>
                  <a:pt x="187618" y="1303832"/>
                </a:moveTo>
                <a:lnTo>
                  <a:pt x="187954" y="1304751"/>
                </a:lnTo>
                <a:lnTo>
                  <a:pt x="195057" y="1324535"/>
                </a:lnTo>
                <a:lnTo>
                  <a:pt x="186468" y="1395827"/>
                </a:lnTo>
                <a:lnTo>
                  <a:pt x="176504" y="1336062"/>
                </a:lnTo>
                <a:lnTo>
                  <a:pt x="175880" y="1329753"/>
                </a:lnTo>
                <a:lnTo>
                  <a:pt x="186768" y="1306201"/>
                </a:lnTo>
                <a:close/>
                <a:moveTo>
                  <a:pt x="330804" y="1205686"/>
                </a:moveTo>
                <a:lnTo>
                  <a:pt x="343143" y="1296542"/>
                </a:lnTo>
                <a:lnTo>
                  <a:pt x="344103" y="1316008"/>
                </a:lnTo>
                <a:lnTo>
                  <a:pt x="332172" y="1287299"/>
                </a:lnTo>
                <a:lnTo>
                  <a:pt x="328219" y="1209938"/>
                </a:lnTo>
                <a:close/>
                <a:moveTo>
                  <a:pt x="29488" y="1397992"/>
                </a:moveTo>
                <a:lnTo>
                  <a:pt x="53417" y="1487946"/>
                </a:lnTo>
                <a:lnTo>
                  <a:pt x="62480" y="1526486"/>
                </a:lnTo>
                <a:lnTo>
                  <a:pt x="63703" y="1599075"/>
                </a:lnTo>
                <a:lnTo>
                  <a:pt x="63306" y="1619330"/>
                </a:lnTo>
                <a:lnTo>
                  <a:pt x="42812" y="1582544"/>
                </a:lnTo>
                <a:cubicBezTo>
                  <a:pt x="34113" y="1565532"/>
                  <a:pt x="26190" y="1548166"/>
                  <a:pt x="19508" y="1530233"/>
                </a:cubicBezTo>
                <a:lnTo>
                  <a:pt x="16304" y="1518050"/>
                </a:lnTo>
                <a:lnTo>
                  <a:pt x="19153" y="1460600"/>
                </a:lnTo>
                <a:close/>
                <a:moveTo>
                  <a:pt x="59793" y="1377291"/>
                </a:moveTo>
                <a:lnTo>
                  <a:pt x="75451" y="1444587"/>
                </a:lnTo>
                <a:lnTo>
                  <a:pt x="73244" y="1572258"/>
                </a:lnTo>
                <a:lnTo>
                  <a:pt x="62480" y="1526486"/>
                </a:lnTo>
                <a:lnTo>
                  <a:pt x="62074" y="1502345"/>
                </a:lnTo>
                <a:cubicBezTo>
                  <a:pt x="61548" y="1471997"/>
                  <a:pt x="61039" y="1443509"/>
                  <a:pt x="60546" y="1416771"/>
                </a:cubicBezTo>
                <a:close/>
                <a:moveTo>
                  <a:pt x="340237" y="1190215"/>
                </a:moveTo>
                <a:lnTo>
                  <a:pt x="342964" y="1226422"/>
                </a:lnTo>
                <a:lnTo>
                  <a:pt x="346764" y="1322409"/>
                </a:lnTo>
                <a:lnTo>
                  <a:pt x="346603" y="1322022"/>
                </a:lnTo>
                <a:lnTo>
                  <a:pt x="343143" y="1296542"/>
                </a:lnTo>
                <a:lnTo>
                  <a:pt x="341463" y="1262508"/>
                </a:lnTo>
                <a:lnTo>
                  <a:pt x="334844" y="1199041"/>
                </a:lnTo>
                <a:lnTo>
                  <a:pt x="337889" y="1194033"/>
                </a:lnTo>
                <a:close/>
                <a:moveTo>
                  <a:pt x="122819" y="1327313"/>
                </a:moveTo>
                <a:lnTo>
                  <a:pt x="122856" y="1327788"/>
                </a:lnTo>
                <a:lnTo>
                  <a:pt x="135144" y="1412703"/>
                </a:lnTo>
                <a:lnTo>
                  <a:pt x="122759" y="1436805"/>
                </a:lnTo>
                <a:lnTo>
                  <a:pt x="119236" y="1394298"/>
                </a:lnTo>
                <a:lnTo>
                  <a:pt x="119001" y="1380305"/>
                </a:lnTo>
                <a:close/>
                <a:moveTo>
                  <a:pt x="343027" y="1185678"/>
                </a:moveTo>
                <a:lnTo>
                  <a:pt x="354633" y="1287604"/>
                </a:lnTo>
                <a:lnTo>
                  <a:pt x="356393" y="1345577"/>
                </a:lnTo>
                <a:lnTo>
                  <a:pt x="351768" y="1334450"/>
                </a:lnTo>
                <a:lnTo>
                  <a:pt x="349948" y="1318099"/>
                </a:lnTo>
                <a:lnTo>
                  <a:pt x="341655" y="1187909"/>
                </a:lnTo>
                <a:close/>
                <a:moveTo>
                  <a:pt x="327453" y="1194965"/>
                </a:moveTo>
                <a:lnTo>
                  <a:pt x="328219" y="1209938"/>
                </a:lnTo>
                <a:lnTo>
                  <a:pt x="323202" y="1218189"/>
                </a:lnTo>
                <a:lnTo>
                  <a:pt x="322995" y="1218557"/>
                </a:lnTo>
                <a:close/>
                <a:moveTo>
                  <a:pt x="196681" y="1278594"/>
                </a:moveTo>
                <a:lnTo>
                  <a:pt x="197274" y="1285226"/>
                </a:lnTo>
                <a:lnTo>
                  <a:pt x="195607" y="1319969"/>
                </a:lnTo>
                <a:lnTo>
                  <a:pt x="193244" y="1288165"/>
                </a:lnTo>
                <a:close/>
                <a:moveTo>
                  <a:pt x="302324" y="1201941"/>
                </a:moveTo>
                <a:lnTo>
                  <a:pt x="310132" y="1225078"/>
                </a:lnTo>
                <a:lnTo>
                  <a:pt x="311723" y="1238630"/>
                </a:lnTo>
                <a:lnTo>
                  <a:pt x="305754" y="1249258"/>
                </a:lnTo>
                <a:lnTo>
                  <a:pt x="301403" y="1259210"/>
                </a:lnTo>
                <a:lnTo>
                  <a:pt x="299680" y="1250101"/>
                </a:lnTo>
                <a:lnTo>
                  <a:pt x="301844" y="1212882"/>
                </a:lnTo>
                <a:close/>
                <a:moveTo>
                  <a:pt x="355348" y="1165640"/>
                </a:moveTo>
                <a:lnTo>
                  <a:pt x="362831" y="1202659"/>
                </a:lnTo>
                <a:lnTo>
                  <a:pt x="365761" y="1216569"/>
                </a:lnTo>
                <a:lnTo>
                  <a:pt x="364620" y="1263355"/>
                </a:lnTo>
                <a:lnTo>
                  <a:pt x="354943" y="1207357"/>
                </a:lnTo>
                <a:lnTo>
                  <a:pt x="350406" y="1173677"/>
                </a:lnTo>
                <a:close/>
                <a:moveTo>
                  <a:pt x="286752" y="1203265"/>
                </a:moveTo>
                <a:lnTo>
                  <a:pt x="296915" y="1235489"/>
                </a:lnTo>
                <a:lnTo>
                  <a:pt x="299680" y="1250101"/>
                </a:lnTo>
                <a:lnTo>
                  <a:pt x="298804" y="1265156"/>
                </a:lnTo>
                <a:lnTo>
                  <a:pt x="298348" y="1266199"/>
                </a:lnTo>
                <a:close/>
                <a:moveTo>
                  <a:pt x="326546" y="1177204"/>
                </a:moveTo>
                <a:lnTo>
                  <a:pt x="328484" y="1189510"/>
                </a:lnTo>
                <a:lnTo>
                  <a:pt x="327453" y="1194965"/>
                </a:lnTo>
                <a:close/>
                <a:moveTo>
                  <a:pt x="240021" y="1231173"/>
                </a:moveTo>
                <a:lnTo>
                  <a:pt x="272903" y="1287509"/>
                </a:lnTo>
                <a:lnTo>
                  <a:pt x="273287" y="1289542"/>
                </a:lnTo>
                <a:lnTo>
                  <a:pt x="280762" y="1326668"/>
                </a:lnTo>
                <a:lnTo>
                  <a:pt x="284402" y="1388273"/>
                </a:lnTo>
                <a:lnTo>
                  <a:pt x="265298" y="1489098"/>
                </a:lnTo>
                <a:lnTo>
                  <a:pt x="265356" y="1510803"/>
                </a:lnTo>
                <a:lnTo>
                  <a:pt x="263194" y="1502958"/>
                </a:lnTo>
                <a:lnTo>
                  <a:pt x="245161" y="1432959"/>
                </a:lnTo>
                <a:lnTo>
                  <a:pt x="243688" y="1417926"/>
                </a:lnTo>
                <a:lnTo>
                  <a:pt x="239977" y="1393523"/>
                </a:lnTo>
                <a:lnTo>
                  <a:pt x="240290" y="1377970"/>
                </a:lnTo>
                <a:cubicBezTo>
                  <a:pt x="240468" y="1356040"/>
                  <a:pt x="240445" y="1332894"/>
                  <a:pt x="240351" y="1307374"/>
                </a:cubicBezTo>
                <a:close/>
                <a:moveTo>
                  <a:pt x="331824" y="1171833"/>
                </a:moveTo>
                <a:lnTo>
                  <a:pt x="332365" y="1175269"/>
                </a:lnTo>
                <a:lnTo>
                  <a:pt x="334844" y="1199041"/>
                </a:lnTo>
                <a:lnTo>
                  <a:pt x="330804" y="1205686"/>
                </a:lnTo>
                <a:lnTo>
                  <a:pt x="329381" y="1195204"/>
                </a:lnTo>
                <a:lnTo>
                  <a:pt x="328484" y="1189510"/>
                </a:lnTo>
                <a:close/>
                <a:moveTo>
                  <a:pt x="206232" y="1251995"/>
                </a:moveTo>
                <a:lnTo>
                  <a:pt x="207222" y="1257685"/>
                </a:lnTo>
                <a:lnTo>
                  <a:pt x="204596" y="1351102"/>
                </a:lnTo>
                <a:lnTo>
                  <a:pt x="202336" y="1344806"/>
                </a:lnTo>
                <a:lnTo>
                  <a:pt x="199802" y="1313476"/>
                </a:lnTo>
                <a:lnTo>
                  <a:pt x="197274" y="1285226"/>
                </a:lnTo>
                <a:lnTo>
                  <a:pt x="197733" y="1275664"/>
                </a:lnTo>
                <a:close/>
                <a:moveTo>
                  <a:pt x="208447" y="1245827"/>
                </a:moveTo>
                <a:lnTo>
                  <a:pt x="233615" y="1351688"/>
                </a:lnTo>
                <a:lnTo>
                  <a:pt x="239977" y="1393523"/>
                </a:lnTo>
                <a:lnTo>
                  <a:pt x="239627" y="1410964"/>
                </a:lnTo>
                <a:lnTo>
                  <a:pt x="235297" y="1393432"/>
                </a:lnTo>
                <a:cubicBezTo>
                  <a:pt x="233297" y="1385183"/>
                  <a:pt x="231805" y="1378851"/>
                  <a:pt x="230963" y="1375042"/>
                </a:cubicBezTo>
                <a:cubicBezTo>
                  <a:pt x="224316" y="1344995"/>
                  <a:pt x="218107" y="1316368"/>
                  <a:pt x="212566" y="1288400"/>
                </a:cubicBezTo>
                <a:lnTo>
                  <a:pt x="207222" y="1257685"/>
                </a:lnTo>
                <a:lnTo>
                  <a:pt x="207480" y="1248521"/>
                </a:lnTo>
                <a:close/>
                <a:moveTo>
                  <a:pt x="338001" y="1160520"/>
                </a:moveTo>
                <a:lnTo>
                  <a:pt x="340791" y="1174341"/>
                </a:lnTo>
                <a:lnTo>
                  <a:pt x="341655" y="1187909"/>
                </a:lnTo>
                <a:lnTo>
                  <a:pt x="340237" y="1190215"/>
                </a:lnTo>
                <a:close/>
                <a:moveTo>
                  <a:pt x="120625" y="1298789"/>
                </a:moveTo>
                <a:lnTo>
                  <a:pt x="120846" y="1299783"/>
                </a:lnTo>
                <a:lnTo>
                  <a:pt x="123862" y="1312830"/>
                </a:lnTo>
                <a:lnTo>
                  <a:pt x="122819" y="1327313"/>
                </a:lnTo>
                <a:close/>
                <a:moveTo>
                  <a:pt x="303786" y="1168627"/>
                </a:moveTo>
                <a:lnTo>
                  <a:pt x="312140" y="1208268"/>
                </a:lnTo>
                <a:lnTo>
                  <a:pt x="316723" y="1229726"/>
                </a:lnTo>
                <a:lnTo>
                  <a:pt x="313585" y="1235313"/>
                </a:lnTo>
                <a:lnTo>
                  <a:pt x="310132" y="1225078"/>
                </a:lnTo>
                <a:lnTo>
                  <a:pt x="309321" y="1218174"/>
                </a:lnTo>
                <a:lnTo>
                  <a:pt x="303424" y="1176893"/>
                </a:lnTo>
                <a:close/>
                <a:moveTo>
                  <a:pt x="336850" y="1145237"/>
                </a:moveTo>
                <a:lnTo>
                  <a:pt x="338001" y="1160520"/>
                </a:lnTo>
                <a:lnTo>
                  <a:pt x="335915" y="1150186"/>
                </a:lnTo>
                <a:close/>
                <a:moveTo>
                  <a:pt x="403095" y="1102492"/>
                </a:moveTo>
                <a:lnTo>
                  <a:pt x="407778" y="1116605"/>
                </a:lnTo>
                <a:lnTo>
                  <a:pt x="407778" y="1251257"/>
                </a:lnTo>
                <a:lnTo>
                  <a:pt x="403152" y="1128402"/>
                </a:lnTo>
                <a:close/>
                <a:moveTo>
                  <a:pt x="378831" y="1116842"/>
                </a:moveTo>
                <a:lnTo>
                  <a:pt x="380544" y="1123473"/>
                </a:lnTo>
                <a:cubicBezTo>
                  <a:pt x="393758" y="1186474"/>
                  <a:pt x="401450" y="1229367"/>
                  <a:pt x="406388" y="1259857"/>
                </a:cubicBezTo>
                <a:lnTo>
                  <a:pt x="407778" y="1268844"/>
                </a:lnTo>
                <a:lnTo>
                  <a:pt x="407778" y="1388474"/>
                </a:lnTo>
                <a:lnTo>
                  <a:pt x="398102" y="1364622"/>
                </a:lnTo>
                <a:lnTo>
                  <a:pt x="389600" y="1342119"/>
                </a:lnTo>
                <a:lnTo>
                  <a:pt x="386324" y="1314190"/>
                </a:lnTo>
                <a:lnTo>
                  <a:pt x="365761" y="1216569"/>
                </a:lnTo>
                <a:lnTo>
                  <a:pt x="367585" y="1141822"/>
                </a:lnTo>
                <a:lnTo>
                  <a:pt x="378779" y="1117033"/>
                </a:lnTo>
                <a:close/>
                <a:moveTo>
                  <a:pt x="167800" y="1249472"/>
                </a:moveTo>
                <a:lnTo>
                  <a:pt x="168153" y="1250441"/>
                </a:lnTo>
                <a:lnTo>
                  <a:pt x="174804" y="1318892"/>
                </a:lnTo>
                <a:lnTo>
                  <a:pt x="175880" y="1329753"/>
                </a:lnTo>
                <a:lnTo>
                  <a:pt x="175566" y="1330432"/>
                </a:lnTo>
                <a:lnTo>
                  <a:pt x="174199" y="1322232"/>
                </a:lnTo>
                <a:lnTo>
                  <a:pt x="173381" y="1314051"/>
                </a:lnTo>
                <a:cubicBezTo>
                  <a:pt x="171993" y="1299641"/>
                  <a:pt x="170837" y="1287004"/>
                  <a:pt x="169878" y="1275841"/>
                </a:cubicBezTo>
                <a:close/>
                <a:moveTo>
                  <a:pt x="200483" y="1218348"/>
                </a:moveTo>
                <a:lnTo>
                  <a:pt x="207599" y="1242261"/>
                </a:lnTo>
                <a:lnTo>
                  <a:pt x="207650" y="1242475"/>
                </a:lnTo>
                <a:lnTo>
                  <a:pt x="207480" y="1248521"/>
                </a:lnTo>
                <a:lnTo>
                  <a:pt x="206232" y="1251995"/>
                </a:lnTo>
                <a:lnTo>
                  <a:pt x="200460" y="1218825"/>
                </a:lnTo>
                <a:close/>
                <a:moveTo>
                  <a:pt x="43173" y="1314558"/>
                </a:moveTo>
                <a:lnTo>
                  <a:pt x="44335" y="1318704"/>
                </a:lnTo>
                <a:lnTo>
                  <a:pt x="34274" y="1369003"/>
                </a:lnTo>
                <a:lnTo>
                  <a:pt x="29488" y="1397992"/>
                </a:lnTo>
                <a:lnTo>
                  <a:pt x="26337" y="1386144"/>
                </a:lnTo>
                <a:lnTo>
                  <a:pt x="25729" y="1383506"/>
                </a:lnTo>
                <a:lnTo>
                  <a:pt x="41266" y="1321839"/>
                </a:lnTo>
                <a:close/>
                <a:moveTo>
                  <a:pt x="46566" y="1307553"/>
                </a:moveTo>
                <a:lnTo>
                  <a:pt x="55690" y="1321334"/>
                </a:lnTo>
                <a:lnTo>
                  <a:pt x="58776" y="1325296"/>
                </a:lnTo>
                <a:lnTo>
                  <a:pt x="59114" y="1341703"/>
                </a:lnTo>
                <a:lnTo>
                  <a:pt x="59793" y="1377291"/>
                </a:lnTo>
                <a:lnTo>
                  <a:pt x="55043" y="1356879"/>
                </a:lnTo>
                <a:lnTo>
                  <a:pt x="44335" y="1318704"/>
                </a:lnTo>
                <a:close/>
                <a:moveTo>
                  <a:pt x="341382" y="1115201"/>
                </a:moveTo>
                <a:lnTo>
                  <a:pt x="344169" y="1127382"/>
                </a:lnTo>
                <a:lnTo>
                  <a:pt x="350406" y="1173677"/>
                </a:lnTo>
                <a:lnTo>
                  <a:pt x="343027" y="1185678"/>
                </a:lnTo>
                <a:lnTo>
                  <a:pt x="342959" y="1185082"/>
                </a:lnTo>
                <a:lnTo>
                  <a:pt x="340791" y="1174341"/>
                </a:lnTo>
                <a:lnTo>
                  <a:pt x="339239" y="1149990"/>
                </a:lnTo>
                <a:lnTo>
                  <a:pt x="338259" y="1136229"/>
                </a:lnTo>
                <a:close/>
                <a:moveTo>
                  <a:pt x="116800" y="1249064"/>
                </a:moveTo>
                <a:lnTo>
                  <a:pt x="120625" y="1298789"/>
                </a:lnTo>
                <a:lnTo>
                  <a:pt x="117390" y="1284252"/>
                </a:lnTo>
                <a:close/>
                <a:moveTo>
                  <a:pt x="239977" y="1162992"/>
                </a:moveTo>
                <a:lnTo>
                  <a:pt x="239983" y="1222534"/>
                </a:lnTo>
                <a:lnTo>
                  <a:pt x="240021" y="1231173"/>
                </a:lnTo>
                <a:lnTo>
                  <a:pt x="224151" y="1203984"/>
                </a:lnTo>
                <a:close/>
                <a:moveTo>
                  <a:pt x="37103" y="1292919"/>
                </a:moveTo>
                <a:lnTo>
                  <a:pt x="39272" y="1296537"/>
                </a:lnTo>
                <a:lnTo>
                  <a:pt x="45449" y="1305867"/>
                </a:lnTo>
                <a:lnTo>
                  <a:pt x="43173" y="1314558"/>
                </a:lnTo>
                <a:close/>
                <a:moveTo>
                  <a:pt x="51605" y="1282363"/>
                </a:moveTo>
                <a:lnTo>
                  <a:pt x="46566" y="1307553"/>
                </a:lnTo>
                <a:lnTo>
                  <a:pt x="45449" y="1305867"/>
                </a:lnTo>
                <a:close/>
                <a:moveTo>
                  <a:pt x="206958" y="1174528"/>
                </a:moveTo>
                <a:lnTo>
                  <a:pt x="224151" y="1203984"/>
                </a:lnTo>
                <a:lnTo>
                  <a:pt x="214443" y="1229129"/>
                </a:lnTo>
                <a:lnTo>
                  <a:pt x="208447" y="1245827"/>
                </a:lnTo>
                <a:lnTo>
                  <a:pt x="207650" y="1242475"/>
                </a:lnTo>
                <a:lnTo>
                  <a:pt x="208391" y="1216108"/>
                </a:lnTo>
                <a:close/>
                <a:moveTo>
                  <a:pt x="254118" y="1134616"/>
                </a:moveTo>
                <a:lnTo>
                  <a:pt x="270398" y="1194184"/>
                </a:lnTo>
                <a:cubicBezTo>
                  <a:pt x="276377" y="1227824"/>
                  <a:pt x="277880" y="1261998"/>
                  <a:pt x="278964" y="1296235"/>
                </a:cubicBezTo>
                <a:lnTo>
                  <a:pt x="279073" y="1298080"/>
                </a:lnTo>
                <a:lnTo>
                  <a:pt x="272903" y="1287509"/>
                </a:lnTo>
                <a:lnTo>
                  <a:pt x="263104" y="1235647"/>
                </a:lnTo>
                <a:cubicBezTo>
                  <a:pt x="260111" y="1219433"/>
                  <a:pt x="257504" y="1204890"/>
                  <a:pt x="255235" y="1191779"/>
                </a:cubicBezTo>
                <a:lnTo>
                  <a:pt x="247999" y="1145532"/>
                </a:lnTo>
                <a:close/>
                <a:moveTo>
                  <a:pt x="57244" y="1254173"/>
                </a:moveTo>
                <a:lnTo>
                  <a:pt x="57388" y="1260282"/>
                </a:lnTo>
                <a:lnTo>
                  <a:pt x="51605" y="1282363"/>
                </a:lnTo>
                <a:close/>
                <a:moveTo>
                  <a:pt x="186411" y="1171054"/>
                </a:moveTo>
                <a:lnTo>
                  <a:pt x="200229" y="1217492"/>
                </a:lnTo>
                <a:lnTo>
                  <a:pt x="200460" y="1218825"/>
                </a:lnTo>
                <a:lnTo>
                  <a:pt x="197733" y="1275664"/>
                </a:lnTo>
                <a:lnTo>
                  <a:pt x="196681" y="1278594"/>
                </a:lnTo>
                <a:lnTo>
                  <a:pt x="194610" y="1255454"/>
                </a:lnTo>
                <a:close/>
                <a:moveTo>
                  <a:pt x="269159" y="1107784"/>
                </a:moveTo>
                <a:lnTo>
                  <a:pt x="286752" y="1203265"/>
                </a:lnTo>
                <a:lnTo>
                  <a:pt x="276654" y="1171246"/>
                </a:lnTo>
                <a:lnTo>
                  <a:pt x="259800" y="1124480"/>
                </a:lnTo>
                <a:close/>
                <a:moveTo>
                  <a:pt x="185324" y="1159861"/>
                </a:moveTo>
                <a:lnTo>
                  <a:pt x="186411" y="1171054"/>
                </a:lnTo>
                <a:lnTo>
                  <a:pt x="185811" y="1169038"/>
                </a:lnTo>
                <a:close/>
                <a:moveTo>
                  <a:pt x="329621" y="1063791"/>
                </a:moveTo>
                <a:lnTo>
                  <a:pt x="334673" y="1085872"/>
                </a:lnTo>
                <a:lnTo>
                  <a:pt x="338259" y="1136229"/>
                </a:lnTo>
                <a:lnTo>
                  <a:pt x="337185" y="1143465"/>
                </a:lnTo>
                <a:lnTo>
                  <a:pt x="336850" y="1145237"/>
                </a:lnTo>
                <a:lnTo>
                  <a:pt x="332761" y="1090945"/>
                </a:lnTo>
                <a:close/>
                <a:moveTo>
                  <a:pt x="61449" y="1233153"/>
                </a:moveTo>
                <a:lnTo>
                  <a:pt x="57244" y="1254173"/>
                </a:lnTo>
                <a:lnTo>
                  <a:pt x="56914" y="1240182"/>
                </a:lnTo>
                <a:close/>
                <a:moveTo>
                  <a:pt x="192050" y="1148986"/>
                </a:moveTo>
                <a:lnTo>
                  <a:pt x="202918" y="1167607"/>
                </a:lnTo>
                <a:lnTo>
                  <a:pt x="200483" y="1218348"/>
                </a:lnTo>
                <a:lnTo>
                  <a:pt x="200229" y="1217492"/>
                </a:lnTo>
                <a:lnTo>
                  <a:pt x="198178" y="1205710"/>
                </a:lnTo>
                <a:close/>
                <a:moveTo>
                  <a:pt x="267619" y="1099427"/>
                </a:moveTo>
                <a:lnTo>
                  <a:pt x="269927" y="1106414"/>
                </a:lnTo>
                <a:lnTo>
                  <a:pt x="269159" y="1107784"/>
                </a:lnTo>
                <a:close/>
                <a:moveTo>
                  <a:pt x="402896" y="1011800"/>
                </a:moveTo>
                <a:lnTo>
                  <a:pt x="403095" y="1102492"/>
                </a:lnTo>
                <a:lnTo>
                  <a:pt x="400971" y="1096090"/>
                </a:lnTo>
                <a:lnTo>
                  <a:pt x="393641" y="1061925"/>
                </a:lnTo>
                <a:lnTo>
                  <a:pt x="395333" y="1055651"/>
                </a:lnTo>
                <a:close/>
                <a:moveTo>
                  <a:pt x="285699" y="1084634"/>
                </a:moveTo>
                <a:lnTo>
                  <a:pt x="290115" y="1103755"/>
                </a:lnTo>
                <a:cubicBezTo>
                  <a:pt x="295234" y="1128162"/>
                  <a:pt x="299111" y="1149331"/>
                  <a:pt x="302170" y="1168117"/>
                </a:cubicBezTo>
                <a:lnTo>
                  <a:pt x="303424" y="1176893"/>
                </a:lnTo>
                <a:lnTo>
                  <a:pt x="302324" y="1201941"/>
                </a:lnTo>
                <a:lnTo>
                  <a:pt x="289095" y="1162738"/>
                </a:lnTo>
                <a:cubicBezTo>
                  <a:pt x="283784" y="1147425"/>
                  <a:pt x="277994" y="1130509"/>
                  <a:pt x="271895" y="1112372"/>
                </a:cubicBezTo>
                <a:lnTo>
                  <a:pt x="269927" y="1106414"/>
                </a:lnTo>
                <a:lnTo>
                  <a:pt x="270134" y="1106045"/>
                </a:lnTo>
                <a:close/>
                <a:moveTo>
                  <a:pt x="184280" y="1149119"/>
                </a:moveTo>
                <a:lnTo>
                  <a:pt x="184898" y="1151860"/>
                </a:lnTo>
                <a:lnTo>
                  <a:pt x="185324" y="1159861"/>
                </a:lnTo>
                <a:close/>
                <a:moveTo>
                  <a:pt x="0" y="1262661"/>
                </a:moveTo>
                <a:lnTo>
                  <a:pt x="2768" y="1283890"/>
                </a:lnTo>
                <a:lnTo>
                  <a:pt x="25729" y="1383506"/>
                </a:lnTo>
                <a:lnTo>
                  <a:pt x="20714" y="1403408"/>
                </a:lnTo>
                <a:lnTo>
                  <a:pt x="6102" y="1465434"/>
                </a:lnTo>
                <a:lnTo>
                  <a:pt x="4372" y="1451437"/>
                </a:lnTo>
                <a:lnTo>
                  <a:pt x="0" y="1413768"/>
                </a:lnTo>
                <a:close/>
                <a:moveTo>
                  <a:pt x="402876" y="1002610"/>
                </a:moveTo>
                <a:lnTo>
                  <a:pt x="403983" y="1005500"/>
                </a:lnTo>
                <a:lnTo>
                  <a:pt x="402896" y="1011800"/>
                </a:lnTo>
                <a:close/>
                <a:moveTo>
                  <a:pt x="205340" y="1127585"/>
                </a:moveTo>
                <a:lnTo>
                  <a:pt x="206958" y="1174528"/>
                </a:lnTo>
                <a:lnTo>
                  <a:pt x="202918" y="1167607"/>
                </a:lnTo>
                <a:lnTo>
                  <a:pt x="204776" y="1128891"/>
                </a:lnTo>
                <a:close/>
                <a:moveTo>
                  <a:pt x="72755" y="1212650"/>
                </a:moveTo>
                <a:lnTo>
                  <a:pt x="73122" y="1220539"/>
                </a:lnTo>
                <a:lnTo>
                  <a:pt x="70738" y="1238423"/>
                </a:lnTo>
                <a:cubicBezTo>
                  <a:pt x="70151" y="1242777"/>
                  <a:pt x="69822" y="1245178"/>
                  <a:pt x="69822" y="1245178"/>
                </a:cubicBezTo>
                <a:cubicBezTo>
                  <a:pt x="70117" y="1246339"/>
                  <a:pt x="71466" y="1251025"/>
                  <a:pt x="73309" y="1257804"/>
                </a:cubicBezTo>
                <a:lnTo>
                  <a:pt x="75192" y="1265151"/>
                </a:lnTo>
                <a:lnTo>
                  <a:pt x="77641" y="1317929"/>
                </a:lnTo>
                <a:lnTo>
                  <a:pt x="77197" y="1343652"/>
                </a:lnTo>
                <a:lnTo>
                  <a:pt x="68243" y="1337454"/>
                </a:lnTo>
                <a:lnTo>
                  <a:pt x="58776" y="1325296"/>
                </a:lnTo>
                <a:lnTo>
                  <a:pt x="57771" y="1276493"/>
                </a:lnTo>
                <a:lnTo>
                  <a:pt x="57388" y="1260282"/>
                </a:lnTo>
                <a:lnTo>
                  <a:pt x="67197" y="1222832"/>
                </a:lnTo>
                <a:close/>
                <a:moveTo>
                  <a:pt x="405742" y="995303"/>
                </a:moveTo>
                <a:lnTo>
                  <a:pt x="405814" y="995301"/>
                </a:lnTo>
                <a:lnTo>
                  <a:pt x="407778" y="1008710"/>
                </a:lnTo>
                <a:lnTo>
                  <a:pt x="407778" y="1015411"/>
                </a:lnTo>
                <a:lnTo>
                  <a:pt x="403983" y="1005500"/>
                </a:lnTo>
                <a:close/>
                <a:moveTo>
                  <a:pt x="307635" y="1057130"/>
                </a:moveTo>
                <a:lnTo>
                  <a:pt x="309222" y="1067204"/>
                </a:lnTo>
                <a:lnTo>
                  <a:pt x="306726" y="1101664"/>
                </a:lnTo>
                <a:lnTo>
                  <a:pt x="303786" y="1168627"/>
                </a:lnTo>
                <a:lnTo>
                  <a:pt x="290115" y="1103755"/>
                </a:lnTo>
                <a:lnTo>
                  <a:pt x="286139" y="1084027"/>
                </a:lnTo>
                <a:lnTo>
                  <a:pt x="296797" y="1069366"/>
                </a:lnTo>
                <a:close/>
                <a:moveTo>
                  <a:pt x="134271" y="1168372"/>
                </a:moveTo>
                <a:lnTo>
                  <a:pt x="135536" y="1172430"/>
                </a:lnTo>
                <a:lnTo>
                  <a:pt x="135758" y="1172954"/>
                </a:lnTo>
                <a:lnTo>
                  <a:pt x="144850" y="1206692"/>
                </a:lnTo>
                <a:cubicBezTo>
                  <a:pt x="152008" y="1233531"/>
                  <a:pt x="161220" y="1268707"/>
                  <a:pt x="173000" y="1315040"/>
                </a:cubicBezTo>
                <a:lnTo>
                  <a:pt x="174199" y="1322232"/>
                </a:lnTo>
                <a:lnTo>
                  <a:pt x="175116" y="1331405"/>
                </a:lnTo>
                <a:lnTo>
                  <a:pt x="160560" y="1362892"/>
                </a:lnTo>
                <a:lnTo>
                  <a:pt x="143283" y="1396783"/>
                </a:lnTo>
                <a:lnTo>
                  <a:pt x="142828" y="1394864"/>
                </a:lnTo>
                <a:lnTo>
                  <a:pt x="123862" y="1312830"/>
                </a:lnTo>
                <a:close/>
                <a:moveTo>
                  <a:pt x="400822" y="995440"/>
                </a:moveTo>
                <a:lnTo>
                  <a:pt x="402861" y="995384"/>
                </a:lnTo>
                <a:lnTo>
                  <a:pt x="402876" y="1002610"/>
                </a:lnTo>
                <a:lnTo>
                  <a:pt x="402089" y="1000553"/>
                </a:lnTo>
                <a:close/>
                <a:moveTo>
                  <a:pt x="311480" y="1052790"/>
                </a:moveTo>
                <a:lnTo>
                  <a:pt x="317212" y="1082509"/>
                </a:lnTo>
                <a:lnTo>
                  <a:pt x="325804" y="1162677"/>
                </a:lnTo>
                <a:lnTo>
                  <a:pt x="326546" y="1177204"/>
                </a:lnTo>
                <a:lnTo>
                  <a:pt x="309222" y="1067204"/>
                </a:lnTo>
                <a:lnTo>
                  <a:pt x="310158" y="1054283"/>
                </a:lnTo>
                <a:close/>
                <a:moveTo>
                  <a:pt x="354892" y="1024233"/>
                </a:moveTo>
                <a:lnTo>
                  <a:pt x="370184" y="1083393"/>
                </a:lnTo>
                <a:lnTo>
                  <a:pt x="367962" y="1126392"/>
                </a:lnTo>
                <a:lnTo>
                  <a:pt x="367585" y="1141822"/>
                </a:lnTo>
                <a:lnTo>
                  <a:pt x="360931" y="1156559"/>
                </a:lnTo>
                <a:lnTo>
                  <a:pt x="355348" y="1165640"/>
                </a:lnTo>
                <a:lnTo>
                  <a:pt x="342978" y="1104455"/>
                </a:lnTo>
                <a:close/>
                <a:moveTo>
                  <a:pt x="315369" y="1048400"/>
                </a:moveTo>
                <a:lnTo>
                  <a:pt x="335915" y="1150186"/>
                </a:lnTo>
                <a:lnTo>
                  <a:pt x="331824" y="1171833"/>
                </a:lnTo>
                <a:lnTo>
                  <a:pt x="320239" y="1098197"/>
                </a:lnTo>
                <a:lnTo>
                  <a:pt x="317212" y="1082509"/>
                </a:lnTo>
                <a:lnTo>
                  <a:pt x="313753" y="1050224"/>
                </a:lnTo>
                <a:close/>
                <a:moveTo>
                  <a:pt x="326405" y="1035969"/>
                </a:moveTo>
                <a:lnTo>
                  <a:pt x="329621" y="1063791"/>
                </a:lnTo>
                <a:lnTo>
                  <a:pt x="323898" y="1038771"/>
                </a:lnTo>
                <a:lnTo>
                  <a:pt x="326026" y="1036369"/>
                </a:lnTo>
                <a:close/>
                <a:moveTo>
                  <a:pt x="407778" y="980945"/>
                </a:moveTo>
                <a:lnTo>
                  <a:pt x="407778" y="995671"/>
                </a:lnTo>
                <a:lnTo>
                  <a:pt x="407017" y="995268"/>
                </a:lnTo>
                <a:lnTo>
                  <a:pt x="405814" y="995301"/>
                </a:lnTo>
                <a:lnTo>
                  <a:pt x="405781" y="995078"/>
                </a:lnTo>
                <a:lnTo>
                  <a:pt x="406947" y="988319"/>
                </a:lnTo>
                <a:close/>
                <a:moveTo>
                  <a:pt x="333243" y="1028760"/>
                </a:moveTo>
                <a:lnTo>
                  <a:pt x="340259" y="1091007"/>
                </a:lnTo>
                <a:lnTo>
                  <a:pt x="342978" y="1104455"/>
                </a:lnTo>
                <a:lnTo>
                  <a:pt x="341382" y="1115201"/>
                </a:lnTo>
                <a:lnTo>
                  <a:pt x="334673" y="1085872"/>
                </a:lnTo>
                <a:lnTo>
                  <a:pt x="330789" y="1031347"/>
                </a:lnTo>
                <a:close/>
                <a:moveTo>
                  <a:pt x="179334" y="1127201"/>
                </a:moveTo>
                <a:lnTo>
                  <a:pt x="182713" y="1132990"/>
                </a:lnTo>
                <a:lnTo>
                  <a:pt x="184280" y="1149119"/>
                </a:lnTo>
                <a:close/>
                <a:moveTo>
                  <a:pt x="375205" y="998249"/>
                </a:moveTo>
                <a:lnTo>
                  <a:pt x="382463" y="997140"/>
                </a:lnTo>
                <a:lnTo>
                  <a:pt x="386070" y="1026640"/>
                </a:lnTo>
                <a:lnTo>
                  <a:pt x="393641" y="1061925"/>
                </a:lnTo>
                <a:lnTo>
                  <a:pt x="378831" y="1116842"/>
                </a:lnTo>
                <a:lnTo>
                  <a:pt x="370184" y="1083393"/>
                </a:lnTo>
                <a:lnTo>
                  <a:pt x="372291" y="1042628"/>
                </a:lnTo>
                <a:close/>
                <a:moveTo>
                  <a:pt x="402816" y="974839"/>
                </a:moveTo>
                <a:lnTo>
                  <a:pt x="405781" y="995078"/>
                </a:lnTo>
                <a:lnTo>
                  <a:pt x="405742" y="995303"/>
                </a:lnTo>
                <a:lnTo>
                  <a:pt x="402861" y="995384"/>
                </a:lnTo>
                <a:close/>
                <a:moveTo>
                  <a:pt x="356424" y="1004323"/>
                </a:moveTo>
                <a:lnTo>
                  <a:pt x="355047" y="1023185"/>
                </a:lnTo>
                <a:lnTo>
                  <a:pt x="354892" y="1024233"/>
                </a:lnTo>
                <a:lnTo>
                  <a:pt x="351175" y="1009856"/>
                </a:lnTo>
                <a:close/>
                <a:moveTo>
                  <a:pt x="311783" y="1031845"/>
                </a:moveTo>
                <a:lnTo>
                  <a:pt x="313753" y="1050224"/>
                </a:lnTo>
                <a:lnTo>
                  <a:pt x="311480" y="1052790"/>
                </a:lnTo>
                <a:lnTo>
                  <a:pt x="310598" y="1048215"/>
                </a:lnTo>
                <a:close/>
                <a:moveTo>
                  <a:pt x="78226" y="1180721"/>
                </a:moveTo>
                <a:lnTo>
                  <a:pt x="74558" y="1209347"/>
                </a:lnTo>
                <a:lnTo>
                  <a:pt x="72755" y="1212650"/>
                </a:lnTo>
                <a:lnTo>
                  <a:pt x="72320" y="1203271"/>
                </a:lnTo>
                <a:close/>
                <a:moveTo>
                  <a:pt x="311508" y="1029271"/>
                </a:moveTo>
                <a:lnTo>
                  <a:pt x="311847" y="1030956"/>
                </a:lnTo>
                <a:lnTo>
                  <a:pt x="311783" y="1031845"/>
                </a:lnTo>
                <a:close/>
                <a:moveTo>
                  <a:pt x="71319" y="1181691"/>
                </a:moveTo>
                <a:lnTo>
                  <a:pt x="72320" y="1203271"/>
                </a:lnTo>
                <a:lnTo>
                  <a:pt x="67197" y="1222832"/>
                </a:lnTo>
                <a:lnTo>
                  <a:pt x="62186" y="1232010"/>
                </a:lnTo>
                <a:lnTo>
                  <a:pt x="61449" y="1233153"/>
                </a:lnTo>
                <a:lnTo>
                  <a:pt x="70842" y="1186195"/>
                </a:lnTo>
                <a:close/>
                <a:moveTo>
                  <a:pt x="180475" y="1110641"/>
                </a:moveTo>
                <a:lnTo>
                  <a:pt x="189676" y="1127019"/>
                </a:lnTo>
                <a:lnTo>
                  <a:pt x="192050" y="1148986"/>
                </a:lnTo>
                <a:lnTo>
                  <a:pt x="182713" y="1132990"/>
                </a:lnTo>
                <a:lnTo>
                  <a:pt x="181628" y="1121826"/>
                </a:lnTo>
                <a:close/>
                <a:moveTo>
                  <a:pt x="0" y="1226441"/>
                </a:moveTo>
                <a:lnTo>
                  <a:pt x="24335" y="1247397"/>
                </a:lnTo>
                <a:lnTo>
                  <a:pt x="37103" y="1292919"/>
                </a:lnTo>
                <a:lnTo>
                  <a:pt x="18568" y="1261991"/>
                </a:lnTo>
                <a:lnTo>
                  <a:pt x="0" y="1228833"/>
                </a:lnTo>
                <a:close/>
                <a:moveTo>
                  <a:pt x="237317" y="1073706"/>
                </a:moveTo>
                <a:lnTo>
                  <a:pt x="241077" y="1086899"/>
                </a:lnTo>
                <a:lnTo>
                  <a:pt x="241301" y="1087717"/>
                </a:lnTo>
                <a:lnTo>
                  <a:pt x="241304" y="1088010"/>
                </a:lnTo>
                <a:cubicBezTo>
                  <a:pt x="241909" y="1098920"/>
                  <a:pt x="243124" y="1111752"/>
                  <a:pt x="245321" y="1128412"/>
                </a:cubicBezTo>
                <a:lnTo>
                  <a:pt x="247999" y="1145532"/>
                </a:lnTo>
                <a:lnTo>
                  <a:pt x="243881" y="1152879"/>
                </a:lnTo>
                <a:lnTo>
                  <a:pt x="239977" y="1162992"/>
                </a:lnTo>
                <a:lnTo>
                  <a:pt x="239972" y="1116504"/>
                </a:lnTo>
                <a:cubicBezTo>
                  <a:pt x="239976" y="1115190"/>
                  <a:pt x="239469" y="1106000"/>
                  <a:pt x="238486" y="1090645"/>
                </a:cubicBezTo>
                <a:close/>
                <a:moveTo>
                  <a:pt x="91548" y="1165415"/>
                </a:moveTo>
                <a:lnTo>
                  <a:pt x="100646" y="1209004"/>
                </a:lnTo>
                <a:lnTo>
                  <a:pt x="117390" y="1284252"/>
                </a:lnTo>
                <a:lnTo>
                  <a:pt x="119001" y="1380305"/>
                </a:lnTo>
                <a:lnTo>
                  <a:pt x="116906" y="1409378"/>
                </a:lnTo>
                <a:lnTo>
                  <a:pt x="118731" y="1444643"/>
                </a:lnTo>
                <a:lnTo>
                  <a:pt x="102999" y="1475257"/>
                </a:lnTo>
                <a:cubicBezTo>
                  <a:pt x="98131" y="1485927"/>
                  <a:pt x="93717" y="1496739"/>
                  <a:pt x="89698" y="1508443"/>
                </a:cubicBezTo>
                <a:lnTo>
                  <a:pt x="85072" y="1524757"/>
                </a:lnTo>
                <a:lnTo>
                  <a:pt x="76770" y="1450253"/>
                </a:lnTo>
                <a:lnTo>
                  <a:pt x="75451" y="1444587"/>
                </a:lnTo>
                <a:lnTo>
                  <a:pt x="77197" y="1343652"/>
                </a:lnTo>
                <a:lnTo>
                  <a:pt x="83427" y="1347965"/>
                </a:lnTo>
                <a:cubicBezTo>
                  <a:pt x="92833" y="1346136"/>
                  <a:pt x="86586" y="1311588"/>
                  <a:pt x="79764" y="1282989"/>
                </a:cubicBezTo>
                <a:lnTo>
                  <a:pt x="75192" y="1265151"/>
                </a:lnTo>
                <a:lnTo>
                  <a:pt x="73122" y="1220539"/>
                </a:lnTo>
                <a:lnTo>
                  <a:pt x="73199" y="1219955"/>
                </a:lnTo>
                <a:lnTo>
                  <a:pt x="74558" y="1209347"/>
                </a:lnTo>
                <a:lnTo>
                  <a:pt x="79681" y="1199964"/>
                </a:lnTo>
                <a:close/>
                <a:moveTo>
                  <a:pt x="241002" y="1063694"/>
                </a:moveTo>
                <a:lnTo>
                  <a:pt x="242654" y="1069503"/>
                </a:lnTo>
                <a:cubicBezTo>
                  <a:pt x="245927" y="1080874"/>
                  <a:pt x="249605" y="1093532"/>
                  <a:pt x="253740" y="1107665"/>
                </a:cubicBezTo>
                <a:lnTo>
                  <a:pt x="259800" y="1124480"/>
                </a:lnTo>
                <a:lnTo>
                  <a:pt x="254118" y="1134616"/>
                </a:lnTo>
                <a:lnTo>
                  <a:pt x="241301" y="1087717"/>
                </a:lnTo>
                <a:close/>
                <a:moveTo>
                  <a:pt x="168305" y="1108366"/>
                </a:moveTo>
                <a:lnTo>
                  <a:pt x="175118" y="1133102"/>
                </a:lnTo>
                <a:lnTo>
                  <a:pt x="185811" y="1169038"/>
                </a:lnTo>
                <a:lnTo>
                  <a:pt x="189373" y="1236063"/>
                </a:lnTo>
                <a:lnTo>
                  <a:pt x="193244" y="1288165"/>
                </a:lnTo>
                <a:lnTo>
                  <a:pt x="187618" y="1303832"/>
                </a:lnTo>
                <a:lnTo>
                  <a:pt x="168153" y="1250441"/>
                </a:lnTo>
                <a:lnTo>
                  <a:pt x="167373" y="1242409"/>
                </a:lnTo>
                <a:lnTo>
                  <a:pt x="165718" y="1207150"/>
                </a:lnTo>
                <a:cubicBezTo>
                  <a:pt x="165337" y="1177176"/>
                  <a:pt x="168571" y="1168113"/>
                  <a:pt x="168401" y="1115608"/>
                </a:cubicBezTo>
                <a:close/>
                <a:moveTo>
                  <a:pt x="168274" y="1108252"/>
                </a:moveTo>
                <a:lnTo>
                  <a:pt x="168304" y="1108304"/>
                </a:lnTo>
                <a:lnTo>
                  <a:pt x="168305" y="1108366"/>
                </a:lnTo>
                <a:close/>
                <a:moveTo>
                  <a:pt x="314372" y="996104"/>
                </a:moveTo>
                <a:lnTo>
                  <a:pt x="322813" y="1034031"/>
                </a:lnTo>
                <a:lnTo>
                  <a:pt x="323898" y="1038771"/>
                </a:lnTo>
                <a:lnTo>
                  <a:pt x="315369" y="1048400"/>
                </a:lnTo>
                <a:lnTo>
                  <a:pt x="311847" y="1030956"/>
                </a:lnTo>
                <a:close/>
                <a:moveTo>
                  <a:pt x="168041" y="1088512"/>
                </a:moveTo>
                <a:lnTo>
                  <a:pt x="172323" y="1096133"/>
                </a:lnTo>
                <a:lnTo>
                  <a:pt x="179334" y="1127201"/>
                </a:lnTo>
                <a:lnTo>
                  <a:pt x="168304" y="1108304"/>
                </a:lnTo>
                <a:close/>
                <a:moveTo>
                  <a:pt x="233661" y="1037807"/>
                </a:moveTo>
                <a:lnTo>
                  <a:pt x="233999" y="1039071"/>
                </a:lnTo>
                <a:lnTo>
                  <a:pt x="235224" y="1043379"/>
                </a:lnTo>
                <a:lnTo>
                  <a:pt x="237317" y="1073706"/>
                </a:lnTo>
                <a:lnTo>
                  <a:pt x="230908" y="1051218"/>
                </a:lnTo>
                <a:close/>
                <a:moveTo>
                  <a:pt x="84326" y="1130818"/>
                </a:moveTo>
                <a:lnTo>
                  <a:pt x="87896" y="1147923"/>
                </a:lnTo>
                <a:lnTo>
                  <a:pt x="82457" y="1164566"/>
                </a:lnTo>
                <a:lnTo>
                  <a:pt x="78226" y="1180721"/>
                </a:lnTo>
                <a:lnTo>
                  <a:pt x="81052" y="1158667"/>
                </a:lnTo>
                <a:close/>
                <a:moveTo>
                  <a:pt x="112581" y="1096912"/>
                </a:moveTo>
                <a:lnTo>
                  <a:pt x="113167" y="1100695"/>
                </a:lnTo>
                <a:lnTo>
                  <a:pt x="115771" y="1109045"/>
                </a:lnTo>
                <a:lnTo>
                  <a:pt x="116528" y="1232818"/>
                </a:lnTo>
                <a:lnTo>
                  <a:pt x="116800" y="1249064"/>
                </a:lnTo>
                <a:lnTo>
                  <a:pt x="106775" y="1118730"/>
                </a:lnTo>
                <a:close/>
                <a:moveTo>
                  <a:pt x="104996" y="1095603"/>
                </a:moveTo>
                <a:lnTo>
                  <a:pt x="106775" y="1118730"/>
                </a:lnTo>
                <a:lnTo>
                  <a:pt x="103993" y="1129181"/>
                </a:lnTo>
                <a:lnTo>
                  <a:pt x="91548" y="1165415"/>
                </a:lnTo>
                <a:lnTo>
                  <a:pt x="87896" y="1147923"/>
                </a:lnTo>
                <a:close/>
                <a:moveTo>
                  <a:pt x="381369" y="916907"/>
                </a:moveTo>
                <a:lnTo>
                  <a:pt x="400822" y="995440"/>
                </a:lnTo>
                <a:lnTo>
                  <a:pt x="391960" y="995688"/>
                </a:lnTo>
                <a:lnTo>
                  <a:pt x="382463" y="997140"/>
                </a:lnTo>
                <a:lnTo>
                  <a:pt x="377894" y="959780"/>
                </a:lnTo>
                <a:close/>
                <a:moveTo>
                  <a:pt x="0" y="1159515"/>
                </a:moveTo>
                <a:lnTo>
                  <a:pt x="2414" y="1169018"/>
                </a:lnTo>
                <a:lnTo>
                  <a:pt x="0" y="1213040"/>
                </a:lnTo>
                <a:close/>
                <a:moveTo>
                  <a:pt x="143635" y="1066040"/>
                </a:moveTo>
                <a:lnTo>
                  <a:pt x="153452" y="1082858"/>
                </a:lnTo>
                <a:lnTo>
                  <a:pt x="157343" y="1133896"/>
                </a:lnTo>
                <a:cubicBezTo>
                  <a:pt x="160202" y="1166390"/>
                  <a:pt x="163175" y="1198541"/>
                  <a:pt x="166130" y="1229617"/>
                </a:cubicBezTo>
                <a:lnTo>
                  <a:pt x="167373" y="1242409"/>
                </a:lnTo>
                <a:lnTo>
                  <a:pt x="167564" y="1246479"/>
                </a:lnTo>
                <a:lnTo>
                  <a:pt x="167800" y="1249472"/>
                </a:lnTo>
                <a:lnTo>
                  <a:pt x="165181" y="1242288"/>
                </a:lnTo>
                <a:lnTo>
                  <a:pt x="135758" y="1172954"/>
                </a:lnTo>
                <a:lnTo>
                  <a:pt x="135591" y="1172332"/>
                </a:lnTo>
                <a:lnTo>
                  <a:pt x="134320" y="1167688"/>
                </a:lnTo>
                <a:lnTo>
                  <a:pt x="136188" y="1141763"/>
                </a:lnTo>
                <a:close/>
                <a:moveTo>
                  <a:pt x="151660" y="1059356"/>
                </a:moveTo>
                <a:lnTo>
                  <a:pt x="157831" y="1070340"/>
                </a:lnTo>
                <a:lnTo>
                  <a:pt x="168274" y="1108252"/>
                </a:lnTo>
                <a:lnTo>
                  <a:pt x="153452" y="1082858"/>
                </a:lnTo>
                <a:close/>
                <a:moveTo>
                  <a:pt x="234732" y="996090"/>
                </a:moveTo>
                <a:lnTo>
                  <a:pt x="242069" y="1019830"/>
                </a:lnTo>
                <a:lnTo>
                  <a:pt x="242006" y="1030383"/>
                </a:lnTo>
                <a:cubicBezTo>
                  <a:pt x="241665" y="1041222"/>
                  <a:pt x="241187" y="1050175"/>
                  <a:pt x="240946" y="1059144"/>
                </a:cubicBezTo>
                <a:lnTo>
                  <a:pt x="241002" y="1063694"/>
                </a:lnTo>
                <a:lnTo>
                  <a:pt x="235224" y="1043379"/>
                </a:lnTo>
                <a:lnTo>
                  <a:pt x="234544" y="1033509"/>
                </a:lnTo>
                <a:lnTo>
                  <a:pt x="237082" y="1021145"/>
                </a:lnTo>
                <a:close/>
                <a:moveTo>
                  <a:pt x="115197" y="1064388"/>
                </a:moveTo>
                <a:lnTo>
                  <a:pt x="115539" y="1071145"/>
                </a:lnTo>
                <a:lnTo>
                  <a:pt x="115627" y="1085470"/>
                </a:lnTo>
                <a:lnTo>
                  <a:pt x="112581" y="1096912"/>
                </a:lnTo>
                <a:lnTo>
                  <a:pt x="110006" y="1080271"/>
                </a:lnTo>
                <a:close/>
                <a:moveTo>
                  <a:pt x="325338" y="920796"/>
                </a:moveTo>
                <a:lnTo>
                  <a:pt x="347670" y="996295"/>
                </a:lnTo>
                <a:lnTo>
                  <a:pt x="351175" y="1009856"/>
                </a:lnTo>
                <a:lnTo>
                  <a:pt x="333243" y="1028760"/>
                </a:lnTo>
                <a:lnTo>
                  <a:pt x="332973" y="1026361"/>
                </a:lnTo>
                <a:cubicBezTo>
                  <a:pt x="329019" y="987378"/>
                  <a:pt x="326770" y="956229"/>
                  <a:pt x="325616" y="930545"/>
                </a:cubicBezTo>
                <a:close/>
                <a:moveTo>
                  <a:pt x="213597" y="990478"/>
                </a:moveTo>
                <a:lnTo>
                  <a:pt x="230908" y="1051218"/>
                </a:lnTo>
                <a:lnTo>
                  <a:pt x="224171" y="1084033"/>
                </a:lnTo>
                <a:lnTo>
                  <a:pt x="205340" y="1127585"/>
                </a:lnTo>
                <a:lnTo>
                  <a:pt x="205131" y="1121497"/>
                </a:lnTo>
                <a:lnTo>
                  <a:pt x="206278" y="1097585"/>
                </a:lnTo>
                <a:close/>
                <a:moveTo>
                  <a:pt x="322524" y="916345"/>
                </a:moveTo>
                <a:lnTo>
                  <a:pt x="326678" y="973617"/>
                </a:lnTo>
                <a:lnTo>
                  <a:pt x="330789" y="1031347"/>
                </a:lnTo>
                <a:lnTo>
                  <a:pt x="326405" y="1035969"/>
                </a:lnTo>
                <a:lnTo>
                  <a:pt x="317804" y="961579"/>
                </a:lnTo>
                <a:close/>
                <a:moveTo>
                  <a:pt x="147420" y="1027554"/>
                </a:moveTo>
                <a:lnTo>
                  <a:pt x="150076" y="1038583"/>
                </a:lnTo>
                <a:lnTo>
                  <a:pt x="151660" y="1059356"/>
                </a:lnTo>
                <a:lnTo>
                  <a:pt x="145390" y="1048196"/>
                </a:lnTo>
                <a:close/>
                <a:moveTo>
                  <a:pt x="127800" y="1038230"/>
                </a:moveTo>
                <a:lnTo>
                  <a:pt x="127892" y="1038391"/>
                </a:lnTo>
                <a:lnTo>
                  <a:pt x="128127" y="1051129"/>
                </a:lnTo>
                <a:cubicBezTo>
                  <a:pt x="128251" y="1143169"/>
                  <a:pt x="113014" y="1089916"/>
                  <a:pt x="129030" y="1148360"/>
                </a:cubicBezTo>
                <a:lnTo>
                  <a:pt x="134320" y="1167688"/>
                </a:lnTo>
                <a:lnTo>
                  <a:pt x="134271" y="1168372"/>
                </a:lnTo>
                <a:lnTo>
                  <a:pt x="115771" y="1109045"/>
                </a:lnTo>
                <a:lnTo>
                  <a:pt x="115627" y="1085470"/>
                </a:lnTo>
                <a:lnTo>
                  <a:pt x="125680" y="1047695"/>
                </a:lnTo>
                <a:close/>
                <a:moveTo>
                  <a:pt x="241071" y="964141"/>
                </a:moveTo>
                <a:lnTo>
                  <a:pt x="253396" y="1021982"/>
                </a:lnTo>
                <a:cubicBezTo>
                  <a:pt x="258799" y="1049049"/>
                  <a:pt x="263550" y="1074828"/>
                  <a:pt x="267508" y="1098826"/>
                </a:cubicBezTo>
                <a:lnTo>
                  <a:pt x="267619" y="1099427"/>
                </a:lnTo>
                <a:lnTo>
                  <a:pt x="252841" y="1054687"/>
                </a:lnTo>
                <a:lnTo>
                  <a:pt x="242069" y="1019830"/>
                </a:lnTo>
                <a:lnTo>
                  <a:pt x="242245" y="990297"/>
                </a:lnTo>
                <a:close/>
                <a:moveTo>
                  <a:pt x="288093" y="933044"/>
                </a:moveTo>
                <a:lnTo>
                  <a:pt x="290582" y="946991"/>
                </a:lnTo>
                <a:cubicBezTo>
                  <a:pt x="295818" y="974162"/>
                  <a:pt x="301010" y="999583"/>
                  <a:pt x="306004" y="1024401"/>
                </a:cubicBezTo>
                <a:lnTo>
                  <a:pt x="310598" y="1048215"/>
                </a:lnTo>
                <a:lnTo>
                  <a:pt x="310158" y="1054283"/>
                </a:lnTo>
                <a:lnTo>
                  <a:pt x="307635" y="1057130"/>
                </a:lnTo>
                <a:close/>
                <a:moveTo>
                  <a:pt x="322037" y="909637"/>
                </a:moveTo>
                <a:lnTo>
                  <a:pt x="322914" y="912602"/>
                </a:lnTo>
                <a:lnTo>
                  <a:pt x="322524" y="916345"/>
                </a:lnTo>
                <a:close/>
                <a:moveTo>
                  <a:pt x="127666" y="1026234"/>
                </a:moveTo>
                <a:lnTo>
                  <a:pt x="127882" y="1037865"/>
                </a:lnTo>
                <a:lnTo>
                  <a:pt x="127800" y="1038230"/>
                </a:lnTo>
                <a:lnTo>
                  <a:pt x="125228" y="1033696"/>
                </a:lnTo>
                <a:close/>
                <a:moveTo>
                  <a:pt x="131218" y="1022972"/>
                </a:moveTo>
                <a:lnTo>
                  <a:pt x="145390" y="1048196"/>
                </a:lnTo>
                <a:lnTo>
                  <a:pt x="143635" y="1066040"/>
                </a:lnTo>
                <a:lnTo>
                  <a:pt x="141579" y="1062517"/>
                </a:lnTo>
                <a:lnTo>
                  <a:pt x="127892" y="1038391"/>
                </a:lnTo>
                <a:lnTo>
                  <a:pt x="127882" y="1037865"/>
                </a:lnTo>
                <a:close/>
                <a:moveTo>
                  <a:pt x="324636" y="896110"/>
                </a:moveTo>
                <a:lnTo>
                  <a:pt x="325338" y="920796"/>
                </a:lnTo>
                <a:lnTo>
                  <a:pt x="322914" y="912602"/>
                </a:lnTo>
                <a:close/>
                <a:moveTo>
                  <a:pt x="127483" y="1016324"/>
                </a:moveTo>
                <a:lnTo>
                  <a:pt x="129647" y="1020175"/>
                </a:lnTo>
                <a:lnTo>
                  <a:pt x="127666" y="1026234"/>
                </a:lnTo>
                <a:close/>
                <a:moveTo>
                  <a:pt x="284738" y="914243"/>
                </a:moveTo>
                <a:lnTo>
                  <a:pt x="285771" y="918301"/>
                </a:lnTo>
                <a:lnTo>
                  <a:pt x="288093" y="933044"/>
                </a:lnTo>
                <a:close/>
                <a:moveTo>
                  <a:pt x="150282" y="998458"/>
                </a:moveTo>
                <a:lnTo>
                  <a:pt x="163821" y="1058456"/>
                </a:lnTo>
                <a:lnTo>
                  <a:pt x="167711" y="1075694"/>
                </a:lnTo>
                <a:lnTo>
                  <a:pt x="168000" y="1085438"/>
                </a:lnTo>
                <a:lnTo>
                  <a:pt x="168041" y="1088512"/>
                </a:lnTo>
                <a:lnTo>
                  <a:pt x="157831" y="1070340"/>
                </a:lnTo>
                <a:lnTo>
                  <a:pt x="156967" y="1067201"/>
                </a:lnTo>
                <a:lnTo>
                  <a:pt x="150076" y="1038583"/>
                </a:lnTo>
                <a:lnTo>
                  <a:pt x="148443" y="1017159"/>
                </a:lnTo>
                <a:close/>
                <a:moveTo>
                  <a:pt x="135596" y="1003422"/>
                </a:moveTo>
                <a:lnTo>
                  <a:pt x="131218" y="1022972"/>
                </a:lnTo>
                <a:lnTo>
                  <a:pt x="129647" y="1020175"/>
                </a:lnTo>
                <a:lnTo>
                  <a:pt x="132885" y="1010267"/>
                </a:lnTo>
                <a:close/>
                <a:moveTo>
                  <a:pt x="402489" y="825518"/>
                </a:moveTo>
                <a:lnTo>
                  <a:pt x="407778" y="843106"/>
                </a:lnTo>
                <a:lnTo>
                  <a:pt x="407778" y="899618"/>
                </a:lnTo>
                <a:lnTo>
                  <a:pt x="402544" y="850577"/>
                </a:lnTo>
                <a:close/>
                <a:moveTo>
                  <a:pt x="112511" y="1011281"/>
                </a:moveTo>
                <a:lnTo>
                  <a:pt x="125228" y="1033696"/>
                </a:lnTo>
                <a:lnTo>
                  <a:pt x="115197" y="1064388"/>
                </a:lnTo>
                <a:close/>
                <a:moveTo>
                  <a:pt x="194430" y="956472"/>
                </a:moveTo>
                <a:lnTo>
                  <a:pt x="202673" y="1050158"/>
                </a:lnTo>
                <a:lnTo>
                  <a:pt x="205131" y="1121497"/>
                </a:lnTo>
                <a:lnTo>
                  <a:pt x="204776" y="1128891"/>
                </a:lnTo>
                <a:lnTo>
                  <a:pt x="198667" y="1143021"/>
                </a:lnTo>
                <a:lnTo>
                  <a:pt x="189676" y="1127019"/>
                </a:lnTo>
                <a:lnTo>
                  <a:pt x="189177" y="1122399"/>
                </a:lnTo>
                <a:cubicBezTo>
                  <a:pt x="187227" y="1094017"/>
                  <a:pt x="186404" y="1064770"/>
                  <a:pt x="186938" y="1033894"/>
                </a:cubicBezTo>
                <a:close/>
                <a:moveTo>
                  <a:pt x="365467" y="845908"/>
                </a:moveTo>
                <a:lnTo>
                  <a:pt x="367404" y="873998"/>
                </a:lnTo>
                <a:lnTo>
                  <a:pt x="377894" y="959780"/>
                </a:lnTo>
                <a:lnTo>
                  <a:pt x="377035" y="970378"/>
                </a:lnTo>
                <a:lnTo>
                  <a:pt x="375205" y="998249"/>
                </a:lnTo>
                <a:lnTo>
                  <a:pt x="359977" y="1000578"/>
                </a:lnTo>
                <a:lnTo>
                  <a:pt x="356424" y="1004323"/>
                </a:lnTo>
                <a:lnTo>
                  <a:pt x="362917" y="915327"/>
                </a:lnTo>
                <a:close/>
                <a:moveTo>
                  <a:pt x="138494" y="990484"/>
                </a:moveTo>
                <a:lnTo>
                  <a:pt x="139336" y="993981"/>
                </a:lnTo>
                <a:lnTo>
                  <a:pt x="135596" y="1003422"/>
                </a:lnTo>
                <a:close/>
                <a:moveTo>
                  <a:pt x="217110" y="939067"/>
                </a:moveTo>
                <a:lnTo>
                  <a:pt x="230661" y="982916"/>
                </a:lnTo>
                <a:lnTo>
                  <a:pt x="234149" y="1027787"/>
                </a:lnTo>
                <a:lnTo>
                  <a:pt x="234544" y="1033509"/>
                </a:lnTo>
                <a:lnTo>
                  <a:pt x="233661" y="1037807"/>
                </a:lnTo>
                <a:lnTo>
                  <a:pt x="222717" y="996916"/>
                </a:lnTo>
                <a:cubicBezTo>
                  <a:pt x="220084" y="986276"/>
                  <a:pt x="218440" y="978552"/>
                  <a:pt x="217363" y="972250"/>
                </a:cubicBezTo>
                <a:lnTo>
                  <a:pt x="215752" y="958945"/>
                </a:lnTo>
                <a:close/>
                <a:moveTo>
                  <a:pt x="145491" y="978446"/>
                </a:moveTo>
                <a:lnTo>
                  <a:pt x="148443" y="1017159"/>
                </a:lnTo>
                <a:lnTo>
                  <a:pt x="147420" y="1027554"/>
                </a:lnTo>
                <a:lnTo>
                  <a:pt x="139336" y="993981"/>
                </a:lnTo>
                <a:close/>
                <a:moveTo>
                  <a:pt x="145351" y="976607"/>
                </a:moveTo>
                <a:lnTo>
                  <a:pt x="145666" y="978004"/>
                </a:lnTo>
                <a:lnTo>
                  <a:pt x="145491" y="978446"/>
                </a:lnTo>
                <a:close/>
                <a:moveTo>
                  <a:pt x="97976" y="1003540"/>
                </a:moveTo>
                <a:lnTo>
                  <a:pt x="100437" y="1018960"/>
                </a:lnTo>
                <a:cubicBezTo>
                  <a:pt x="102066" y="1029254"/>
                  <a:pt x="103920" y="1041045"/>
                  <a:pt x="106031" y="1054583"/>
                </a:cubicBezTo>
                <a:lnTo>
                  <a:pt x="110006" y="1080271"/>
                </a:lnTo>
                <a:lnTo>
                  <a:pt x="104996" y="1095603"/>
                </a:lnTo>
                <a:lnTo>
                  <a:pt x="104328" y="1086927"/>
                </a:lnTo>
                <a:cubicBezTo>
                  <a:pt x="102761" y="1066554"/>
                  <a:pt x="101351" y="1048099"/>
                  <a:pt x="100076" y="1031321"/>
                </a:cubicBezTo>
                <a:close/>
                <a:moveTo>
                  <a:pt x="396773" y="806512"/>
                </a:moveTo>
                <a:lnTo>
                  <a:pt x="398428" y="812014"/>
                </a:lnTo>
                <a:lnTo>
                  <a:pt x="402544" y="850577"/>
                </a:lnTo>
                <a:lnTo>
                  <a:pt x="402816" y="974839"/>
                </a:lnTo>
                <a:lnTo>
                  <a:pt x="397372" y="937685"/>
                </a:lnTo>
                <a:lnTo>
                  <a:pt x="385990" y="878428"/>
                </a:lnTo>
                <a:close/>
                <a:moveTo>
                  <a:pt x="144380" y="963874"/>
                </a:moveTo>
                <a:lnTo>
                  <a:pt x="145351" y="976607"/>
                </a:lnTo>
                <a:lnTo>
                  <a:pt x="143469" y="968270"/>
                </a:lnTo>
                <a:lnTo>
                  <a:pt x="143830" y="966660"/>
                </a:lnTo>
                <a:close/>
                <a:moveTo>
                  <a:pt x="154482" y="955751"/>
                </a:moveTo>
                <a:lnTo>
                  <a:pt x="150282" y="998458"/>
                </a:lnTo>
                <a:lnTo>
                  <a:pt x="145666" y="978004"/>
                </a:lnTo>
                <a:close/>
                <a:moveTo>
                  <a:pt x="96932" y="989733"/>
                </a:moveTo>
                <a:lnTo>
                  <a:pt x="97976" y="1003540"/>
                </a:lnTo>
                <a:lnTo>
                  <a:pt x="96818" y="996291"/>
                </a:lnTo>
                <a:close/>
                <a:moveTo>
                  <a:pt x="96418" y="982916"/>
                </a:moveTo>
                <a:lnTo>
                  <a:pt x="97031" y="983995"/>
                </a:lnTo>
                <a:lnTo>
                  <a:pt x="96932" y="989733"/>
                </a:lnTo>
                <a:lnTo>
                  <a:pt x="96632" y="985774"/>
                </a:lnTo>
                <a:close/>
                <a:moveTo>
                  <a:pt x="162305" y="936004"/>
                </a:moveTo>
                <a:lnTo>
                  <a:pt x="166758" y="977681"/>
                </a:lnTo>
                <a:lnTo>
                  <a:pt x="180475" y="1110641"/>
                </a:lnTo>
                <a:lnTo>
                  <a:pt x="172323" y="1096133"/>
                </a:lnTo>
                <a:lnTo>
                  <a:pt x="167711" y="1075694"/>
                </a:lnTo>
                <a:lnTo>
                  <a:pt x="166836" y="1046238"/>
                </a:lnTo>
                <a:cubicBezTo>
                  <a:pt x="166300" y="1031469"/>
                  <a:pt x="165603" y="1014897"/>
                  <a:pt x="164715" y="996224"/>
                </a:cubicBezTo>
                <a:lnTo>
                  <a:pt x="161653" y="937651"/>
                </a:lnTo>
                <a:close/>
                <a:moveTo>
                  <a:pt x="90218" y="971986"/>
                </a:moveTo>
                <a:lnTo>
                  <a:pt x="94003" y="978659"/>
                </a:lnTo>
                <a:lnTo>
                  <a:pt x="96818" y="996291"/>
                </a:lnTo>
                <a:lnTo>
                  <a:pt x="96509" y="1014176"/>
                </a:lnTo>
                <a:cubicBezTo>
                  <a:pt x="95100" y="1033503"/>
                  <a:pt x="92727" y="1057604"/>
                  <a:pt x="89961" y="1082884"/>
                </a:cubicBezTo>
                <a:lnTo>
                  <a:pt x="84326" y="1130818"/>
                </a:lnTo>
                <a:lnTo>
                  <a:pt x="84050" y="1129496"/>
                </a:lnTo>
                <a:lnTo>
                  <a:pt x="79487" y="1104467"/>
                </a:lnTo>
                <a:lnTo>
                  <a:pt x="88721" y="1017177"/>
                </a:lnTo>
                <a:close/>
                <a:moveTo>
                  <a:pt x="222482" y="884939"/>
                </a:moveTo>
                <a:lnTo>
                  <a:pt x="222657" y="885650"/>
                </a:lnTo>
                <a:lnTo>
                  <a:pt x="230257" y="948363"/>
                </a:lnTo>
                <a:lnTo>
                  <a:pt x="234732" y="996090"/>
                </a:lnTo>
                <a:lnTo>
                  <a:pt x="230661" y="982916"/>
                </a:lnTo>
                <a:lnTo>
                  <a:pt x="227184" y="938185"/>
                </a:lnTo>
                <a:close/>
                <a:moveTo>
                  <a:pt x="402365" y="769214"/>
                </a:moveTo>
                <a:lnTo>
                  <a:pt x="402489" y="825518"/>
                </a:lnTo>
                <a:lnTo>
                  <a:pt x="398428" y="812014"/>
                </a:lnTo>
                <a:lnTo>
                  <a:pt x="397396" y="802354"/>
                </a:lnTo>
                <a:close/>
                <a:moveTo>
                  <a:pt x="367960" y="789927"/>
                </a:moveTo>
                <a:lnTo>
                  <a:pt x="375892" y="825852"/>
                </a:lnTo>
                <a:lnTo>
                  <a:pt x="385990" y="878428"/>
                </a:lnTo>
                <a:lnTo>
                  <a:pt x="384624" y="887542"/>
                </a:lnTo>
                <a:cubicBezTo>
                  <a:pt x="383832" y="892236"/>
                  <a:pt x="382716" y="902240"/>
                  <a:pt x="381408" y="916423"/>
                </a:cubicBezTo>
                <a:lnTo>
                  <a:pt x="381369" y="916907"/>
                </a:lnTo>
                <a:lnTo>
                  <a:pt x="379695" y="910149"/>
                </a:lnTo>
                <a:lnTo>
                  <a:pt x="366916" y="806687"/>
                </a:lnTo>
                <a:close/>
                <a:moveTo>
                  <a:pt x="97419" y="961517"/>
                </a:moveTo>
                <a:lnTo>
                  <a:pt x="109920" y="985066"/>
                </a:lnTo>
                <a:lnTo>
                  <a:pt x="111310" y="987540"/>
                </a:lnTo>
                <a:lnTo>
                  <a:pt x="112511" y="1011281"/>
                </a:lnTo>
                <a:lnTo>
                  <a:pt x="97031" y="983995"/>
                </a:lnTo>
                <a:close/>
                <a:moveTo>
                  <a:pt x="221444" y="875643"/>
                </a:moveTo>
                <a:lnTo>
                  <a:pt x="222244" y="882243"/>
                </a:lnTo>
                <a:lnTo>
                  <a:pt x="222482" y="884939"/>
                </a:lnTo>
                <a:lnTo>
                  <a:pt x="221173" y="879611"/>
                </a:lnTo>
                <a:close/>
                <a:moveTo>
                  <a:pt x="402343" y="759054"/>
                </a:moveTo>
                <a:lnTo>
                  <a:pt x="403921" y="760511"/>
                </a:lnTo>
                <a:lnTo>
                  <a:pt x="402672" y="767171"/>
                </a:lnTo>
                <a:lnTo>
                  <a:pt x="402365" y="769214"/>
                </a:lnTo>
                <a:close/>
                <a:moveTo>
                  <a:pt x="221409" y="872796"/>
                </a:moveTo>
                <a:lnTo>
                  <a:pt x="221584" y="874774"/>
                </a:lnTo>
                <a:lnTo>
                  <a:pt x="221444" y="875643"/>
                </a:lnTo>
                <a:close/>
                <a:moveTo>
                  <a:pt x="158874" y="911094"/>
                </a:moveTo>
                <a:lnTo>
                  <a:pt x="161441" y="933606"/>
                </a:lnTo>
                <a:lnTo>
                  <a:pt x="161653" y="937651"/>
                </a:lnTo>
                <a:lnTo>
                  <a:pt x="154482" y="955751"/>
                </a:lnTo>
                <a:close/>
                <a:moveTo>
                  <a:pt x="201001" y="880874"/>
                </a:moveTo>
                <a:lnTo>
                  <a:pt x="212758" y="924740"/>
                </a:lnTo>
                <a:lnTo>
                  <a:pt x="214327" y="939580"/>
                </a:lnTo>
                <a:cubicBezTo>
                  <a:pt x="214824" y="946157"/>
                  <a:pt x="215044" y="951174"/>
                  <a:pt x="215410" y="956122"/>
                </a:cubicBezTo>
                <a:lnTo>
                  <a:pt x="215752" y="958945"/>
                </a:lnTo>
                <a:lnTo>
                  <a:pt x="213597" y="990478"/>
                </a:lnTo>
                <a:lnTo>
                  <a:pt x="210565" y="979840"/>
                </a:lnTo>
                <a:cubicBezTo>
                  <a:pt x="205180" y="952961"/>
                  <a:pt x="201309" y="930640"/>
                  <a:pt x="198524" y="911780"/>
                </a:cubicBezTo>
                <a:lnTo>
                  <a:pt x="198448" y="911127"/>
                </a:lnTo>
                <a:close/>
                <a:moveTo>
                  <a:pt x="90967" y="949362"/>
                </a:moveTo>
                <a:lnTo>
                  <a:pt x="94389" y="955808"/>
                </a:lnTo>
                <a:lnTo>
                  <a:pt x="96418" y="982916"/>
                </a:lnTo>
                <a:lnTo>
                  <a:pt x="94003" y="978659"/>
                </a:lnTo>
                <a:lnTo>
                  <a:pt x="93119" y="973121"/>
                </a:lnTo>
                <a:lnTo>
                  <a:pt x="90697" y="957510"/>
                </a:lnTo>
                <a:close/>
                <a:moveTo>
                  <a:pt x="407778" y="739946"/>
                </a:moveTo>
                <a:lnTo>
                  <a:pt x="407778" y="764073"/>
                </a:lnTo>
                <a:lnTo>
                  <a:pt x="403921" y="760511"/>
                </a:lnTo>
                <a:close/>
                <a:moveTo>
                  <a:pt x="157927" y="895025"/>
                </a:moveTo>
                <a:lnTo>
                  <a:pt x="159243" y="907343"/>
                </a:lnTo>
                <a:lnTo>
                  <a:pt x="158874" y="911094"/>
                </a:lnTo>
                <a:lnTo>
                  <a:pt x="157380" y="897995"/>
                </a:lnTo>
                <a:lnTo>
                  <a:pt x="157531" y="897230"/>
                </a:lnTo>
                <a:close/>
                <a:moveTo>
                  <a:pt x="225333" y="851525"/>
                </a:moveTo>
                <a:lnTo>
                  <a:pt x="230461" y="872761"/>
                </a:lnTo>
                <a:lnTo>
                  <a:pt x="237046" y="895685"/>
                </a:lnTo>
                <a:lnTo>
                  <a:pt x="239424" y="927455"/>
                </a:lnTo>
                <a:lnTo>
                  <a:pt x="241071" y="964141"/>
                </a:lnTo>
                <a:lnTo>
                  <a:pt x="235374" y="937408"/>
                </a:lnTo>
                <a:lnTo>
                  <a:pt x="222657" y="885650"/>
                </a:lnTo>
                <a:lnTo>
                  <a:pt x="222244" y="882243"/>
                </a:lnTo>
                <a:lnTo>
                  <a:pt x="221584" y="874774"/>
                </a:lnTo>
                <a:close/>
                <a:moveTo>
                  <a:pt x="192848" y="861288"/>
                </a:moveTo>
                <a:lnTo>
                  <a:pt x="193000" y="864481"/>
                </a:lnTo>
                <a:lnTo>
                  <a:pt x="198448" y="911127"/>
                </a:lnTo>
                <a:lnTo>
                  <a:pt x="195927" y="941003"/>
                </a:lnTo>
                <a:lnTo>
                  <a:pt x="194430" y="956472"/>
                </a:lnTo>
                <a:lnTo>
                  <a:pt x="187854" y="881728"/>
                </a:lnTo>
                <a:lnTo>
                  <a:pt x="187067" y="875241"/>
                </a:lnTo>
                <a:close/>
                <a:moveTo>
                  <a:pt x="358723" y="748090"/>
                </a:moveTo>
                <a:lnTo>
                  <a:pt x="360891" y="757908"/>
                </a:lnTo>
                <a:lnTo>
                  <a:pt x="366916" y="806687"/>
                </a:lnTo>
                <a:lnTo>
                  <a:pt x="366896" y="807002"/>
                </a:lnTo>
                <a:lnTo>
                  <a:pt x="365467" y="845908"/>
                </a:lnTo>
                <a:close/>
                <a:moveTo>
                  <a:pt x="200000" y="844022"/>
                </a:moveTo>
                <a:lnTo>
                  <a:pt x="202815" y="859382"/>
                </a:lnTo>
                <a:lnTo>
                  <a:pt x="201001" y="880874"/>
                </a:lnTo>
                <a:lnTo>
                  <a:pt x="194611" y="857031"/>
                </a:lnTo>
                <a:close/>
                <a:moveTo>
                  <a:pt x="373576" y="732484"/>
                </a:moveTo>
                <a:lnTo>
                  <a:pt x="391728" y="749249"/>
                </a:lnTo>
                <a:lnTo>
                  <a:pt x="397396" y="802354"/>
                </a:lnTo>
                <a:lnTo>
                  <a:pt x="396773" y="806512"/>
                </a:lnTo>
                <a:lnTo>
                  <a:pt x="377233" y="741539"/>
                </a:lnTo>
                <a:close/>
                <a:moveTo>
                  <a:pt x="192219" y="848110"/>
                </a:moveTo>
                <a:lnTo>
                  <a:pt x="194611" y="857031"/>
                </a:lnTo>
                <a:lnTo>
                  <a:pt x="192848" y="861288"/>
                </a:lnTo>
                <a:close/>
                <a:moveTo>
                  <a:pt x="371813" y="728117"/>
                </a:moveTo>
                <a:lnTo>
                  <a:pt x="373576" y="732484"/>
                </a:lnTo>
                <a:lnTo>
                  <a:pt x="371652" y="730706"/>
                </a:lnTo>
                <a:close/>
                <a:moveTo>
                  <a:pt x="207939" y="825755"/>
                </a:moveTo>
                <a:lnTo>
                  <a:pt x="221173" y="879611"/>
                </a:lnTo>
                <a:lnTo>
                  <a:pt x="217110" y="939067"/>
                </a:lnTo>
                <a:lnTo>
                  <a:pt x="213249" y="926576"/>
                </a:lnTo>
                <a:lnTo>
                  <a:pt x="212758" y="924740"/>
                </a:lnTo>
                <a:lnTo>
                  <a:pt x="211587" y="913674"/>
                </a:lnTo>
                <a:cubicBezTo>
                  <a:pt x="210116" y="902483"/>
                  <a:pt x="207948" y="888239"/>
                  <a:pt x="204660" y="869452"/>
                </a:cubicBezTo>
                <a:lnTo>
                  <a:pt x="202815" y="859382"/>
                </a:lnTo>
                <a:lnTo>
                  <a:pt x="203766" y="848107"/>
                </a:lnTo>
                <a:lnTo>
                  <a:pt x="202719" y="837585"/>
                </a:lnTo>
                <a:close/>
                <a:moveTo>
                  <a:pt x="233370" y="801681"/>
                </a:moveTo>
                <a:lnTo>
                  <a:pt x="238991" y="830962"/>
                </a:lnTo>
                <a:cubicBezTo>
                  <a:pt x="250220" y="891981"/>
                  <a:pt x="259641" y="949490"/>
                  <a:pt x="273941" y="1023501"/>
                </a:cubicBezTo>
                <a:lnTo>
                  <a:pt x="286139" y="1084027"/>
                </a:lnTo>
                <a:lnTo>
                  <a:pt x="285699" y="1084634"/>
                </a:lnTo>
                <a:lnTo>
                  <a:pt x="267015" y="1003744"/>
                </a:lnTo>
                <a:cubicBezTo>
                  <a:pt x="259814" y="975463"/>
                  <a:pt x="253130" y="951629"/>
                  <a:pt x="247019" y="930408"/>
                </a:cubicBezTo>
                <a:lnTo>
                  <a:pt x="237046" y="895685"/>
                </a:lnTo>
                <a:lnTo>
                  <a:pt x="236166" y="883930"/>
                </a:lnTo>
                <a:cubicBezTo>
                  <a:pt x="234828" y="867838"/>
                  <a:pt x="233222" y="850084"/>
                  <a:pt x="231303" y="830429"/>
                </a:cubicBezTo>
                <a:lnTo>
                  <a:pt x="230155" y="821620"/>
                </a:lnTo>
                <a:close/>
                <a:moveTo>
                  <a:pt x="215900" y="807712"/>
                </a:moveTo>
                <a:lnTo>
                  <a:pt x="217674" y="819811"/>
                </a:lnTo>
                <a:lnTo>
                  <a:pt x="220931" y="833298"/>
                </a:lnTo>
                <a:lnTo>
                  <a:pt x="221409" y="872796"/>
                </a:lnTo>
                <a:lnTo>
                  <a:pt x="217815" y="832096"/>
                </a:lnTo>
                <a:lnTo>
                  <a:pt x="215420" y="808802"/>
                </a:lnTo>
                <a:close/>
                <a:moveTo>
                  <a:pt x="356577" y="716783"/>
                </a:moveTo>
                <a:lnTo>
                  <a:pt x="371652" y="730706"/>
                </a:lnTo>
                <a:lnTo>
                  <a:pt x="367960" y="789927"/>
                </a:lnTo>
                <a:lnTo>
                  <a:pt x="360891" y="757908"/>
                </a:lnTo>
                <a:lnTo>
                  <a:pt x="357517" y="730590"/>
                </a:lnTo>
                <a:lnTo>
                  <a:pt x="357347" y="728127"/>
                </a:lnTo>
                <a:close/>
                <a:moveTo>
                  <a:pt x="352263" y="712798"/>
                </a:moveTo>
                <a:lnTo>
                  <a:pt x="355713" y="715985"/>
                </a:lnTo>
                <a:lnTo>
                  <a:pt x="357517" y="730590"/>
                </a:lnTo>
                <a:lnTo>
                  <a:pt x="358723" y="748090"/>
                </a:lnTo>
                <a:lnTo>
                  <a:pt x="351583" y="715749"/>
                </a:lnTo>
                <a:close/>
                <a:moveTo>
                  <a:pt x="225507" y="785942"/>
                </a:moveTo>
                <a:lnTo>
                  <a:pt x="230155" y="821620"/>
                </a:lnTo>
                <a:lnTo>
                  <a:pt x="225333" y="851525"/>
                </a:lnTo>
                <a:lnTo>
                  <a:pt x="220931" y="833298"/>
                </a:lnTo>
                <a:lnTo>
                  <a:pt x="220495" y="797300"/>
                </a:lnTo>
                <a:close/>
                <a:moveTo>
                  <a:pt x="355387" y="699244"/>
                </a:moveTo>
                <a:lnTo>
                  <a:pt x="356577" y="716783"/>
                </a:lnTo>
                <a:lnTo>
                  <a:pt x="355713" y="715985"/>
                </a:lnTo>
                <a:lnTo>
                  <a:pt x="354253" y="704165"/>
                </a:lnTo>
                <a:close/>
                <a:moveTo>
                  <a:pt x="47134" y="891380"/>
                </a:moveTo>
                <a:lnTo>
                  <a:pt x="55082" y="906832"/>
                </a:lnTo>
                <a:lnTo>
                  <a:pt x="60294" y="959224"/>
                </a:lnTo>
                <a:cubicBezTo>
                  <a:pt x="63599" y="995677"/>
                  <a:pt x="67190" y="1032090"/>
                  <a:pt x="72882" y="1068229"/>
                </a:cubicBezTo>
                <a:lnTo>
                  <a:pt x="79487" y="1104467"/>
                </a:lnTo>
                <a:lnTo>
                  <a:pt x="71319" y="1181691"/>
                </a:lnTo>
                <a:lnTo>
                  <a:pt x="68227" y="1115075"/>
                </a:lnTo>
                <a:cubicBezTo>
                  <a:pt x="63012" y="1044388"/>
                  <a:pt x="56010" y="971549"/>
                  <a:pt x="48092" y="899309"/>
                </a:cubicBezTo>
                <a:close/>
                <a:moveTo>
                  <a:pt x="354425" y="685065"/>
                </a:moveTo>
                <a:lnTo>
                  <a:pt x="357118" y="691733"/>
                </a:lnTo>
                <a:lnTo>
                  <a:pt x="355387" y="699244"/>
                </a:lnTo>
                <a:close/>
                <a:moveTo>
                  <a:pt x="242621" y="750572"/>
                </a:moveTo>
                <a:lnTo>
                  <a:pt x="235864" y="786212"/>
                </a:lnTo>
                <a:lnTo>
                  <a:pt x="233370" y="801681"/>
                </a:lnTo>
                <a:lnTo>
                  <a:pt x="228969" y="778754"/>
                </a:lnTo>
                <a:close/>
                <a:moveTo>
                  <a:pt x="243163" y="747715"/>
                </a:moveTo>
                <a:lnTo>
                  <a:pt x="243432" y="748897"/>
                </a:lnTo>
                <a:lnTo>
                  <a:pt x="242621" y="750572"/>
                </a:lnTo>
                <a:close/>
                <a:moveTo>
                  <a:pt x="176431" y="787584"/>
                </a:moveTo>
                <a:lnTo>
                  <a:pt x="187067" y="875241"/>
                </a:lnTo>
                <a:lnTo>
                  <a:pt x="171262" y="913395"/>
                </a:lnTo>
                <a:lnTo>
                  <a:pt x="162305" y="936004"/>
                </a:lnTo>
                <a:lnTo>
                  <a:pt x="159243" y="907343"/>
                </a:lnTo>
                <a:lnTo>
                  <a:pt x="162461" y="874623"/>
                </a:lnTo>
                <a:lnTo>
                  <a:pt x="164453" y="858641"/>
                </a:lnTo>
                <a:lnTo>
                  <a:pt x="169822" y="828707"/>
                </a:lnTo>
                <a:close/>
                <a:moveTo>
                  <a:pt x="176395" y="787294"/>
                </a:moveTo>
                <a:lnTo>
                  <a:pt x="176443" y="787510"/>
                </a:lnTo>
                <a:lnTo>
                  <a:pt x="176431" y="787584"/>
                </a:lnTo>
                <a:close/>
                <a:moveTo>
                  <a:pt x="51151" y="867325"/>
                </a:moveTo>
                <a:lnTo>
                  <a:pt x="67530" y="905213"/>
                </a:lnTo>
                <a:lnTo>
                  <a:pt x="89192" y="946018"/>
                </a:lnTo>
                <a:lnTo>
                  <a:pt x="89697" y="951061"/>
                </a:lnTo>
                <a:lnTo>
                  <a:pt x="90697" y="957510"/>
                </a:lnTo>
                <a:lnTo>
                  <a:pt x="90218" y="971986"/>
                </a:lnTo>
                <a:lnTo>
                  <a:pt x="72825" y="941330"/>
                </a:lnTo>
                <a:lnTo>
                  <a:pt x="55082" y="906832"/>
                </a:lnTo>
                <a:close/>
                <a:moveTo>
                  <a:pt x="94685" y="837088"/>
                </a:moveTo>
                <a:lnTo>
                  <a:pt x="99130" y="862594"/>
                </a:lnTo>
                <a:lnTo>
                  <a:pt x="97419" y="961517"/>
                </a:lnTo>
                <a:lnTo>
                  <a:pt x="94389" y="955808"/>
                </a:lnTo>
                <a:lnTo>
                  <a:pt x="91869" y="922143"/>
                </a:lnTo>
                <a:close/>
                <a:moveTo>
                  <a:pt x="257002" y="724570"/>
                </a:moveTo>
                <a:lnTo>
                  <a:pt x="259859" y="753768"/>
                </a:lnTo>
                <a:cubicBezTo>
                  <a:pt x="264659" y="792536"/>
                  <a:pt x="269722" y="827256"/>
                  <a:pt x="274894" y="859077"/>
                </a:cubicBezTo>
                <a:lnTo>
                  <a:pt x="284738" y="914243"/>
                </a:lnTo>
                <a:lnTo>
                  <a:pt x="250277" y="778894"/>
                </a:lnTo>
                <a:lnTo>
                  <a:pt x="243432" y="748897"/>
                </a:lnTo>
                <a:lnTo>
                  <a:pt x="243823" y="748091"/>
                </a:lnTo>
                <a:close/>
                <a:moveTo>
                  <a:pt x="174891" y="774896"/>
                </a:moveTo>
                <a:lnTo>
                  <a:pt x="176395" y="787294"/>
                </a:lnTo>
                <a:lnTo>
                  <a:pt x="174455" y="778398"/>
                </a:lnTo>
                <a:close/>
                <a:moveTo>
                  <a:pt x="262538" y="716709"/>
                </a:moveTo>
                <a:lnTo>
                  <a:pt x="266971" y="743071"/>
                </a:lnTo>
                <a:cubicBezTo>
                  <a:pt x="271940" y="772055"/>
                  <a:pt x="278535" y="809555"/>
                  <a:pt x="287262" y="858414"/>
                </a:cubicBezTo>
                <a:lnTo>
                  <a:pt x="301986" y="940419"/>
                </a:lnTo>
                <a:lnTo>
                  <a:pt x="311508" y="1029271"/>
                </a:lnTo>
                <a:lnTo>
                  <a:pt x="301873" y="981542"/>
                </a:lnTo>
                <a:lnTo>
                  <a:pt x="285771" y="918301"/>
                </a:lnTo>
                <a:lnTo>
                  <a:pt x="259859" y="753768"/>
                </a:lnTo>
                <a:lnTo>
                  <a:pt x="258759" y="722014"/>
                </a:lnTo>
                <a:close/>
                <a:moveTo>
                  <a:pt x="317457" y="680650"/>
                </a:moveTo>
                <a:lnTo>
                  <a:pt x="350915" y="711553"/>
                </a:lnTo>
                <a:lnTo>
                  <a:pt x="351308" y="714503"/>
                </a:lnTo>
                <a:lnTo>
                  <a:pt x="351583" y="715749"/>
                </a:lnTo>
                <a:lnTo>
                  <a:pt x="341449" y="759717"/>
                </a:lnTo>
                <a:cubicBezTo>
                  <a:pt x="335306" y="797983"/>
                  <a:pt x="330858" y="836484"/>
                  <a:pt x="326834" y="875042"/>
                </a:cubicBezTo>
                <a:lnTo>
                  <a:pt x="324636" y="896110"/>
                </a:lnTo>
                <a:lnTo>
                  <a:pt x="324627" y="895825"/>
                </a:lnTo>
                <a:cubicBezTo>
                  <a:pt x="323772" y="812591"/>
                  <a:pt x="335526" y="797888"/>
                  <a:pt x="320751" y="700239"/>
                </a:cubicBezTo>
                <a:close/>
                <a:moveTo>
                  <a:pt x="275745" y="704009"/>
                </a:moveTo>
                <a:lnTo>
                  <a:pt x="279520" y="742459"/>
                </a:lnTo>
                <a:lnTo>
                  <a:pt x="294300" y="803705"/>
                </a:lnTo>
                <a:lnTo>
                  <a:pt x="295215" y="808841"/>
                </a:lnTo>
                <a:cubicBezTo>
                  <a:pt x="303746" y="861822"/>
                  <a:pt x="311017" y="910247"/>
                  <a:pt x="317213" y="956476"/>
                </a:cubicBezTo>
                <a:lnTo>
                  <a:pt x="317804" y="961579"/>
                </a:lnTo>
                <a:lnTo>
                  <a:pt x="314762" y="990719"/>
                </a:lnTo>
                <a:lnTo>
                  <a:pt x="314372" y="996104"/>
                </a:lnTo>
                <a:lnTo>
                  <a:pt x="302014" y="940575"/>
                </a:lnTo>
                <a:lnTo>
                  <a:pt x="301986" y="940419"/>
                </a:lnTo>
                <a:lnTo>
                  <a:pt x="298104" y="904200"/>
                </a:lnTo>
                <a:lnTo>
                  <a:pt x="271520" y="707126"/>
                </a:lnTo>
                <a:close/>
                <a:moveTo>
                  <a:pt x="343916" y="659043"/>
                </a:moveTo>
                <a:lnTo>
                  <a:pt x="350779" y="676036"/>
                </a:lnTo>
                <a:lnTo>
                  <a:pt x="354253" y="704165"/>
                </a:lnTo>
                <a:lnTo>
                  <a:pt x="352263" y="712798"/>
                </a:lnTo>
                <a:lnTo>
                  <a:pt x="350915" y="711553"/>
                </a:lnTo>
                <a:close/>
                <a:moveTo>
                  <a:pt x="180449" y="760068"/>
                </a:moveTo>
                <a:lnTo>
                  <a:pt x="190710" y="796860"/>
                </a:lnTo>
                <a:lnTo>
                  <a:pt x="191218" y="805801"/>
                </a:lnTo>
                <a:cubicBezTo>
                  <a:pt x="191342" y="813788"/>
                  <a:pt x="191267" y="821939"/>
                  <a:pt x="191421" y="831352"/>
                </a:cubicBezTo>
                <a:lnTo>
                  <a:pt x="192219" y="848110"/>
                </a:lnTo>
                <a:lnTo>
                  <a:pt x="178478" y="796837"/>
                </a:lnTo>
                <a:lnTo>
                  <a:pt x="176443" y="787510"/>
                </a:lnTo>
                <a:lnTo>
                  <a:pt x="179046" y="771310"/>
                </a:lnTo>
                <a:close/>
                <a:moveTo>
                  <a:pt x="219729" y="734135"/>
                </a:moveTo>
                <a:lnTo>
                  <a:pt x="226911" y="768032"/>
                </a:lnTo>
                <a:lnTo>
                  <a:pt x="228969" y="778754"/>
                </a:lnTo>
                <a:lnTo>
                  <a:pt x="225705" y="785492"/>
                </a:lnTo>
                <a:lnTo>
                  <a:pt x="225507" y="785942"/>
                </a:lnTo>
                <a:lnTo>
                  <a:pt x="219829" y="742366"/>
                </a:lnTo>
                <a:close/>
                <a:moveTo>
                  <a:pt x="274764" y="694019"/>
                </a:moveTo>
                <a:lnTo>
                  <a:pt x="276451" y="703488"/>
                </a:lnTo>
                <a:lnTo>
                  <a:pt x="275745" y="704009"/>
                </a:lnTo>
                <a:close/>
                <a:moveTo>
                  <a:pt x="304354" y="668548"/>
                </a:moveTo>
                <a:lnTo>
                  <a:pt x="305318" y="669438"/>
                </a:lnTo>
                <a:lnTo>
                  <a:pt x="313369" y="790119"/>
                </a:lnTo>
                <a:lnTo>
                  <a:pt x="322037" y="909637"/>
                </a:lnTo>
                <a:lnTo>
                  <a:pt x="310232" y="869725"/>
                </a:lnTo>
                <a:lnTo>
                  <a:pt x="294300" y="803705"/>
                </a:lnTo>
                <a:lnTo>
                  <a:pt x="276451" y="703488"/>
                </a:lnTo>
                <a:lnTo>
                  <a:pt x="279533" y="701214"/>
                </a:lnTo>
                <a:cubicBezTo>
                  <a:pt x="284528" y="699427"/>
                  <a:pt x="288624" y="698720"/>
                  <a:pt x="296438" y="684767"/>
                </a:cubicBezTo>
                <a:close/>
                <a:moveTo>
                  <a:pt x="312098" y="650236"/>
                </a:moveTo>
                <a:lnTo>
                  <a:pt x="313890" y="659437"/>
                </a:lnTo>
                <a:lnTo>
                  <a:pt x="317457" y="680650"/>
                </a:lnTo>
                <a:lnTo>
                  <a:pt x="305318" y="669438"/>
                </a:lnTo>
                <a:lnTo>
                  <a:pt x="305149" y="666918"/>
                </a:lnTo>
                <a:lnTo>
                  <a:pt x="305662" y="665868"/>
                </a:lnTo>
                <a:close/>
                <a:moveTo>
                  <a:pt x="183960" y="731933"/>
                </a:moveTo>
                <a:lnTo>
                  <a:pt x="191018" y="756893"/>
                </a:lnTo>
                <a:lnTo>
                  <a:pt x="197187" y="781998"/>
                </a:lnTo>
                <a:lnTo>
                  <a:pt x="202719" y="837585"/>
                </a:lnTo>
                <a:lnTo>
                  <a:pt x="201860" y="839531"/>
                </a:lnTo>
                <a:lnTo>
                  <a:pt x="200000" y="844022"/>
                </a:lnTo>
                <a:lnTo>
                  <a:pt x="198836" y="837675"/>
                </a:lnTo>
                <a:cubicBezTo>
                  <a:pt x="196580" y="825822"/>
                  <a:pt x="193991" y="812647"/>
                  <a:pt x="191018" y="797963"/>
                </a:cubicBezTo>
                <a:lnTo>
                  <a:pt x="190710" y="796860"/>
                </a:lnTo>
                <a:lnTo>
                  <a:pt x="189822" y="781236"/>
                </a:lnTo>
                <a:cubicBezTo>
                  <a:pt x="188872" y="772479"/>
                  <a:pt x="187295" y="762788"/>
                  <a:pt x="184662" y="751064"/>
                </a:cubicBezTo>
                <a:lnTo>
                  <a:pt x="182546" y="743264"/>
                </a:lnTo>
                <a:close/>
                <a:moveTo>
                  <a:pt x="179671" y="732665"/>
                </a:moveTo>
                <a:lnTo>
                  <a:pt x="182546" y="743264"/>
                </a:lnTo>
                <a:lnTo>
                  <a:pt x="180449" y="760068"/>
                </a:lnTo>
                <a:lnTo>
                  <a:pt x="177775" y="750481"/>
                </a:lnTo>
                <a:close/>
                <a:moveTo>
                  <a:pt x="376051" y="602364"/>
                </a:moveTo>
                <a:lnTo>
                  <a:pt x="381099" y="649663"/>
                </a:lnTo>
                <a:lnTo>
                  <a:pt x="373620" y="699129"/>
                </a:lnTo>
                <a:lnTo>
                  <a:pt x="371813" y="728117"/>
                </a:lnTo>
                <a:lnTo>
                  <a:pt x="357118" y="691733"/>
                </a:lnTo>
                <a:lnTo>
                  <a:pt x="362257" y="669437"/>
                </a:lnTo>
                <a:close/>
                <a:moveTo>
                  <a:pt x="31747" y="822439"/>
                </a:moveTo>
                <a:lnTo>
                  <a:pt x="41543" y="845101"/>
                </a:lnTo>
                <a:lnTo>
                  <a:pt x="47134" y="891380"/>
                </a:lnTo>
                <a:lnTo>
                  <a:pt x="32834" y="863578"/>
                </a:lnTo>
                <a:close/>
                <a:moveTo>
                  <a:pt x="390344" y="590004"/>
                </a:moveTo>
                <a:lnTo>
                  <a:pt x="396902" y="637277"/>
                </a:lnTo>
                <a:lnTo>
                  <a:pt x="402144" y="667911"/>
                </a:lnTo>
                <a:lnTo>
                  <a:pt x="402343" y="759054"/>
                </a:lnTo>
                <a:lnTo>
                  <a:pt x="391728" y="749249"/>
                </a:lnTo>
                <a:lnTo>
                  <a:pt x="381099" y="649663"/>
                </a:lnTo>
                <a:lnTo>
                  <a:pt x="389723" y="592627"/>
                </a:lnTo>
                <a:close/>
                <a:moveTo>
                  <a:pt x="255806" y="674301"/>
                </a:moveTo>
                <a:lnTo>
                  <a:pt x="256438" y="678822"/>
                </a:lnTo>
                <a:lnTo>
                  <a:pt x="257494" y="685503"/>
                </a:lnTo>
                <a:lnTo>
                  <a:pt x="258759" y="722014"/>
                </a:lnTo>
                <a:lnTo>
                  <a:pt x="257239" y="724148"/>
                </a:lnTo>
                <a:lnTo>
                  <a:pt x="257002" y="724570"/>
                </a:lnTo>
                <a:lnTo>
                  <a:pt x="253662" y="690435"/>
                </a:lnTo>
                <a:close/>
                <a:moveTo>
                  <a:pt x="7331" y="812554"/>
                </a:moveTo>
                <a:lnTo>
                  <a:pt x="9140" y="817510"/>
                </a:lnTo>
                <a:lnTo>
                  <a:pt x="32834" y="863578"/>
                </a:lnTo>
                <a:lnTo>
                  <a:pt x="34290" y="918651"/>
                </a:lnTo>
                <a:cubicBezTo>
                  <a:pt x="43828" y="1238946"/>
                  <a:pt x="46164" y="826095"/>
                  <a:pt x="55329" y="1173059"/>
                </a:cubicBezTo>
                <a:lnTo>
                  <a:pt x="56914" y="1240182"/>
                </a:lnTo>
                <a:lnTo>
                  <a:pt x="42286" y="1262856"/>
                </a:lnTo>
                <a:lnTo>
                  <a:pt x="24335" y="1247397"/>
                </a:lnTo>
                <a:lnTo>
                  <a:pt x="3020" y="1171407"/>
                </a:lnTo>
                <a:lnTo>
                  <a:pt x="2414" y="1169018"/>
                </a:lnTo>
                <a:lnTo>
                  <a:pt x="9990" y="1030834"/>
                </a:lnTo>
                <a:close/>
                <a:moveTo>
                  <a:pt x="166894" y="708995"/>
                </a:moveTo>
                <a:lnTo>
                  <a:pt x="170117" y="723022"/>
                </a:lnTo>
                <a:lnTo>
                  <a:pt x="177775" y="750481"/>
                </a:lnTo>
                <a:lnTo>
                  <a:pt x="176847" y="759201"/>
                </a:lnTo>
                <a:lnTo>
                  <a:pt x="174891" y="774896"/>
                </a:lnTo>
                <a:close/>
                <a:moveTo>
                  <a:pt x="333628" y="594237"/>
                </a:moveTo>
                <a:lnTo>
                  <a:pt x="340646" y="634510"/>
                </a:lnTo>
                <a:lnTo>
                  <a:pt x="343916" y="659043"/>
                </a:lnTo>
                <a:lnTo>
                  <a:pt x="325988" y="614652"/>
                </a:lnTo>
                <a:close/>
                <a:moveTo>
                  <a:pt x="401884" y="549088"/>
                </a:moveTo>
                <a:lnTo>
                  <a:pt x="407778" y="558538"/>
                </a:lnTo>
                <a:lnTo>
                  <a:pt x="407778" y="700838"/>
                </a:lnTo>
                <a:lnTo>
                  <a:pt x="402144" y="667911"/>
                </a:lnTo>
                <a:close/>
                <a:moveTo>
                  <a:pt x="138429" y="715430"/>
                </a:moveTo>
                <a:lnTo>
                  <a:pt x="138924" y="719897"/>
                </a:lnTo>
                <a:lnTo>
                  <a:pt x="141998" y="748020"/>
                </a:lnTo>
                <a:lnTo>
                  <a:pt x="141893" y="751728"/>
                </a:lnTo>
                <a:cubicBezTo>
                  <a:pt x="142817" y="782202"/>
                  <a:pt x="146847" y="812451"/>
                  <a:pt x="151074" y="842693"/>
                </a:cubicBezTo>
                <a:lnTo>
                  <a:pt x="157380" y="897995"/>
                </a:lnTo>
                <a:lnTo>
                  <a:pt x="144380" y="963874"/>
                </a:lnTo>
                <a:lnTo>
                  <a:pt x="142611" y="940672"/>
                </a:lnTo>
                <a:cubicBezTo>
                  <a:pt x="138861" y="878794"/>
                  <a:pt x="136626" y="821398"/>
                  <a:pt x="136964" y="774336"/>
                </a:cubicBezTo>
                <a:close/>
                <a:moveTo>
                  <a:pt x="263508" y="630822"/>
                </a:moveTo>
                <a:lnTo>
                  <a:pt x="269063" y="635952"/>
                </a:lnTo>
                <a:lnTo>
                  <a:pt x="274764" y="694019"/>
                </a:lnTo>
                <a:close/>
                <a:moveTo>
                  <a:pt x="261455" y="631805"/>
                </a:moveTo>
                <a:lnTo>
                  <a:pt x="261899" y="635802"/>
                </a:lnTo>
                <a:lnTo>
                  <a:pt x="271520" y="707126"/>
                </a:lnTo>
                <a:lnTo>
                  <a:pt x="266979" y="710476"/>
                </a:lnTo>
                <a:lnTo>
                  <a:pt x="262538" y="716709"/>
                </a:lnTo>
                <a:lnTo>
                  <a:pt x="260674" y="705626"/>
                </a:lnTo>
                <a:lnTo>
                  <a:pt x="257494" y="685503"/>
                </a:lnTo>
                <a:lnTo>
                  <a:pt x="256837" y="666547"/>
                </a:lnTo>
                <a:close/>
                <a:moveTo>
                  <a:pt x="401867" y="541338"/>
                </a:moveTo>
                <a:lnTo>
                  <a:pt x="401884" y="549088"/>
                </a:lnTo>
                <a:lnTo>
                  <a:pt x="400541" y="546936"/>
                </a:lnTo>
                <a:close/>
                <a:moveTo>
                  <a:pt x="204832" y="667090"/>
                </a:moveTo>
                <a:lnTo>
                  <a:pt x="212140" y="698314"/>
                </a:lnTo>
                <a:lnTo>
                  <a:pt x="217204" y="722212"/>
                </a:lnTo>
                <a:lnTo>
                  <a:pt x="219829" y="742366"/>
                </a:lnTo>
                <a:lnTo>
                  <a:pt x="220495" y="797300"/>
                </a:lnTo>
                <a:lnTo>
                  <a:pt x="215900" y="807712"/>
                </a:lnTo>
                <a:lnTo>
                  <a:pt x="213913" y="794155"/>
                </a:lnTo>
                <a:lnTo>
                  <a:pt x="207271" y="729558"/>
                </a:lnTo>
                <a:lnTo>
                  <a:pt x="204746" y="684053"/>
                </a:lnTo>
                <a:close/>
                <a:moveTo>
                  <a:pt x="185531" y="677603"/>
                </a:moveTo>
                <a:lnTo>
                  <a:pt x="188035" y="699288"/>
                </a:lnTo>
                <a:lnTo>
                  <a:pt x="183960" y="731933"/>
                </a:lnTo>
                <a:lnTo>
                  <a:pt x="180901" y="721112"/>
                </a:lnTo>
                <a:close/>
                <a:moveTo>
                  <a:pt x="261099" y="628597"/>
                </a:moveTo>
                <a:lnTo>
                  <a:pt x="261796" y="629241"/>
                </a:lnTo>
                <a:lnTo>
                  <a:pt x="261455" y="631805"/>
                </a:lnTo>
                <a:close/>
                <a:moveTo>
                  <a:pt x="262407" y="624640"/>
                </a:moveTo>
                <a:lnTo>
                  <a:pt x="263508" y="630822"/>
                </a:lnTo>
                <a:lnTo>
                  <a:pt x="261796" y="629241"/>
                </a:lnTo>
                <a:close/>
                <a:moveTo>
                  <a:pt x="341777" y="571511"/>
                </a:moveTo>
                <a:lnTo>
                  <a:pt x="348418" y="619144"/>
                </a:lnTo>
                <a:cubicBezTo>
                  <a:pt x="350228" y="632561"/>
                  <a:pt x="351773" y="648770"/>
                  <a:pt x="353209" y="667143"/>
                </a:cubicBezTo>
                <a:lnTo>
                  <a:pt x="354425" y="685065"/>
                </a:lnTo>
                <a:lnTo>
                  <a:pt x="350779" y="676036"/>
                </a:lnTo>
                <a:lnTo>
                  <a:pt x="344091" y="621890"/>
                </a:lnTo>
                <a:lnTo>
                  <a:pt x="341119" y="573372"/>
                </a:lnTo>
                <a:close/>
                <a:moveTo>
                  <a:pt x="92041" y="724304"/>
                </a:moveTo>
                <a:lnTo>
                  <a:pt x="96679" y="741869"/>
                </a:lnTo>
                <a:lnTo>
                  <a:pt x="102357" y="775968"/>
                </a:lnTo>
                <a:lnTo>
                  <a:pt x="106084" y="803364"/>
                </a:lnTo>
                <a:cubicBezTo>
                  <a:pt x="112299" y="835827"/>
                  <a:pt x="118807" y="868275"/>
                  <a:pt x="121156" y="901140"/>
                </a:cubicBezTo>
                <a:cubicBezTo>
                  <a:pt x="124611" y="949464"/>
                  <a:pt x="126539" y="986382"/>
                  <a:pt x="127453" y="1014715"/>
                </a:cubicBezTo>
                <a:lnTo>
                  <a:pt x="127483" y="1016324"/>
                </a:lnTo>
                <a:lnTo>
                  <a:pt x="111310" y="987540"/>
                </a:lnTo>
                <a:lnTo>
                  <a:pt x="107388" y="909979"/>
                </a:lnTo>
                <a:lnTo>
                  <a:pt x="99130" y="862594"/>
                </a:lnTo>
                <a:lnTo>
                  <a:pt x="99569" y="837228"/>
                </a:lnTo>
                <a:cubicBezTo>
                  <a:pt x="98534" y="803076"/>
                  <a:pt x="95511" y="769027"/>
                  <a:pt x="92431" y="734980"/>
                </a:cubicBezTo>
                <a:lnTo>
                  <a:pt x="92263" y="732680"/>
                </a:lnTo>
                <a:close/>
                <a:moveTo>
                  <a:pt x="252777" y="620911"/>
                </a:moveTo>
                <a:lnTo>
                  <a:pt x="255104" y="623060"/>
                </a:lnTo>
                <a:lnTo>
                  <a:pt x="256290" y="650776"/>
                </a:lnTo>
                <a:lnTo>
                  <a:pt x="256837" y="666547"/>
                </a:lnTo>
                <a:lnTo>
                  <a:pt x="255806" y="674301"/>
                </a:lnTo>
                <a:lnTo>
                  <a:pt x="253882" y="660527"/>
                </a:lnTo>
                <a:cubicBezTo>
                  <a:pt x="251428" y="640858"/>
                  <a:pt x="252446" y="638196"/>
                  <a:pt x="252894" y="629798"/>
                </a:cubicBezTo>
                <a:close/>
                <a:moveTo>
                  <a:pt x="73898" y="735322"/>
                </a:moveTo>
                <a:lnTo>
                  <a:pt x="74219" y="736575"/>
                </a:lnTo>
                <a:lnTo>
                  <a:pt x="77254" y="764216"/>
                </a:lnTo>
                <a:cubicBezTo>
                  <a:pt x="85313" y="837564"/>
                  <a:pt x="86302" y="847884"/>
                  <a:pt x="91637" y="919053"/>
                </a:cubicBezTo>
                <a:lnTo>
                  <a:pt x="91869" y="922143"/>
                </a:lnTo>
                <a:lnTo>
                  <a:pt x="90967" y="949362"/>
                </a:lnTo>
                <a:lnTo>
                  <a:pt x="89192" y="946018"/>
                </a:lnTo>
                <a:lnTo>
                  <a:pt x="88655" y="940662"/>
                </a:lnTo>
                <a:cubicBezTo>
                  <a:pt x="88179" y="929185"/>
                  <a:pt x="90010" y="916489"/>
                  <a:pt x="77981" y="773316"/>
                </a:cubicBezTo>
                <a:close/>
                <a:moveTo>
                  <a:pt x="32206" y="744890"/>
                </a:moveTo>
                <a:lnTo>
                  <a:pt x="33123" y="752326"/>
                </a:lnTo>
                <a:cubicBezTo>
                  <a:pt x="38875" y="784833"/>
                  <a:pt x="45330" y="817283"/>
                  <a:pt x="49425" y="849976"/>
                </a:cubicBezTo>
                <a:lnTo>
                  <a:pt x="51151" y="867325"/>
                </a:lnTo>
                <a:lnTo>
                  <a:pt x="41543" y="845101"/>
                </a:lnTo>
                <a:lnTo>
                  <a:pt x="32077" y="766735"/>
                </a:lnTo>
                <a:close/>
                <a:moveTo>
                  <a:pt x="381852" y="516971"/>
                </a:moveTo>
                <a:lnTo>
                  <a:pt x="400541" y="546936"/>
                </a:lnTo>
                <a:lnTo>
                  <a:pt x="390344" y="590004"/>
                </a:lnTo>
                <a:lnTo>
                  <a:pt x="388700" y="578155"/>
                </a:lnTo>
                <a:cubicBezTo>
                  <a:pt x="386590" y="560956"/>
                  <a:pt x="384983" y="545926"/>
                  <a:pt x="383518" y="532047"/>
                </a:cubicBezTo>
                <a:close/>
                <a:moveTo>
                  <a:pt x="381352" y="512442"/>
                </a:moveTo>
                <a:lnTo>
                  <a:pt x="381852" y="516971"/>
                </a:lnTo>
                <a:lnTo>
                  <a:pt x="381326" y="516127"/>
                </a:lnTo>
                <a:close/>
                <a:moveTo>
                  <a:pt x="195006" y="629514"/>
                </a:moveTo>
                <a:lnTo>
                  <a:pt x="206265" y="719775"/>
                </a:lnTo>
                <a:lnTo>
                  <a:pt x="207271" y="729558"/>
                </a:lnTo>
                <a:lnTo>
                  <a:pt x="208991" y="760572"/>
                </a:lnTo>
                <a:lnTo>
                  <a:pt x="213913" y="794155"/>
                </a:lnTo>
                <a:lnTo>
                  <a:pt x="215420" y="808802"/>
                </a:lnTo>
                <a:lnTo>
                  <a:pt x="207939" y="825755"/>
                </a:lnTo>
                <a:lnTo>
                  <a:pt x="197187" y="781998"/>
                </a:lnTo>
                <a:lnTo>
                  <a:pt x="194714" y="757151"/>
                </a:lnTo>
                <a:lnTo>
                  <a:pt x="188035" y="699288"/>
                </a:lnTo>
                <a:lnTo>
                  <a:pt x="191215" y="673800"/>
                </a:lnTo>
                <a:close/>
                <a:moveTo>
                  <a:pt x="152772" y="647531"/>
                </a:moveTo>
                <a:lnTo>
                  <a:pt x="159460" y="667586"/>
                </a:lnTo>
                <a:lnTo>
                  <a:pt x="162621" y="682509"/>
                </a:lnTo>
                <a:cubicBezTo>
                  <a:pt x="164273" y="690587"/>
                  <a:pt x="165292" y="695921"/>
                  <a:pt x="165521" y="697675"/>
                </a:cubicBezTo>
                <a:lnTo>
                  <a:pt x="166894" y="708995"/>
                </a:lnTo>
                <a:close/>
                <a:moveTo>
                  <a:pt x="298380" y="553457"/>
                </a:moveTo>
                <a:lnTo>
                  <a:pt x="301751" y="561353"/>
                </a:lnTo>
                <a:cubicBezTo>
                  <a:pt x="308939" y="577658"/>
                  <a:pt x="316920" y="595239"/>
                  <a:pt x="325811" y="614215"/>
                </a:cubicBezTo>
                <a:lnTo>
                  <a:pt x="325988" y="614652"/>
                </a:lnTo>
                <a:lnTo>
                  <a:pt x="318389" y="634955"/>
                </a:lnTo>
                <a:lnTo>
                  <a:pt x="312098" y="650236"/>
                </a:lnTo>
                <a:lnTo>
                  <a:pt x="304083" y="609083"/>
                </a:lnTo>
                <a:lnTo>
                  <a:pt x="300392" y="591849"/>
                </a:lnTo>
                <a:close/>
                <a:moveTo>
                  <a:pt x="193831" y="620092"/>
                </a:moveTo>
                <a:lnTo>
                  <a:pt x="195282" y="626291"/>
                </a:lnTo>
                <a:lnTo>
                  <a:pt x="195006" y="629514"/>
                </a:lnTo>
                <a:close/>
                <a:moveTo>
                  <a:pt x="368365" y="495347"/>
                </a:moveTo>
                <a:lnTo>
                  <a:pt x="381326" y="516127"/>
                </a:lnTo>
                <a:lnTo>
                  <a:pt x="380884" y="578859"/>
                </a:lnTo>
                <a:lnTo>
                  <a:pt x="376051" y="602364"/>
                </a:lnTo>
                <a:lnTo>
                  <a:pt x="375955" y="601466"/>
                </a:lnTo>
                <a:cubicBezTo>
                  <a:pt x="373558" y="584096"/>
                  <a:pt x="369023" y="561674"/>
                  <a:pt x="362881" y="535600"/>
                </a:cubicBezTo>
                <a:lnTo>
                  <a:pt x="359317" y="521836"/>
                </a:lnTo>
                <a:close/>
                <a:moveTo>
                  <a:pt x="217713" y="588525"/>
                </a:moveTo>
                <a:lnTo>
                  <a:pt x="245237" y="613947"/>
                </a:lnTo>
                <a:lnTo>
                  <a:pt x="250946" y="662689"/>
                </a:lnTo>
                <a:lnTo>
                  <a:pt x="253662" y="690435"/>
                </a:lnTo>
                <a:lnTo>
                  <a:pt x="252816" y="696796"/>
                </a:lnTo>
                <a:lnTo>
                  <a:pt x="243163" y="747715"/>
                </a:lnTo>
                <a:lnTo>
                  <a:pt x="218514" y="639690"/>
                </a:lnTo>
                <a:lnTo>
                  <a:pt x="218438" y="633856"/>
                </a:lnTo>
                <a:close/>
                <a:moveTo>
                  <a:pt x="191521" y="603855"/>
                </a:moveTo>
                <a:lnTo>
                  <a:pt x="192757" y="611478"/>
                </a:lnTo>
                <a:lnTo>
                  <a:pt x="193831" y="620092"/>
                </a:lnTo>
                <a:lnTo>
                  <a:pt x="193192" y="617362"/>
                </a:lnTo>
                <a:lnTo>
                  <a:pt x="191185" y="609482"/>
                </a:lnTo>
                <a:close/>
                <a:moveTo>
                  <a:pt x="145758" y="631600"/>
                </a:moveTo>
                <a:lnTo>
                  <a:pt x="152486" y="646882"/>
                </a:lnTo>
                <a:lnTo>
                  <a:pt x="156682" y="683906"/>
                </a:lnTo>
                <a:cubicBezTo>
                  <a:pt x="158780" y="700303"/>
                  <a:pt x="161759" y="718169"/>
                  <a:pt x="165448" y="737118"/>
                </a:cubicBezTo>
                <a:lnTo>
                  <a:pt x="174455" y="778398"/>
                </a:lnTo>
                <a:lnTo>
                  <a:pt x="164453" y="858641"/>
                </a:lnTo>
                <a:lnTo>
                  <a:pt x="157927" y="895025"/>
                </a:lnTo>
                <a:lnTo>
                  <a:pt x="151892" y="838532"/>
                </a:lnTo>
                <a:lnTo>
                  <a:pt x="141998" y="748020"/>
                </a:lnTo>
                <a:lnTo>
                  <a:pt x="144700" y="651958"/>
                </a:lnTo>
                <a:close/>
                <a:moveTo>
                  <a:pt x="0" y="724280"/>
                </a:moveTo>
                <a:lnTo>
                  <a:pt x="1107" y="728558"/>
                </a:lnTo>
                <a:lnTo>
                  <a:pt x="4553" y="739118"/>
                </a:lnTo>
                <a:lnTo>
                  <a:pt x="6649" y="756522"/>
                </a:lnTo>
                <a:lnTo>
                  <a:pt x="7331" y="812554"/>
                </a:lnTo>
                <a:lnTo>
                  <a:pt x="0" y="792464"/>
                </a:lnTo>
                <a:close/>
                <a:moveTo>
                  <a:pt x="197802" y="596858"/>
                </a:moveTo>
                <a:lnTo>
                  <a:pt x="204960" y="641557"/>
                </a:lnTo>
                <a:lnTo>
                  <a:pt x="204832" y="667090"/>
                </a:lnTo>
                <a:lnTo>
                  <a:pt x="195282" y="626291"/>
                </a:lnTo>
                <a:close/>
                <a:moveTo>
                  <a:pt x="152936" y="622213"/>
                </a:moveTo>
                <a:lnTo>
                  <a:pt x="180901" y="721112"/>
                </a:lnTo>
                <a:lnTo>
                  <a:pt x="179671" y="732665"/>
                </a:lnTo>
                <a:lnTo>
                  <a:pt x="173169" y="708693"/>
                </a:lnTo>
                <a:lnTo>
                  <a:pt x="159460" y="667586"/>
                </a:lnTo>
                <a:lnTo>
                  <a:pt x="155923" y="650882"/>
                </a:lnTo>
                <a:lnTo>
                  <a:pt x="152841" y="636982"/>
                </a:lnTo>
                <a:close/>
                <a:moveTo>
                  <a:pt x="149823" y="623370"/>
                </a:moveTo>
                <a:lnTo>
                  <a:pt x="152841" y="636982"/>
                </a:lnTo>
                <a:lnTo>
                  <a:pt x="152772" y="647531"/>
                </a:lnTo>
                <a:lnTo>
                  <a:pt x="152486" y="646882"/>
                </a:lnTo>
                <a:close/>
                <a:moveTo>
                  <a:pt x="205261" y="581609"/>
                </a:moveTo>
                <a:lnTo>
                  <a:pt x="218514" y="639690"/>
                </a:lnTo>
                <a:lnTo>
                  <a:pt x="219574" y="721302"/>
                </a:lnTo>
                <a:lnTo>
                  <a:pt x="219729" y="734135"/>
                </a:lnTo>
                <a:lnTo>
                  <a:pt x="217204" y="722212"/>
                </a:lnTo>
                <a:lnTo>
                  <a:pt x="214266" y="699662"/>
                </a:lnTo>
                <a:lnTo>
                  <a:pt x="204960" y="641557"/>
                </a:lnTo>
                <a:close/>
                <a:moveTo>
                  <a:pt x="401672" y="452235"/>
                </a:moveTo>
                <a:lnTo>
                  <a:pt x="404366" y="467590"/>
                </a:lnTo>
                <a:lnTo>
                  <a:pt x="407778" y="512683"/>
                </a:lnTo>
                <a:lnTo>
                  <a:pt x="407778" y="516372"/>
                </a:lnTo>
                <a:lnTo>
                  <a:pt x="401867" y="541338"/>
                </a:lnTo>
                <a:close/>
                <a:moveTo>
                  <a:pt x="186317" y="590367"/>
                </a:moveTo>
                <a:lnTo>
                  <a:pt x="191185" y="609482"/>
                </a:lnTo>
                <a:lnTo>
                  <a:pt x="189148" y="643621"/>
                </a:lnTo>
                <a:lnTo>
                  <a:pt x="185531" y="677603"/>
                </a:lnTo>
                <a:lnTo>
                  <a:pt x="184218" y="666229"/>
                </a:lnTo>
                <a:close/>
                <a:moveTo>
                  <a:pt x="203936" y="575800"/>
                </a:moveTo>
                <a:lnTo>
                  <a:pt x="205344" y="577100"/>
                </a:lnTo>
                <a:lnTo>
                  <a:pt x="205273" y="579268"/>
                </a:lnTo>
                <a:lnTo>
                  <a:pt x="205261" y="581609"/>
                </a:lnTo>
                <a:close/>
                <a:moveTo>
                  <a:pt x="380148" y="460846"/>
                </a:moveTo>
                <a:lnTo>
                  <a:pt x="381426" y="501797"/>
                </a:lnTo>
                <a:lnTo>
                  <a:pt x="381352" y="512442"/>
                </a:lnTo>
                <a:lnTo>
                  <a:pt x="379186" y="492845"/>
                </a:lnTo>
                <a:lnTo>
                  <a:pt x="376186" y="472448"/>
                </a:lnTo>
                <a:close/>
                <a:moveTo>
                  <a:pt x="147283" y="602221"/>
                </a:moveTo>
                <a:lnTo>
                  <a:pt x="147521" y="603063"/>
                </a:lnTo>
                <a:lnTo>
                  <a:pt x="149823" y="623370"/>
                </a:lnTo>
                <a:lnTo>
                  <a:pt x="146875" y="610079"/>
                </a:lnTo>
                <a:close/>
                <a:moveTo>
                  <a:pt x="133367" y="605540"/>
                </a:moveTo>
                <a:lnTo>
                  <a:pt x="140774" y="621116"/>
                </a:lnTo>
                <a:lnTo>
                  <a:pt x="138429" y="715430"/>
                </a:lnTo>
                <a:lnTo>
                  <a:pt x="133743" y="673120"/>
                </a:lnTo>
                <a:lnTo>
                  <a:pt x="130241" y="641719"/>
                </a:lnTo>
                <a:close/>
                <a:moveTo>
                  <a:pt x="141616" y="587261"/>
                </a:moveTo>
                <a:lnTo>
                  <a:pt x="146374" y="607818"/>
                </a:lnTo>
                <a:lnTo>
                  <a:pt x="146875" y="610079"/>
                </a:lnTo>
                <a:lnTo>
                  <a:pt x="145758" y="631600"/>
                </a:lnTo>
                <a:lnTo>
                  <a:pt x="145733" y="631544"/>
                </a:lnTo>
                <a:lnTo>
                  <a:pt x="140774" y="621116"/>
                </a:lnTo>
                <a:close/>
                <a:moveTo>
                  <a:pt x="189974" y="544289"/>
                </a:moveTo>
                <a:lnTo>
                  <a:pt x="193377" y="569226"/>
                </a:lnTo>
                <a:lnTo>
                  <a:pt x="193530" y="570187"/>
                </a:lnTo>
                <a:lnTo>
                  <a:pt x="191521" y="603855"/>
                </a:lnTo>
                <a:lnTo>
                  <a:pt x="186757" y="574468"/>
                </a:lnTo>
                <a:lnTo>
                  <a:pt x="186767" y="574099"/>
                </a:lnTo>
                <a:close/>
                <a:moveTo>
                  <a:pt x="396167" y="408333"/>
                </a:moveTo>
                <a:lnTo>
                  <a:pt x="401627" y="432026"/>
                </a:lnTo>
                <a:lnTo>
                  <a:pt x="401672" y="452235"/>
                </a:lnTo>
                <a:lnTo>
                  <a:pt x="394820" y="413188"/>
                </a:lnTo>
                <a:close/>
                <a:moveTo>
                  <a:pt x="325351" y="453699"/>
                </a:moveTo>
                <a:lnTo>
                  <a:pt x="340400" y="561633"/>
                </a:lnTo>
                <a:lnTo>
                  <a:pt x="341119" y="573372"/>
                </a:lnTo>
                <a:lnTo>
                  <a:pt x="335647" y="588842"/>
                </a:lnTo>
                <a:lnTo>
                  <a:pt x="333628" y="594237"/>
                </a:lnTo>
                <a:lnTo>
                  <a:pt x="326831" y="555232"/>
                </a:lnTo>
                <a:lnTo>
                  <a:pt x="308028" y="499169"/>
                </a:lnTo>
                <a:lnTo>
                  <a:pt x="314082" y="505088"/>
                </a:lnTo>
                <a:cubicBezTo>
                  <a:pt x="317741" y="488308"/>
                  <a:pt x="320817" y="474635"/>
                  <a:pt x="323366" y="463115"/>
                </a:cubicBezTo>
                <a:close/>
                <a:moveTo>
                  <a:pt x="336283" y="443910"/>
                </a:moveTo>
                <a:lnTo>
                  <a:pt x="341174" y="451753"/>
                </a:lnTo>
                <a:lnTo>
                  <a:pt x="359317" y="521836"/>
                </a:lnTo>
                <a:lnTo>
                  <a:pt x="358460" y="524348"/>
                </a:lnTo>
                <a:lnTo>
                  <a:pt x="341777" y="571511"/>
                </a:lnTo>
                <a:lnTo>
                  <a:pt x="340400" y="561633"/>
                </a:lnTo>
                <a:lnTo>
                  <a:pt x="335237" y="477353"/>
                </a:lnTo>
                <a:close/>
                <a:moveTo>
                  <a:pt x="241064" y="504435"/>
                </a:moveTo>
                <a:lnTo>
                  <a:pt x="257765" y="598571"/>
                </a:lnTo>
                <a:lnTo>
                  <a:pt x="261099" y="628597"/>
                </a:lnTo>
                <a:lnTo>
                  <a:pt x="255104" y="623060"/>
                </a:lnTo>
                <a:lnTo>
                  <a:pt x="254095" y="599464"/>
                </a:lnTo>
                <a:lnTo>
                  <a:pt x="249218" y="571826"/>
                </a:lnTo>
                <a:lnTo>
                  <a:pt x="248487" y="564652"/>
                </a:lnTo>
                <a:cubicBezTo>
                  <a:pt x="247304" y="553999"/>
                  <a:pt x="245832" y="541566"/>
                  <a:pt x="244009" y="526998"/>
                </a:cubicBezTo>
                <a:close/>
                <a:moveTo>
                  <a:pt x="269558" y="482755"/>
                </a:moveTo>
                <a:lnTo>
                  <a:pt x="282453" y="516157"/>
                </a:lnTo>
                <a:lnTo>
                  <a:pt x="285214" y="522622"/>
                </a:lnTo>
                <a:lnTo>
                  <a:pt x="290872" y="547403"/>
                </a:lnTo>
                <a:lnTo>
                  <a:pt x="300392" y="591849"/>
                </a:lnTo>
                <a:lnTo>
                  <a:pt x="301309" y="609354"/>
                </a:lnTo>
                <a:lnTo>
                  <a:pt x="305149" y="666918"/>
                </a:lnTo>
                <a:lnTo>
                  <a:pt x="304354" y="668548"/>
                </a:lnTo>
                <a:lnTo>
                  <a:pt x="269063" y="635952"/>
                </a:lnTo>
                <a:lnTo>
                  <a:pt x="266828" y="613195"/>
                </a:lnTo>
                <a:close/>
                <a:moveTo>
                  <a:pt x="137029" y="567446"/>
                </a:moveTo>
                <a:lnTo>
                  <a:pt x="141265" y="580935"/>
                </a:lnTo>
                <a:lnTo>
                  <a:pt x="141732" y="582588"/>
                </a:lnTo>
                <a:lnTo>
                  <a:pt x="141616" y="587261"/>
                </a:lnTo>
                <a:close/>
                <a:moveTo>
                  <a:pt x="136759" y="566278"/>
                </a:moveTo>
                <a:lnTo>
                  <a:pt x="137029" y="567446"/>
                </a:lnTo>
                <a:lnTo>
                  <a:pt x="136738" y="566519"/>
                </a:lnTo>
                <a:close/>
                <a:moveTo>
                  <a:pt x="61488" y="611245"/>
                </a:moveTo>
                <a:lnTo>
                  <a:pt x="68280" y="634320"/>
                </a:lnTo>
                <a:lnTo>
                  <a:pt x="91500" y="722257"/>
                </a:lnTo>
                <a:lnTo>
                  <a:pt x="92263" y="732680"/>
                </a:lnTo>
                <a:lnTo>
                  <a:pt x="94879" y="831253"/>
                </a:lnTo>
                <a:lnTo>
                  <a:pt x="94685" y="837088"/>
                </a:lnTo>
                <a:lnTo>
                  <a:pt x="83410" y="772384"/>
                </a:lnTo>
                <a:lnTo>
                  <a:pt x="74219" y="736575"/>
                </a:lnTo>
                <a:lnTo>
                  <a:pt x="69705" y="695452"/>
                </a:lnTo>
                <a:cubicBezTo>
                  <a:pt x="68166" y="681376"/>
                  <a:pt x="66473" y="665832"/>
                  <a:pt x="64601" y="648577"/>
                </a:cubicBezTo>
                <a:lnTo>
                  <a:pt x="62327" y="627510"/>
                </a:lnTo>
                <a:close/>
                <a:moveTo>
                  <a:pt x="142356" y="557478"/>
                </a:moveTo>
                <a:lnTo>
                  <a:pt x="147328" y="601358"/>
                </a:lnTo>
                <a:lnTo>
                  <a:pt x="147283" y="602221"/>
                </a:lnTo>
                <a:lnTo>
                  <a:pt x="141732" y="582588"/>
                </a:lnTo>
                <a:close/>
                <a:moveTo>
                  <a:pt x="85152" y="588762"/>
                </a:moveTo>
                <a:lnTo>
                  <a:pt x="89868" y="642409"/>
                </a:lnTo>
                <a:lnTo>
                  <a:pt x="92041" y="724304"/>
                </a:lnTo>
                <a:lnTo>
                  <a:pt x="91500" y="722257"/>
                </a:lnTo>
                <a:lnTo>
                  <a:pt x="84950" y="632743"/>
                </a:lnTo>
                <a:close/>
                <a:moveTo>
                  <a:pt x="293221" y="455022"/>
                </a:moveTo>
                <a:lnTo>
                  <a:pt x="308028" y="499169"/>
                </a:lnTo>
                <a:lnTo>
                  <a:pt x="294860" y="486297"/>
                </a:lnTo>
                <a:close/>
                <a:moveTo>
                  <a:pt x="269325" y="458913"/>
                </a:moveTo>
                <a:lnTo>
                  <a:pt x="278159" y="469972"/>
                </a:lnTo>
                <a:lnTo>
                  <a:pt x="294860" y="486297"/>
                </a:lnTo>
                <a:lnTo>
                  <a:pt x="298380" y="553457"/>
                </a:lnTo>
                <a:lnTo>
                  <a:pt x="285214" y="522622"/>
                </a:lnTo>
                <a:lnTo>
                  <a:pt x="273797" y="472622"/>
                </a:lnTo>
                <a:lnTo>
                  <a:pt x="269345" y="459904"/>
                </a:lnTo>
                <a:close/>
                <a:moveTo>
                  <a:pt x="331195" y="416736"/>
                </a:moveTo>
                <a:lnTo>
                  <a:pt x="336552" y="435316"/>
                </a:lnTo>
                <a:lnTo>
                  <a:pt x="336283" y="443910"/>
                </a:lnTo>
                <a:lnTo>
                  <a:pt x="329581" y="433164"/>
                </a:lnTo>
                <a:close/>
                <a:moveTo>
                  <a:pt x="321228" y="419772"/>
                </a:moveTo>
                <a:lnTo>
                  <a:pt x="329581" y="433164"/>
                </a:lnTo>
                <a:lnTo>
                  <a:pt x="329493" y="434058"/>
                </a:lnTo>
                <a:lnTo>
                  <a:pt x="325351" y="453699"/>
                </a:lnTo>
                <a:lnTo>
                  <a:pt x="324116" y="444841"/>
                </a:lnTo>
                <a:close/>
                <a:moveTo>
                  <a:pt x="218829" y="479667"/>
                </a:moveTo>
                <a:lnTo>
                  <a:pt x="224390" y="491225"/>
                </a:lnTo>
                <a:cubicBezTo>
                  <a:pt x="232543" y="510132"/>
                  <a:pt x="239694" y="529410"/>
                  <a:pt x="245241" y="549283"/>
                </a:cubicBezTo>
                <a:lnTo>
                  <a:pt x="249218" y="571826"/>
                </a:lnTo>
                <a:lnTo>
                  <a:pt x="251236" y="591627"/>
                </a:lnTo>
                <a:cubicBezTo>
                  <a:pt x="251906" y="599076"/>
                  <a:pt x="252351" y="605100"/>
                  <a:pt x="252634" y="610055"/>
                </a:cubicBezTo>
                <a:lnTo>
                  <a:pt x="252777" y="620911"/>
                </a:lnTo>
                <a:lnTo>
                  <a:pt x="245237" y="613947"/>
                </a:lnTo>
                <a:lnTo>
                  <a:pt x="240311" y="571890"/>
                </a:lnTo>
                <a:close/>
                <a:moveTo>
                  <a:pt x="385525" y="362158"/>
                </a:moveTo>
                <a:lnTo>
                  <a:pt x="387994" y="372871"/>
                </a:lnTo>
                <a:lnTo>
                  <a:pt x="388873" y="379304"/>
                </a:lnTo>
                <a:lnTo>
                  <a:pt x="394820" y="413188"/>
                </a:lnTo>
                <a:lnTo>
                  <a:pt x="387853" y="438286"/>
                </a:lnTo>
                <a:lnTo>
                  <a:pt x="380148" y="460846"/>
                </a:lnTo>
                <a:lnTo>
                  <a:pt x="379014" y="424518"/>
                </a:lnTo>
                <a:close/>
                <a:moveTo>
                  <a:pt x="254989" y="440967"/>
                </a:moveTo>
                <a:lnTo>
                  <a:pt x="268742" y="458183"/>
                </a:lnTo>
                <a:lnTo>
                  <a:pt x="269345" y="459904"/>
                </a:lnTo>
                <a:lnTo>
                  <a:pt x="269680" y="476931"/>
                </a:lnTo>
                <a:lnTo>
                  <a:pt x="269558" y="482755"/>
                </a:lnTo>
                <a:lnTo>
                  <a:pt x="255729" y="446931"/>
                </a:lnTo>
                <a:close/>
                <a:moveTo>
                  <a:pt x="29109" y="581048"/>
                </a:moveTo>
                <a:lnTo>
                  <a:pt x="30897" y="609116"/>
                </a:lnTo>
                <a:cubicBezTo>
                  <a:pt x="33157" y="644598"/>
                  <a:pt x="32944" y="680157"/>
                  <a:pt x="32379" y="715731"/>
                </a:cubicBezTo>
                <a:lnTo>
                  <a:pt x="32206" y="744890"/>
                </a:lnTo>
                <a:lnTo>
                  <a:pt x="21038" y="654330"/>
                </a:lnTo>
                <a:cubicBezTo>
                  <a:pt x="20208" y="633048"/>
                  <a:pt x="23734" y="611988"/>
                  <a:pt x="27681" y="590927"/>
                </a:cubicBezTo>
                <a:close/>
                <a:moveTo>
                  <a:pt x="214215" y="459862"/>
                </a:moveTo>
                <a:lnTo>
                  <a:pt x="218829" y="479667"/>
                </a:lnTo>
                <a:lnTo>
                  <a:pt x="214839" y="471375"/>
                </a:lnTo>
                <a:close/>
                <a:moveTo>
                  <a:pt x="209759" y="460818"/>
                </a:moveTo>
                <a:lnTo>
                  <a:pt x="214839" y="471375"/>
                </a:lnTo>
                <a:lnTo>
                  <a:pt x="214858" y="471727"/>
                </a:lnTo>
                <a:cubicBezTo>
                  <a:pt x="215799" y="494188"/>
                  <a:pt x="216585" y="524127"/>
                  <a:pt x="217332" y="564679"/>
                </a:cubicBezTo>
                <a:lnTo>
                  <a:pt x="217713" y="588525"/>
                </a:lnTo>
                <a:lnTo>
                  <a:pt x="205344" y="577100"/>
                </a:lnTo>
                <a:lnTo>
                  <a:pt x="207430" y="512841"/>
                </a:lnTo>
                <a:close/>
                <a:moveTo>
                  <a:pt x="27842" y="561161"/>
                </a:moveTo>
                <a:lnTo>
                  <a:pt x="30589" y="570813"/>
                </a:lnTo>
                <a:lnTo>
                  <a:pt x="29109" y="581048"/>
                </a:lnTo>
                <a:close/>
                <a:moveTo>
                  <a:pt x="210272" y="442935"/>
                </a:moveTo>
                <a:lnTo>
                  <a:pt x="210514" y="443971"/>
                </a:lnTo>
                <a:lnTo>
                  <a:pt x="209759" y="460818"/>
                </a:lnTo>
                <a:lnTo>
                  <a:pt x="208944" y="459123"/>
                </a:lnTo>
                <a:close/>
                <a:moveTo>
                  <a:pt x="201963" y="444616"/>
                </a:moveTo>
                <a:lnTo>
                  <a:pt x="208944" y="459123"/>
                </a:lnTo>
                <a:lnTo>
                  <a:pt x="204737" y="510376"/>
                </a:lnTo>
                <a:cubicBezTo>
                  <a:pt x="202941" y="533032"/>
                  <a:pt x="201365" y="553518"/>
                  <a:pt x="199886" y="572505"/>
                </a:cubicBezTo>
                <a:lnTo>
                  <a:pt x="197802" y="596858"/>
                </a:lnTo>
                <a:lnTo>
                  <a:pt x="193530" y="570187"/>
                </a:lnTo>
                <a:lnTo>
                  <a:pt x="195143" y="543164"/>
                </a:lnTo>
                <a:cubicBezTo>
                  <a:pt x="196898" y="514637"/>
                  <a:pt x="198415" y="490848"/>
                  <a:pt x="199712" y="471136"/>
                </a:cubicBezTo>
                <a:lnTo>
                  <a:pt x="201194" y="449429"/>
                </a:lnTo>
                <a:close/>
                <a:moveTo>
                  <a:pt x="141852" y="482973"/>
                </a:moveTo>
                <a:lnTo>
                  <a:pt x="142552" y="549596"/>
                </a:lnTo>
                <a:lnTo>
                  <a:pt x="142356" y="557478"/>
                </a:lnTo>
                <a:lnTo>
                  <a:pt x="139121" y="528924"/>
                </a:lnTo>
                <a:close/>
                <a:moveTo>
                  <a:pt x="87222" y="511092"/>
                </a:moveTo>
                <a:lnTo>
                  <a:pt x="90753" y="518239"/>
                </a:lnTo>
                <a:cubicBezTo>
                  <a:pt x="98048" y="533040"/>
                  <a:pt x="105356" y="547912"/>
                  <a:pt x="112269" y="562047"/>
                </a:cubicBezTo>
                <a:lnTo>
                  <a:pt x="121673" y="581394"/>
                </a:lnTo>
                <a:lnTo>
                  <a:pt x="126255" y="606226"/>
                </a:lnTo>
                <a:cubicBezTo>
                  <a:pt x="126262" y="606266"/>
                  <a:pt x="127531" y="617483"/>
                  <a:pt x="129747" y="637290"/>
                </a:cubicBezTo>
                <a:lnTo>
                  <a:pt x="130241" y="641719"/>
                </a:lnTo>
                <a:lnTo>
                  <a:pt x="130165" y="642601"/>
                </a:lnTo>
                <a:cubicBezTo>
                  <a:pt x="128125" y="707185"/>
                  <a:pt x="133773" y="904826"/>
                  <a:pt x="142743" y="965052"/>
                </a:cubicBezTo>
                <a:lnTo>
                  <a:pt x="143469" y="968270"/>
                </a:lnTo>
                <a:lnTo>
                  <a:pt x="138494" y="990484"/>
                </a:lnTo>
                <a:lnTo>
                  <a:pt x="137814" y="987659"/>
                </a:lnTo>
                <a:cubicBezTo>
                  <a:pt x="128780" y="947119"/>
                  <a:pt x="122947" y="905957"/>
                  <a:pt x="117147" y="864787"/>
                </a:cubicBezTo>
                <a:lnTo>
                  <a:pt x="102357" y="775968"/>
                </a:lnTo>
                <a:lnTo>
                  <a:pt x="92769" y="705494"/>
                </a:lnTo>
                <a:cubicBezTo>
                  <a:pt x="91287" y="664051"/>
                  <a:pt x="90104" y="627249"/>
                  <a:pt x="89183" y="594607"/>
                </a:cubicBezTo>
                <a:close/>
                <a:moveTo>
                  <a:pt x="141769" y="475021"/>
                </a:moveTo>
                <a:lnTo>
                  <a:pt x="142063" y="479421"/>
                </a:lnTo>
                <a:lnTo>
                  <a:pt x="141852" y="482973"/>
                </a:lnTo>
                <a:close/>
                <a:moveTo>
                  <a:pt x="150814" y="466717"/>
                </a:moveTo>
                <a:lnTo>
                  <a:pt x="151854" y="469276"/>
                </a:lnTo>
                <a:lnTo>
                  <a:pt x="155549" y="480643"/>
                </a:lnTo>
                <a:lnTo>
                  <a:pt x="153345" y="559138"/>
                </a:lnTo>
                <a:lnTo>
                  <a:pt x="152936" y="622213"/>
                </a:lnTo>
                <a:lnTo>
                  <a:pt x="147521" y="603063"/>
                </a:lnTo>
                <a:lnTo>
                  <a:pt x="147328" y="601358"/>
                </a:lnTo>
                <a:lnTo>
                  <a:pt x="149883" y="552172"/>
                </a:lnTo>
                <a:cubicBezTo>
                  <a:pt x="150473" y="518021"/>
                  <a:pt x="150860" y="493248"/>
                  <a:pt x="150936" y="473675"/>
                </a:cubicBezTo>
                <a:close/>
                <a:moveTo>
                  <a:pt x="211286" y="422916"/>
                </a:moveTo>
                <a:lnTo>
                  <a:pt x="211453" y="423646"/>
                </a:lnTo>
                <a:cubicBezTo>
                  <a:pt x="212137" y="428965"/>
                  <a:pt x="212753" y="435370"/>
                  <a:pt x="213316" y="443253"/>
                </a:cubicBezTo>
                <a:lnTo>
                  <a:pt x="214215" y="459862"/>
                </a:lnTo>
                <a:lnTo>
                  <a:pt x="210514" y="443971"/>
                </a:lnTo>
                <a:lnTo>
                  <a:pt x="210905" y="435227"/>
                </a:lnTo>
                <a:close/>
                <a:moveTo>
                  <a:pt x="235942" y="402228"/>
                </a:moveTo>
                <a:lnTo>
                  <a:pt x="247281" y="431317"/>
                </a:lnTo>
                <a:lnTo>
                  <a:pt x="252636" y="438021"/>
                </a:lnTo>
                <a:lnTo>
                  <a:pt x="255358" y="445970"/>
                </a:lnTo>
                <a:lnTo>
                  <a:pt x="255729" y="446931"/>
                </a:lnTo>
                <a:lnTo>
                  <a:pt x="256199" y="450722"/>
                </a:lnTo>
                <a:cubicBezTo>
                  <a:pt x="257980" y="465048"/>
                  <a:pt x="260481" y="485667"/>
                  <a:pt x="263939" y="517837"/>
                </a:cubicBezTo>
                <a:cubicBezTo>
                  <a:pt x="267147" y="547692"/>
                  <a:pt x="266981" y="577527"/>
                  <a:pt x="264705" y="607352"/>
                </a:cubicBezTo>
                <a:lnTo>
                  <a:pt x="262407" y="624640"/>
                </a:lnTo>
                <a:lnTo>
                  <a:pt x="257919" y="599438"/>
                </a:lnTo>
                <a:lnTo>
                  <a:pt x="257765" y="598571"/>
                </a:lnTo>
                <a:lnTo>
                  <a:pt x="247007" y="501683"/>
                </a:lnTo>
                <a:close/>
                <a:moveTo>
                  <a:pt x="36846" y="527525"/>
                </a:moveTo>
                <a:lnTo>
                  <a:pt x="60041" y="606329"/>
                </a:lnTo>
                <a:lnTo>
                  <a:pt x="62327" y="627510"/>
                </a:lnTo>
                <a:lnTo>
                  <a:pt x="62343" y="627813"/>
                </a:lnTo>
                <a:lnTo>
                  <a:pt x="73898" y="735322"/>
                </a:lnTo>
                <a:lnTo>
                  <a:pt x="48575" y="636652"/>
                </a:lnTo>
                <a:cubicBezTo>
                  <a:pt x="45528" y="624669"/>
                  <a:pt x="41963" y="611243"/>
                  <a:pt x="37962" y="596727"/>
                </a:cubicBezTo>
                <a:lnTo>
                  <a:pt x="30589" y="570813"/>
                </a:lnTo>
                <a:close/>
                <a:moveTo>
                  <a:pt x="340406" y="326002"/>
                </a:moveTo>
                <a:lnTo>
                  <a:pt x="349612" y="355589"/>
                </a:lnTo>
                <a:cubicBezTo>
                  <a:pt x="361838" y="397510"/>
                  <a:pt x="368850" y="427745"/>
                  <a:pt x="373537" y="454440"/>
                </a:cubicBezTo>
                <a:lnTo>
                  <a:pt x="376186" y="472448"/>
                </a:lnTo>
                <a:lnTo>
                  <a:pt x="368365" y="495347"/>
                </a:lnTo>
                <a:lnTo>
                  <a:pt x="341174" y="451753"/>
                </a:lnTo>
                <a:lnTo>
                  <a:pt x="340156" y="447818"/>
                </a:lnTo>
                <a:lnTo>
                  <a:pt x="336552" y="435316"/>
                </a:lnTo>
                <a:lnTo>
                  <a:pt x="339749" y="333069"/>
                </a:lnTo>
                <a:close/>
                <a:moveTo>
                  <a:pt x="203750" y="413054"/>
                </a:moveTo>
                <a:lnTo>
                  <a:pt x="205538" y="422238"/>
                </a:lnTo>
                <a:lnTo>
                  <a:pt x="201963" y="444616"/>
                </a:lnTo>
                <a:lnTo>
                  <a:pt x="201577" y="443814"/>
                </a:lnTo>
                <a:lnTo>
                  <a:pt x="202960" y="423570"/>
                </a:lnTo>
                <a:close/>
                <a:moveTo>
                  <a:pt x="207838" y="407844"/>
                </a:moveTo>
                <a:lnTo>
                  <a:pt x="211012" y="421719"/>
                </a:lnTo>
                <a:lnTo>
                  <a:pt x="210905" y="435227"/>
                </a:lnTo>
                <a:lnTo>
                  <a:pt x="210272" y="442935"/>
                </a:lnTo>
                <a:lnTo>
                  <a:pt x="205984" y="424526"/>
                </a:lnTo>
                <a:lnTo>
                  <a:pt x="205538" y="422238"/>
                </a:lnTo>
                <a:close/>
                <a:moveTo>
                  <a:pt x="76400" y="489191"/>
                </a:moveTo>
                <a:lnTo>
                  <a:pt x="85201" y="507003"/>
                </a:lnTo>
                <a:lnTo>
                  <a:pt x="85440" y="526031"/>
                </a:lnTo>
                <a:lnTo>
                  <a:pt x="85152" y="588762"/>
                </a:lnTo>
                <a:close/>
                <a:moveTo>
                  <a:pt x="204762" y="398320"/>
                </a:moveTo>
                <a:lnTo>
                  <a:pt x="204845" y="398486"/>
                </a:lnTo>
                <a:lnTo>
                  <a:pt x="203750" y="413054"/>
                </a:lnTo>
                <a:lnTo>
                  <a:pt x="203402" y="411267"/>
                </a:lnTo>
                <a:close/>
                <a:moveTo>
                  <a:pt x="139318" y="438410"/>
                </a:moveTo>
                <a:lnTo>
                  <a:pt x="141439" y="443633"/>
                </a:lnTo>
                <a:lnTo>
                  <a:pt x="141769" y="475021"/>
                </a:lnTo>
                <a:close/>
                <a:moveTo>
                  <a:pt x="151153" y="426657"/>
                </a:moveTo>
                <a:lnTo>
                  <a:pt x="160761" y="447975"/>
                </a:lnTo>
                <a:cubicBezTo>
                  <a:pt x="166573" y="465908"/>
                  <a:pt x="172169" y="489639"/>
                  <a:pt x="177514" y="517459"/>
                </a:cubicBezTo>
                <a:lnTo>
                  <a:pt x="186757" y="574468"/>
                </a:lnTo>
                <a:lnTo>
                  <a:pt x="186317" y="590367"/>
                </a:lnTo>
                <a:lnTo>
                  <a:pt x="168580" y="520726"/>
                </a:lnTo>
                <a:lnTo>
                  <a:pt x="155549" y="480643"/>
                </a:lnTo>
                <a:lnTo>
                  <a:pt x="155832" y="470582"/>
                </a:lnTo>
                <a:close/>
                <a:moveTo>
                  <a:pt x="0" y="520562"/>
                </a:moveTo>
                <a:lnTo>
                  <a:pt x="22461" y="687136"/>
                </a:lnTo>
                <a:lnTo>
                  <a:pt x="32077" y="766735"/>
                </a:lnTo>
                <a:lnTo>
                  <a:pt x="31747" y="822439"/>
                </a:lnTo>
                <a:lnTo>
                  <a:pt x="4553" y="739118"/>
                </a:lnTo>
                <a:lnTo>
                  <a:pt x="0" y="701301"/>
                </a:lnTo>
                <a:close/>
                <a:moveTo>
                  <a:pt x="212693" y="377458"/>
                </a:moveTo>
                <a:lnTo>
                  <a:pt x="211286" y="422916"/>
                </a:lnTo>
                <a:lnTo>
                  <a:pt x="211012" y="421719"/>
                </a:lnTo>
                <a:lnTo>
                  <a:pt x="211294" y="386216"/>
                </a:lnTo>
                <a:close/>
                <a:moveTo>
                  <a:pt x="253230" y="349727"/>
                </a:moveTo>
                <a:lnTo>
                  <a:pt x="267933" y="388298"/>
                </a:lnTo>
                <a:lnTo>
                  <a:pt x="269325" y="458913"/>
                </a:lnTo>
                <a:lnTo>
                  <a:pt x="268742" y="458183"/>
                </a:lnTo>
                <a:lnTo>
                  <a:pt x="252569" y="411991"/>
                </a:lnTo>
                <a:lnTo>
                  <a:pt x="252261" y="398214"/>
                </a:lnTo>
                <a:cubicBezTo>
                  <a:pt x="252415" y="388027"/>
                  <a:pt x="252817" y="373618"/>
                  <a:pt x="253230" y="349727"/>
                </a:cubicBezTo>
                <a:close/>
                <a:moveTo>
                  <a:pt x="226278" y="364472"/>
                </a:moveTo>
                <a:lnTo>
                  <a:pt x="227684" y="366882"/>
                </a:lnTo>
                <a:lnTo>
                  <a:pt x="233934" y="384175"/>
                </a:lnTo>
                <a:lnTo>
                  <a:pt x="235942" y="402228"/>
                </a:lnTo>
                <a:lnTo>
                  <a:pt x="230170" y="387417"/>
                </a:lnTo>
                <a:close/>
                <a:moveTo>
                  <a:pt x="231311" y="360592"/>
                </a:moveTo>
                <a:lnTo>
                  <a:pt x="243615" y="386418"/>
                </a:lnTo>
                <a:lnTo>
                  <a:pt x="252569" y="411991"/>
                </a:lnTo>
                <a:lnTo>
                  <a:pt x="252779" y="421363"/>
                </a:lnTo>
                <a:cubicBezTo>
                  <a:pt x="253067" y="424862"/>
                  <a:pt x="253477" y="428621"/>
                  <a:pt x="254037" y="433295"/>
                </a:cubicBezTo>
                <a:lnTo>
                  <a:pt x="254989" y="440967"/>
                </a:lnTo>
                <a:lnTo>
                  <a:pt x="252636" y="438021"/>
                </a:lnTo>
                <a:lnTo>
                  <a:pt x="238957" y="398072"/>
                </a:lnTo>
                <a:lnTo>
                  <a:pt x="233934" y="384175"/>
                </a:lnTo>
                <a:close/>
                <a:moveTo>
                  <a:pt x="217887" y="359806"/>
                </a:moveTo>
                <a:lnTo>
                  <a:pt x="237422" y="476532"/>
                </a:lnTo>
                <a:lnTo>
                  <a:pt x="241064" y="504435"/>
                </a:lnTo>
                <a:lnTo>
                  <a:pt x="220764" y="390012"/>
                </a:lnTo>
                <a:close/>
                <a:moveTo>
                  <a:pt x="265022" y="328255"/>
                </a:moveTo>
                <a:lnTo>
                  <a:pt x="293398" y="375018"/>
                </a:lnTo>
                <a:lnTo>
                  <a:pt x="292495" y="441176"/>
                </a:lnTo>
                <a:lnTo>
                  <a:pt x="293221" y="455022"/>
                </a:lnTo>
                <a:lnTo>
                  <a:pt x="292146" y="451818"/>
                </a:lnTo>
                <a:lnTo>
                  <a:pt x="267933" y="388298"/>
                </a:lnTo>
                <a:lnTo>
                  <a:pt x="266998" y="340888"/>
                </a:lnTo>
                <a:close/>
                <a:moveTo>
                  <a:pt x="172491" y="387225"/>
                </a:moveTo>
                <a:lnTo>
                  <a:pt x="185495" y="412247"/>
                </a:lnTo>
                <a:lnTo>
                  <a:pt x="186343" y="420356"/>
                </a:lnTo>
                <a:cubicBezTo>
                  <a:pt x="190508" y="450474"/>
                  <a:pt x="194456" y="451813"/>
                  <a:pt x="197707" y="442229"/>
                </a:cubicBezTo>
                <a:lnTo>
                  <a:pt x="198590" y="437606"/>
                </a:lnTo>
                <a:lnTo>
                  <a:pt x="201577" y="443814"/>
                </a:lnTo>
                <a:lnTo>
                  <a:pt x="201194" y="449429"/>
                </a:lnTo>
                <a:lnTo>
                  <a:pt x="198088" y="468867"/>
                </a:lnTo>
                <a:lnTo>
                  <a:pt x="189974" y="544289"/>
                </a:lnTo>
                <a:lnTo>
                  <a:pt x="175558" y="438636"/>
                </a:lnTo>
                <a:close/>
                <a:moveTo>
                  <a:pt x="141025" y="404185"/>
                </a:moveTo>
                <a:lnTo>
                  <a:pt x="149910" y="423900"/>
                </a:lnTo>
                <a:lnTo>
                  <a:pt x="150112" y="426376"/>
                </a:lnTo>
                <a:lnTo>
                  <a:pt x="150814" y="466717"/>
                </a:lnTo>
                <a:lnTo>
                  <a:pt x="141439" y="443633"/>
                </a:lnTo>
                <a:close/>
                <a:moveTo>
                  <a:pt x="217274" y="353372"/>
                </a:moveTo>
                <a:lnTo>
                  <a:pt x="217887" y="359806"/>
                </a:lnTo>
                <a:lnTo>
                  <a:pt x="217014" y="354593"/>
                </a:lnTo>
                <a:close/>
                <a:moveTo>
                  <a:pt x="216781" y="348204"/>
                </a:moveTo>
                <a:lnTo>
                  <a:pt x="217948" y="350202"/>
                </a:lnTo>
                <a:lnTo>
                  <a:pt x="217274" y="353372"/>
                </a:lnTo>
                <a:close/>
                <a:moveTo>
                  <a:pt x="84274" y="433240"/>
                </a:moveTo>
                <a:lnTo>
                  <a:pt x="86531" y="440150"/>
                </a:lnTo>
                <a:lnTo>
                  <a:pt x="86486" y="444847"/>
                </a:lnTo>
                <a:cubicBezTo>
                  <a:pt x="86515" y="462765"/>
                  <a:pt x="86728" y="483884"/>
                  <a:pt x="87165" y="508684"/>
                </a:cubicBezTo>
                <a:lnTo>
                  <a:pt x="87222" y="511092"/>
                </a:lnTo>
                <a:lnTo>
                  <a:pt x="85201" y="507003"/>
                </a:lnTo>
                <a:close/>
                <a:moveTo>
                  <a:pt x="213700" y="344954"/>
                </a:moveTo>
                <a:lnTo>
                  <a:pt x="214868" y="345911"/>
                </a:lnTo>
                <a:lnTo>
                  <a:pt x="216854" y="353637"/>
                </a:lnTo>
                <a:lnTo>
                  <a:pt x="217014" y="354593"/>
                </a:lnTo>
                <a:lnTo>
                  <a:pt x="214330" y="367212"/>
                </a:lnTo>
                <a:lnTo>
                  <a:pt x="212693" y="377458"/>
                </a:lnTo>
                <a:close/>
                <a:moveTo>
                  <a:pt x="294190" y="291636"/>
                </a:moveTo>
                <a:lnTo>
                  <a:pt x="310952" y="346513"/>
                </a:lnTo>
                <a:lnTo>
                  <a:pt x="314007" y="357112"/>
                </a:lnTo>
                <a:lnTo>
                  <a:pt x="321228" y="419772"/>
                </a:lnTo>
                <a:lnTo>
                  <a:pt x="296417" y="379993"/>
                </a:lnTo>
                <a:lnTo>
                  <a:pt x="293398" y="375018"/>
                </a:lnTo>
                <a:lnTo>
                  <a:pt x="294354" y="304903"/>
                </a:lnTo>
                <a:close/>
                <a:moveTo>
                  <a:pt x="146801" y="385798"/>
                </a:moveTo>
                <a:lnTo>
                  <a:pt x="151153" y="426657"/>
                </a:lnTo>
                <a:lnTo>
                  <a:pt x="149910" y="423900"/>
                </a:lnTo>
                <a:close/>
                <a:moveTo>
                  <a:pt x="220544" y="337995"/>
                </a:moveTo>
                <a:lnTo>
                  <a:pt x="222839" y="342811"/>
                </a:lnTo>
                <a:lnTo>
                  <a:pt x="223043" y="345405"/>
                </a:lnTo>
                <a:lnTo>
                  <a:pt x="226278" y="364472"/>
                </a:lnTo>
                <a:lnTo>
                  <a:pt x="217948" y="350202"/>
                </a:lnTo>
                <a:close/>
                <a:moveTo>
                  <a:pt x="86724" y="420207"/>
                </a:moveTo>
                <a:lnTo>
                  <a:pt x="92939" y="433187"/>
                </a:lnTo>
                <a:cubicBezTo>
                  <a:pt x="100495" y="454147"/>
                  <a:pt x="108395" y="477268"/>
                  <a:pt x="116497" y="502056"/>
                </a:cubicBezTo>
                <a:lnTo>
                  <a:pt x="136738" y="566519"/>
                </a:lnTo>
                <a:lnTo>
                  <a:pt x="133367" y="605540"/>
                </a:lnTo>
                <a:lnTo>
                  <a:pt x="131414" y="601432"/>
                </a:lnTo>
                <a:lnTo>
                  <a:pt x="121673" y="581394"/>
                </a:lnTo>
                <a:lnTo>
                  <a:pt x="107394" y="504016"/>
                </a:lnTo>
                <a:lnTo>
                  <a:pt x="86531" y="440150"/>
                </a:lnTo>
                <a:close/>
                <a:moveTo>
                  <a:pt x="211708" y="334009"/>
                </a:moveTo>
                <a:lnTo>
                  <a:pt x="212440" y="336469"/>
                </a:lnTo>
                <a:lnTo>
                  <a:pt x="213799" y="341754"/>
                </a:lnTo>
                <a:lnTo>
                  <a:pt x="213700" y="344954"/>
                </a:lnTo>
                <a:lnTo>
                  <a:pt x="211635" y="343262"/>
                </a:lnTo>
                <a:close/>
                <a:moveTo>
                  <a:pt x="214319" y="324930"/>
                </a:moveTo>
                <a:lnTo>
                  <a:pt x="214626" y="325573"/>
                </a:lnTo>
                <a:lnTo>
                  <a:pt x="216781" y="348204"/>
                </a:lnTo>
                <a:lnTo>
                  <a:pt x="215971" y="346815"/>
                </a:lnTo>
                <a:lnTo>
                  <a:pt x="214868" y="345911"/>
                </a:lnTo>
                <a:lnTo>
                  <a:pt x="213799" y="341754"/>
                </a:lnTo>
                <a:close/>
                <a:moveTo>
                  <a:pt x="224790" y="318035"/>
                </a:moveTo>
                <a:lnTo>
                  <a:pt x="230839" y="356350"/>
                </a:lnTo>
                <a:lnTo>
                  <a:pt x="231311" y="360592"/>
                </a:lnTo>
                <a:lnTo>
                  <a:pt x="222839" y="342811"/>
                </a:lnTo>
                <a:lnTo>
                  <a:pt x="221941" y="331428"/>
                </a:lnTo>
                <a:close/>
                <a:moveTo>
                  <a:pt x="126599" y="373589"/>
                </a:moveTo>
                <a:lnTo>
                  <a:pt x="130384" y="380575"/>
                </a:lnTo>
                <a:lnTo>
                  <a:pt x="134460" y="389619"/>
                </a:lnTo>
                <a:lnTo>
                  <a:pt x="138439" y="425286"/>
                </a:lnTo>
                <a:lnTo>
                  <a:pt x="139318" y="438410"/>
                </a:lnTo>
                <a:lnTo>
                  <a:pt x="128114" y="410824"/>
                </a:lnTo>
                <a:close/>
                <a:moveTo>
                  <a:pt x="190041" y="328211"/>
                </a:moveTo>
                <a:lnTo>
                  <a:pt x="198250" y="332292"/>
                </a:lnTo>
                <a:lnTo>
                  <a:pt x="211635" y="343262"/>
                </a:lnTo>
                <a:lnTo>
                  <a:pt x="211294" y="386216"/>
                </a:lnTo>
                <a:lnTo>
                  <a:pt x="207838" y="407844"/>
                </a:lnTo>
                <a:lnTo>
                  <a:pt x="206418" y="401635"/>
                </a:lnTo>
                <a:lnTo>
                  <a:pt x="204845" y="398486"/>
                </a:lnTo>
                <a:lnTo>
                  <a:pt x="204994" y="396498"/>
                </a:lnTo>
                <a:lnTo>
                  <a:pt x="205202" y="394140"/>
                </a:lnTo>
                <a:lnTo>
                  <a:pt x="205851" y="387963"/>
                </a:lnTo>
                <a:cubicBezTo>
                  <a:pt x="206029" y="385640"/>
                  <a:pt x="206059" y="384749"/>
                  <a:pt x="205922" y="385951"/>
                </a:cubicBezTo>
                <a:lnTo>
                  <a:pt x="205202" y="394140"/>
                </a:lnTo>
                <a:lnTo>
                  <a:pt x="204762" y="398320"/>
                </a:lnTo>
                <a:lnTo>
                  <a:pt x="199054" y="386893"/>
                </a:lnTo>
                <a:lnTo>
                  <a:pt x="198267" y="384904"/>
                </a:lnTo>
                <a:lnTo>
                  <a:pt x="191590" y="350618"/>
                </a:lnTo>
                <a:close/>
                <a:moveTo>
                  <a:pt x="81419" y="389245"/>
                </a:moveTo>
                <a:lnTo>
                  <a:pt x="87160" y="394953"/>
                </a:lnTo>
                <a:lnTo>
                  <a:pt x="86917" y="400216"/>
                </a:lnTo>
                <a:lnTo>
                  <a:pt x="86724" y="420207"/>
                </a:lnTo>
                <a:lnTo>
                  <a:pt x="83589" y="413659"/>
                </a:lnTo>
                <a:close/>
                <a:moveTo>
                  <a:pt x="39434" y="414662"/>
                </a:moveTo>
                <a:lnTo>
                  <a:pt x="50238" y="436391"/>
                </a:lnTo>
                <a:lnTo>
                  <a:pt x="50293" y="436737"/>
                </a:lnTo>
                <a:cubicBezTo>
                  <a:pt x="51519" y="446297"/>
                  <a:pt x="53226" y="463650"/>
                  <a:pt x="55544" y="496079"/>
                </a:cubicBezTo>
                <a:lnTo>
                  <a:pt x="61488" y="611245"/>
                </a:lnTo>
                <a:lnTo>
                  <a:pt x="60041" y="606329"/>
                </a:lnTo>
                <a:lnTo>
                  <a:pt x="58434" y="591438"/>
                </a:lnTo>
                <a:close/>
                <a:moveTo>
                  <a:pt x="178262" y="322355"/>
                </a:moveTo>
                <a:lnTo>
                  <a:pt x="178776" y="322611"/>
                </a:lnTo>
                <a:lnTo>
                  <a:pt x="182113" y="337284"/>
                </a:lnTo>
                <a:cubicBezTo>
                  <a:pt x="184462" y="346587"/>
                  <a:pt x="186640" y="354235"/>
                  <a:pt x="188663" y="360620"/>
                </a:cubicBezTo>
                <a:lnTo>
                  <a:pt x="198267" y="384904"/>
                </a:lnTo>
                <a:lnTo>
                  <a:pt x="203402" y="411267"/>
                </a:lnTo>
                <a:lnTo>
                  <a:pt x="203137" y="413788"/>
                </a:lnTo>
                <a:lnTo>
                  <a:pt x="198590" y="437606"/>
                </a:lnTo>
                <a:lnTo>
                  <a:pt x="197527" y="435397"/>
                </a:lnTo>
                <a:lnTo>
                  <a:pt x="185495" y="412247"/>
                </a:lnTo>
                <a:lnTo>
                  <a:pt x="182124" y="379985"/>
                </a:lnTo>
                <a:close/>
                <a:moveTo>
                  <a:pt x="0" y="433208"/>
                </a:moveTo>
                <a:lnTo>
                  <a:pt x="7068" y="446916"/>
                </a:lnTo>
                <a:lnTo>
                  <a:pt x="23377" y="491064"/>
                </a:lnTo>
                <a:lnTo>
                  <a:pt x="27842" y="561161"/>
                </a:lnTo>
                <a:lnTo>
                  <a:pt x="24742" y="550265"/>
                </a:lnTo>
                <a:lnTo>
                  <a:pt x="0" y="470414"/>
                </a:lnTo>
                <a:close/>
                <a:moveTo>
                  <a:pt x="202498" y="302383"/>
                </a:moveTo>
                <a:cubicBezTo>
                  <a:pt x="201907" y="299735"/>
                  <a:pt x="202244" y="299604"/>
                  <a:pt x="204106" y="303493"/>
                </a:cubicBezTo>
                <a:lnTo>
                  <a:pt x="211720" y="319473"/>
                </a:lnTo>
                <a:lnTo>
                  <a:pt x="211816" y="320413"/>
                </a:lnTo>
                <a:lnTo>
                  <a:pt x="211708" y="334009"/>
                </a:lnTo>
                <a:lnTo>
                  <a:pt x="206465" y="316380"/>
                </a:lnTo>
                <a:cubicBezTo>
                  <a:pt x="204610" y="310198"/>
                  <a:pt x="203090" y="305032"/>
                  <a:pt x="202498" y="302383"/>
                </a:cubicBezTo>
                <a:close/>
                <a:moveTo>
                  <a:pt x="320098" y="221921"/>
                </a:moveTo>
                <a:lnTo>
                  <a:pt x="345952" y="266902"/>
                </a:lnTo>
                <a:lnTo>
                  <a:pt x="344829" y="278380"/>
                </a:lnTo>
                <a:lnTo>
                  <a:pt x="340406" y="326002"/>
                </a:lnTo>
                <a:lnTo>
                  <a:pt x="327001" y="282925"/>
                </a:lnTo>
                <a:lnTo>
                  <a:pt x="324268" y="275374"/>
                </a:lnTo>
                <a:close/>
                <a:moveTo>
                  <a:pt x="140194" y="325080"/>
                </a:moveTo>
                <a:cubicBezTo>
                  <a:pt x="142986" y="351065"/>
                  <a:pt x="145136" y="369713"/>
                  <a:pt x="146752" y="385203"/>
                </a:cubicBezTo>
                <a:lnTo>
                  <a:pt x="146801" y="385798"/>
                </a:lnTo>
                <a:lnTo>
                  <a:pt x="146633" y="384219"/>
                </a:lnTo>
                <a:lnTo>
                  <a:pt x="140500" y="354280"/>
                </a:lnTo>
                <a:close/>
                <a:moveTo>
                  <a:pt x="215912" y="273477"/>
                </a:moveTo>
                <a:lnTo>
                  <a:pt x="219706" y="303090"/>
                </a:lnTo>
                <a:lnTo>
                  <a:pt x="221941" y="331428"/>
                </a:lnTo>
                <a:lnTo>
                  <a:pt x="220544" y="337995"/>
                </a:lnTo>
                <a:lnTo>
                  <a:pt x="214626" y="325573"/>
                </a:lnTo>
                <a:lnTo>
                  <a:pt x="214380" y="322986"/>
                </a:lnTo>
                <a:close/>
                <a:moveTo>
                  <a:pt x="98519" y="347945"/>
                </a:moveTo>
                <a:lnTo>
                  <a:pt x="127639" y="409655"/>
                </a:lnTo>
                <a:lnTo>
                  <a:pt x="128114" y="410824"/>
                </a:lnTo>
                <a:lnTo>
                  <a:pt x="129444" y="443525"/>
                </a:lnTo>
                <a:lnTo>
                  <a:pt x="139121" y="528924"/>
                </a:lnTo>
                <a:lnTo>
                  <a:pt x="137213" y="561017"/>
                </a:lnTo>
                <a:lnTo>
                  <a:pt x="136759" y="566278"/>
                </a:lnTo>
                <a:lnTo>
                  <a:pt x="134922" y="558342"/>
                </a:lnTo>
                <a:cubicBezTo>
                  <a:pt x="118805" y="490333"/>
                  <a:pt x="100139" y="418624"/>
                  <a:pt x="89030" y="396812"/>
                </a:cubicBezTo>
                <a:lnTo>
                  <a:pt x="87160" y="394953"/>
                </a:lnTo>
                <a:lnTo>
                  <a:pt x="88227" y="371915"/>
                </a:lnTo>
                <a:cubicBezTo>
                  <a:pt x="93804" y="301596"/>
                  <a:pt x="110211" y="455465"/>
                  <a:pt x="99157" y="353850"/>
                </a:cubicBezTo>
                <a:close/>
                <a:moveTo>
                  <a:pt x="302131" y="216696"/>
                </a:moveTo>
                <a:lnTo>
                  <a:pt x="309491" y="234534"/>
                </a:lnTo>
                <a:lnTo>
                  <a:pt x="324268" y="275374"/>
                </a:lnTo>
                <a:lnTo>
                  <a:pt x="324787" y="282027"/>
                </a:lnTo>
                <a:cubicBezTo>
                  <a:pt x="329902" y="342198"/>
                  <a:pt x="333370" y="370190"/>
                  <a:pt x="333648" y="391779"/>
                </a:cubicBezTo>
                <a:lnTo>
                  <a:pt x="331195" y="416736"/>
                </a:lnTo>
                <a:lnTo>
                  <a:pt x="314007" y="357112"/>
                </a:lnTo>
                <a:lnTo>
                  <a:pt x="304549" y="275033"/>
                </a:lnTo>
                <a:close/>
                <a:moveTo>
                  <a:pt x="58860" y="370952"/>
                </a:moveTo>
                <a:lnTo>
                  <a:pt x="65086" y="375019"/>
                </a:lnTo>
                <a:lnTo>
                  <a:pt x="83589" y="413659"/>
                </a:lnTo>
                <a:lnTo>
                  <a:pt x="84100" y="419419"/>
                </a:lnTo>
                <a:lnTo>
                  <a:pt x="84274" y="433240"/>
                </a:lnTo>
                <a:lnTo>
                  <a:pt x="75262" y="405650"/>
                </a:lnTo>
                <a:lnTo>
                  <a:pt x="59661" y="375834"/>
                </a:lnTo>
                <a:close/>
                <a:moveTo>
                  <a:pt x="250713" y="236773"/>
                </a:moveTo>
                <a:lnTo>
                  <a:pt x="265022" y="328255"/>
                </a:lnTo>
                <a:lnTo>
                  <a:pt x="234621" y="278155"/>
                </a:lnTo>
                <a:close/>
                <a:moveTo>
                  <a:pt x="48745" y="364345"/>
                </a:moveTo>
                <a:lnTo>
                  <a:pt x="56198" y="369213"/>
                </a:lnTo>
                <a:lnTo>
                  <a:pt x="59661" y="375834"/>
                </a:lnTo>
                <a:lnTo>
                  <a:pt x="74242" y="464633"/>
                </a:lnTo>
                <a:lnTo>
                  <a:pt x="76400" y="489191"/>
                </a:lnTo>
                <a:lnTo>
                  <a:pt x="69319" y="474859"/>
                </a:lnTo>
                <a:cubicBezTo>
                  <a:pt x="62461" y="461010"/>
                  <a:pt x="56025" y="448039"/>
                  <a:pt x="50421" y="436758"/>
                </a:cubicBezTo>
                <a:lnTo>
                  <a:pt x="50238" y="436391"/>
                </a:lnTo>
                <a:lnTo>
                  <a:pt x="48800" y="427329"/>
                </a:lnTo>
                <a:cubicBezTo>
                  <a:pt x="46858" y="418352"/>
                  <a:pt x="47518" y="435305"/>
                  <a:pt x="48745" y="364345"/>
                </a:cubicBezTo>
                <a:close/>
                <a:moveTo>
                  <a:pt x="138893" y="304662"/>
                </a:moveTo>
                <a:lnTo>
                  <a:pt x="168330" y="317457"/>
                </a:lnTo>
                <a:lnTo>
                  <a:pt x="172491" y="387225"/>
                </a:lnTo>
                <a:lnTo>
                  <a:pt x="140194" y="325080"/>
                </a:lnTo>
                <a:close/>
                <a:moveTo>
                  <a:pt x="216719" y="247424"/>
                </a:moveTo>
                <a:lnTo>
                  <a:pt x="224230" y="261030"/>
                </a:lnTo>
                <a:lnTo>
                  <a:pt x="234621" y="278155"/>
                </a:lnTo>
                <a:lnTo>
                  <a:pt x="231642" y="285815"/>
                </a:lnTo>
                <a:lnTo>
                  <a:pt x="224790" y="318035"/>
                </a:lnTo>
                <a:lnTo>
                  <a:pt x="216214" y="263720"/>
                </a:lnTo>
                <a:close/>
                <a:moveTo>
                  <a:pt x="168201" y="270703"/>
                </a:moveTo>
                <a:lnTo>
                  <a:pt x="174545" y="304014"/>
                </a:lnTo>
                <a:lnTo>
                  <a:pt x="178072" y="319517"/>
                </a:lnTo>
                <a:lnTo>
                  <a:pt x="178262" y="322355"/>
                </a:lnTo>
                <a:lnTo>
                  <a:pt x="168954" y="317729"/>
                </a:lnTo>
                <a:lnTo>
                  <a:pt x="168330" y="317457"/>
                </a:lnTo>
                <a:lnTo>
                  <a:pt x="167730" y="307402"/>
                </a:lnTo>
                <a:close/>
                <a:moveTo>
                  <a:pt x="204236" y="246455"/>
                </a:moveTo>
                <a:lnTo>
                  <a:pt x="209780" y="274697"/>
                </a:lnTo>
                <a:lnTo>
                  <a:pt x="214380" y="322986"/>
                </a:lnTo>
                <a:lnTo>
                  <a:pt x="214319" y="324930"/>
                </a:lnTo>
                <a:lnTo>
                  <a:pt x="211720" y="319473"/>
                </a:lnTo>
                <a:close/>
                <a:moveTo>
                  <a:pt x="123523" y="297982"/>
                </a:moveTo>
                <a:lnTo>
                  <a:pt x="128624" y="300198"/>
                </a:lnTo>
                <a:lnTo>
                  <a:pt x="133450" y="319855"/>
                </a:lnTo>
                <a:lnTo>
                  <a:pt x="140500" y="354280"/>
                </a:lnTo>
                <a:lnTo>
                  <a:pt x="141025" y="404185"/>
                </a:lnTo>
                <a:lnTo>
                  <a:pt x="134460" y="389619"/>
                </a:lnTo>
                <a:lnTo>
                  <a:pt x="131783" y="365623"/>
                </a:lnTo>
                <a:cubicBezTo>
                  <a:pt x="129424" y="346698"/>
                  <a:pt x="127107" y="329678"/>
                  <a:pt x="125380" y="317390"/>
                </a:cubicBezTo>
                <a:lnTo>
                  <a:pt x="123889" y="306973"/>
                </a:lnTo>
                <a:close/>
                <a:moveTo>
                  <a:pt x="292880" y="186148"/>
                </a:moveTo>
                <a:lnTo>
                  <a:pt x="301310" y="196877"/>
                </a:lnTo>
                <a:lnTo>
                  <a:pt x="302131" y="216696"/>
                </a:lnTo>
                <a:lnTo>
                  <a:pt x="292984" y="194526"/>
                </a:lnTo>
                <a:close/>
                <a:moveTo>
                  <a:pt x="205201" y="226562"/>
                </a:moveTo>
                <a:lnTo>
                  <a:pt x="212409" y="239618"/>
                </a:lnTo>
                <a:lnTo>
                  <a:pt x="216214" y="263720"/>
                </a:lnTo>
                <a:lnTo>
                  <a:pt x="215912" y="273477"/>
                </a:lnTo>
                <a:lnTo>
                  <a:pt x="213965" y="258278"/>
                </a:lnTo>
                <a:close/>
                <a:moveTo>
                  <a:pt x="278734" y="168145"/>
                </a:moveTo>
                <a:lnTo>
                  <a:pt x="285454" y="176698"/>
                </a:lnTo>
                <a:lnTo>
                  <a:pt x="287221" y="180559"/>
                </a:lnTo>
                <a:lnTo>
                  <a:pt x="292984" y="194526"/>
                </a:lnTo>
                <a:lnTo>
                  <a:pt x="294190" y="291636"/>
                </a:lnTo>
                <a:lnTo>
                  <a:pt x="278441" y="240079"/>
                </a:lnTo>
                <a:lnTo>
                  <a:pt x="266660" y="202846"/>
                </a:lnTo>
                <a:lnTo>
                  <a:pt x="278897" y="177708"/>
                </a:lnTo>
                <a:close/>
                <a:moveTo>
                  <a:pt x="200425" y="209278"/>
                </a:moveTo>
                <a:lnTo>
                  <a:pt x="205201" y="226562"/>
                </a:lnTo>
                <a:lnTo>
                  <a:pt x="201512" y="219880"/>
                </a:lnTo>
                <a:close/>
                <a:moveTo>
                  <a:pt x="27228" y="304376"/>
                </a:moveTo>
                <a:lnTo>
                  <a:pt x="53981" y="351828"/>
                </a:lnTo>
                <a:lnTo>
                  <a:pt x="56520" y="357130"/>
                </a:lnTo>
                <a:lnTo>
                  <a:pt x="57015" y="359717"/>
                </a:lnTo>
                <a:lnTo>
                  <a:pt x="58860" y="370952"/>
                </a:lnTo>
                <a:lnTo>
                  <a:pt x="56198" y="369213"/>
                </a:lnTo>
                <a:lnTo>
                  <a:pt x="28676" y="316611"/>
                </a:lnTo>
                <a:close/>
                <a:moveTo>
                  <a:pt x="186752" y="193144"/>
                </a:moveTo>
                <a:lnTo>
                  <a:pt x="201512" y="219880"/>
                </a:lnTo>
                <a:lnTo>
                  <a:pt x="204236" y="246455"/>
                </a:lnTo>
                <a:lnTo>
                  <a:pt x="199035" y="219964"/>
                </a:lnTo>
                <a:close/>
                <a:moveTo>
                  <a:pt x="178271" y="184261"/>
                </a:moveTo>
                <a:lnTo>
                  <a:pt x="183368" y="199864"/>
                </a:lnTo>
                <a:cubicBezTo>
                  <a:pt x="185378" y="206502"/>
                  <a:pt x="186987" y="212687"/>
                  <a:pt x="187448" y="216973"/>
                </a:cubicBezTo>
                <a:cubicBezTo>
                  <a:pt x="189548" y="236525"/>
                  <a:pt x="186768" y="256295"/>
                  <a:pt x="186428" y="275956"/>
                </a:cubicBezTo>
                <a:lnTo>
                  <a:pt x="190041" y="328211"/>
                </a:lnTo>
                <a:lnTo>
                  <a:pt x="178776" y="322611"/>
                </a:lnTo>
                <a:lnTo>
                  <a:pt x="178072" y="319517"/>
                </a:lnTo>
                <a:lnTo>
                  <a:pt x="177867" y="316459"/>
                </a:lnTo>
                <a:cubicBezTo>
                  <a:pt x="176454" y="290984"/>
                  <a:pt x="175052" y="260989"/>
                  <a:pt x="173680" y="225812"/>
                </a:cubicBezTo>
                <a:close/>
                <a:moveTo>
                  <a:pt x="13072" y="286788"/>
                </a:moveTo>
                <a:lnTo>
                  <a:pt x="28676" y="316611"/>
                </a:lnTo>
                <a:lnTo>
                  <a:pt x="31067" y="336809"/>
                </a:lnTo>
                <a:lnTo>
                  <a:pt x="39434" y="414662"/>
                </a:lnTo>
                <a:lnTo>
                  <a:pt x="36512" y="408785"/>
                </a:lnTo>
                <a:cubicBezTo>
                  <a:pt x="32980" y="401688"/>
                  <a:pt x="30689" y="397087"/>
                  <a:pt x="30047" y="395792"/>
                </a:cubicBezTo>
                <a:cubicBezTo>
                  <a:pt x="29707" y="415452"/>
                  <a:pt x="28014" y="435137"/>
                  <a:pt x="29027" y="454774"/>
                </a:cubicBezTo>
                <a:cubicBezTo>
                  <a:pt x="30284" y="479132"/>
                  <a:pt x="37823" y="503155"/>
                  <a:pt x="36846" y="527525"/>
                </a:cubicBezTo>
                <a:lnTo>
                  <a:pt x="23377" y="491064"/>
                </a:lnTo>
                <a:lnTo>
                  <a:pt x="20188" y="441006"/>
                </a:lnTo>
                <a:cubicBezTo>
                  <a:pt x="15841" y="297553"/>
                  <a:pt x="30535" y="353656"/>
                  <a:pt x="17098" y="302354"/>
                </a:cubicBezTo>
                <a:close/>
                <a:moveTo>
                  <a:pt x="179129" y="176501"/>
                </a:moveTo>
                <a:lnTo>
                  <a:pt x="186752" y="193144"/>
                </a:lnTo>
                <a:lnTo>
                  <a:pt x="178868" y="178864"/>
                </a:lnTo>
                <a:close/>
                <a:moveTo>
                  <a:pt x="173388" y="168937"/>
                </a:moveTo>
                <a:lnTo>
                  <a:pt x="178868" y="178864"/>
                </a:lnTo>
                <a:lnTo>
                  <a:pt x="178271" y="184261"/>
                </a:lnTo>
                <a:lnTo>
                  <a:pt x="176889" y="180029"/>
                </a:lnTo>
                <a:close/>
                <a:moveTo>
                  <a:pt x="232120" y="121145"/>
                </a:moveTo>
                <a:lnTo>
                  <a:pt x="244523" y="132969"/>
                </a:lnTo>
                <a:lnTo>
                  <a:pt x="245797" y="136908"/>
                </a:lnTo>
                <a:lnTo>
                  <a:pt x="266660" y="202846"/>
                </a:lnTo>
                <a:lnTo>
                  <a:pt x="252968" y="230974"/>
                </a:lnTo>
                <a:lnTo>
                  <a:pt x="250713" y="236773"/>
                </a:lnTo>
                <a:lnTo>
                  <a:pt x="244925" y="199766"/>
                </a:lnTo>
                <a:close/>
                <a:moveTo>
                  <a:pt x="189393" y="139210"/>
                </a:moveTo>
                <a:lnTo>
                  <a:pt x="191498" y="147322"/>
                </a:lnTo>
                <a:lnTo>
                  <a:pt x="200052" y="205638"/>
                </a:lnTo>
                <a:lnTo>
                  <a:pt x="200425" y="209278"/>
                </a:lnTo>
                <a:lnTo>
                  <a:pt x="200154" y="208294"/>
                </a:lnTo>
                <a:cubicBezTo>
                  <a:pt x="195055" y="191743"/>
                  <a:pt x="190311" y="175138"/>
                  <a:pt x="188468" y="157991"/>
                </a:cubicBezTo>
                <a:close/>
                <a:moveTo>
                  <a:pt x="187019" y="116789"/>
                </a:moveTo>
                <a:lnTo>
                  <a:pt x="189623" y="134537"/>
                </a:lnTo>
                <a:lnTo>
                  <a:pt x="189393" y="139210"/>
                </a:lnTo>
                <a:lnTo>
                  <a:pt x="185818" y="125440"/>
                </a:lnTo>
                <a:close/>
                <a:moveTo>
                  <a:pt x="193154" y="89482"/>
                </a:moveTo>
                <a:lnTo>
                  <a:pt x="215786" y="105572"/>
                </a:lnTo>
                <a:lnTo>
                  <a:pt x="224933" y="114293"/>
                </a:lnTo>
                <a:lnTo>
                  <a:pt x="217443" y="224027"/>
                </a:lnTo>
                <a:lnTo>
                  <a:pt x="216719" y="247424"/>
                </a:lnTo>
                <a:lnTo>
                  <a:pt x="212409" y="239618"/>
                </a:lnTo>
                <a:lnTo>
                  <a:pt x="207679" y="209660"/>
                </a:lnTo>
                <a:lnTo>
                  <a:pt x="191498" y="147322"/>
                </a:lnTo>
                <a:lnTo>
                  <a:pt x="189623" y="134537"/>
                </a:lnTo>
                <a:lnTo>
                  <a:pt x="190474" y="117253"/>
                </a:lnTo>
                <a:close/>
                <a:moveTo>
                  <a:pt x="23912" y="196981"/>
                </a:moveTo>
                <a:lnTo>
                  <a:pt x="33885" y="216048"/>
                </a:lnTo>
                <a:cubicBezTo>
                  <a:pt x="44473" y="236503"/>
                  <a:pt x="55401" y="257882"/>
                  <a:pt x="66273" y="279613"/>
                </a:cubicBezTo>
                <a:lnTo>
                  <a:pt x="66656" y="280424"/>
                </a:lnTo>
                <a:lnTo>
                  <a:pt x="72411" y="310473"/>
                </a:lnTo>
                <a:cubicBezTo>
                  <a:pt x="74747" y="325904"/>
                  <a:pt x="76900" y="342366"/>
                  <a:pt x="78853" y="360358"/>
                </a:cubicBezTo>
                <a:lnTo>
                  <a:pt x="81419" y="389245"/>
                </a:lnTo>
                <a:lnTo>
                  <a:pt x="70988" y="378874"/>
                </a:lnTo>
                <a:lnTo>
                  <a:pt x="65086" y="375019"/>
                </a:lnTo>
                <a:lnTo>
                  <a:pt x="56520" y="357130"/>
                </a:lnTo>
                <a:lnTo>
                  <a:pt x="37016" y="255219"/>
                </a:lnTo>
                <a:close/>
                <a:moveTo>
                  <a:pt x="145345" y="107216"/>
                </a:moveTo>
                <a:lnTo>
                  <a:pt x="157022" y="139293"/>
                </a:lnTo>
                <a:lnTo>
                  <a:pt x="168245" y="159623"/>
                </a:lnTo>
                <a:lnTo>
                  <a:pt x="169100" y="200673"/>
                </a:lnTo>
                <a:lnTo>
                  <a:pt x="168201" y="270703"/>
                </a:lnTo>
                <a:lnTo>
                  <a:pt x="165870" y="258462"/>
                </a:lnTo>
                <a:cubicBezTo>
                  <a:pt x="162785" y="240969"/>
                  <a:pt x="159500" y="221038"/>
                  <a:pt x="156002" y="198276"/>
                </a:cubicBezTo>
                <a:cubicBezTo>
                  <a:pt x="150754" y="164131"/>
                  <a:pt x="147692" y="138891"/>
                  <a:pt x="146103" y="120184"/>
                </a:cubicBezTo>
                <a:close/>
                <a:moveTo>
                  <a:pt x="182062" y="81596"/>
                </a:moveTo>
                <a:lnTo>
                  <a:pt x="188361" y="86074"/>
                </a:lnTo>
                <a:lnTo>
                  <a:pt x="189488" y="99008"/>
                </a:lnTo>
                <a:lnTo>
                  <a:pt x="187019" y="116789"/>
                </a:lnTo>
                <a:lnTo>
                  <a:pt x="183219" y="90880"/>
                </a:lnTo>
                <a:close/>
                <a:moveTo>
                  <a:pt x="162810" y="67908"/>
                </a:moveTo>
                <a:lnTo>
                  <a:pt x="172712" y="74948"/>
                </a:lnTo>
                <a:lnTo>
                  <a:pt x="185818" y="125440"/>
                </a:lnTo>
                <a:lnTo>
                  <a:pt x="180685" y="162420"/>
                </a:lnTo>
                <a:lnTo>
                  <a:pt x="179129" y="176501"/>
                </a:lnTo>
                <a:lnTo>
                  <a:pt x="174699" y="166830"/>
                </a:lnTo>
                <a:cubicBezTo>
                  <a:pt x="172370" y="163201"/>
                  <a:pt x="171887" y="163450"/>
                  <a:pt x="172502" y="166131"/>
                </a:cubicBezTo>
                <a:lnTo>
                  <a:pt x="173388" y="168937"/>
                </a:lnTo>
                <a:lnTo>
                  <a:pt x="168245" y="159623"/>
                </a:lnTo>
                <a:lnTo>
                  <a:pt x="166880" y="94078"/>
                </a:lnTo>
                <a:close/>
                <a:moveTo>
                  <a:pt x="13748" y="151813"/>
                </a:moveTo>
                <a:lnTo>
                  <a:pt x="23912" y="196981"/>
                </a:lnTo>
                <a:lnTo>
                  <a:pt x="15511" y="180919"/>
                </a:lnTo>
                <a:lnTo>
                  <a:pt x="13940" y="156915"/>
                </a:lnTo>
                <a:close/>
                <a:moveTo>
                  <a:pt x="0" y="151336"/>
                </a:moveTo>
                <a:lnTo>
                  <a:pt x="3536" y="158026"/>
                </a:lnTo>
                <a:lnTo>
                  <a:pt x="15511" y="180919"/>
                </a:lnTo>
                <a:lnTo>
                  <a:pt x="17199" y="206720"/>
                </a:lnTo>
                <a:cubicBezTo>
                  <a:pt x="18631" y="224892"/>
                  <a:pt x="20442" y="244697"/>
                  <a:pt x="22722" y="266317"/>
                </a:cubicBezTo>
                <a:lnTo>
                  <a:pt x="27228" y="304376"/>
                </a:lnTo>
                <a:lnTo>
                  <a:pt x="9480" y="272897"/>
                </a:lnTo>
                <a:lnTo>
                  <a:pt x="13072" y="286788"/>
                </a:lnTo>
                <a:lnTo>
                  <a:pt x="0" y="261803"/>
                </a:lnTo>
                <a:lnTo>
                  <a:pt x="0" y="221599"/>
                </a:lnTo>
                <a:lnTo>
                  <a:pt x="689" y="220745"/>
                </a:lnTo>
                <a:cubicBezTo>
                  <a:pt x="2484" y="214897"/>
                  <a:pt x="2344" y="203070"/>
                  <a:pt x="1173" y="206612"/>
                </a:cubicBezTo>
                <a:lnTo>
                  <a:pt x="0" y="214091"/>
                </a:lnTo>
                <a:close/>
                <a:moveTo>
                  <a:pt x="135738" y="52249"/>
                </a:moveTo>
                <a:lnTo>
                  <a:pt x="152146" y="60649"/>
                </a:lnTo>
                <a:lnTo>
                  <a:pt x="152281" y="64235"/>
                </a:lnTo>
                <a:cubicBezTo>
                  <a:pt x="150224" y="66327"/>
                  <a:pt x="143992" y="64813"/>
                  <a:pt x="144733" y="96727"/>
                </a:cubicBezTo>
                <a:lnTo>
                  <a:pt x="145345" y="107216"/>
                </a:lnTo>
                <a:lnTo>
                  <a:pt x="145185" y="106776"/>
                </a:lnTo>
                <a:cubicBezTo>
                  <a:pt x="142406" y="95528"/>
                  <a:pt x="140572" y="83947"/>
                  <a:pt x="139013" y="72259"/>
                </a:cubicBezTo>
                <a:close/>
                <a:moveTo>
                  <a:pt x="122337" y="45389"/>
                </a:moveTo>
                <a:lnTo>
                  <a:pt x="128552" y="48570"/>
                </a:lnTo>
                <a:lnTo>
                  <a:pt x="128153" y="53465"/>
                </a:lnTo>
                <a:cubicBezTo>
                  <a:pt x="127625" y="69141"/>
                  <a:pt x="127741" y="99435"/>
                  <a:pt x="129485" y="156971"/>
                </a:cubicBezTo>
                <a:lnTo>
                  <a:pt x="138893" y="304662"/>
                </a:lnTo>
                <a:lnTo>
                  <a:pt x="128624" y="300198"/>
                </a:lnTo>
                <a:lnTo>
                  <a:pt x="122618" y="275736"/>
                </a:lnTo>
                <a:lnTo>
                  <a:pt x="119626" y="202185"/>
                </a:lnTo>
                <a:close/>
                <a:moveTo>
                  <a:pt x="84777" y="26316"/>
                </a:moveTo>
                <a:lnTo>
                  <a:pt x="85552" y="26557"/>
                </a:lnTo>
                <a:lnTo>
                  <a:pt x="90890" y="29290"/>
                </a:lnTo>
                <a:lnTo>
                  <a:pt x="88275" y="31159"/>
                </a:lnTo>
                <a:close/>
                <a:moveTo>
                  <a:pt x="10079" y="3129"/>
                </a:moveTo>
                <a:lnTo>
                  <a:pt x="79673" y="24732"/>
                </a:lnTo>
                <a:lnTo>
                  <a:pt x="80106" y="33058"/>
                </a:lnTo>
                <a:cubicBezTo>
                  <a:pt x="82404" y="51631"/>
                  <a:pt x="88789" y="92219"/>
                  <a:pt x="101948" y="174649"/>
                </a:cubicBezTo>
                <a:cubicBezTo>
                  <a:pt x="107201" y="207553"/>
                  <a:pt x="112642" y="233815"/>
                  <a:pt x="117987" y="256870"/>
                </a:cubicBezTo>
                <a:lnTo>
                  <a:pt x="122618" y="275736"/>
                </a:lnTo>
                <a:lnTo>
                  <a:pt x="123523" y="297982"/>
                </a:lnTo>
                <a:lnTo>
                  <a:pt x="122516" y="297543"/>
                </a:lnTo>
                <a:cubicBezTo>
                  <a:pt x="122516" y="297543"/>
                  <a:pt x="122800" y="299433"/>
                  <a:pt x="123300" y="302858"/>
                </a:cubicBezTo>
                <a:lnTo>
                  <a:pt x="123889" y="306973"/>
                </a:lnTo>
                <a:lnTo>
                  <a:pt x="126599" y="373589"/>
                </a:lnTo>
                <a:lnTo>
                  <a:pt x="94979" y="315221"/>
                </a:lnTo>
                <a:lnTo>
                  <a:pt x="98519" y="347945"/>
                </a:lnTo>
                <a:lnTo>
                  <a:pt x="66656" y="280424"/>
                </a:lnTo>
                <a:lnTo>
                  <a:pt x="56292" y="226308"/>
                </a:lnTo>
                <a:cubicBezTo>
                  <a:pt x="44224" y="173161"/>
                  <a:pt x="29670" y="120642"/>
                  <a:pt x="13559" y="36965"/>
                </a:cubicBezTo>
                <a:lnTo>
                  <a:pt x="12204" y="25914"/>
                </a:lnTo>
                <a:lnTo>
                  <a:pt x="12203" y="16223"/>
                </a:lnTo>
                <a:close/>
                <a:moveTo>
                  <a:pt x="0" y="0"/>
                </a:moveTo>
                <a:lnTo>
                  <a:pt x="9385" y="2913"/>
                </a:lnTo>
                <a:lnTo>
                  <a:pt x="12204" y="25914"/>
                </a:lnTo>
                <a:lnTo>
                  <a:pt x="12208" y="55241"/>
                </a:lnTo>
                <a:cubicBezTo>
                  <a:pt x="11992" y="71348"/>
                  <a:pt x="11807" y="91046"/>
                  <a:pt x="12392" y="115802"/>
                </a:cubicBezTo>
                <a:lnTo>
                  <a:pt x="13748" y="151813"/>
                </a:lnTo>
                <a:lnTo>
                  <a:pt x="0" y="90716"/>
                </a:lnTo>
                <a:close/>
              </a:path>
            </a:pathLst>
          </a:cu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2" name="任意多边形 21"/>
          <p:cNvSpPr/>
          <p:nvPr/>
        </p:nvSpPr>
        <p:spPr>
          <a:xfrm rot="8301290">
            <a:off x="7544723" y="3725916"/>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任意多边形 19"/>
          <p:cNvSpPr/>
          <p:nvPr/>
        </p:nvSpPr>
        <p:spPr>
          <a:xfrm rot="17502438">
            <a:off x="5568619" y="5004336"/>
            <a:ext cx="990894" cy="1162799"/>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no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8" name="任意多边形 17"/>
          <p:cNvSpPr/>
          <p:nvPr/>
        </p:nvSpPr>
        <p:spPr>
          <a:xfrm rot="7957543">
            <a:off x="3694403" y="3713422"/>
            <a:ext cx="886248"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6" name="任意多边形 15"/>
          <p:cNvSpPr/>
          <p:nvPr/>
        </p:nvSpPr>
        <p:spPr>
          <a:xfrm rot="10637703">
            <a:off x="1286426" y="4930772"/>
            <a:ext cx="888614" cy="1041044"/>
          </a:xfrm>
          <a:custGeom>
            <a:avLst/>
            <a:gdLst>
              <a:gd name="connsiteX0" fmla="*/ 560169 w 1035818"/>
              <a:gd name="connsiteY0" fmla="*/ 1207170 h 1213500"/>
              <a:gd name="connsiteX1" fmla="*/ 558502 w 1035818"/>
              <a:gd name="connsiteY1" fmla="*/ 1210261 h 1213500"/>
              <a:gd name="connsiteX2" fmla="*/ 557557 w 1035818"/>
              <a:gd name="connsiteY2" fmla="*/ 1210156 h 1213500"/>
              <a:gd name="connsiteX3" fmla="*/ 489818 w 1035818"/>
              <a:gd name="connsiteY3" fmla="*/ 1199251 h 1213500"/>
              <a:gd name="connsiteX4" fmla="*/ 488846 w 1035818"/>
              <a:gd name="connsiteY4" fmla="*/ 1202341 h 1213500"/>
              <a:gd name="connsiteX5" fmla="*/ 488565 w 1035818"/>
              <a:gd name="connsiteY5" fmla="*/ 1202262 h 1213500"/>
              <a:gd name="connsiteX6" fmla="*/ 574441 w 1035818"/>
              <a:gd name="connsiteY6" fmla="*/ 1190853 h 1213500"/>
              <a:gd name="connsiteX7" fmla="*/ 574169 w 1035818"/>
              <a:gd name="connsiteY7" fmla="*/ 1191452 h 1213500"/>
              <a:gd name="connsiteX8" fmla="*/ 564401 w 1035818"/>
              <a:gd name="connsiteY8" fmla="*/ 1210918 h 1213500"/>
              <a:gd name="connsiteX9" fmla="*/ 560454 w 1035818"/>
              <a:gd name="connsiteY9" fmla="*/ 1210479 h 1213500"/>
              <a:gd name="connsiteX10" fmla="*/ 565096 w 1035818"/>
              <a:gd name="connsiteY10" fmla="*/ 1201537 h 1213500"/>
              <a:gd name="connsiteX11" fmla="*/ 699214 w 1035818"/>
              <a:gd name="connsiteY11" fmla="*/ 1188924 h 1213500"/>
              <a:gd name="connsiteX12" fmla="*/ 702533 w 1035818"/>
              <a:gd name="connsiteY12" fmla="*/ 1204861 h 1213500"/>
              <a:gd name="connsiteX13" fmla="*/ 685303 w 1035818"/>
              <a:gd name="connsiteY13" fmla="*/ 1208556 h 1213500"/>
              <a:gd name="connsiteX14" fmla="*/ 675898 w 1035818"/>
              <a:gd name="connsiteY14" fmla="*/ 1209032 h 1213500"/>
              <a:gd name="connsiteX15" fmla="*/ 616651 w 1035818"/>
              <a:gd name="connsiteY15" fmla="*/ 1170528 h 1213500"/>
              <a:gd name="connsiteX16" fmla="*/ 591341 w 1035818"/>
              <a:gd name="connsiteY16" fmla="*/ 1213311 h 1213500"/>
              <a:gd name="connsiteX17" fmla="*/ 587595 w 1035818"/>
              <a:gd name="connsiteY17" fmla="*/ 1213500 h 1213500"/>
              <a:gd name="connsiteX18" fmla="*/ 565812 w 1035818"/>
              <a:gd name="connsiteY18" fmla="*/ 1211075 h 1213500"/>
              <a:gd name="connsiteX19" fmla="*/ 460026 w 1035818"/>
              <a:gd name="connsiteY19" fmla="*/ 1167537 h 1213500"/>
              <a:gd name="connsiteX20" fmla="*/ 449481 w 1035818"/>
              <a:gd name="connsiteY20" fmla="*/ 1191263 h 1213500"/>
              <a:gd name="connsiteX21" fmla="*/ 441909 w 1035818"/>
              <a:gd name="connsiteY21" fmla="*/ 1189132 h 1213500"/>
              <a:gd name="connsiteX22" fmla="*/ 456674 w 1035818"/>
              <a:gd name="connsiteY22" fmla="*/ 1171812 h 1213500"/>
              <a:gd name="connsiteX23" fmla="*/ 680713 w 1035818"/>
              <a:gd name="connsiteY23" fmla="*/ 1166263 h 1213500"/>
              <a:gd name="connsiteX24" fmla="*/ 657207 w 1035818"/>
              <a:gd name="connsiteY24" fmla="*/ 1206540 h 1213500"/>
              <a:gd name="connsiteX25" fmla="*/ 654216 w 1035818"/>
              <a:gd name="connsiteY25" fmla="*/ 1210129 h 1213500"/>
              <a:gd name="connsiteX26" fmla="*/ 640250 w 1035818"/>
              <a:gd name="connsiteY26" fmla="*/ 1210836 h 1213500"/>
              <a:gd name="connsiteX27" fmla="*/ 640822 w 1035818"/>
              <a:gd name="connsiteY27" fmla="*/ 1209825 h 1213500"/>
              <a:gd name="connsiteX28" fmla="*/ 652799 w 1035818"/>
              <a:gd name="connsiteY28" fmla="*/ 1193585 h 1213500"/>
              <a:gd name="connsiteX29" fmla="*/ 436167 w 1035818"/>
              <a:gd name="connsiteY29" fmla="*/ 1161813 h 1213500"/>
              <a:gd name="connsiteX30" fmla="*/ 433753 w 1035818"/>
              <a:gd name="connsiteY30" fmla="*/ 1186748 h 1213500"/>
              <a:gd name="connsiteX31" fmla="*/ 433702 w 1035818"/>
              <a:gd name="connsiteY31" fmla="*/ 1186823 h 1213500"/>
              <a:gd name="connsiteX32" fmla="*/ 422565 w 1035818"/>
              <a:gd name="connsiteY32" fmla="*/ 1183689 h 1213500"/>
              <a:gd name="connsiteX33" fmla="*/ 428148 w 1035818"/>
              <a:gd name="connsiteY33" fmla="*/ 1173818 h 1213500"/>
              <a:gd name="connsiteX34" fmla="*/ 414454 w 1035818"/>
              <a:gd name="connsiteY34" fmla="*/ 1155478 h 1213500"/>
              <a:gd name="connsiteX35" fmla="*/ 402728 w 1035818"/>
              <a:gd name="connsiteY35" fmla="*/ 1178107 h 1213500"/>
              <a:gd name="connsiteX36" fmla="*/ 402594 w 1035818"/>
              <a:gd name="connsiteY36" fmla="*/ 1178069 h 1213500"/>
              <a:gd name="connsiteX37" fmla="*/ 414434 w 1035818"/>
              <a:gd name="connsiteY37" fmla="*/ 1155509 h 1213500"/>
              <a:gd name="connsiteX38" fmla="*/ 752725 w 1035818"/>
              <a:gd name="connsiteY38" fmla="*/ 1152298 h 1213500"/>
              <a:gd name="connsiteX39" fmla="*/ 763019 w 1035818"/>
              <a:gd name="connsiteY39" fmla="*/ 1191891 h 1213500"/>
              <a:gd name="connsiteX40" fmla="*/ 720845 w 1035818"/>
              <a:gd name="connsiteY40" fmla="*/ 1200934 h 1213500"/>
              <a:gd name="connsiteX41" fmla="*/ 748116 w 1035818"/>
              <a:gd name="connsiteY41" fmla="*/ 1159773 h 1213500"/>
              <a:gd name="connsiteX42" fmla="*/ 691287 w 1035818"/>
              <a:gd name="connsiteY42" fmla="*/ 1148145 h 1213500"/>
              <a:gd name="connsiteX43" fmla="*/ 692265 w 1035818"/>
              <a:gd name="connsiteY43" fmla="*/ 1154853 h 1213500"/>
              <a:gd name="connsiteX44" fmla="*/ 682233 w 1035818"/>
              <a:gd name="connsiteY44" fmla="*/ 1164775 h 1213500"/>
              <a:gd name="connsiteX45" fmla="*/ 680713 w 1035818"/>
              <a:gd name="connsiteY45" fmla="*/ 1166263 h 1213500"/>
              <a:gd name="connsiteX46" fmla="*/ 480196 w 1035818"/>
              <a:gd name="connsiteY46" fmla="*/ 1141817 h 1213500"/>
              <a:gd name="connsiteX47" fmla="*/ 475583 w 1035818"/>
              <a:gd name="connsiteY47" fmla="*/ 1198609 h 1213500"/>
              <a:gd name="connsiteX48" fmla="*/ 456850 w 1035818"/>
              <a:gd name="connsiteY48" fmla="*/ 1193337 h 1213500"/>
              <a:gd name="connsiteX49" fmla="*/ 474986 w 1035818"/>
              <a:gd name="connsiteY49" fmla="*/ 1148462 h 1213500"/>
              <a:gd name="connsiteX50" fmla="*/ 597871 w 1035818"/>
              <a:gd name="connsiteY50" fmla="*/ 1137251 h 1213500"/>
              <a:gd name="connsiteX51" fmla="*/ 590273 w 1035818"/>
              <a:gd name="connsiteY51" fmla="*/ 1153035 h 1213500"/>
              <a:gd name="connsiteX52" fmla="*/ 565096 w 1035818"/>
              <a:gd name="connsiteY52" fmla="*/ 1201537 h 1213500"/>
              <a:gd name="connsiteX53" fmla="*/ 560169 w 1035818"/>
              <a:gd name="connsiteY53" fmla="*/ 1207170 h 1213500"/>
              <a:gd name="connsiteX54" fmla="*/ 339178 w 1035818"/>
              <a:gd name="connsiteY54" fmla="*/ 1135676 h 1213500"/>
              <a:gd name="connsiteX55" fmla="*/ 334193 w 1035818"/>
              <a:gd name="connsiteY55" fmla="*/ 1147482 h 1213500"/>
              <a:gd name="connsiteX56" fmla="*/ 331913 w 1035818"/>
              <a:gd name="connsiteY56" fmla="*/ 1146408 h 1213500"/>
              <a:gd name="connsiteX57" fmla="*/ 765260 w 1035818"/>
              <a:gd name="connsiteY57" fmla="*/ 1131962 h 1213500"/>
              <a:gd name="connsiteX58" fmla="*/ 752725 w 1035818"/>
              <a:gd name="connsiteY58" fmla="*/ 1152298 h 1213500"/>
              <a:gd name="connsiteX59" fmla="*/ 750702 w 1035818"/>
              <a:gd name="connsiteY59" fmla="*/ 1144518 h 1213500"/>
              <a:gd name="connsiteX60" fmla="*/ 302797 w 1035818"/>
              <a:gd name="connsiteY60" fmla="*/ 1118804 h 1213500"/>
              <a:gd name="connsiteX61" fmla="*/ 302421 w 1035818"/>
              <a:gd name="connsiteY61" fmla="*/ 1120304 h 1213500"/>
              <a:gd name="connsiteX62" fmla="*/ 298746 w 1035818"/>
              <a:gd name="connsiteY62" fmla="*/ 1130058 h 1213500"/>
              <a:gd name="connsiteX63" fmla="*/ 298125 w 1035818"/>
              <a:gd name="connsiteY63" fmla="*/ 1129626 h 1213500"/>
              <a:gd name="connsiteX64" fmla="*/ 577618 w 1035818"/>
              <a:gd name="connsiteY64" fmla="*/ 1117936 h 1213500"/>
              <a:gd name="connsiteX65" fmla="*/ 576452 w 1035818"/>
              <a:gd name="connsiteY65" fmla="*/ 1120090 h 1213500"/>
              <a:gd name="connsiteX66" fmla="*/ 528031 w 1035818"/>
              <a:gd name="connsiteY66" fmla="*/ 1206869 h 1213500"/>
              <a:gd name="connsiteX67" fmla="*/ 511189 w 1035818"/>
              <a:gd name="connsiteY67" fmla="*/ 1204994 h 1213500"/>
              <a:gd name="connsiteX68" fmla="*/ 535425 w 1035818"/>
              <a:gd name="connsiteY68" fmla="*/ 1174640 h 1213500"/>
              <a:gd name="connsiteX69" fmla="*/ 559039 w 1035818"/>
              <a:gd name="connsiteY69" fmla="*/ 1141095 h 1213500"/>
              <a:gd name="connsiteX70" fmla="*/ 482151 w 1035818"/>
              <a:gd name="connsiteY70" fmla="*/ 1117756 h 1213500"/>
              <a:gd name="connsiteX71" fmla="*/ 480795 w 1035818"/>
              <a:gd name="connsiteY71" fmla="*/ 1134447 h 1213500"/>
              <a:gd name="connsiteX72" fmla="*/ 478633 w 1035818"/>
              <a:gd name="connsiteY72" fmla="*/ 1139437 h 1213500"/>
              <a:gd name="connsiteX73" fmla="*/ 474986 w 1035818"/>
              <a:gd name="connsiteY73" fmla="*/ 1148462 h 1213500"/>
              <a:gd name="connsiteX74" fmla="*/ 460026 w 1035818"/>
              <a:gd name="connsiteY74" fmla="*/ 1167537 h 1213500"/>
              <a:gd name="connsiteX75" fmla="*/ 482352 w 1035818"/>
              <a:gd name="connsiteY75" fmla="*/ 1115279 h 1213500"/>
              <a:gd name="connsiteX76" fmla="*/ 482290 w 1035818"/>
              <a:gd name="connsiteY76" fmla="*/ 1116045 h 1213500"/>
              <a:gd name="connsiteX77" fmla="*/ 477232 w 1035818"/>
              <a:gd name="connsiteY77" fmla="*/ 1124734 h 1213500"/>
              <a:gd name="connsiteX78" fmla="*/ 433759 w 1035818"/>
              <a:gd name="connsiteY78" fmla="*/ 1186839 h 1213500"/>
              <a:gd name="connsiteX79" fmla="*/ 433745 w 1035818"/>
              <a:gd name="connsiteY79" fmla="*/ 1186835 h 1213500"/>
              <a:gd name="connsiteX80" fmla="*/ 433753 w 1035818"/>
              <a:gd name="connsiteY80" fmla="*/ 1186748 h 1213500"/>
              <a:gd name="connsiteX81" fmla="*/ 484919 w 1035818"/>
              <a:gd name="connsiteY81" fmla="*/ 1111529 h 1213500"/>
              <a:gd name="connsiteX82" fmla="*/ 482151 w 1035818"/>
              <a:gd name="connsiteY82" fmla="*/ 1117756 h 1213500"/>
              <a:gd name="connsiteX83" fmla="*/ 482290 w 1035818"/>
              <a:gd name="connsiteY83" fmla="*/ 1116045 h 1213500"/>
              <a:gd name="connsiteX84" fmla="*/ 485017 w 1035818"/>
              <a:gd name="connsiteY84" fmla="*/ 1111361 h 1213500"/>
              <a:gd name="connsiteX85" fmla="*/ 484919 w 1035818"/>
              <a:gd name="connsiteY85" fmla="*/ 1111529 h 1213500"/>
              <a:gd name="connsiteX86" fmla="*/ 484950 w 1035818"/>
              <a:gd name="connsiteY86" fmla="*/ 1111459 h 1213500"/>
              <a:gd name="connsiteX87" fmla="*/ 611821 w 1035818"/>
              <a:gd name="connsiteY87" fmla="*/ 1108274 h 1213500"/>
              <a:gd name="connsiteX88" fmla="*/ 609555 w 1035818"/>
              <a:gd name="connsiteY88" fmla="*/ 1113377 h 1213500"/>
              <a:gd name="connsiteX89" fmla="*/ 603281 w 1035818"/>
              <a:gd name="connsiteY89" fmla="*/ 1127218 h 1213500"/>
              <a:gd name="connsiteX90" fmla="*/ 597871 w 1035818"/>
              <a:gd name="connsiteY90" fmla="*/ 1137251 h 1213500"/>
              <a:gd name="connsiteX91" fmla="*/ 297402 w 1035818"/>
              <a:gd name="connsiteY91" fmla="*/ 1108219 h 1213500"/>
              <a:gd name="connsiteX92" fmla="*/ 290046 w 1035818"/>
              <a:gd name="connsiteY92" fmla="*/ 1124017 h 1213500"/>
              <a:gd name="connsiteX93" fmla="*/ 284674 w 1035818"/>
              <a:gd name="connsiteY93" fmla="*/ 1120287 h 1213500"/>
              <a:gd name="connsiteX94" fmla="*/ 297257 w 1035818"/>
              <a:gd name="connsiteY94" fmla="*/ 1108372 h 1213500"/>
              <a:gd name="connsiteX95" fmla="*/ 740793 w 1035818"/>
              <a:gd name="connsiteY95" fmla="*/ 1106407 h 1213500"/>
              <a:gd name="connsiteX96" fmla="*/ 750702 w 1035818"/>
              <a:gd name="connsiteY96" fmla="*/ 1144518 h 1213500"/>
              <a:gd name="connsiteX97" fmla="*/ 699214 w 1035818"/>
              <a:gd name="connsiteY97" fmla="*/ 1188924 h 1213500"/>
              <a:gd name="connsiteX98" fmla="*/ 692610 w 1035818"/>
              <a:gd name="connsiteY98" fmla="*/ 1157217 h 1213500"/>
              <a:gd name="connsiteX99" fmla="*/ 692265 w 1035818"/>
              <a:gd name="connsiteY99" fmla="*/ 1154853 h 1213500"/>
              <a:gd name="connsiteX100" fmla="*/ 706656 w 1035818"/>
              <a:gd name="connsiteY100" fmla="*/ 1140619 h 1213500"/>
              <a:gd name="connsiteX101" fmla="*/ 739013 w 1035818"/>
              <a:gd name="connsiteY101" fmla="*/ 1108372 h 1213500"/>
              <a:gd name="connsiteX102" fmla="*/ 441832 w 1035818"/>
              <a:gd name="connsiteY102" fmla="*/ 1103307 h 1213500"/>
              <a:gd name="connsiteX103" fmla="*/ 440775 w 1035818"/>
              <a:gd name="connsiteY103" fmla="*/ 1114226 h 1213500"/>
              <a:gd name="connsiteX104" fmla="*/ 414454 w 1035818"/>
              <a:gd name="connsiteY104" fmla="*/ 1155478 h 1213500"/>
              <a:gd name="connsiteX105" fmla="*/ 414728 w 1035818"/>
              <a:gd name="connsiteY105" fmla="*/ 1154948 h 1213500"/>
              <a:gd name="connsiteX106" fmla="*/ 281873 w 1035818"/>
              <a:gd name="connsiteY106" fmla="*/ 1102267 h 1213500"/>
              <a:gd name="connsiteX107" fmla="*/ 281245 w 1035818"/>
              <a:gd name="connsiteY107" fmla="*/ 1103802 h 1213500"/>
              <a:gd name="connsiteX108" fmla="*/ 274429 w 1035818"/>
              <a:gd name="connsiteY108" fmla="*/ 1113174 h 1213500"/>
              <a:gd name="connsiteX109" fmla="*/ 270062 w 1035818"/>
              <a:gd name="connsiteY109" fmla="*/ 1110141 h 1213500"/>
              <a:gd name="connsiteX110" fmla="*/ 311619 w 1035818"/>
              <a:gd name="connsiteY110" fmla="*/ 1099585 h 1213500"/>
              <a:gd name="connsiteX111" fmla="*/ 307416 w 1035818"/>
              <a:gd name="connsiteY111" fmla="*/ 1113994 h 1213500"/>
              <a:gd name="connsiteX112" fmla="*/ 300791 w 1035818"/>
              <a:gd name="connsiteY112" fmla="*/ 1131477 h 1213500"/>
              <a:gd name="connsiteX113" fmla="*/ 300226 w 1035818"/>
              <a:gd name="connsiteY113" fmla="*/ 1131085 h 1213500"/>
              <a:gd name="connsiteX114" fmla="*/ 301480 w 1035818"/>
              <a:gd name="connsiteY114" fmla="*/ 1124062 h 1213500"/>
              <a:gd name="connsiteX115" fmla="*/ 302421 w 1035818"/>
              <a:gd name="connsiteY115" fmla="*/ 1120304 h 1213500"/>
              <a:gd name="connsiteX116" fmla="*/ 304288 w 1035818"/>
              <a:gd name="connsiteY116" fmla="*/ 1115349 h 1213500"/>
              <a:gd name="connsiteX117" fmla="*/ 305119 w 1035818"/>
              <a:gd name="connsiteY117" fmla="*/ 1113425 h 1213500"/>
              <a:gd name="connsiteX118" fmla="*/ 311619 w 1035818"/>
              <a:gd name="connsiteY118" fmla="*/ 1099585 h 1213500"/>
              <a:gd name="connsiteX119" fmla="*/ 288220 w 1035818"/>
              <a:gd name="connsiteY119" fmla="*/ 1098036 h 1213500"/>
              <a:gd name="connsiteX120" fmla="*/ 283075 w 1035818"/>
              <a:gd name="connsiteY120" fmla="*/ 1110782 h 1213500"/>
              <a:gd name="connsiteX121" fmla="*/ 280154 w 1035818"/>
              <a:gd name="connsiteY121" fmla="*/ 1117148 h 1213500"/>
              <a:gd name="connsiteX122" fmla="*/ 276750 w 1035818"/>
              <a:gd name="connsiteY122" fmla="*/ 1114785 h 1213500"/>
              <a:gd name="connsiteX123" fmla="*/ 281245 w 1035818"/>
              <a:gd name="connsiteY123" fmla="*/ 1103802 h 1213500"/>
              <a:gd name="connsiteX124" fmla="*/ 282821 w 1035818"/>
              <a:gd name="connsiteY124" fmla="*/ 1101636 h 1213500"/>
              <a:gd name="connsiteX125" fmla="*/ 313313 w 1035818"/>
              <a:gd name="connsiteY125" fmla="*/ 1091394 h 1213500"/>
              <a:gd name="connsiteX126" fmla="*/ 304288 w 1035818"/>
              <a:gd name="connsiteY126" fmla="*/ 1115349 h 1213500"/>
              <a:gd name="connsiteX127" fmla="*/ 302797 w 1035818"/>
              <a:gd name="connsiteY127" fmla="*/ 1118804 h 1213500"/>
              <a:gd name="connsiteX128" fmla="*/ 308342 w 1035818"/>
              <a:gd name="connsiteY128" fmla="*/ 1096651 h 1213500"/>
              <a:gd name="connsiteX129" fmla="*/ 311381 w 1035818"/>
              <a:gd name="connsiteY129" fmla="*/ 1084507 h 1213500"/>
              <a:gd name="connsiteX130" fmla="*/ 308342 w 1035818"/>
              <a:gd name="connsiteY130" fmla="*/ 1096651 h 1213500"/>
              <a:gd name="connsiteX131" fmla="*/ 297402 w 1035818"/>
              <a:gd name="connsiteY131" fmla="*/ 1108219 h 1213500"/>
              <a:gd name="connsiteX132" fmla="*/ 299009 w 1035818"/>
              <a:gd name="connsiteY132" fmla="*/ 1104769 h 1213500"/>
              <a:gd name="connsiteX133" fmla="*/ 308022 w 1035818"/>
              <a:gd name="connsiteY133" fmla="*/ 1086292 h 1213500"/>
              <a:gd name="connsiteX134" fmla="*/ 733280 w 1035818"/>
              <a:gd name="connsiteY134" fmla="*/ 1077510 h 1213500"/>
              <a:gd name="connsiteX135" fmla="*/ 733508 w 1035818"/>
              <a:gd name="connsiteY135" fmla="*/ 1078387 h 1213500"/>
              <a:gd name="connsiteX136" fmla="*/ 705348 w 1035818"/>
              <a:gd name="connsiteY136" fmla="*/ 1124051 h 1213500"/>
              <a:gd name="connsiteX137" fmla="*/ 691287 w 1035818"/>
              <a:gd name="connsiteY137" fmla="*/ 1148145 h 1213500"/>
              <a:gd name="connsiteX138" fmla="*/ 687833 w 1035818"/>
              <a:gd name="connsiteY138" fmla="*/ 1124465 h 1213500"/>
              <a:gd name="connsiteX139" fmla="*/ 688562 w 1035818"/>
              <a:gd name="connsiteY139" fmla="*/ 1113175 h 1213500"/>
              <a:gd name="connsiteX140" fmla="*/ 328352 w 1035818"/>
              <a:gd name="connsiteY140" fmla="*/ 1075490 h 1213500"/>
              <a:gd name="connsiteX141" fmla="*/ 313313 w 1035818"/>
              <a:gd name="connsiteY141" fmla="*/ 1091394 h 1213500"/>
              <a:gd name="connsiteX142" fmla="*/ 317040 w 1035818"/>
              <a:gd name="connsiteY142" fmla="*/ 1081501 h 1213500"/>
              <a:gd name="connsiteX143" fmla="*/ 507629 w 1035818"/>
              <a:gd name="connsiteY143" fmla="*/ 1072516 h 1213500"/>
              <a:gd name="connsiteX144" fmla="*/ 500952 w 1035818"/>
              <a:gd name="connsiteY144" fmla="*/ 1087927 h 1213500"/>
              <a:gd name="connsiteX145" fmla="*/ 485017 w 1035818"/>
              <a:gd name="connsiteY145" fmla="*/ 1111361 h 1213500"/>
              <a:gd name="connsiteX146" fmla="*/ 341877 w 1035818"/>
              <a:gd name="connsiteY146" fmla="*/ 1068878 h 1213500"/>
              <a:gd name="connsiteX147" fmla="*/ 310481 w 1035818"/>
              <a:gd name="connsiteY147" fmla="*/ 1136311 h 1213500"/>
              <a:gd name="connsiteX148" fmla="*/ 302283 w 1035818"/>
              <a:gd name="connsiteY148" fmla="*/ 1132448 h 1213500"/>
              <a:gd name="connsiteX149" fmla="*/ 337404 w 1035818"/>
              <a:gd name="connsiteY149" fmla="*/ 1071060 h 1213500"/>
              <a:gd name="connsiteX150" fmla="*/ 358173 w 1035818"/>
              <a:gd name="connsiteY150" fmla="*/ 1060955 h 1213500"/>
              <a:gd name="connsiteX151" fmla="*/ 340907 w 1035818"/>
              <a:gd name="connsiteY151" fmla="*/ 1092897 h 1213500"/>
              <a:gd name="connsiteX152" fmla="*/ 314336 w 1035818"/>
              <a:gd name="connsiteY152" fmla="*/ 1138127 h 1213500"/>
              <a:gd name="connsiteX153" fmla="*/ 311825 w 1035818"/>
              <a:gd name="connsiteY153" fmla="*/ 1136944 h 1213500"/>
              <a:gd name="connsiteX154" fmla="*/ 320149 w 1035818"/>
              <a:gd name="connsiteY154" fmla="*/ 1122453 h 1213500"/>
              <a:gd name="connsiteX155" fmla="*/ 348866 w 1035818"/>
              <a:gd name="connsiteY155" fmla="*/ 1065469 h 1213500"/>
              <a:gd name="connsiteX156" fmla="*/ 354134 w 1035818"/>
              <a:gd name="connsiteY156" fmla="*/ 1062900 h 1213500"/>
              <a:gd name="connsiteX157" fmla="*/ 635255 w 1035818"/>
              <a:gd name="connsiteY157" fmla="*/ 1059596 h 1213500"/>
              <a:gd name="connsiteX158" fmla="*/ 611821 w 1035818"/>
              <a:gd name="connsiteY158" fmla="*/ 1108274 h 1213500"/>
              <a:gd name="connsiteX159" fmla="*/ 629891 w 1035818"/>
              <a:gd name="connsiteY159" fmla="*/ 1067591 h 1213500"/>
              <a:gd name="connsiteX160" fmla="*/ 362971 w 1035818"/>
              <a:gd name="connsiteY160" fmla="*/ 1058644 h 1213500"/>
              <a:gd name="connsiteX161" fmla="*/ 322064 w 1035818"/>
              <a:gd name="connsiteY161" fmla="*/ 1141767 h 1213500"/>
              <a:gd name="connsiteX162" fmla="*/ 316515 w 1035818"/>
              <a:gd name="connsiteY162" fmla="*/ 1139154 h 1213500"/>
              <a:gd name="connsiteX163" fmla="*/ 360612 w 1035818"/>
              <a:gd name="connsiteY163" fmla="*/ 1059780 h 1213500"/>
              <a:gd name="connsiteX164" fmla="*/ 521162 w 1035818"/>
              <a:gd name="connsiteY164" fmla="*/ 1058207 h 1213500"/>
              <a:gd name="connsiteX165" fmla="*/ 516769 w 1035818"/>
              <a:gd name="connsiteY165" fmla="*/ 1091027 h 1213500"/>
              <a:gd name="connsiteX166" fmla="*/ 515883 w 1035818"/>
              <a:gd name="connsiteY166" fmla="*/ 1094941 h 1213500"/>
              <a:gd name="connsiteX167" fmla="*/ 493593 w 1035818"/>
              <a:gd name="connsiteY167" fmla="*/ 1124734 h 1213500"/>
              <a:gd name="connsiteX168" fmla="*/ 480196 w 1035818"/>
              <a:gd name="connsiteY168" fmla="*/ 1141817 h 1213500"/>
              <a:gd name="connsiteX169" fmla="*/ 480795 w 1035818"/>
              <a:gd name="connsiteY169" fmla="*/ 1134447 h 1213500"/>
              <a:gd name="connsiteX170" fmla="*/ 500952 w 1035818"/>
              <a:gd name="connsiteY170" fmla="*/ 1087927 h 1213500"/>
              <a:gd name="connsiteX171" fmla="*/ 344849 w 1035818"/>
              <a:gd name="connsiteY171" fmla="*/ 1058046 h 1213500"/>
              <a:gd name="connsiteX172" fmla="*/ 337404 w 1035818"/>
              <a:gd name="connsiteY172" fmla="*/ 1071060 h 1213500"/>
              <a:gd name="connsiteX173" fmla="*/ 328724 w 1035818"/>
              <a:gd name="connsiteY173" fmla="*/ 1075293 h 1213500"/>
              <a:gd name="connsiteX174" fmla="*/ 328352 w 1035818"/>
              <a:gd name="connsiteY174" fmla="*/ 1075490 h 1213500"/>
              <a:gd name="connsiteX175" fmla="*/ 488899 w 1035818"/>
              <a:gd name="connsiteY175" fmla="*/ 1057246 h 1213500"/>
              <a:gd name="connsiteX176" fmla="*/ 487923 w 1035818"/>
              <a:gd name="connsiteY176" fmla="*/ 1063626 h 1213500"/>
              <a:gd name="connsiteX177" fmla="*/ 485219 w 1035818"/>
              <a:gd name="connsiteY177" fmla="*/ 1088574 h 1213500"/>
              <a:gd name="connsiteX178" fmla="*/ 482670 w 1035818"/>
              <a:gd name="connsiteY178" fmla="*/ 1092358 h 1213500"/>
              <a:gd name="connsiteX179" fmla="*/ 459133 w 1035818"/>
              <a:gd name="connsiteY179" fmla="*/ 1127436 h 1213500"/>
              <a:gd name="connsiteX180" fmla="*/ 436167 w 1035818"/>
              <a:gd name="connsiteY180" fmla="*/ 1161813 h 1213500"/>
              <a:gd name="connsiteX181" fmla="*/ 440775 w 1035818"/>
              <a:gd name="connsiteY181" fmla="*/ 1114226 h 1213500"/>
              <a:gd name="connsiteX182" fmla="*/ 444509 w 1035818"/>
              <a:gd name="connsiteY182" fmla="*/ 1108372 h 1213500"/>
              <a:gd name="connsiteX183" fmla="*/ 319934 w 1035818"/>
              <a:gd name="connsiteY183" fmla="*/ 1050341 h 1213500"/>
              <a:gd name="connsiteX184" fmla="*/ 314004 w 1035818"/>
              <a:gd name="connsiteY184" fmla="*/ 1074029 h 1213500"/>
              <a:gd name="connsiteX185" fmla="*/ 308022 w 1035818"/>
              <a:gd name="connsiteY185" fmla="*/ 1086292 h 1213500"/>
              <a:gd name="connsiteX186" fmla="*/ 297257 w 1035818"/>
              <a:gd name="connsiteY186" fmla="*/ 1092011 h 1213500"/>
              <a:gd name="connsiteX187" fmla="*/ 288220 w 1035818"/>
              <a:gd name="connsiteY187" fmla="*/ 1098036 h 1213500"/>
              <a:gd name="connsiteX188" fmla="*/ 291690 w 1035818"/>
              <a:gd name="connsiteY188" fmla="*/ 1089440 h 1213500"/>
              <a:gd name="connsiteX189" fmla="*/ 313619 w 1035818"/>
              <a:gd name="connsiteY189" fmla="*/ 1059288 h 1213500"/>
              <a:gd name="connsiteX190" fmla="*/ 511390 w 1035818"/>
              <a:gd name="connsiteY190" fmla="*/ 1049762 h 1213500"/>
              <a:gd name="connsiteX191" fmla="*/ 493593 w 1035818"/>
              <a:gd name="connsiteY191" fmla="*/ 1092011 h 1213500"/>
              <a:gd name="connsiteX192" fmla="*/ 484950 w 1035818"/>
              <a:gd name="connsiteY192" fmla="*/ 1111459 h 1213500"/>
              <a:gd name="connsiteX193" fmla="*/ 482352 w 1035818"/>
              <a:gd name="connsiteY193" fmla="*/ 1115279 h 1213500"/>
              <a:gd name="connsiteX194" fmla="*/ 482436 w 1035818"/>
              <a:gd name="connsiteY194" fmla="*/ 1114246 h 1213500"/>
              <a:gd name="connsiteX195" fmla="*/ 485219 w 1035818"/>
              <a:gd name="connsiteY195" fmla="*/ 1088574 h 1213500"/>
              <a:gd name="connsiteX196" fmla="*/ 499819 w 1035818"/>
              <a:gd name="connsiteY196" fmla="*/ 1066902 h 1213500"/>
              <a:gd name="connsiteX197" fmla="*/ 384164 w 1035818"/>
              <a:gd name="connsiteY197" fmla="*/ 1048438 h 1213500"/>
              <a:gd name="connsiteX198" fmla="*/ 370463 w 1035818"/>
              <a:gd name="connsiteY198" fmla="*/ 1083633 h 1213500"/>
              <a:gd name="connsiteX199" fmla="*/ 365414 w 1035818"/>
              <a:gd name="connsiteY199" fmla="*/ 1096922 h 1213500"/>
              <a:gd name="connsiteX200" fmla="*/ 339178 w 1035818"/>
              <a:gd name="connsiteY200" fmla="*/ 1135676 h 1213500"/>
              <a:gd name="connsiteX201" fmla="*/ 361288 w 1035818"/>
              <a:gd name="connsiteY201" fmla="*/ 1083325 h 1213500"/>
              <a:gd name="connsiteX202" fmla="*/ 375664 w 1035818"/>
              <a:gd name="connsiteY202" fmla="*/ 1052532 h 1213500"/>
              <a:gd name="connsiteX203" fmla="*/ 306114 w 1035818"/>
              <a:gd name="connsiteY203" fmla="*/ 1043043 h 1213500"/>
              <a:gd name="connsiteX204" fmla="*/ 297257 w 1035818"/>
              <a:gd name="connsiteY204" fmla="*/ 1075650 h 1213500"/>
              <a:gd name="connsiteX205" fmla="*/ 291690 w 1035818"/>
              <a:gd name="connsiteY205" fmla="*/ 1089440 h 1213500"/>
              <a:gd name="connsiteX206" fmla="*/ 282821 w 1035818"/>
              <a:gd name="connsiteY206" fmla="*/ 1101636 h 1213500"/>
              <a:gd name="connsiteX207" fmla="*/ 281873 w 1035818"/>
              <a:gd name="connsiteY207" fmla="*/ 1102267 h 1213500"/>
              <a:gd name="connsiteX208" fmla="*/ 353680 w 1035818"/>
              <a:gd name="connsiteY208" fmla="*/ 1042610 h 1213500"/>
              <a:gd name="connsiteX209" fmla="*/ 348663 w 1035818"/>
              <a:gd name="connsiteY209" fmla="*/ 1054013 h 1213500"/>
              <a:gd name="connsiteX210" fmla="*/ 344849 w 1035818"/>
              <a:gd name="connsiteY210" fmla="*/ 1058046 h 1213500"/>
              <a:gd name="connsiteX211" fmla="*/ 251712 w 1035818"/>
              <a:gd name="connsiteY211" fmla="*/ 1041282 h 1213500"/>
              <a:gd name="connsiteX212" fmla="*/ 249400 w 1035818"/>
              <a:gd name="connsiteY212" fmla="*/ 1095795 h 1213500"/>
              <a:gd name="connsiteX213" fmla="*/ 226957 w 1035818"/>
              <a:gd name="connsiteY213" fmla="*/ 1080212 h 1213500"/>
              <a:gd name="connsiteX214" fmla="*/ 361024 w 1035818"/>
              <a:gd name="connsiteY214" fmla="*/ 1040941 h 1213500"/>
              <a:gd name="connsiteX215" fmla="*/ 359623 w 1035818"/>
              <a:gd name="connsiteY215" fmla="*/ 1044125 h 1213500"/>
              <a:gd name="connsiteX216" fmla="*/ 348866 w 1035818"/>
              <a:gd name="connsiteY216" fmla="*/ 1065469 h 1213500"/>
              <a:gd name="connsiteX217" fmla="*/ 341877 w 1035818"/>
              <a:gd name="connsiteY217" fmla="*/ 1068878 h 1213500"/>
              <a:gd name="connsiteX218" fmla="*/ 346341 w 1035818"/>
              <a:gd name="connsiteY218" fmla="*/ 1059288 h 1213500"/>
              <a:gd name="connsiteX219" fmla="*/ 348663 w 1035818"/>
              <a:gd name="connsiteY219" fmla="*/ 1054013 h 1213500"/>
              <a:gd name="connsiteX220" fmla="*/ 212029 w 1035818"/>
              <a:gd name="connsiteY220" fmla="*/ 1040550 h 1213500"/>
              <a:gd name="connsiteX221" fmla="*/ 209789 w 1035818"/>
              <a:gd name="connsiteY221" fmla="*/ 1045873 h 1213500"/>
              <a:gd name="connsiteX222" fmla="*/ 201605 w 1035818"/>
              <a:gd name="connsiteY222" fmla="*/ 1057866 h 1213500"/>
              <a:gd name="connsiteX223" fmla="*/ 196270 w 1035818"/>
              <a:gd name="connsiteY223" fmla="*/ 1052664 h 1213500"/>
              <a:gd name="connsiteX224" fmla="*/ 217225 w 1035818"/>
              <a:gd name="connsiteY224" fmla="*/ 1036556 h 1213500"/>
              <a:gd name="connsiteX225" fmla="*/ 207676 w 1035818"/>
              <a:gd name="connsiteY225" fmla="*/ 1063787 h 1213500"/>
              <a:gd name="connsiteX226" fmla="*/ 203827 w 1035818"/>
              <a:gd name="connsiteY226" fmla="*/ 1060034 h 1213500"/>
              <a:gd name="connsiteX227" fmla="*/ 209789 w 1035818"/>
              <a:gd name="connsiteY227" fmla="*/ 1045873 h 1213500"/>
              <a:gd name="connsiteX228" fmla="*/ 214957 w 1035818"/>
              <a:gd name="connsiteY228" fmla="*/ 1038300 h 1213500"/>
              <a:gd name="connsiteX229" fmla="*/ 524292 w 1035818"/>
              <a:gd name="connsiteY229" fmla="*/ 1034818 h 1213500"/>
              <a:gd name="connsiteX230" fmla="*/ 522715 w 1035818"/>
              <a:gd name="connsiteY230" fmla="*/ 1046601 h 1213500"/>
              <a:gd name="connsiteX231" fmla="*/ 507629 w 1035818"/>
              <a:gd name="connsiteY231" fmla="*/ 1072516 h 1213500"/>
              <a:gd name="connsiteX232" fmla="*/ 516981 w 1035818"/>
              <a:gd name="connsiteY232" fmla="*/ 1050934 h 1213500"/>
              <a:gd name="connsiteX233" fmla="*/ 372333 w 1035818"/>
              <a:gd name="connsiteY233" fmla="*/ 1034758 h 1213500"/>
              <a:gd name="connsiteX234" fmla="*/ 367214 w 1035818"/>
              <a:gd name="connsiteY234" fmla="*/ 1047896 h 1213500"/>
              <a:gd name="connsiteX235" fmla="*/ 360612 w 1035818"/>
              <a:gd name="connsiteY235" fmla="*/ 1059780 h 1213500"/>
              <a:gd name="connsiteX236" fmla="*/ 358173 w 1035818"/>
              <a:gd name="connsiteY236" fmla="*/ 1060955 h 1213500"/>
              <a:gd name="connsiteX237" fmla="*/ 649383 w 1035818"/>
              <a:gd name="connsiteY237" fmla="*/ 1028481 h 1213500"/>
              <a:gd name="connsiteX238" fmla="*/ 640845 w 1035818"/>
              <a:gd name="connsiteY238" fmla="*/ 1042927 h 1213500"/>
              <a:gd name="connsiteX239" fmla="*/ 629891 w 1035818"/>
              <a:gd name="connsiteY239" fmla="*/ 1067591 h 1213500"/>
              <a:gd name="connsiteX240" fmla="*/ 624484 w 1035818"/>
              <a:gd name="connsiteY240" fmla="*/ 1075650 h 1213500"/>
              <a:gd name="connsiteX241" fmla="*/ 533563 w 1035818"/>
              <a:gd name="connsiteY241" fmla="*/ 1207485 h 1213500"/>
              <a:gd name="connsiteX242" fmla="*/ 530126 w 1035818"/>
              <a:gd name="connsiteY242" fmla="*/ 1207102 h 1213500"/>
              <a:gd name="connsiteX243" fmla="*/ 582977 w 1035818"/>
              <a:gd name="connsiteY243" fmla="*/ 1122834 h 1213500"/>
              <a:gd name="connsiteX244" fmla="*/ 606580 w 1035818"/>
              <a:gd name="connsiteY244" fmla="*/ 1081835 h 1213500"/>
              <a:gd name="connsiteX245" fmla="*/ 339161 w 1035818"/>
              <a:gd name="connsiteY245" fmla="*/ 1023097 h 1213500"/>
              <a:gd name="connsiteX246" fmla="*/ 324776 w 1035818"/>
              <a:gd name="connsiteY246" fmla="*/ 1060968 h 1213500"/>
              <a:gd name="connsiteX247" fmla="*/ 317040 w 1035818"/>
              <a:gd name="connsiteY247" fmla="*/ 1081501 h 1213500"/>
              <a:gd name="connsiteX248" fmla="*/ 311381 w 1035818"/>
              <a:gd name="connsiteY248" fmla="*/ 1084507 h 1213500"/>
              <a:gd name="connsiteX249" fmla="*/ 314004 w 1035818"/>
              <a:gd name="connsiteY249" fmla="*/ 1074029 h 1213500"/>
              <a:gd name="connsiteX250" fmla="*/ 317052 w 1035818"/>
              <a:gd name="connsiteY250" fmla="*/ 1067781 h 1213500"/>
              <a:gd name="connsiteX251" fmla="*/ 334391 w 1035818"/>
              <a:gd name="connsiteY251" fmla="*/ 1029856 h 1213500"/>
              <a:gd name="connsiteX252" fmla="*/ 379620 w 1035818"/>
              <a:gd name="connsiteY252" fmla="*/ 1021276 h 1213500"/>
              <a:gd name="connsiteX253" fmla="*/ 372333 w 1035818"/>
              <a:gd name="connsiteY253" fmla="*/ 1034758 h 1213500"/>
              <a:gd name="connsiteX254" fmla="*/ 376160 w 1035818"/>
              <a:gd name="connsiteY254" fmla="*/ 1024935 h 1213500"/>
              <a:gd name="connsiteX255" fmla="*/ 458459 w 1035818"/>
              <a:gd name="connsiteY255" fmla="*/ 1021093 h 1213500"/>
              <a:gd name="connsiteX256" fmla="*/ 444509 w 1035818"/>
              <a:gd name="connsiteY256" fmla="*/ 1075650 h 1213500"/>
              <a:gd name="connsiteX257" fmla="*/ 441993 w 1035818"/>
              <a:gd name="connsiteY257" fmla="*/ 1101637 h 1213500"/>
              <a:gd name="connsiteX258" fmla="*/ 439493 w 1035818"/>
              <a:gd name="connsiteY258" fmla="*/ 1107158 h 1213500"/>
              <a:gd name="connsiteX259" fmla="*/ 414728 w 1035818"/>
              <a:gd name="connsiteY259" fmla="*/ 1154948 h 1213500"/>
              <a:gd name="connsiteX260" fmla="*/ 414434 w 1035818"/>
              <a:gd name="connsiteY260" fmla="*/ 1155509 h 1213500"/>
              <a:gd name="connsiteX261" fmla="*/ 400429 w 1035818"/>
              <a:gd name="connsiteY261" fmla="*/ 1177460 h 1213500"/>
              <a:gd name="connsiteX262" fmla="*/ 393958 w 1035818"/>
              <a:gd name="connsiteY262" fmla="*/ 1175639 h 1213500"/>
              <a:gd name="connsiteX263" fmla="*/ 372240 w 1035818"/>
              <a:gd name="connsiteY263" fmla="*/ 1165407 h 1213500"/>
              <a:gd name="connsiteX264" fmla="*/ 444509 w 1035818"/>
              <a:gd name="connsiteY264" fmla="*/ 1042927 h 1213500"/>
              <a:gd name="connsiteX265" fmla="*/ 653968 w 1035818"/>
              <a:gd name="connsiteY265" fmla="*/ 1020723 h 1213500"/>
              <a:gd name="connsiteX266" fmla="*/ 651509 w 1035818"/>
              <a:gd name="connsiteY266" fmla="*/ 1025831 h 1213500"/>
              <a:gd name="connsiteX267" fmla="*/ 649383 w 1035818"/>
              <a:gd name="connsiteY267" fmla="*/ 1028481 h 1213500"/>
              <a:gd name="connsiteX268" fmla="*/ 430288 w 1035818"/>
              <a:gd name="connsiteY268" fmla="*/ 1020060 h 1213500"/>
              <a:gd name="connsiteX269" fmla="*/ 428148 w 1035818"/>
              <a:gd name="connsiteY269" fmla="*/ 1026566 h 1213500"/>
              <a:gd name="connsiteX270" fmla="*/ 376217 w 1035818"/>
              <a:gd name="connsiteY270" fmla="*/ 1155296 h 1213500"/>
              <a:gd name="connsiteX271" fmla="*/ 371822 w 1035818"/>
              <a:gd name="connsiteY271" fmla="*/ 1165210 h 1213500"/>
              <a:gd name="connsiteX272" fmla="*/ 344380 w 1035818"/>
              <a:gd name="connsiteY272" fmla="*/ 1152281 h 1213500"/>
              <a:gd name="connsiteX273" fmla="*/ 365414 w 1035818"/>
              <a:gd name="connsiteY273" fmla="*/ 1096922 h 1213500"/>
              <a:gd name="connsiteX274" fmla="*/ 407330 w 1035818"/>
              <a:gd name="connsiteY274" fmla="*/ 1035006 h 1213500"/>
              <a:gd name="connsiteX275" fmla="*/ 430142 w 1035818"/>
              <a:gd name="connsiteY275" fmla="*/ 1020193 h 1213500"/>
              <a:gd name="connsiteX276" fmla="*/ 181051 w 1035818"/>
              <a:gd name="connsiteY276" fmla="*/ 1017664 h 1213500"/>
              <a:gd name="connsiteX277" fmla="*/ 180825 w 1035818"/>
              <a:gd name="connsiteY277" fmla="*/ 1018671 h 1213500"/>
              <a:gd name="connsiteX278" fmla="*/ 174354 w 1035818"/>
              <a:gd name="connsiteY278" fmla="*/ 1031289 h 1213500"/>
              <a:gd name="connsiteX279" fmla="*/ 173956 w 1035818"/>
              <a:gd name="connsiteY279" fmla="*/ 1030901 h 1213500"/>
              <a:gd name="connsiteX280" fmla="*/ 527196 w 1035818"/>
              <a:gd name="connsiteY280" fmla="*/ 1013128 h 1213500"/>
              <a:gd name="connsiteX281" fmla="*/ 525143 w 1035818"/>
              <a:gd name="connsiteY281" fmla="*/ 1028460 h 1213500"/>
              <a:gd name="connsiteX282" fmla="*/ 523561 w 1035818"/>
              <a:gd name="connsiteY282" fmla="*/ 1031455 h 1213500"/>
              <a:gd name="connsiteX283" fmla="*/ 511644 w 1035818"/>
              <a:gd name="connsiteY283" fmla="*/ 1049387 h 1213500"/>
              <a:gd name="connsiteX284" fmla="*/ 511390 w 1035818"/>
              <a:gd name="connsiteY284" fmla="*/ 1049762 h 1213500"/>
              <a:gd name="connsiteX285" fmla="*/ 526469 w 1035818"/>
              <a:gd name="connsiteY285" fmla="*/ 1013966 h 1213500"/>
              <a:gd name="connsiteX286" fmla="*/ 225369 w 1035818"/>
              <a:gd name="connsiteY286" fmla="*/ 1009130 h 1213500"/>
              <a:gd name="connsiteX287" fmla="*/ 218438 w 1035818"/>
              <a:gd name="connsiteY287" fmla="*/ 1033097 h 1213500"/>
              <a:gd name="connsiteX288" fmla="*/ 218365 w 1035818"/>
              <a:gd name="connsiteY288" fmla="*/ 1033305 h 1213500"/>
              <a:gd name="connsiteX289" fmla="*/ 214957 w 1035818"/>
              <a:gd name="connsiteY289" fmla="*/ 1038300 h 1213500"/>
              <a:gd name="connsiteX290" fmla="*/ 212029 w 1035818"/>
              <a:gd name="connsiteY290" fmla="*/ 1040550 h 1213500"/>
              <a:gd name="connsiteX291" fmla="*/ 225092 w 1035818"/>
              <a:gd name="connsiteY291" fmla="*/ 1009519 h 1213500"/>
              <a:gd name="connsiteX292" fmla="*/ 715442 w 1035818"/>
              <a:gd name="connsiteY292" fmla="*/ 1008904 h 1213500"/>
              <a:gd name="connsiteX293" fmla="*/ 722844 w 1035818"/>
              <a:gd name="connsiteY293" fmla="*/ 1037374 h 1213500"/>
              <a:gd name="connsiteX294" fmla="*/ 719147 w 1035818"/>
              <a:gd name="connsiteY294" fmla="*/ 1041697 h 1213500"/>
              <a:gd name="connsiteX295" fmla="*/ 689929 w 1035818"/>
              <a:gd name="connsiteY295" fmla="*/ 1092011 h 1213500"/>
              <a:gd name="connsiteX296" fmla="*/ 688562 w 1035818"/>
              <a:gd name="connsiteY296" fmla="*/ 1113175 h 1213500"/>
              <a:gd name="connsiteX297" fmla="*/ 616651 w 1035818"/>
              <a:gd name="connsiteY297" fmla="*/ 1170528 h 1213500"/>
              <a:gd name="connsiteX298" fmla="*/ 638778 w 1035818"/>
              <a:gd name="connsiteY298" fmla="*/ 1133126 h 1213500"/>
              <a:gd name="connsiteX299" fmla="*/ 678766 w 1035818"/>
              <a:gd name="connsiteY299" fmla="*/ 1056496 h 1213500"/>
              <a:gd name="connsiteX300" fmla="*/ 665602 w 1035818"/>
              <a:gd name="connsiteY300" fmla="*/ 1008264 h 1213500"/>
              <a:gd name="connsiteX301" fmla="*/ 651971 w 1035818"/>
              <a:gd name="connsiteY301" fmla="*/ 1034681 h 1213500"/>
              <a:gd name="connsiteX302" fmla="*/ 635255 w 1035818"/>
              <a:gd name="connsiteY302" fmla="*/ 1059596 h 1213500"/>
              <a:gd name="connsiteX303" fmla="*/ 651509 w 1035818"/>
              <a:gd name="connsiteY303" fmla="*/ 1025831 h 1213500"/>
              <a:gd name="connsiteX304" fmla="*/ 399661 w 1035818"/>
              <a:gd name="connsiteY304" fmla="*/ 998448 h 1213500"/>
              <a:gd name="connsiteX305" fmla="*/ 395425 w 1035818"/>
              <a:gd name="connsiteY305" fmla="*/ 1010204 h 1213500"/>
              <a:gd name="connsiteX306" fmla="*/ 375664 w 1035818"/>
              <a:gd name="connsiteY306" fmla="*/ 1052532 h 1213500"/>
              <a:gd name="connsiteX307" fmla="*/ 362971 w 1035818"/>
              <a:gd name="connsiteY307" fmla="*/ 1058644 h 1213500"/>
              <a:gd name="connsiteX308" fmla="*/ 363236 w 1035818"/>
              <a:gd name="connsiteY308" fmla="*/ 1058106 h 1213500"/>
              <a:gd name="connsiteX309" fmla="*/ 367214 w 1035818"/>
              <a:gd name="connsiteY309" fmla="*/ 1047896 h 1213500"/>
              <a:gd name="connsiteX310" fmla="*/ 379064 w 1035818"/>
              <a:gd name="connsiteY310" fmla="*/ 1026566 h 1213500"/>
              <a:gd name="connsiteX311" fmla="*/ 385673 w 1035818"/>
              <a:gd name="connsiteY311" fmla="*/ 1014457 h 1213500"/>
              <a:gd name="connsiteX312" fmla="*/ 541746 w 1035818"/>
              <a:gd name="connsiteY312" fmla="*/ 996348 h 1213500"/>
              <a:gd name="connsiteX313" fmla="*/ 524292 w 1035818"/>
              <a:gd name="connsiteY313" fmla="*/ 1034818 h 1213500"/>
              <a:gd name="connsiteX314" fmla="*/ 525143 w 1035818"/>
              <a:gd name="connsiteY314" fmla="*/ 1028460 h 1213500"/>
              <a:gd name="connsiteX315" fmla="*/ 526913 w 1035818"/>
              <a:gd name="connsiteY315" fmla="*/ 1025111 h 1213500"/>
              <a:gd name="connsiteX316" fmla="*/ 530190 w 1035818"/>
              <a:gd name="connsiteY316" fmla="*/ 1016904 h 1213500"/>
              <a:gd name="connsiteX317" fmla="*/ 538612 w 1035818"/>
              <a:gd name="connsiteY317" fmla="*/ 999963 h 1213500"/>
              <a:gd name="connsiteX318" fmla="*/ 830550 w 1035818"/>
              <a:gd name="connsiteY318" fmla="*/ 995643 h 1213500"/>
              <a:gd name="connsiteX319" fmla="*/ 827682 w 1035818"/>
              <a:gd name="connsiteY319" fmla="*/ 1000665 h 1213500"/>
              <a:gd name="connsiteX320" fmla="*/ 787295 w 1035818"/>
              <a:gd name="connsiteY320" fmla="*/ 1055049 h 1213500"/>
              <a:gd name="connsiteX321" fmla="*/ 740793 w 1035818"/>
              <a:gd name="connsiteY321" fmla="*/ 1106407 h 1213500"/>
              <a:gd name="connsiteX322" fmla="*/ 733508 w 1035818"/>
              <a:gd name="connsiteY322" fmla="*/ 1078387 h 1213500"/>
              <a:gd name="connsiteX323" fmla="*/ 734793 w 1035818"/>
              <a:gd name="connsiteY323" fmla="*/ 1076303 h 1213500"/>
              <a:gd name="connsiteX324" fmla="*/ 741824 w 1035818"/>
              <a:gd name="connsiteY324" fmla="*/ 1070696 h 1213500"/>
              <a:gd name="connsiteX325" fmla="*/ 138355 w 1035818"/>
              <a:gd name="connsiteY325" fmla="*/ 989769 h 1213500"/>
              <a:gd name="connsiteX326" fmla="*/ 137415 w 1035818"/>
              <a:gd name="connsiteY326" fmla="*/ 991514 h 1213500"/>
              <a:gd name="connsiteX327" fmla="*/ 137339 w 1035818"/>
              <a:gd name="connsiteY327" fmla="*/ 991411 h 1213500"/>
              <a:gd name="connsiteX328" fmla="*/ 1016728 w 1035818"/>
              <a:gd name="connsiteY328" fmla="*/ 989613 h 1213500"/>
              <a:gd name="connsiteX329" fmla="*/ 1035818 w 1035818"/>
              <a:gd name="connsiteY329" fmla="*/ 1035701 h 1213500"/>
              <a:gd name="connsiteX330" fmla="*/ 958200 w 1035818"/>
              <a:gd name="connsiteY330" fmla="*/ 1101355 h 1213500"/>
              <a:gd name="connsiteX331" fmla="*/ 948150 w 1035818"/>
              <a:gd name="connsiteY331" fmla="*/ 1107326 h 1213500"/>
              <a:gd name="connsiteX332" fmla="*/ 1000795 w 1035818"/>
              <a:gd name="connsiteY332" fmla="*/ 1026566 h 1213500"/>
              <a:gd name="connsiteX333" fmla="*/ 288509 w 1035818"/>
              <a:gd name="connsiteY333" fmla="*/ 983882 h 1213500"/>
              <a:gd name="connsiteX334" fmla="*/ 256348 w 1035818"/>
              <a:gd name="connsiteY334" fmla="*/ 1033992 h 1213500"/>
              <a:gd name="connsiteX335" fmla="*/ 251712 w 1035818"/>
              <a:gd name="connsiteY335" fmla="*/ 1041282 h 1213500"/>
              <a:gd name="connsiteX336" fmla="*/ 253046 w 1035818"/>
              <a:gd name="connsiteY336" fmla="*/ 1009828 h 1213500"/>
              <a:gd name="connsiteX337" fmla="*/ 254491 w 1035818"/>
              <a:gd name="connsiteY337" fmla="*/ 975753 h 1213500"/>
              <a:gd name="connsiteX338" fmla="*/ 253046 w 1035818"/>
              <a:gd name="connsiteY338" fmla="*/ 1009828 h 1213500"/>
              <a:gd name="connsiteX339" fmla="*/ 231292 w 1035818"/>
              <a:gd name="connsiteY339" fmla="*/ 1025743 h 1213500"/>
              <a:gd name="connsiteX340" fmla="*/ 217225 w 1035818"/>
              <a:gd name="connsiteY340" fmla="*/ 1036556 h 1213500"/>
              <a:gd name="connsiteX341" fmla="*/ 218365 w 1035818"/>
              <a:gd name="connsiteY341" fmla="*/ 1033305 h 1213500"/>
              <a:gd name="connsiteX342" fmla="*/ 233234 w 1035818"/>
              <a:gd name="connsiteY342" fmla="*/ 1011516 h 1213500"/>
              <a:gd name="connsiteX343" fmla="*/ 315738 w 1035818"/>
              <a:gd name="connsiteY343" fmla="*/ 967644 h 1213500"/>
              <a:gd name="connsiteX344" fmla="*/ 297257 w 1035818"/>
              <a:gd name="connsiteY344" fmla="*/ 1026566 h 1213500"/>
              <a:gd name="connsiteX345" fmla="*/ 257590 w 1035818"/>
              <a:gd name="connsiteY345" fmla="*/ 1101481 h 1213500"/>
              <a:gd name="connsiteX346" fmla="*/ 252410 w 1035818"/>
              <a:gd name="connsiteY346" fmla="*/ 1097885 h 1213500"/>
              <a:gd name="connsiteX347" fmla="*/ 268720 w 1035818"/>
              <a:gd name="connsiteY347" fmla="*/ 1057517 h 1213500"/>
              <a:gd name="connsiteX348" fmla="*/ 285797 w 1035818"/>
              <a:gd name="connsiteY348" fmla="*/ 1016351 h 1213500"/>
              <a:gd name="connsiteX349" fmla="*/ 304692 w 1035818"/>
              <a:gd name="connsiteY349" fmla="*/ 973524 h 1213500"/>
              <a:gd name="connsiteX350" fmla="*/ 239077 w 1035818"/>
              <a:gd name="connsiteY350" fmla="*/ 961729 h 1213500"/>
              <a:gd name="connsiteX351" fmla="*/ 225617 w 1035818"/>
              <a:gd name="connsiteY351" fmla="*/ 1008271 h 1213500"/>
              <a:gd name="connsiteX352" fmla="*/ 225092 w 1035818"/>
              <a:gd name="connsiteY352" fmla="*/ 1009519 h 1213500"/>
              <a:gd name="connsiteX353" fmla="*/ 195153 w 1035818"/>
              <a:gd name="connsiteY353" fmla="*/ 1051574 h 1213500"/>
              <a:gd name="connsiteX354" fmla="*/ 193635 w 1035818"/>
              <a:gd name="connsiteY354" fmla="*/ 1050094 h 1213500"/>
              <a:gd name="connsiteX355" fmla="*/ 200381 w 1035818"/>
              <a:gd name="connsiteY355" fmla="*/ 1037183 h 1213500"/>
              <a:gd name="connsiteX356" fmla="*/ 702958 w 1035818"/>
              <a:gd name="connsiteY356" fmla="*/ 960887 h 1213500"/>
              <a:gd name="connsiteX357" fmla="*/ 710614 w 1035818"/>
              <a:gd name="connsiteY357" fmla="*/ 990332 h 1213500"/>
              <a:gd name="connsiteX358" fmla="*/ 689247 w 1035818"/>
              <a:gd name="connsiteY358" fmla="*/ 1036411 h 1213500"/>
              <a:gd name="connsiteX359" fmla="*/ 678766 w 1035818"/>
              <a:gd name="connsiteY359" fmla="*/ 1056496 h 1213500"/>
              <a:gd name="connsiteX360" fmla="*/ 581047 w 1035818"/>
              <a:gd name="connsiteY360" fmla="*/ 1183300 h 1213500"/>
              <a:gd name="connsiteX361" fmla="*/ 574441 w 1035818"/>
              <a:gd name="connsiteY361" fmla="*/ 1190853 h 1213500"/>
              <a:gd name="connsiteX362" fmla="*/ 603281 w 1035818"/>
              <a:gd name="connsiteY362" fmla="*/ 1127218 h 1213500"/>
              <a:gd name="connsiteX363" fmla="*/ 614147 w 1035818"/>
              <a:gd name="connsiteY363" fmla="*/ 1107068 h 1213500"/>
              <a:gd name="connsiteX364" fmla="*/ 650159 w 1035818"/>
              <a:gd name="connsiteY364" fmla="*/ 1038192 h 1213500"/>
              <a:gd name="connsiteX365" fmla="*/ 651971 w 1035818"/>
              <a:gd name="connsiteY365" fmla="*/ 1034681 h 1213500"/>
              <a:gd name="connsiteX366" fmla="*/ 674748 w 1035818"/>
              <a:gd name="connsiteY366" fmla="*/ 1000732 h 1213500"/>
              <a:gd name="connsiteX367" fmla="*/ 689905 w 1035818"/>
              <a:gd name="connsiteY367" fmla="*/ 977689 h 1213500"/>
              <a:gd name="connsiteX368" fmla="*/ 851263 w 1035818"/>
              <a:gd name="connsiteY368" fmla="*/ 959362 h 1213500"/>
              <a:gd name="connsiteX369" fmla="*/ 842630 w 1035818"/>
              <a:gd name="connsiteY369" fmla="*/ 981280 h 1213500"/>
              <a:gd name="connsiteX370" fmla="*/ 839510 w 1035818"/>
              <a:gd name="connsiteY370" fmla="*/ 988063 h 1213500"/>
              <a:gd name="connsiteX371" fmla="*/ 830550 w 1035818"/>
              <a:gd name="connsiteY371" fmla="*/ 995643 h 1213500"/>
              <a:gd name="connsiteX372" fmla="*/ 508539 w 1035818"/>
              <a:gd name="connsiteY372" fmla="*/ 954696 h 1213500"/>
              <a:gd name="connsiteX373" fmla="*/ 501131 w 1035818"/>
              <a:gd name="connsiteY373" fmla="*/ 990321 h 1213500"/>
              <a:gd name="connsiteX374" fmla="*/ 441832 w 1035818"/>
              <a:gd name="connsiteY374" fmla="*/ 1103307 h 1213500"/>
              <a:gd name="connsiteX375" fmla="*/ 441993 w 1035818"/>
              <a:gd name="connsiteY375" fmla="*/ 1101637 h 1213500"/>
              <a:gd name="connsiteX376" fmla="*/ 342891 w 1035818"/>
              <a:gd name="connsiteY376" fmla="*/ 953190 h 1213500"/>
              <a:gd name="connsiteX377" fmla="*/ 306114 w 1035818"/>
              <a:gd name="connsiteY377" fmla="*/ 1043043 h 1213500"/>
              <a:gd name="connsiteX378" fmla="*/ 314914 w 1035818"/>
              <a:gd name="connsiteY378" fmla="*/ 1010643 h 1213500"/>
              <a:gd name="connsiteX379" fmla="*/ 325996 w 1035818"/>
              <a:gd name="connsiteY379" fmla="*/ 962183 h 1213500"/>
              <a:gd name="connsiteX380" fmla="*/ 244208 w 1035818"/>
              <a:gd name="connsiteY380" fmla="*/ 951723 h 1213500"/>
              <a:gd name="connsiteX381" fmla="*/ 239077 w 1035818"/>
              <a:gd name="connsiteY381" fmla="*/ 961729 h 1213500"/>
              <a:gd name="connsiteX382" fmla="*/ 239661 w 1035818"/>
              <a:gd name="connsiteY382" fmla="*/ 959709 h 1213500"/>
              <a:gd name="connsiteX383" fmla="*/ 621586 w 1035818"/>
              <a:gd name="connsiteY383" fmla="*/ 949570 h 1213500"/>
              <a:gd name="connsiteX384" fmla="*/ 595432 w 1035818"/>
              <a:gd name="connsiteY384" fmla="*/ 992986 h 1213500"/>
              <a:gd name="connsiteX385" fmla="*/ 493593 w 1035818"/>
              <a:gd name="connsiteY385" fmla="*/ 1190179 h 1213500"/>
              <a:gd name="connsiteX386" fmla="*/ 489818 w 1035818"/>
              <a:gd name="connsiteY386" fmla="*/ 1199251 h 1213500"/>
              <a:gd name="connsiteX387" fmla="*/ 498579 w 1035818"/>
              <a:gd name="connsiteY387" fmla="*/ 1171398 h 1213500"/>
              <a:gd name="connsiteX388" fmla="*/ 515883 w 1035818"/>
              <a:gd name="connsiteY388" fmla="*/ 1094941 h 1213500"/>
              <a:gd name="connsiteX389" fmla="*/ 539306 w 1035818"/>
              <a:gd name="connsiteY389" fmla="*/ 1063633 h 1213500"/>
              <a:gd name="connsiteX390" fmla="*/ 590475 w 1035818"/>
              <a:gd name="connsiteY390" fmla="*/ 993659 h 1213500"/>
              <a:gd name="connsiteX391" fmla="*/ 417537 w 1035818"/>
              <a:gd name="connsiteY391" fmla="*/ 948833 h 1213500"/>
              <a:gd name="connsiteX392" fmla="*/ 409859 w 1035818"/>
              <a:gd name="connsiteY392" fmla="*/ 970143 h 1213500"/>
              <a:gd name="connsiteX393" fmla="*/ 385673 w 1035818"/>
              <a:gd name="connsiteY393" fmla="*/ 1014457 h 1213500"/>
              <a:gd name="connsiteX394" fmla="*/ 380860 w 1035818"/>
              <a:gd name="connsiteY394" fmla="*/ 1019965 h 1213500"/>
              <a:gd name="connsiteX395" fmla="*/ 379620 w 1035818"/>
              <a:gd name="connsiteY395" fmla="*/ 1021276 h 1213500"/>
              <a:gd name="connsiteX396" fmla="*/ 405510 w 1035818"/>
              <a:gd name="connsiteY396" fmla="*/ 973379 h 1213500"/>
              <a:gd name="connsiteX397" fmla="*/ 255744 w 1035818"/>
              <a:gd name="connsiteY397" fmla="*/ 946205 h 1213500"/>
              <a:gd name="connsiteX398" fmla="*/ 254830 w 1035818"/>
              <a:gd name="connsiteY398" fmla="*/ 967746 h 1213500"/>
              <a:gd name="connsiteX399" fmla="*/ 225369 w 1035818"/>
              <a:gd name="connsiteY399" fmla="*/ 1009130 h 1213500"/>
              <a:gd name="connsiteX400" fmla="*/ 225617 w 1035818"/>
              <a:gd name="connsiteY400" fmla="*/ 1008271 h 1213500"/>
              <a:gd name="connsiteX401" fmla="*/ 230257 w 1035818"/>
              <a:gd name="connsiteY401" fmla="*/ 997250 h 1213500"/>
              <a:gd name="connsiteX402" fmla="*/ 698958 w 1035818"/>
              <a:gd name="connsiteY402" fmla="*/ 945503 h 1213500"/>
              <a:gd name="connsiteX403" fmla="*/ 702391 w 1035818"/>
              <a:gd name="connsiteY403" fmla="*/ 958707 h 1213500"/>
              <a:gd name="connsiteX404" fmla="*/ 689905 w 1035818"/>
              <a:gd name="connsiteY404" fmla="*/ 977689 h 1213500"/>
              <a:gd name="connsiteX405" fmla="*/ 682984 w 1035818"/>
              <a:gd name="connsiteY405" fmla="*/ 986598 h 1213500"/>
              <a:gd name="connsiteX406" fmla="*/ 665602 w 1035818"/>
              <a:gd name="connsiteY406" fmla="*/ 1008264 h 1213500"/>
              <a:gd name="connsiteX407" fmla="*/ 689929 w 1035818"/>
              <a:gd name="connsiteY407" fmla="*/ 961120 h 1213500"/>
              <a:gd name="connsiteX408" fmla="*/ 692268 w 1035818"/>
              <a:gd name="connsiteY408" fmla="*/ 955919 h 1213500"/>
              <a:gd name="connsiteX409" fmla="*/ 695012 w 1035818"/>
              <a:gd name="connsiteY409" fmla="*/ 951277 h 1213500"/>
              <a:gd name="connsiteX410" fmla="*/ 346110 w 1035818"/>
              <a:gd name="connsiteY410" fmla="*/ 945325 h 1213500"/>
              <a:gd name="connsiteX411" fmla="*/ 344277 w 1035818"/>
              <a:gd name="connsiteY411" fmla="*/ 952452 h 1213500"/>
              <a:gd name="connsiteX412" fmla="*/ 342891 w 1035818"/>
              <a:gd name="connsiteY412" fmla="*/ 953190 h 1213500"/>
              <a:gd name="connsiteX413" fmla="*/ 507287 w 1035818"/>
              <a:gd name="connsiteY413" fmla="*/ 944666 h 1213500"/>
              <a:gd name="connsiteX414" fmla="*/ 458459 w 1035818"/>
              <a:gd name="connsiteY414" fmla="*/ 1021093 h 1213500"/>
              <a:gd name="connsiteX415" fmla="*/ 460130 w 1035818"/>
              <a:gd name="connsiteY415" fmla="*/ 1014557 h 1213500"/>
              <a:gd name="connsiteX416" fmla="*/ 472419 w 1035818"/>
              <a:gd name="connsiteY416" fmla="*/ 981847 h 1213500"/>
              <a:gd name="connsiteX417" fmla="*/ 477232 w 1035818"/>
              <a:gd name="connsiteY417" fmla="*/ 977482 h 1213500"/>
              <a:gd name="connsiteX418" fmla="*/ 525657 w 1035818"/>
              <a:gd name="connsiteY418" fmla="*/ 943589 h 1213500"/>
              <a:gd name="connsiteX419" fmla="*/ 526316 w 1035818"/>
              <a:gd name="connsiteY419" fmla="*/ 944759 h 1213500"/>
              <a:gd name="connsiteX420" fmla="*/ 527461 w 1035818"/>
              <a:gd name="connsiteY420" fmla="*/ 1011148 h 1213500"/>
              <a:gd name="connsiteX421" fmla="*/ 527370 w 1035818"/>
              <a:gd name="connsiteY421" fmla="*/ 1011828 h 1213500"/>
              <a:gd name="connsiteX422" fmla="*/ 526469 w 1035818"/>
              <a:gd name="connsiteY422" fmla="*/ 1013966 h 1213500"/>
              <a:gd name="connsiteX423" fmla="*/ 521030 w 1035818"/>
              <a:gd name="connsiteY423" fmla="*/ 1020239 h 1213500"/>
              <a:gd name="connsiteX424" fmla="*/ 488899 w 1035818"/>
              <a:gd name="connsiteY424" fmla="*/ 1057246 h 1213500"/>
              <a:gd name="connsiteX425" fmla="*/ 493593 w 1035818"/>
              <a:gd name="connsiteY425" fmla="*/ 1026566 h 1213500"/>
              <a:gd name="connsiteX426" fmla="*/ 501131 w 1035818"/>
              <a:gd name="connsiteY426" fmla="*/ 990321 h 1213500"/>
              <a:gd name="connsiteX427" fmla="*/ 369316 w 1035818"/>
              <a:gd name="connsiteY427" fmla="*/ 942643 h 1213500"/>
              <a:gd name="connsiteX428" fmla="*/ 362703 w 1035818"/>
              <a:gd name="connsiteY428" fmla="*/ 961120 h 1213500"/>
              <a:gd name="connsiteX429" fmla="*/ 338077 w 1035818"/>
              <a:gd name="connsiteY429" fmla="*/ 1021794 h 1213500"/>
              <a:gd name="connsiteX430" fmla="*/ 334391 w 1035818"/>
              <a:gd name="connsiteY430" fmla="*/ 1029856 h 1213500"/>
              <a:gd name="connsiteX431" fmla="*/ 319934 w 1035818"/>
              <a:gd name="connsiteY431" fmla="*/ 1050341 h 1213500"/>
              <a:gd name="connsiteX432" fmla="*/ 329980 w 1035818"/>
              <a:gd name="connsiteY432" fmla="*/ 1010204 h 1213500"/>
              <a:gd name="connsiteX433" fmla="*/ 342715 w 1035818"/>
              <a:gd name="connsiteY433" fmla="*/ 958529 h 1213500"/>
              <a:gd name="connsiteX434" fmla="*/ 344277 w 1035818"/>
              <a:gd name="connsiteY434" fmla="*/ 952452 h 1213500"/>
              <a:gd name="connsiteX435" fmla="*/ 344651 w 1035818"/>
              <a:gd name="connsiteY435" fmla="*/ 952253 h 1213500"/>
              <a:gd name="connsiteX436" fmla="*/ 249133 w 1035818"/>
              <a:gd name="connsiteY436" fmla="*/ 942119 h 1213500"/>
              <a:gd name="connsiteX437" fmla="*/ 248173 w 1035818"/>
              <a:gd name="connsiteY437" fmla="*/ 944759 h 1213500"/>
              <a:gd name="connsiteX438" fmla="*/ 244208 w 1035818"/>
              <a:gd name="connsiteY438" fmla="*/ 951723 h 1213500"/>
              <a:gd name="connsiteX439" fmla="*/ 985196 w 1035818"/>
              <a:gd name="connsiteY439" fmla="*/ 936985 h 1213500"/>
              <a:gd name="connsiteX440" fmla="*/ 951711 w 1035818"/>
              <a:gd name="connsiteY440" fmla="*/ 993843 h 1213500"/>
              <a:gd name="connsiteX441" fmla="*/ 882801 w 1035818"/>
              <a:gd name="connsiteY441" fmla="*/ 1144010 h 1213500"/>
              <a:gd name="connsiteX442" fmla="*/ 880621 w 1035818"/>
              <a:gd name="connsiteY442" fmla="*/ 1147449 h 1213500"/>
              <a:gd name="connsiteX443" fmla="*/ 872587 w 1035818"/>
              <a:gd name="connsiteY443" fmla="*/ 1152222 h 1213500"/>
              <a:gd name="connsiteX444" fmla="*/ 790973 w 1035818"/>
              <a:gd name="connsiteY444" fmla="*/ 1184129 h 1213500"/>
              <a:gd name="connsiteX445" fmla="*/ 821551 w 1035818"/>
              <a:gd name="connsiteY445" fmla="*/ 1142155 h 1213500"/>
              <a:gd name="connsiteX446" fmla="*/ 910742 w 1035818"/>
              <a:gd name="connsiteY446" fmla="*/ 1001287 h 1213500"/>
              <a:gd name="connsiteX447" fmla="*/ 918988 w 1035818"/>
              <a:gd name="connsiteY447" fmla="*/ 993843 h 1213500"/>
              <a:gd name="connsiteX448" fmla="*/ 966835 w 1035818"/>
              <a:gd name="connsiteY448" fmla="*/ 951318 h 1213500"/>
              <a:gd name="connsiteX449" fmla="*/ 512235 w 1035818"/>
              <a:gd name="connsiteY449" fmla="*/ 936922 h 1213500"/>
              <a:gd name="connsiteX450" fmla="*/ 511605 w 1035818"/>
              <a:gd name="connsiteY450" fmla="*/ 939952 h 1213500"/>
              <a:gd name="connsiteX451" fmla="*/ 507287 w 1035818"/>
              <a:gd name="connsiteY451" fmla="*/ 944666 h 1213500"/>
              <a:gd name="connsiteX452" fmla="*/ 278489 w 1035818"/>
              <a:gd name="connsiteY452" fmla="*/ 935376 h 1213500"/>
              <a:gd name="connsiteX453" fmla="*/ 254491 w 1035818"/>
              <a:gd name="connsiteY453" fmla="*/ 975753 h 1213500"/>
              <a:gd name="connsiteX454" fmla="*/ 254830 w 1035818"/>
              <a:gd name="connsiteY454" fmla="*/ 967746 h 1213500"/>
              <a:gd name="connsiteX455" fmla="*/ 277309 w 1035818"/>
              <a:gd name="connsiteY455" fmla="*/ 936169 h 1213500"/>
              <a:gd name="connsiteX456" fmla="*/ 120962 w 1035818"/>
              <a:gd name="connsiteY456" fmla="*/ 935332 h 1213500"/>
              <a:gd name="connsiteX457" fmla="*/ 117009 w 1035818"/>
              <a:gd name="connsiteY457" fmla="*/ 942169 h 1213500"/>
              <a:gd name="connsiteX458" fmla="*/ 108491 w 1035818"/>
              <a:gd name="connsiteY458" fmla="*/ 952215 h 1213500"/>
              <a:gd name="connsiteX459" fmla="*/ 104451 w 1035818"/>
              <a:gd name="connsiteY459" fmla="*/ 946725 h 1213500"/>
              <a:gd name="connsiteX460" fmla="*/ 110784 w 1035818"/>
              <a:gd name="connsiteY460" fmla="*/ 940897 h 1213500"/>
              <a:gd name="connsiteX461" fmla="*/ 695880 w 1035818"/>
              <a:gd name="connsiteY461" fmla="*/ 933663 h 1213500"/>
              <a:gd name="connsiteX462" fmla="*/ 698223 w 1035818"/>
              <a:gd name="connsiteY462" fmla="*/ 942676 h 1213500"/>
              <a:gd name="connsiteX463" fmla="*/ 692268 w 1035818"/>
              <a:gd name="connsiteY463" fmla="*/ 955919 h 1213500"/>
              <a:gd name="connsiteX464" fmla="*/ 653968 w 1035818"/>
              <a:gd name="connsiteY464" fmla="*/ 1020723 h 1213500"/>
              <a:gd name="connsiteX465" fmla="*/ 518594 w 1035818"/>
              <a:gd name="connsiteY465" fmla="*/ 932321 h 1213500"/>
              <a:gd name="connsiteX466" fmla="*/ 518655 w 1035818"/>
              <a:gd name="connsiteY466" fmla="*/ 932358 h 1213500"/>
              <a:gd name="connsiteX467" fmla="*/ 508539 w 1035818"/>
              <a:gd name="connsiteY467" fmla="*/ 954696 h 1213500"/>
              <a:gd name="connsiteX468" fmla="*/ 511605 w 1035818"/>
              <a:gd name="connsiteY468" fmla="*/ 939952 h 1213500"/>
              <a:gd name="connsiteX469" fmla="*/ 402634 w 1035818"/>
              <a:gd name="connsiteY469" fmla="*/ 931350 h 1213500"/>
              <a:gd name="connsiteX470" fmla="*/ 398528 w 1035818"/>
              <a:gd name="connsiteY470" fmla="*/ 940683 h 1213500"/>
              <a:gd name="connsiteX471" fmla="*/ 377811 w 1035818"/>
              <a:gd name="connsiteY471" fmla="*/ 968333 h 1213500"/>
              <a:gd name="connsiteX472" fmla="*/ 339161 w 1035818"/>
              <a:gd name="connsiteY472" fmla="*/ 1023097 h 1213500"/>
              <a:gd name="connsiteX473" fmla="*/ 362703 w 1035818"/>
              <a:gd name="connsiteY473" fmla="*/ 961120 h 1213500"/>
              <a:gd name="connsiteX474" fmla="*/ 370014 w 1035818"/>
              <a:gd name="connsiteY474" fmla="*/ 942371 h 1213500"/>
              <a:gd name="connsiteX475" fmla="*/ 386903 w 1035818"/>
              <a:gd name="connsiteY475" fmla="*/ 935791 h 1213500"/>
              <a:gd name="connsiteX476" fmla="*/ 196649 w 1035818"/>
              <a:gd name="connsiteY476" fmla="*/ 931303 h 1213500"/>
              <a:gd name="connsiteX477" fmla="*/ 195521 w 1035818"/>
              <a:gd name="connsiteY477" fmla="*/ 935402 h 1213500"/>
              <a:gd name="connsiteX478" fmla="*/ 195425 w 1035818"/>
              <a:gd name="connsiteY478" fmla="*/ 935964 h 1213500"/>
              <a:gd name="connsiteX479" fmla="*/ 184850 w 1035818"/>
              <a:gd name="connsiteY479" fmla="*/ 969266 h 1213500"/>
              <a:gd name="connsiteX480" fmla="*/ 169918 w 1035818"/>
              <a:gd name="connsiteY480" fmla="*/ 1015370 h 1213500"/>
              <a:gd name="connsiteX481" fmla="*/ 167022 w 1035818"/>
              <a:gd name="connsiteY481" fmla="*/ 1024138 h 1213500"/>
              <a:gd name="connsiteX482" fmla="*/ 147194 w 1035818"/>
              <a:gd name="connsiteY482" fmla="*/ 1004800 h 1213500"/>
              <a:gd name="connsiteX483" fmla="*/ 144433 w 1035818"/>
              <a:gd name="connsiteY483" fmla="*/ 1001050 h 1213500"/>
              <a:gd name="connsiteX484" fmla="*/ 514380 w 1035818"/>
              <a:gd name="connsiteY484" fmla="*/ 929779 h 1213500"/>
              <a:gd name="connsiteX485" fmla="*/ 516126 w 1035818"/>
              <a:gd name="connsiteY485" fmla="*/ 930832 h 1213500"/>
              <a:gd name="connsiteX486" fmla="*/ 512235 w 1035818"/>
              <a:gd name="connsiteY486" fmla="*/ 936922 h 1213500"/>
              <a:gd name="connsiteX487" fmla="*/ 512683 w 1035818"/>
              <a:gd name="connsiteY487" fmla="*/ 934766 h 1213500"/>
              <a:gd name="connsiteX488" fmla="*/ 408215 w 1035818"/>
              <a:gd name="connsiteY488" fmla="*/ 929774 h 1213500"/>
              <a:gd name="connsiteX489" fmla="*/ 396984 w 1035818"/>
              <a:gd name="connsiteY489" fmla="*/ 957879 h 1213500"/>
              <a:gd name="connsiteX490" fmla="*/ 360904 w 1035818"/>
              <a:gd name="connsiteY490" fmla="*/ 1029984 h 1213500"/>
              <a:gd name="connsiteX491" fmla="*/ 353680 w 1035818"/>
              <a:gd name="connsiteY491" fmla="*/ 1042610 h 1213500"/>
              <a:gd name="connsiteX492" fmla="*/ 398528 w 1035818"/>
              <a:gd name="connsiteY492" fmla="*/ 940683 h 1213500"/>
              <a:gd name="connsiteX493" fmla="*/ 406295 w 1035818"/>
              <a:gd name="connsiteY493" fmla="*/ 930316 h 1213500"/>
              <a:gd name="connsiteX494" fmla="*/ 460174 w 1035818"/>
              <a:gd name="connsiteY494" fmla="*/ 929195 h 1213500"/>
              <a:gd name="connsiteX495" fmla="*/ 441082 w 1035818"/>
              <a:gd name="connsiteY495" fmla="*/ 987241 h 1213500"/>
              <a:gd name="connsiteX496" fmla="*/ 415983 w 1035818"/>
              <a:gd name="connsiteY496" fmla="*/ 1022225 h 1213500"/>
              <a:gd name="connsiteX497" fmla="*/ 407330 w 1035818"/>
              <a:gd name="connsiteY497" fmla="*/ 1035006 h 1213500"/>
              <a:gd name="connsiteX498" fmla="*/ 393769 w 1035818"/>
              <a:gd name="connsiteY498" fmla="*/ 1043813 h 1213500"/>
              <a:gd name="connsiteX499" fmla="*/ 384164 w 1035818"/>
              <a:gd name="connsiteY499" fmla="*/ 1048438 h 1213500"/>
              <a:gd name="connsiteX500" fmla="*/ 406809 w 1035818"/>
              <a:gd name="connsiteY500" fmla="*/ 990268 h 1213500"/>
              <a:gd name="connsiteX501" fmla="*/ 413859 w 1035818"/>
              <a:gd name="connsiteY501" fmla="*/ 928181 h 1213500"/>
              <a:gd name="connsiteX502" fmla="*/ 376160 w 1035818"/>
              <a:gd name="connsiteY502" fmla="*/ 1024935 h 1213500"/>
              <a:gd name="connsiteX503" fmla="*/ 361024 w 1035818"/>
              <a:gd name="connsiteY503" fmla="*/ 1040941 h 1213500"/>
              <a:gd name="connsiteX504" fmla="*/ 391055 w 1035818"/>
              <a:gd name="connsiteY504" fmla="*/ 972716 h 1213500"/>
              <a:gd name="connsiteX505" fmla="*/ 396984 w 1035818"/>
              <a:gd name="connsiteY505" fmla="*/ 957879 h 1213500"/>
              <a:gd name="connsiteX506" fmla="*/ 411513 w 1035818"/>
              <a:gd name="connsiteY506" fmla="*/ 928843 h 1213500"/>
              <a:gd name="connsiteX507" fmla="*/ 990910 w 1035818"/>
              <a:gd name="connsiteY507" fmla="*/ 927283 h 1213500"/>
              <a:gd name="connsiteX508" fmla="*/ 992550 w 1035818"/>
              <a:gd name="connsiteY508" fmla="*/ 931244 h 1213500"/>
              <a:gd name="connsiteX509" fmla="*/ 985196 w 1035818"/>
              <a:gd name="connsiteY509" fmla="*/ 936985 h 1213500"/>
              <a:gd name="connsiteX510" fmla="*/ 429861 w 1035818"/>
              <a:gd name="connsiteY510" fmla="*/ 923682 h 1213500"/>
              <a:gd name="connsiteX511" fmla="*/ 417537 w 1035818"/>
              <a:gd name="connsiteY511" fmla="*/ 948833 h 1213500"/>
              <a:gd name="connsiteX512" fmla="*/ 426238 w 1035818"/>
              <a:gd name="connsiteY512" fmla="*/ 924686 h 1213500"/>
              <a:gd name="connsiteX513" fmla="*/ 429327 w 1035818"/>
              <a:gd name="connsiteY513" fmla="*/ 923813 h 1213500"/>
              <a:gd name="connsiteX514" fmla="*/ 439510 w 1035818"/>
              <a:gd name="connsiteY514" fmla="*/ 921310 h 1213500"/>
              <a:gd name="connsiteX515" fmla="*/ 411787 w 1035818"/>
              <a:gd name="connsiteY515" fmla="*/ 977482 h 1213500"/>
              <a:gd name="connsiteX516" fmla="*/ 406809 w 1035818"/>
              <a:gd name="connsiteY516" fmla="*/ 990268 h 1213500"/>
              <a:gd name="connsiteX517" fmla="*/ 399661 w 1035818"/>
              <a:gd name="connsiteY517" fmla="*/ 998448 h 1213500"/>
              <a:gd name="connsiteX518" fmla="*/ 409859 w 1035818"/>
              <a:gd name="connsiteY518" fmla="*/ 970143 h 1213500"/>
              <a:gd name="connsiteX519" fmla="*/ 436048 w 1035818"/>
              <a:gd name="connsiteY519" fmla="*/ 922161 h 1213500"/>
              <a:gd name="connsiteX520" fmla="*/ 256812 w 1035818"/>
              <a:gd name="connsiteY520" fmla="*/ 921002 h 1213500"/>
              <a:gd name="connsiteX521" fmla="*/ 256528 w 1035818"/>
              <a:gd name="connsiteY521" fmla="*/ 927700 h 1213500"/>
              <a:gd name="connsiteX522" fmla="*/ 249133 w 1035818"/>
              <a:gd name="connsiteY522" fmla="*/ 942119 h 1213500"/>
              <a:gd name="connsiteX523" fmla="*/ 491305 w 1035818"/>
              <a:gd name="connsiteY523" fmla="*/ 918304 h 1213500"/>
              <a:gd name="connsiteX524" fmla="*/ 498011 w 1035818"/>
              <a:gd name="connsiteY524" fmla="*/ 921291 h 1213500"/>
              <a:gd name="connsiteX525" fmla="*/ 485110 w 1035818"/>
              <a:gd name="connsiteY525" fmla="*/ 948065 h 1213500"/>
              <a:gd name="connsiteX526" fmla="*/ 472419 w 1035818"/>
              <a:gd name="connsiteY526" fmla="*/ 981847 h 1213500"/>
              <a:gd name="connsiteX527" fmla="*/ 430288 w 1035818"/>
              <a:gd name="connsiteY527" fmla="*/ 1020060 h 1213500"/>
              <a:gd name="connsiteX528" fmla="*/ 441082 w 1035818"/>
              <a:gd name="connsiteY528" fmla="*/ 987241 h 1213500"/>
              <a:gd name="connsiteX529" fmla="*/ 464878 w 1035818"/>
              <a:gd name="connsiteY529" fmla="*/ 954075 h 1213500"/>
              <a:gd name="connsiteX530" fmla="*/ 527187 w 1035818"/>
              <a:gd name="connsiteY530" fmla="*/ 913519 h 1213500"/>
              <a:gd name="connsiteX531" fmla="*/ 518748 w 1035818"/>
              <a:gd name="connsiteY531" fmla="*/ 932153 h 1213500"/>
              <a:gd name="connsiteX532" fmla="*/ 518594 w 1035818"/>
              <a:gd name="connsiteY532" fmla="*/ 932321 h 1213500"/>
              <a:gd name="connsiteX533" fmla="*/ 516126 w 1035818"/>
              <a:gd name="connsiteY533" fmla="*/ 930832 h 1213500"/>
              <a:gd name="connsiteX534" fmla="*/ 472219 w 1035818"/>
              <a:gd name="connsiteY534" fmla="*/ 913269 h 1213500"/>
              <a:gd name="connsiteX535" fmla="*/ 460871 w 1035818"/>
              <a:gd name="connsiteY535" fmla="*/ 928398 h 1213500"/>
              <a:gd name="connsiteX536" fmla="*/ 460174 w 1035818"/>
              <a:gd name="connsiteY536" fmla="*/ 929195 h 1213500"/>
              <a:gd name="connsiteX537" fmla="*/ 464813 w 1035818"/>
              <a:gd name="connsiteY537" fmla="*/ 915089 h 1213500"/>
              <a:gd name="connsiteX538" fmla="*/ 419785 w 1035818"/>
              <a:gd name="connsiteY538" fmla="*/ 912312 h 1213500"/>
              <a:gd name="connsiteX539" fmla="*/ 411513 w 1035818"/>
              <a:gd name="connsiteY539" fmla="*/ 928843 h 1213500"/>
              <a:gd name="connsiteX540" fmla="*/ 408215 w 1035818"/>
              <a:gd name="connsiteY540" fmla="*/ 929774 h 1213500"/>
              <a:gd name="connsiteX541" fmla="*/ 409944 w 1035818"/>
              <a:gd name="connsiteY541" fmla="*/ 925447 h 1213500"/>
              <a:gd name="connsiteX542" fmla="*/ 142815 w 1035818"/>
              <a:gd name="connsiteY542" fmla="*/ 911419 h 1213500"/>
              <a:gd name="connsiteX543" fmla="*/ 124264 w 1035818"/>
              <a:gd name="connsiteY543" fmla="*/ 933527 h 1213500"/>
              <a:gd name="connsiteX544" fmla="*/ 120962 w 1035818"/>
              <a:gd name="connsiteY544" fmla="*/ 935332 h 1213500"/>
              <a:gd name="connsiteX545" fmla="*/ 125663 w 1035818"/>
              <a:gd name="connsiteY545" fmla="*/ 927204 h 1213500"/>
              <a:gd name="connsiteX546" fmla="*/ 689822 w 1035818"/>
              <a:gd name="connsiteY546" fmla="*/ 910363 h 1213500"/>
              <a:gd name="connsiteX547" fmla="*/ 694537 w 1035818"/>
              <a:gd name="connsiteY547" fmla="*/ 928500 h 1213500"/>
              <a:gd name="connsiteX548" fmla="*/ 651589 w 1035818"/>
              <a:gd name="connsiteY548" fmla="*/ 1003652 h 1213500"/>
              <a:gd name="connsiteX549" fmla="*/ 606580 w 1035818"/>
              <a:gd name="connsiteY549" fmla="*/ 1081835 h 1213500"/>
              <a:gd name="connsiteX550" fmla="*/ 577618 w 1035818"/>
              <a:gd name="connsiteY550" fmla="*/ 1117936 h 1213500"/>
              <a:gd name="connsiteX551" fmla="*/ 652069 w 1035818"/>
              <a:gd name="connsiteY551" fmla="*/ 980399 h 1213500"/>
              <a:gd name="connsiteX552" fmla="*/ 420943 w 1035818"/>
              <a:gd name="connsiteY552" fmla="*/ 909997 h 1213500"/>
              <a:gd name="connsiteX553" fmla="*/ 420319 w 1035818"/>
              <a:gd name="connsiteY553" fmla="*/ 911599 h 1213500"/>
              <a:gd name="connsiteX554" fmla="*/ 419785 w 1035818"/>
              <a:gd name="connsiteY554" fmla="*/ 912312 h 1213500"/>
              <a:gd name="connsiteX555" fmla="*/ 136478 w 1035818"/>
              <a:gd name="connsiteY555" fmla="*/ 908504 h 1213500"/>
              <a:gd name="connsiteX556" fmla="*/ 125663 w 1035818"/>
              <a:gd name="connsiteY556" fmla="*/ 927204 h 1213500"/>
              <a:gd name="connsiteX557" fmla="*/ 110784 w 1035818"/>
              <a:gd name="connsiteY557" fmla="*/ 940897 h 1213500"/>
              <a:gd name="connsiteX558" fmla="*/ 103210 w 1035818"/>
              <a:gd name="connsiteY558" fmla="*/ 945039 h 1213500"/>
              <a:gd name="connsiteX559" fmla="*/ 102583 w 1035818"/>
              <a:gd name="connsiteY559" fmla="*/ 944188 h 1213500"/>
              <a:gd name="connsiteX560" fmla="*/ 133644 w 1035818"/>
              <a:gd name="connsiteY560" fmla="*/ 912036 h 1213500"/>
              <a:gd name="connsiteX561" fmla="*/ 266718 w 1035818"/>
              <a:gd name="connsiteY561" fmla="*/ 907683 h 1213500"/>
              <a:gd name="connsiteX562" fmla="*/ 265614 w 1035818"/>
              <a:gd name="connsiteY562" fmla="*/ 926436 h 1213500"/>
              <a:gd name="connsiteX563" fmla="*/ 255744 w 1035818"/>
              <a:gd name="connsiteY563" fmla="*/ 946205 h 1213500"/>
              <a:gd name="connsiteX564" fmla="*/ 256528 w 1035818"/>
              <a:gd name="connsiteY564" fmla="*/ 927700 h 1213500"/>
              <a:gd name="connsiteX565" fmla="*/ 261647 w 1035818"/>
              <a:gd name="connsiteY565" fmla="*/ 917719 h 1213500"/>
              <a:gd name="connsiteX566" fmla="*/ 334506 w 1035818"/>
              <a:gd name="connsiteY566" fmla="*/ 907310 h 1213500"/>
              <a:gd name="connsiteX567" fmla="*/ 330542 w 1035818"/>
              <a:gd name="connsiteY567" fmla="*/ 920444 h 1213500"/>
              <a:gd name="connsiteX568" fmla="*/ 330289 w 1035818"/>
              <a:gd name="connsiteY568" fmla="*/ 921252 h 1213500"/>
              <a:gd name="connsiteX569" fmla="*/ 330133 w 1035818"/>
              <a:gd name="connsiteY569" fmla="*/ 921501 h 1213500"/>
              <a:gd name="connsiteX570" fmla="*/ 311687 w 1035818"/>
              <a:gd name="connsiteY570" fmla="*/ 957670 h 1213500"/>
              <a:gd name="connsiteX571" fmla="*/ 304692 w 1035818"/>
              <a:gd name="connsiteY571" fmla="*/ 973524 h 1213500"/>
              <a:gd name="connsiteX572" fmla="*/ 297257 w 1035818"/>
              <a:gd name="connsiteY572" fmla="*/ 977482 h 1213500"/>
              <a:gd name="connsiteX573" fmla="*/ 288509 w 1035818"/>
              <a:gd name="connsiteY573" fmla="*/ 983882 h 1213500"/>
              <a:gd name="connsiteX574" fmla="*/ 313619 w 1035818"/>
              <a:gd name="connsiteY574" fmla="*/ 944759 h 1213500"/>
              <a:gd name="connsiteX575" fmla="*/ 326338 w 1035818"/>
              <a:gd name="connsiteY575" fmla="*/ 922195 h 1213500"/>
              <a:gd name="connsiteX576" fmla="*/ 162294 w 1035818"/>
              <a:gd name="connsiteY576" fmla="*/ 905735 h 1213500"/>
              <a:gd name="connsiteX577" fmla="*/ 146402 w 1035818"/>
              <a:gd name="connsiteY577" fmla="*/ 947331 h 1213500"/>
              <a:gd name="connsiteX578" fmla="*/ 132592 w 1035818"/>
              <a:gd name="connsiteY578" fmla="*/ 984960 h 1213500"/>
              <a:gd name="connsiteX579" fmla="*/ 110007 w 1035818"/>
              <a:gd name="connsiteY579" fmla="*/ 954274 h 1213500"/>
              <a:gd name="connsiteX580" fmla="*/ 117009 w 1035818"/>
              <a:gd name="connsiteY580" fmla="*/ 942169 h 1213500"/>
              <a:gd name="connsiteX581" fmla="*/ 117389 w 1035818"/>
              <a:gd name="connsiteY581" fmla="*/ 941719 h 1213500"/>
              <a:gd name="connsiteX582" fmla="*/ 124264 w 1035818"/>
              <a:gd name="connsiteY582" fmla="*/ 933527 h 1213500"/>
              <a:gd name="connsiteX583" fmla="*/ 133644 w 1035818"/>
              <a:gd name="connsiteY583" fmla="*/ 928398 h 1213500"/>
              <a:gd name="connsiteX584" fmla="*/ 343016 w 1035818"/>
              <a:gd name="connsiteY584" fmla="*/ 900876 h 1213500"/>
              <a:gd name="connsiteX585" fmla="*/ 341268 w 1035818"/>
              <a:gd name="connsiteY585" fmla="*/ 906657 h 1213500"/>
              <a:gd name="connsiteX586" fmla="*/ 329980 w 1035818"/>
              <a:gd name="connsiteY586" fmla="*/ 944759 h 1213500"/>
              <a:gd name="connsiteX587" fmla="*/ 325996 w 1035818"/>
              <a:gd name="connsiteY587" fmla="*/ 962183 h 1213500"/>
              <a:gd name="connsiteX588" fmla="*/ 315738 w 1035818"/>
              <a:gd name="connsiteY588" fmla="*/ 967644 h 1213500"/>
              <a:gd name="connsiteX589" fmla="*/ 330289 w 1035818"/>
              <a:gd name="connsiteY589" fmla="*/ 921252 h 1213500"/>
              <a:gd name="connsiteX590" fmla="*/ 257707 w 1035818"/>
              <a:gd name="connsiteY590" fmla="*/ 899194 h 1213500"/>
              <a:gd name="connsiteX591" fmla="*/ 250077 w 1035818"/>
              <a:gd name="connsiteY591" fmla="*/ 923691 h 1213500"/>
              <a:gd name="connsiteX592" fmla="*/ 239661 w 1035818"/>
              <a:gd name="connsiteY592" fmla="*/ 959709 h 1213500"/>
              <a:gd name="connsiteX593" fmla="*/ 206449 w 1035818"/>
              <a:gd name="connsiteY593" fmla="*/ 1018036 h 1213500"/>
              <a:gd name="connsiteX594" fmla="*/ 190654 w 1035818"/>
              <a:gd name="connsiteY594" fmla="*/ 1047187 h 1213500"/>
              <a:gd name="connsiteX595" fmla="*/ 177335 w 1035818"/>
              <a:gd name="connsiteY595" fmla="*/ 1034197 h 1213500"/>
              <a:gd name="connsiteX596" fmla="*/ 180825 w 1035818"/>
              <a:gd name="connsiteY596" fmla="*/ 1018671 h 1213500"/>
              <a:gd name="connsiteX597" fmla="*/ 184507 w 1035818"/>
              <a:gd name="connsiteY597" fmla="*/ 1011490 h 1213500"/>
              <a:gd name="connsiteX598" fmla="*/ 202163 w 1035818"/>
              <a:gd name="connsiteY598" fmla="*/ 980925 h 1213500"/>
              <a:gd name="connsiteX599" fmla="*/ 253875 w 1035818"/>
              <a:gd name="connsiteY599" fmla="*/ 905341 h 1213500"/>
              <a:gd name="connsiteX600" fmla="*/ 257742 w 1035818"/>
              <a:gd name="connsiteY600" fmla="*/ 899082 h 1213500"/>
              <a:gd name="connsiteX601" fmla="*/ 257739 w 1035818"/>
              <a:gd name="connsiteY601" fmla="*/ 899142 h 1213500"/>
              <a:gd name="connsiteX602" fmla="*/ 257707 w 1035818"/>
              <a:gd name="connsiteY602" fmla="*/ 899194 h 1213500"/>
              <a:gd name="connsiteX603" fmla="*/ 553184 w 1035818"/>
              <a:gd name="connsiteY603" fmla="*/ 890463 h 1213500"/>
              <a:gd name="connsiteX604" fmla="*/ 545731 w 1035818"/>
              <a:gd name="connsiteY604" fmla="*/ 905340 h 1213500"/>
              <a:gd name="connsiteX605" fmla="*/ 525657 w 1035818"/>
              <a:gd name="connsiteY605" fmla="*/ 943589 h 1213500"/>
              <a:gd name="connsiteX606" fmla="*/ 519686 w 1035818"/>
              <a:gd name="connsiteY606" fmla="*/ 932980 h 1213500"/>
              <a:gd name="connsiteX607" fmla="*/ 518655 w 1035818"/>
              <a:gd name="connsiteY607" fmla="*/ 932358 h 1213500"/>
              <a:gd name="connsiteX608" fmla="*/ 518748 w 1035818"/>
              <a:gd name="connsiteY608" fmla="*/ 932153 h 1213500"/>
              <a:gd name="connsiteX609" fmla="*/ 523380 w 1035818"/>
              <a:gd name="connsiteY609" fmla="*/ 927095 h 1213500"/>
              <a:gd name="connsiteX610" fmla="*/ 719629 w 1035818"/>
              <a:gd name="connsiteY610" fmla="*/ 884594 h 1213500"/>
              <a:gd name="connsiteX611" fmla="*/ 706291 w 1035818"/>
              <a:gd name="connsiteY611" fmla="*/ 912036 h 1213500"/>
              <a:gd name="connsiteX612" fmla="*/ 695880 w 1035818"/>
              <a:gd name="connsiteY612" fmla="*/ 933663 h 1213500"/>
              <a:gd name="connsiteX613" fmla="*/ 694537 w 1035818"/>
              <a:gd name="connsiteY613" fmla="*/ 928500 h 1213500"/>
              <a:gd name="connsiteX614" fmla="*/ 441272 w 1035818"/>
              <a:gd name="connsiteY614" fmla="*/ 883634 h 1213500"/>
              <a:gd name="connsiteX615" fmla="*/ 427886 w 1035818"/>
              <a:gd name="connsiteY615" fmla="*/ 920111 h 1213500"/>
              <a:gd name="connsiteX616" fmla="*/ 426238 w 1035818"/>
              <a:gd name="connsiteY616" fmla="*/ 924686 h 1213500"/>
              <a:gd name="connsiteX617" fmla="*/ 413859 w 1035818"/>
              <a:gd name="connsiteY617" fmla="*/ 928181 h 1213500"/>
              <a:gd name="connsiteX618" fmla="*/ 420319 w 1035818"/>
              <a:gd name="connsiteY618" fmla="*/ 911599 h 1213500"/>
              <a:gd name="connsiteX619" fmla="*/ 268210 w 1035818"/>
              <a:gd name="connsiteY619" fmla="*/ 882344 h 1213500"/>
              <a:gd name="connsiteX620" fmla="*/ 267696 w 1035818"/>
              <a:gd name="connsiteY620" fmla="*/ 891071 h 1213500"/>
              <a:gd name="connsiteX621" fmla="*/ 256812 w 1035818"/>
              <a:gd name="connsiteY621" fmla="*/ 921002 h 1213500"/>
              <a:gd name="connsiteX622" fmla="*/ 257739 w 1035818"/>
              <a:gd name="connsiteY622" fmla="*/ 899142 h 1213500"/>
              <a:gd name="connsiteX623" fmla="*/ 970205 w 1035818"/>
              <a:gd name="connsiteY623" fmla="*/ 877297 h 1213500"/>
              <a:gd name="connsiteX624" fmla="*/ 973012 w 1035818"/>
              <a:gd name="connsiteY624" fmla="*/ 884075 h 1213500"/>
              <a:gd name="connsiteX625" fmla="*/ 920435 w 1035818"/>
              <a:gd name="connsiteY625" fmla="*/ 985977 h 1213500"/>
              <a:gd name="connsiteX626" fmla="*/ 910742 w 1035818"/>
              <a:gd name="connsiteY626" fmla="*/ 1001287 h 1213500"/>
              <a:gd name="connsiteX627" fmla="*/ 781257 w 1035818"/>
              <a:gd name="connsiteY627" fmla="*/ 1118166 h 1213500"/>
              <a:gd name="connsiteX628" fmla="*/ 765260 w 1035818"/>
              <a:gd name="connsiteY628" fmla="*/ 1131962 h 1213500"/>
              <a:gd name="connsiteX629" fmla="*/ 767336 w 1035818"/>
              <a:gd name="connsiteY629" fmla="*/ 1128595 h 1213500"/>
              <a:gd name="connsiteX630" fmla="*/ 788097 w 1035818"/>
              <a:gd name="connsiteY630" fmla="*/ 1092011 h 1213500"/>
              <a:gd name="connsiteX631" fmla="*/ 818429 w 1035818"/>
              <a:gd name="connsiteY631" fmla="*/ 1033905 h 1213500"/>
              <a:gd name="connsiteX632" fmla="*/ 839510 w 1035818"/>
              <a:gd name="connsiteY632" fmla="*/ 988063 h 1213500"/>
              <a:gd name="connsiteX633" fmla="*/ 968072 w 1035818"/>
              <a:gd name="connsiteY633" fmla="*/ 879314 h 1213500"/>
              <a:gd name="connsiteX634" fmla="*/ 350823 w 1035818"/>
              <a:gd name="connsiteY634" fmla="*/ 875125 h 1213500"/>
              <a:gd name="connsiteX635" fmla="*/ 350425 w 1035818"/>
              <a:gd name="connsiteY635" fmla="*/ 876371 h 1213500"/>
              <a:gd name="connsiteX636" fmla="*/ 349129 w 1035818"/>
              <a:gd name="connsiteY636" fmla="*/ 880659 h 1213500"/>
              <a:gd name="connsiteX637" fmla="*/ 334506 w 1035818"/>
              <a:gd name="connsiteY637" fmla="*/ 907310 h 1213500"/>
              <a:gd name="connsiteX638" fmla="*/ 341261 w 1035818"/>
              <a:gd name="connsiteY638" fmla="*/ 884924 h 1213500"/>
              <a:gd name="connsiteX639" fmla="*/ 898702 w 1035818"/>
              <a:gd name="connsiteY639" fmla="*/ 873130 h 1213500"/>
              <a:gd name="connsiteX640" fmla="*/ 891670 w 1035818"/>
              <a:gd name="connsiteY640" fmla="*/ 888587 h 1213500"/>
              <a:gd name="connsiteX641" fmla="*/ 851263 w 1035818"/>
              <a:gd name="connsiteY641" fmla="*/ 959362 h 1213500"/>
              <a:gd name="connsiteX642" fmla="*/ 864107 w 1035818"/>
              <a:gd name="connsiteY642" fmla="*/ 926756 h 1213500"/>
              <a:gd name="connsiteX643" fmla="*/ 874533 w 1035818"/>
              <a:gd name="connsiteY643" fmla="*/ 896734 h 1213500"/>
              <a:gd name="connsiteX644" fmla="*/ 889797 w 1035818"/>
              <a:gd name="connsiteY644" fmla="*/ 880438 h 1213500"/>
              <a:gd name="connsiteX645" fmla="*/ 174907 w 1035818"/>
              <a:gd name="connsiteY645" fmla="*/ 872720 h 1213500"/>
              <a:gd name="connsiteX646" fmla="*/ 168671 w 1035818"/>
              <a:gd name="connsiteY646" fmla="*/ 889043 h 1213500"/>
              <a:gd name="connsiteX647" fmla="*/ 155103 w 1035818"/>
              <a:gd name="connsiteY647" fmla="*/ 900110 h 1213500"/>
              <a:gd name="connsiteX648" fmla="*/ 142815 w 1035818"/>
              <a:gd name="connsiteY648" fmla="*/ 911419 h 1213500"/>
              <a:gd name="connsiteX649" fmla="*/ 157107 w 1035818"/>
              <a:gd name="connsiteY649" fmla="*/ 894387 h 1213500"/>
              <a:gd name="connsiteX650" fmla="*/ 217002 w 1035818"/>
              <a:gd name="connsiteY650" fmla="*/ 859451 h 1213500"/>
              <a:gd name="connsiteX651" fmla="*/ 215451 w 1035818"/>
              <a:gd name="connsiteY651" fmla="*/ 862952 h 1213500"/>
              <a:gd name="connsiteX652" fmla="*/ 213131 w 1035818"/>
              <a:gd name="connsiteY652" fmla="*/ 871385 h 1213500"/>
              <a:gd name="connsiteX653" fmla="*/ 146902 w 1035818"/>
              <a:gd name="connsiteY653" fmla="*/ 975951 h 1213500"/>
              <a:gd name="connsiteX654" fmla="*/ 138355 w 1035818"/>
              <a:gd name="connsiteY654" fmla="*/ 989769 h 1213500"/>
              <a:gd name="connsiteX655" fmla="*/ 200329 w 1035818"/>
              <a:gd name="connsiteY655" fmla="*/ 874675 h 1213500"/>
              <a:gd name="connsiteX656" fmla="*/ 675395 w 1035818"/>
              <a:gd name="connsiteY656" fmla="*/ 854877 h 1213500"/>
              <a:gd name="connsiteX657" fmla="*/ 678898 w 1035818"/>
              <a:gd name="connsiteY657" fmla="*/ 868350 h 1213500"/>
              <a:gd name="connsiteX658" fmla="*/ 621586 w 1035818"/>
              <a:gd name="connsiteY658" fmla="*/ 949570 h 1213500"/>
              <a:gd name="connsiteX659" fmla="*/ 624484 w 1035818"/>
              <a:gd name="connsiteY659" fmla="*/ 944759 h 1213500"/>
              <a:gd name="connsiteX660" fmla="*/ 657516 w 1035818"/>
              <a:gd name="connsiteY660" fmla="*/ 887400 h 1213500"/>
              <a:gd name="connsiteX661" fmla="*/ 211326 w 1035818"/>
              <a:gd name="connsiteY661" fmla="*/ 854252 h 1213500"/>
              <a:gd name="connsiteX662" fmla="*/ 200329 w 1035818"/>
              <a:gd name="connsiteY662" fmla="*/ 874675 h 1213500"/>
              <a:gd name="connsiteX663" fmla="*/ 192342 w 1035818"/>
              <a:gd name="connsiteY663" fmla="*/ 881967 h 1213500"/>
              <a:gd name="connsiteX664" fmla="*/ 162294 w 1035818"/>
              <a:gd name="connsiteY664" fmla="*/ 905735 h 1213500"/>
              <a:gd name="connsiteX665" fmla="*/ 168671 w 1035818"/>
              <a:gd name="connsiteY665" fmla="*/ 889043 h 1213500"/>
              <a:gd name="connsiteX666" fmla="*/ 540435 w 1035818"/>
              <a:gd name="connsiteY666" fmla="*/ 853183 h 1213500"/>
              <a:gd name="connsiteX667" fmla="*/ 514380 w 1035818"/>
              <a:gd name="connsiteY667" fmla="*/ 929779 h 1213500"/>
              <a:gd name="connsiteX668" fmla="*/ 506788 w 1035818"/>
              <a:gd name="connsiteY668" fmla="*/ 925199 h 1213500"/>
              <a:gd name="connsiteX669" fmla="*/ 498011 w 1035818"/>
              <a:gd name="connsiteY669" fmla="*/ 921291 h 1213500"/>
              <a:gd name="connsiteX670" fmla="*/ 514349 w 1035818"/>
              <a:gd name="connsiteY670" fmla="*/ 887384 h 1213500"/>
              <a:gd name="connsiteX671" fmla="*/ 259812 w 1035818"/>
              <a:gd name="connsiteY671" fmla="*/ 850249 h 1213500"/>
              <a:gd name="connsiteX672" fmla="*/ 258987 w 1035818"/>
              <a:gd name="connsiteY672" fmla="*/ 869705 h 1213500"/>
              <a:gd name="connsiteX673" fmla="*/ 234689 w 1035818"/>
              <a:gd name="connsiteY673" fmla="*/ 914757 h 1213500"/>
              <a:gd name="connsiteX674" fmla="*/ 190372 w 1035818"/>
              <a:gd name="connsiteY674" fmla="*/ 1000054 h 1213500"/>
              <a:gd name="connsiteX675" fmla="*/ 184507 w 1035818"/>
              <a:gd name="connsiteY675" fmla="*/ 1011490 h 1213500"/>
              <a:gd name="connsiteX676" fmla="*/ 182469 w 1035818"/>
              <a:gd name="connsiteY676" fmla="*/ 1015018 h 1213500"/>
              <a:gd name="connsiteX677" fmla="*/ 181051 w 1035818"/>
              <a:gd name="connsiteY677" fmla="*/ 1017664 h 1213500"/>
              <a:gd name="connsiteX678" fmla="*/ 182728 w 1035818"/>
              <a:gd name="connsiteY678" fmla="*/ 1010204 h 1213500"/>
              <a:gd name="connsiteX679" fmla="*/ 195425 w 1035818"/>
              <a:gd name="connsiteY679" fmla="*/ 935964 h 1213500"/>
              <a:gd name="connsiteX680" fmla="*/ 195621 w 1035818"/>
              <a:gd name="connsiteY680" fmla="*/ 935349 h 1213500"/>
              <a:gd name="connsiteX681" fmla="*/ 197060 w 1035818"/>
              <a:gd name="connsiteY681" fmla="*/ 930754 h 1213500"/>
              <a:gd name="connsiteX682" fmla="*/ 212637 w 1035818"/>
              <a:gd name="connsiteY682" fmla="*/ 909947 h 1213500"/>
              <a:gd name="connsiteX683" fmla="*/ 270176 w 1035818"/>
              <a:gd name="connsiteY683" fmla="*/ 848959 h 1213500"/>
              <a:gd name="connsiteX684" fmla="*/ 269436 w 1035818"/>
              <a:gd name="connsiteY684" fmla="*/ 861537 h 1213500"/>
              <a:gd name="connsiteX685" fmla="*/ 257742 w 1035818"/>
              <a:gd name="connsiteY685" fmla="*/ 899082 h 1213500"/>
              <a:gd name="connsiteX686" fmla="*/ 258987 w 1035818"/>
              <a:gd name="connsiteY686" fmla="*/ 869705 h 1213500"/>
              <a:gd name="connsiteX687" fmla="*/ 738090 w 1035818"/>
              <a:gd name="connsiteY687" fmla="*/ 846610 h 1213500"/>
              <a:gd name="connsiteX688" fmla="*/ 732884 w 1035818"/>
              <a:gd name="connsiteY688" fmla="*/ 861398 h 1213500"/>
              <a:gd name="connsiteX689" fmla="*/ 719629 w 1035818"/>
              <a:gd name="connsiteY689" fmla="*/ 884594 h 1213500"/>
              <a:gd name="connsiteX690" fmla="*/ 773471 w 1035818"/>
              <a:gd name="connsiteY690" fmla="*/ 843292 h 1213500"/>
              <a:gd name="connsiteX691" fmla="*/ 750316 w 1035818"/>
              <a:gd name="connsiteY691" fmla="*/ 899924 h 1213500"/>
              <a:gd name="connsiteX692" fmla="*/ 702958 w 1035818"/>
              <a:gd name="connsiteY692" fmla="*/ 960887 h 1213500"/>
              <a:gd name="connsiteX693" fmla="*/ 702391 w 1035818"/>
              <a:gd name="connsiteY693" fmla="*/ 958707 h 1213500"/>
              <a:gd name="connsiteX694" fmla="*/ 712699 w 1035818"/>
              <a:gd name="connsiteY694" fmla="*/ 943036 h 1213500"/>
              <a:gd name="connsiteX695" fmla="*/ 766267 w 1035818"/>
              <a:gd name="connsiteY695" fmla="*/ 856121 h 1213500"/>
              <a:gd name="connsiteX696" fmla="*/ 627235 w 1035818"/>
              <a:gd name="connsiteY696" fmla="*/ 842190 h 1213500"/>
              <a:gd name="connsiteX697" fmla="*/ 619747 w 1035818"/>
              <a:gd name="connsiteY697" fmla="*/ 864865 h 1213500"/>
              <a:gd name="connsiteX698" fmla="*/ 604766 w 1035818"/>
              <a:gd name="connsiteY698" fmla="*/ 891764 h 1213500"/>
              <a:gd name="connsiteX699" fmla="*/ 575400 w 1035818"/>
              <a:gd name="connsiteY699" fmla="*/ 944759 h 1213500"/>
              <a:gd name="connsiteX700" fmla="*/ 559827 w 1035818"/>
              <a:gd name="connsiteY700" fmla="*/ 975295 h 1213500"/>
              <a:gd name="connsiteX701" fmla="*/ 559187 w 1035818"/>
              <a:gd name="connsiteY701" fmla="*/ 976235 h 1213500"/>
              <a:gd name="connsiteX702" fmla="*/ 541746 w 1035818"/>
              <a:gd name="connsiteY702" fmla="*/ 996348 h 1213500"/>
              <a:gd name="connsiteX703" fmla="*/ 549674 w 1035818"/>
              <a:gd name="connsiteY703" fmla="*/ 978873 h 1213500"/>
              <a:gd name="connsiteX704" fmla="*/ 553540 w 1035818"/>
              <a:gd name="connsiteY704" fmla="*/ 971674 h 1213500"/>
              <a:gd name="connsiteX705" fmla="*/ 624484 w 1035818"/>
              <a:gd name="connsiteY705" fmla="*/ 846591 h 1213500"/>
              <a:gd name="connsiteX706" fmla="*/ 374261 w 1035818"/>
              <a:gd name="connsiteY706" fmla="*/ 840598 h 1213500"/>
              <a:gd name="connsiteX707" fmla="*/ 367610 w 1035818"/>
              <a:gd name="connsiteY707" fmla="*/ 864540 h 1213500"/>
              <a:gd name="connsiteX708" fmla="*/ 361856 w 1035818"/>
              <a:gd name="connsiteY708" fmla="*/ 873386 h 1213500"/>
              <a:gd name="connsiteX709" fmla="*/ 345426 w 1035818"/>
              <a:gd name="connsiteY709" fmla="*/ 897016 h 1213500"/>
              <a:gd name="connsiteX710" fmla="*/ 343016 w 1035818"/>
              <a:gd name="connsiteY710" fmla="*/ 900876 h 1213500"/>
              <a:gd name="connsiteX711" fmla="*/ 349129 w 1035818"/>
              <a:gd name="connsiteY711" fmla="*/ 880659 h 1213500"/>
              <a:gd name="connsiteX712" fmla="*/ 353888 w 1035818"/>
              <a:gd name="connsiteY712" fmla="*/ 871985 h 1213500"/>
              <a:gd name="connsiteX713" fmla="*/ 362703 w 1035818"/>
              <a:gd name="connsiteY713" fmla="*/ 862952 h 1213500"/>
              <a:gd name="connsiteX714" fmla="*/ 236774 w 1035818"/>
              <a:gd name="connsiteY714" fmla="*/ 833496 h 1213500"/>
              <a:gd name="connsiteX715" fmla="*/ 233411 w 1035818"/>
              <a:gd name="connsiteY715" fmla="*/ 839366 h 1213500"/>
              <a:gd name="connsiteX716" fmla="*/ 225746 w 1035818"/>
              <a:gd name="connsiteY716" fmla="*/ 851468 h 1213500"/>
              <a:gd name="connsiteX717" fmla="*/ 217002 w 1035818"/>
              <a:gd name="connsiteY717" fmla="*/ 859451 h 1213500"/>
              <a:gd name="connsiteX718" fmla="*/ 223825 w 1035818"/>
              <a:gd name="connsiteY718" fmla="*/ 844057 h 1213500"/>
              <a:gd name="connsiteX719" fmla="*/ 79234 w 1035818"/>
              <a:gd name="connsiteY719" fmla="*/ 826351 h 1213500"/>
              <a:gd name="connsiteX720" fmla="*/ 72844 w 1035818"/>
              <a:gd name="connsiteY720" fmla="*/ 837740 h 1213500"/>
              <a:gd name="connsiteX721" fmla="*/ 59013 w 1035818"/>
              <a:gd name="connsiteY721" fmla="*/ 865877 h 1213500"/>
              <a:gd name="connsiteX722" fmla="*/ 58794 w 1035818"/>
              <a:gd name="connsiteY722" fmla="*/ 866785 h 1213500"/>
              <a:gd name="connsiteX723" fmla="*/ 54792 w 1035818"/>
              <a:gd name="connsiteY723" fmla="*/ 858964 h 1213500"/>
              <a:gd name="connsiteX724" fmla="*/ 491184 w 1035818"/>
              <a:gd name="connsiteY724" fmla="*/ 826186 h 1213500"/>
              <a:gd name="connsiteX725" fmla="*/ 469189 w 1035818"/>
              <a:gd name="connsiteY725" fmla="*/ 901784 h 1213500"/>
              <a:gd name="connsiteX726" fmla="*/ 464813 w 1035818"/>
              <a:gd name="connsiteY726" fmla="*/ 915089 h 1213500"/>
              <a:gd name="connsiteX727" fmla="*/ 439510 w 1035818"/>
              <a:gd name="connsiteY727" fmla="*/ 921310 h 1213500"/>
              <a:gd name="connsiteX728" fmla="*/ 440579 w 1035818"/>
              <a:gd name="connsiteY728" fmla="*/ 919145 h 1213500"/>
              <a:gd name="connsiteX729" fmla="*/ 486150 w 1035818"/>
              <a:gd name="connsiteY729" fmla="*/ 834540 h 1213500"/>
              <a:gd name="connsiteX730" fmla="*/ 359507 w 1035818"/>
              <a:gd name="connsiteY730" fmla="*/ 824458 h 1213500"/>
              <a:gd name="connsiteX731" fmla="*/ 341261 w 1035818"/>
              <a:gd name="connsiteY731" fmla="*/ 884924 h 1213500"/>
              <a:gd name="connsiteX732" fmla="*/ 317864 w 1035818"/>
              <a:gd name="connsiteY732" fmla="*/ 908899 h 1213500"/>
              <a:gd name="connsiteX733" fmla="*/ 278489 w 1035818"/>
              <a:gd name="connsiteY733" fmla="*/ 935376 h 1213500"/>
              <a:gd name="connsiteX734" fmla="*/ 281602 w 1035818"/>
              <a:gd name="connsiteY734" fmla="*/ 930139 h 1213500"/>
              <a:gd name="connsiteX735" fmla="*/ 295485 w 1035818"/>
              <a:gd name="connsiteY735" fmla="*/ 910637 h 1213500"/>
              <a:gd name="connsiteX736" fmla="*/ 491220 w 1035818"/>
              <a:gd name="connsiteY736" fmla="*/ 820920 h 1213500"/>
              <a:gd name="connsiteX737" fmla="*/ 463776 w 1035818"/>
              <a:gd name="connsiteY737" fmla="*/ 871359 h 1213500"/>
              <a:gd name="connsiteX738" fmla="*/ 436048 w 1035818"/>
              <a:gd name="connsiteY738" fmla="*/ 922161 h 1213500"/>
              <a:gd name="connsiteX739" fmla="*/ 429861 w 1035818"/>
              <a:gd name="connsiteY739" fmla="*/ 923682 h 1213500"/>
              <a:gd name="connsiteX740" fmla="*/ 462811 w 1035818"/>
              <a:gd name="connsiteY740" fmla="*/ 856435 h 1213500"/>
              <a:gd name="connsiteX741" fmla="*/ 283789 w 1035818"/>
              <a:gd name="connsiteY741" fmla="*/ 819907 h 1213500"/>
              <a:gd name="connsiteX742" fmla="*/ 280065 w 1035818"/>
              <a:gd name="connsiteY742" fmla="*/ 830624 h 1213500"/>
              <a:gd name="connsiteX743" fmla="*/ 270176 w 1035818"/>
              <a:gd name="connsiteY743" fmla="*/ 848959 h 1213500"/>
              <a:gd name="connsiteX744" fmla="*/ 270929 w 1035818"/>
              <a:gd name="connsiteY744" fmla="*/ 836181 h 1213500"/>
              <a:gd name="connsiteX745" fmla="*/ 261511 w 1035818"/>
              <a:gd name="connsiteY745" fmla="*/ 818292 h 1213500"/>
              <a:gd name="connsiteX746" fmla="*/ 261501 w 1035818"/>
              <a:gd name="connsiteY746" fmla="*/ 818477 h 1213500"/>
              <a:gd name="connsiteX747" fmla="*/ 254818 w 1035818"/>
              <a:gd name="connsiteY747" fmla="*/ 829323 h 1213500"/>
              <a:gd name="connsiteX748" fmla="*/ 203050 w 1035818"/>
              <a:gd name="connsiteY748" fmla="*/ 911633 h 1213500"/>
              <a:gd name="connsiteX749" fmla="*/ 197060 w 1035818"/>
              <a:gd name="connsiteY749" fmla="*/ 930754 h 1213500"/>
              <a:gd name="connsiteX750" fmla="*/ 196649 w 1035818"/>
              <a:gd name="connsiteY750" fmla="*/ 931303 h 1213500"/>
              <a:gd name="connsiteX751" fmla="*/ 213131 w 1035818"/>
              <a:gd name="connsiteY751" fmla="*/ 871385 h 1213500"/>
              <a:gd name="connsiteX752" fmla="*/ 225746 w 1035818"/>
              <a:gd name="connsiteY752" fmla="*/ 851468 h 1213500"/>
              <a:gd name="connsiteX753" fmla="*/ 254614 w 1035818"/>
              <a:gd name="connsiteY753" fmla="*/ 825111 h 1213500"/>
              <a:gd name="connsiteX754" fmla="*/ 396855 w 1035818"/>
              <a:gd name="connsiteY754" fmla="*/ 817137 h 1213500"/>
              <a:gd name="connsiteX755" fmla="*/ 375979 w 1035818"/>
              <a:gd name="connsiteY755" fmla="*/ 872470 h 1213500"/>
              <a:gd name="connsiteX756" fmla="*/ 346341 w 1035818"/>
              <a:gd name="connsiteY756" fmla="*/ 944759 h 1213500"/>
              <a:gd name="connsiteX757" fmla="*/ 346110 w 1035818"/>
              <a:gd name="connsiteY757" fmla="*/ 945325 h 1213500"/>
              <a:gd name="connsiteX758" fmla="*/ 357844 w 1035818"/>
              <a:gd name="connsiteY758" fmla="*/ 899692 h 1213500"/>
              <a:gd name="connsiteX759" fmla="*/ 367610 w 1035818"/>
              <a:gd name="connsiteY759" fmla="*/ 864540 h 1213500"/>
              <a:gd name="connsiteX760" fmla="*/ 383713 w 1035818"/>
              <a:gd name="connsiteY760" fmla="*/ 839782 h 1213500"/>
              <a:gd name="connsiteX761" fmla="*/ 453226 w 1035818"/>
              <a:gd name="connsiteY761" fmla="*/ 816368 h 1213500"/>
              <a:gd name="connsiteX762" fmla="*/ 447785 w 1035818"/>
              <a:gd name="connsiteY762" fmla="*/ 829453 h 1213500"/>
              <a:gd name="connsiteX763" fmla="*/ 418943 w 1035818"/>
              <a:gd name="connsiteY763" fmla="*/ 902926 h 1213500"/>
              <a:gd name="connsiteX764" fmla="*/ 409944 w 1035818"/>
              <a:gd name="connsiteY764" fmla="*/ 925447 h 1213500"/>
              <a:gd name="connsiteX765" fmla="*/ 406295 w 1035818"/>
              <a:gd name="connsiteY765" fmla="*/ 930316 h 1213500"/>
              <a:gd name="connsiteX766" fmla="*/ 402634 w 1035818"/>
              <a:gd name="connsiteY766" fmla="*/ 931350 h 1213500"/>
              <a:gd name="connsiteX767" fmla="*/ 494434 w 1035818"/>
              <a:gd name="connsiteY767" fmla="*/ 815012 h 1213500"/>
              <a:gd name="connsiteX768" fmla="*/ 493571 w 1035818"/>
              <a:gd name="connsiteY768" fmla="*/ 817981 h 1213500"/>
              <a:gd name="connsiteX769" fmla="*/ 491220 w 1035818"/>
              <a:gd name="connsiteY769" fmla="*/ 820920 h 1213500"/>
              <a:gd name="connsiteX770" fmla="*/ 267879 w 1035818"/>
              <a:gd name="connsiteY770" fmla="*/ 808125 h 1213500"/>
              <a:gd name="connsiteX771" fmla="*/ 261777 w 1035818"/>
              <a:gd name="connsiteY771" fmla="*/ 818028 h 1213500"/>
              <a:gd name="connsiteX772" fmla="*/ 261511 w 1035818"/>
              <a:gd name="connsiteY772" fmla="*/ 818292 h 1213500"/>
              <a:gd name="connsiteX773" fmla="*/ 261795 w 1035818"/>
              <a:gd name="connsiteY773" fmla="*/ 813087 h 1213500"/>
              <a:gd name="connsiteX774" fmla="*/ 272630 w 1035818"/>
              <a:gd name="connsiteY774" fmla="*/ 807298 h 1213500"/>
              <a:gd name="connsiteX775" fmla="*/ 270929 w 1035818"/>
              <a:gd name="connsiteY775" fmla="*/ 836181 h 1213500"/>
              <a:gd name="connsiteX776" fmla="*/ 259812 w 1035818"/>
              <a:gd name="connsiteY776" fmla="*/ 850249 h 1213500"/>
              <a:gd name="connsiteX777" fmla="*/ 259985 w 1035818"/>
              <a:gd name="connsiteY777" fmla="*/ 846174 h 1213500"/>
              <a:gd name="connsiteX778" fmla="*/ 261501 w 1035818"/>
              <a:gd name="connsiteY778" fmla="*/ 818477 h 1213500"/>
              <a:gd name="connsiteX779" fmla="*/ 261777 w 1035818"/>
              <a:gd name="connsiteY779" fmla="*/ 818028 h 1213500"/>
              <a:gd name="connsiteX780" fmla="*/ 503928 w 1035818"/>
              <a:gd name="connsiteY780" fmla="*/ 805033 h 1213500"/>
              <a:gd name="connsiteX781" fmla="*/ 491184 w 1035818"/>
              <a:gd name="connsiteY781" fmla="*/ 826186 h 1213500"/>
              <a:gd name="connsiteX782" fmla="*/ 493571 w 1035818"/>
              <a:gd name="connsiteY782" fmla="*/ 817981 h 1213500"/>
              <a:gd name="connsiteX783" fmla="*/ 273078 w 1035818"/>
              <a:gd name="connsiteY783" fmla="*/ 799687 h 1213500"/>
              <a:gd name="connsiteX784" fmla="*/ 272818 w 1035818"/>
              <a:gd name="connsiteY784" fmla="*/ 804096 h 1213500"/>
              <a:gd name="connsiteX785" fmla="*/ 267879 w 1035818"/>
              <a:gd name="connsiteY785" fmla="*/ 808125 h 1213500"/>
              <a:gd name="connsiteX786" fmla="*/ 460558 w 1035818"/>
              <a:gd name="connsiteY786" fmla="*/ 798738 h 1213500"/>
              <a:gd name="connsiteX787" fmla="*/ 459236 w 1035818"/>
              <a:gd name="connsiteY787" fmla="*/ 802711 h 1213500"/>
              <a:gd name="connsiteX788" fmla="*/ 453226 w 1035818"/>
              <a:gd name="connsiteY788" fmla="*/ 816368 h 1213500"/>
              <a:gd name="connsiteX789" fmla="*/ 301915 w 1035818"/>
              <a:gd name="connsiteY789" fmla="*/ 796968 h 1213500"/>
              <a:gd name="connsiteX790" fmla="*/ 280896 w 1035818"/>
              <a:gd name="connsiteY790" fmla="*/ 854772 h 1213500"/>
              <a:gd name="connsiteX791" fmla="*/ 274857 w 1035818"/>
              <a:gd name="connsiteY791" fmla="*/ 871380 h 1213500"/>
              <a:gd name="connsiteX792" fmla="*/ 269837 w 1035818"/>
              <a:gd name="connsiteY792" fmla="*/ 879735 h 1213500"/>
              <a:gd name="connsiteX793" fmla="*/ 268210 w 1035818"/>
              <a:gd name="connsiteY793" fmla="*/ 882344 h 1213500"/>
              <a:gd name="connsiteX794" fmla="*/ 269436 w 1035818"/>
              <a:gd name="connsiteY794" fmla="*/ 861537 h 1213500"/>
              <a:gd name="connsiteX795" fmla="*/ 270404 w 1035818"/>
              <a:gd name="connsiteY795" fmla="*/ 858428 h 1213500"/>
              <a:gd name="connsiteX796" fmla="*/ 280065 w 1035818"/>
              <a:gd name="connsiteY796" fmla="*/ 830624 h 1213500"/>
              <a:gd name="connsiteX797" fmla="*/ 290265 w 1035818"/>
              <a:gd name="connsiteY797" fmla="*/ 811712 h 1213500"/>
              <a:gd name="connsiteX798" fmla="*/ 106086 w 1035818"/>
              <a:gd name="connsiteY798" fmla="*/ 795297 h 1213500"/>
              <a:gd name="connsiteX799" fmla="*/ 103453 w 1035818"/>
              <a:gd name="connsiteY799" fmla="*/ 806318 h 1213500"/>
              <a:gd name="connsiteX800" fmla="*/ 85340 w 1035818"/>
              <a:gd name="connsiteY800" fmla="*/ 860614 h 1213500"/>
              <a:gd name="connsiteX801" fmla="*/ 67956 w 1035818"/>
              <a:gd name="connsiteY801" fmla="*/ 884685 h 1213500"/>
              <a:gd name="connsiteX802" fmla="*/ 62745 w 1035818"/>
              <a:gd name="connsiteY802" fmla="*/ 874505 h 1213500"/>
              <a:gd name="connsiteX803" fmla="*/ 68199 w 1035818"/>
              <a:gd name="connsiteY803" fmla="*/ 862952 h 1213500"/>
              <a:gd name="connsiteX804" fmla="*/ 659405 w 1035818"/>
              <a:gd name="connsiteY804" fmla="*/ 793377 h 1213500"/>
              <a:gd name="connsiteX805" fmla="*/ 671856 w 1035818"/>
              <a:gd name="connsiteY805" fmla="*/ 841265 h 1213500"/>
              <a:gd name="connsiteX806" fmla="*/ 618764 w 1035818"/>
              <a:gd name="connsiteY806" fmla="*/ 921744 h 1213500"/>
              <a:gd name="connsiteX807" fmla="*/ 542677 w 1035818"/>
              <a:gd name="connsiteY807" fmla="*/ 1026566 h 1213500"/>
              <a:gd name="connsiteX808" fmla="*/ 521162 w 1035818"/>
              <a:gd name="connsiteY808" fmla="*/ 1058207 h 1213500"/>
              <a:gd name="connsiteX809" fmla="*/ 522715 w 1035818"/>
              <a:gd name="connsiteY809" fmla="*/ 1046601 h 1213500"/>
              <a:gd name="connsiteX810" fmla="*/ 528741 w 1035818"/>
              <a:gd name="connsiteY810" fmla="*/ 1036250 h 1213500"/>
              <a:gd name="connsiteX811" fmla="*/ 559827 w 1035818"/>
              <a:gd name="connsiteY811" fmla="*/ 975295 h 1213500"/>
              <a:gd name="connsiteX812" fmla="*/ 591761 w 1035818"/>
              <a:gd name="connsiteY812" fmla="*/ 928398 h 1213500"/>
              <a:gd name="connsiteX813" fmla="*/ 616954 w 1035818"/>
              <a:gd name="connsiteY813" fmla="*/ 873323 h 1213500"/>
              <a:gd name="connsiteX814" fmla="*/ 619747 w 1035818"/>
              <a:gd name="connsiteY814" fmla="*/ 864865 h 1213500"/>
              <a:gd name="connsiteX815" fmla="*/ 645983 w 1035818"/>
              <a:gd name="connsiteY815" fmla="*/ 817758 h 1213500"/>
              <a:gd name="connsiteX816" fmla="*/ 286875 w 1035818"/>
              <a:gd name="connsiteY816" fmla="*/ 793212 h 1213500"/>
              <a:gd name="connsiteX817" fmla="*/ 272630 w 1035818"/>
              <a:gd name="connsiteY817" fmla="*/ 807298 h 1213500"/>
              <a:gd name="connsiteX818" fmla="*/ 272818 w 1035818"/>
              <a:gd name="connsiteY818" fmla="*/ 804096 h 1213500"/>
              <a:gd name="connsiteX819" fmla="*/ 280896 w 1035818"/>
              <a:gd name="connsiteY819" fmla="*/ 797507 h 1213500"/>
              <a:gd name="connsiteX820" fmla="*/ 935228 w 1035818"/>
              <a:gd name="connsiteY820" fmla="*/ 792854 h 1213500"/>
              <a:gd name="connsiteX821" fmla="*/ 960945 w 1035818"/>
              <a:gd name="connsiteY821" fmla="*/ 854942 h 1213500"/>
              <a:gd name="connsiteX822" fmla="*/ 947221 w 1035818"/>
              <a:gd name="connsiteY822" fmla="*/ 873025 h 1213500"/>
              <a:gd name="connsiteX823" fmla="*/ 908291 w 1035818"/>
              <a:gd name="connsiteY823" fmla="*/ 865262 h 1213500"/>
              <a:gd name="connsiteX824" fmla="*/ 898702 w 1035818"/>
              <a:gd name="connsiteY824" fmla="*/ 873130 h 1213500"/>
              <a:gd name="connsiteX825" fmla="*/ 607579 w 1035818"/>
              <a:gd name="connsiteY825" fmla="*/ 787687 h 1213500"/>
              <a:gd name="connsiteX826" fmla="*/ 593568 w 1035818"/>
              <a:gd name="connsiteY826" fmla="*/ 836674 h 1213500"/>
              <a:gd name="connsiteX827" fmla="*/ 592320 w 1035818"/>
              <a:gd name="connsiteY827" fmla="*/ 840113 h 1213500"/>
              <a:gd name="connsiteX828" fmla="*/ 572061 w 1035818"/>
              <a:gd name="connsiteY828" fmla="*/ 867260 h 1213500"/>
              <a:gd name="connsiteX829" fmla="*/ 553184 w 1035818"/>
              <a:gd name="connsiteY829" fmla="*/ 890463 h 1213500"/>
              <a:gd name="connsiteX830" fmla="*/ 594088 w 1035818"/>
              <a:gd name="connsiteY830" fmla="*/ 808805 h 1213500"/>
              <a:gd name="connsiteX831" fmla="*/ 263203 w 1035818"/>
              <a:gd name="connsiteY831" fmla="*/ 787355 h 1213500"/>
              <a:gd name="connsiteX832" fmla="*/ 261795 w 1035818"/>
              <a:gd name="connsiteY832" fmla="*/ 813087 h 1213500"/>
              <a:gd name="connsiteX833" fmla="*/ 236774 w 1035818"/>
              <a:gd name="connsiteY833" fmla="*/ 833496 h 1213500"/>
              <a:gd name="connsiteX834" fmla="*/ 361749 w 1035818"/>
              <a:gd name="connsiteY834" fmla="*/ 785487 h 1213500"/>
              <a:gd name="connsiteX835" fmla="*/ 318073 w 1035818"/>
              <a:gd name="connsiteY835" fmla="*/ 868778 h 1213500"/>
              <a:gd name="connsiteX836" fmla="*/ 281602 w 1035818"/>
              <a:gd name="connsiteY836" fmla="*/ 930139 h 1213500"/>
              <a:gd name="connsiteX837" fmla="*/ 277309 w 1035818"/>
              <a:gd name="connsiteY837" fmla="*/ 936169 h 1213500"/>
              <a:gd name="connsiteX838" fmla="*/ 264535 w 1035818"/>
              <a:gd name="connsiteY838" fmla="*/ 944759 h 1213500"/>
              <a:gd name="connsiteX839" fmla="*/ 265614 w 1035818"/>
              <a:gd name="connsiteY839" fmla="*/ 926436 h 1213500"/>
              <a:gd name="connsiteX840" fmla="*/ 267689 w 1035818"/>
              <a:gd name="connsiteY840" fmla="*/ 922279 h 1213500"/>
              <a:gd name="connsiteX841" fmla="*/ 313619 w 1035818"/>
              <a:gd name="connsiteY841" fmla="*/ 846591 h 1213500"/>
              <a:gd name="connsiteX842" fmla="*/ 565410 w 1035818"/>
              <a:gd name="connsiteY842" fmla="*/ 784845 h 1213500"/>
              <a:gd name="connsiteX843" fmla="*/ 551864 w 1035818"/>
              <a:gd name="connsiteY843" fmla="*/ 809529 h 1213500"/>
              <a:gd name="connsiteX844" fmla="*/ 514349 w 1035818"/>
              <a:gd name="connsiteY844" fmla="*/ 887384 h 1213500"/>
              <a:gd name="connsiteX845" fmla="*/ 507902 w 1035818"/>
              <a:gd name="connsiteY845" fmla="*/ 895838 h 1213500"/>
              <a:gd name="connsiteX846" fmla="*/ 491305 w 1035818"/>
              <a:gd name="connsiteY846" fmla="*/ 918304 h 1213500"/>
              <a:gd name="connsiteX847" fmla="*/ 477232 w 1035818"/>
              <a:gd name="connsiteY847" fmla="*/ 912036 h 1213500"/>
              <a:gd name="connsiteX848" fmla="*/ 472219 w 1035818"/>
              <a:gd name="connsiteY848" fmla="*/ 913269 h 1213500"/>
              <a:gd name="connsiteX849" fmla="*/ 525761 w 1035818"/>
              <a:gd name="connsiteY849" fmla="*/ 841885 h 1213500"/>
              <a:gd name="connsiteX850" fmla="*/ 112312 w 1035818"/>
              <a:gd name="connsiteY850" fmla="*/ 784179 h 1213500"/>
              <a:gd name="connsiteX851" fmla="*/ 106086 w 1035818"/>
              <a:gd name="connsiteY851" fmla="*/ 795297 h 1213500"/>
              <a:gd name="connsiteX852" fmla="*/ 107192 w 1035818"/>
              <a:gd name="connsiteY852" fmla="*/ 790665 h 1213500"/>
              <a:gd name="connsiteX853" fmla="*/ 296304 w 1035818"/>
              <a:gd name="connsiteY853" fmla="*/ 783890 h 1213500"/>
              <a:gd name="connsiteX854" fmla="*/ 295123 w 1035818"/>
              <a:gd name="connsiteY854" fmla="*/ 787288 h 1213500"/>
              <a:gd name="connsiteX855" fmla="*/ 286875 w 1035818"/>
              <a:gd name="connsiteY855" fmla="*/ 793212 h 1213500"/>
              <a:gd name="connsiteX856" fmla="*/ 390237 w 1035818"/>
              <a:gd name="connsiteY856" fmla="*/ 783093 h 1213500"/>
              <a:gd name="connsiteX857" fmla="*/ 377952 w 1035818"/>
              <a:gd name="connsiteY857" fmla="*/ 827313 h 1213500"/>
              <a:gd name="connsiteX858" fmla="*/ 356647 w 1035818"/>
              <a:gd name="connsiteY858" fmla="*/ 866957 h 1213500"/>
              <a:gd name="connsiteX859" fmla="*/ 353888 w 1035818"/>
              <a:gd name="connsiteY859" fmla="*/ 871985 h 1213500"/>
              <a:gd name="connsiteX860" fmla="*/ 350823 w 1035818"/>
              <a:gd name="connsiteY860" fmla="*/ 875125 h 1213500"/>
              <a:gd name="connsiteX861" fmla="*/ 363704 w 1035818"/>
              <a:gd name="connsiteY861" fmla="*/ 834803 h 1213500"/>
              <a:gd name="connsiteX862" fmla="*/ 372524 w 1035818"/>
              <a:gd name="connsiteY862" fmla="*/ 811154 h 1213500"/>
              <a:gd name="connsiteX863" fmla="*/ 378356 w 1035818"/>
              <a:gd name="connsiteY863" fmla="*/ 799087 h 1213500"/>
              <a:gd name="connsiteX864" fmla="*/ 308695 w 1035818"/>
              <a:gd name="connsiteY864" fmla="*/ 777540 h 1213500"/>
              <a:gd name="connsiteX865" fmla="*/ 290265 w 1035818"/>
              <a:gd name="connsiteY865" fmla="*/ 811712 h 1213500"/>
              <a:gd name="connsiteX866" fmla="*/ 283789 w 1035818"/>
              <a:gd name="connsiteY866" fmla="*/ 819907 h 1213500"/>
              <a:gd name="connsiteX867" fmla="*/ 295123 w 1035818"/>
              <a:gd name="connsiteY867" fmla="*/ 787288 h 1213500"/>
              <a:gd name="connsiteX868" fmla="*/ 309571 w 1035818"/>
              <a:gd name="connsiteY868" fmla="*/ 775916 h 1213500"/>
              <a:gd name="connsiteX869" fmla="*/ 309081 w 1035818"/>
              <a:gd name="connsiteY869" fmla="*/ 777262 h 1213500"/>
              <a:gd name="connsiteX870" fmla="*/ 308695 w 1035818"/>
              <a:gd name="connsiteY870" fmla="*/ 777540 h 1213500"/>
              <a:gd name="connsiteX871" fmla="*/ 255154 w 1035818"/>
              <a:gd name="connsiteY871" fmla="*/ 772987 h 1213500"/>
              <a:gd name="connsiteX872" fmla="*/ 248895 w 1035818"/>
              <a:gd name="connsiteY872" fmla="*/ 787293 h 1213500"/>
              <a:gd name="connsiteX873" fmla="*/ 234357 w 1035818"/>
              <a:gd name="connsiteY873" fmla="*/ 820293 h 1213500"/>
              <a:gd name="connsiteX874" fmla="*/ 223825 w 1035818"/>
              <a:gd name="connsiteY874" fmla="*/ 844057 h 1213500"/>
              <a:gd name="connsiteX875" fmla="*/ 211326 w 1035818"/>
              <a:gd name="connsiteY875" fmla="*/ 854252 h 1213500"/>
              <a:gd name="connsiteX876" fmla="*/ 215451 w 1035818"/>
              <a:gd name="connsiteY876" fmla="*/ 846591 h 1213500"/>
              <a:gd name="connsiteX877" fmla="*/ 241913 w 1035818"/>
              <a:gd name="connsiteY877" fmla="*/ 797500 h 1213500"/>
              <a:gd name="connsiteX878" fmla="*/ 671692 w 1035818"/>
              <a:gd name="connsiteY878" fmla="*/ 771058 h 1213500"/>
              <a:gd name="connsiteX879" fmla="*/ 659405 w 1035818"/>
              <a:gd name="connsiteY879" fmla="*/ 793377 h 1213500"/>
              <a:gd name="connsiteX880" fmla="*/ 658917 w 1035818"/>
              <a:gd name="connsiteY880" fmla="*/ 791499 h 1213500"/>
              <a:gd name="connsiteX881" fmla="*/ 41608 w 1035818"/>
              <a:gd name="connsiteY881" fmla="*/ 770722 h 1213500"/>
              <a:gd name="connsiteX882" fmla="*/ 40938 w 1035818"/>
              <a:gd name="connsiteY882" fmla="*/ 774208 h 1213500"/>
              <a:gd name="connsiteX883" fmla="*/ 36437 w 1035818"/>
              <a:gd name="connsiteY883" fmla="*/ 807009 h 1213500"/>
              <a:gd name="connsiteX884" fmla="*/ 36177 w 1035818"/>
              <a:gd name="connsiteY884" fmla="*/ 813302 h 1213500"/>
              <a:gd name="connsiteX885" fmla="*/ 29568 w 1035818"/>
              <a:gd name="connsiteY885" fmla="*/ 792836 h 1213500"/>
              <a:gd name="connsiteX886" fmla="*/ 32684 w 1035818"/>
              <a:gd name="connsiteY886" fmla="*/ 787085 h 1213500"/>
              <a:gd name="connsiteX887" fmla="*/ 613037 w 1035818"/>
              <a:gd name="connsiteY887" fmla="*/ 768606 h 1213500"/>
              <a:gd name="connsiteX888" fmla="*/ 611457 w 1035818"/>
              <a:gd name="connsiteY888" fmla="*/ 774129 h 1213500"/>
              <a:gd name="connsiteX889" fmla="*/ 594088 w 1035818"/>
              <a:gd name="connsiteY889" fmla="*/ 808805 h 1213500"/>
              <a:gd name="connsiteX890" fmla="*/ 527187 w 1035818"/>
              <a:gd name="connsiteY890" fmla="*/ 913519 h 1213500"/>
              <a:gd name="connsiteX891" fmla="*/ 542677 w 1035818"/>
              <a:gd name="connsiteY891" fmla="*/ 879314 h 1213500"/>
              <a:gd name="connsiteX892" fmla="*/ 565112 w 1035818"/>
              <a:gd name="connsiteY892" fmla="*/ 823299 h 1213500"/>
              <a:gd name="connsiteX893" fmla="*/ 652195 w 1035818"/>
              <a:gd name="connsiteY893" fmla="*/ 765646 h 1213500"/>
              <a:gd name="connsiteX894" fmla="*/ 658917 w 1035818"/>
              <a:gd name="connsiteY894" fmla="*/ 791499 h 1213500"/>
              <a:gd name="connsiteX895" fmla="*/ 627235 w 1035818"/>
              <a:gd name="connsiteY895" fmla="*/ 842190 h 1213500"/>
              <a:gd name="connsiteX896" fmla="*/ 636049 w 1035818"/>
              <a:gd name="connsiteY896" fmla="*/ 815497 h 1213500"/>
              <a:gd name="connsiteX897" fmla="*/ 652079 w 1035818"/>
              <a:gd name="connsiteY897" fmla="*/ 765870 h 1213500"/>
              <a:gd name="connsiteX898" fmla="*/ 315632 w 1035818"/>
              <a:gd name="connsiteY898" fmla="*/ 764677 h 1213500"/>
              <a:gd name="connsiteX899" fmla="*/ 309571 w 1035818"/>
              <a:gd name="connsiteY899" fmla="*/ 775916 h 1213500"/>
              <a:gd name="connsiteX900" fmla="*/ 312491 w 1035818"/>
              <a:gd name="connsiteY900" fmla="*/ 767885 h 1213500"/>
              <a:gd name="connsiteX901" fmla="*/ 313665 w 1035818"/>
              <a:gd name="connsiteY901" fmla="*/ 766724 h 1213500"/>
              <a:gd name="connsiteX902" fmla="*/ 328522 w 1035818"/>
              <a:gd name="connsiteY902" fmla="*/ 763299 h 1213500"/>
              <a:gd name="connsiteX903" fmla="*/ 301915 w 1035818"/>
              <a:gd name="connsiteY903" fmla="*/ 796968 h 1213500"/>
              <a:gd name="connsiteX904" fmla="*/ 309081 w 1035818"/>
              <a:gd name="connsiteY904" fmla="*/ 777262 h 1213500"/>
              <a:gd name="connsiteX905" fmla="*/ 261734 w 1035818"/>
              <a:gd name="connsiteY905" fmla="*/ 760805 h 1213500"/>
              <a:gd name="connsiteX906" fmla="*/ 255154 w 1035818"/>
              <a:gd name="connsiteY906" fmla="*/ 772987 h 1213500"/>
              <a:gd name="connsiteX907" fmla="*/ 258096 w 1035818"/>
              <a:gd name="connsiteY907" fmla="*/ 766262 h 1213500"/>
              <a:gd name="connsiteX908" fmla="*/ 650331 w 1035818"/>
              <a:gd name="connsiteY908" fmla="*/ 758475 h 1213500"/>
              <a:gd name="connsiteX909" fmla="*/ 652175 w 1035818"/>
              <a:gd name="connsiteY909" fmla="*/ 765570 h 1213500"/>
              <a:gd name="connsiteX910" fmla="*/ 652079 w 1035818"/>
              <a:gd name="connsiteY910" fmla="*/ 765870 h 1213500"/>
              <a:gd name="connsiteX911" fmla="*/ 644401 w 1035818"/>
              <a:gd name="connsiteY911" fmla="*/ 780654 h 1213500"/>
              <a:gd name="connsiteX912" fmla="*/ 559616 w 1035818"/>
              <a:gd name="connsiteY912" fmla="*/ 956961 h 1213500"/>
              <a:gd name="connsiteX913" fmla="*/ 549674 w 1035818"/>
              <a:gd name="connsiteY913" fmla="*/ 978873 h 1213500"/>
              <a:gd name="connsiteX914" fmla="*/ 541883 w 1035818"/>
              <a:gd name="connsiteY914" fmla="*/ 993382 h 1213500"/>
              <a:gd name="connsiteX915" fmla="*/ 538612 w 1035818"/>
              <a:gd name="connsiteY915" fmla="*/ 999963 h 1213500"/>
              <a:gd name="connsiteX916" fmla="*/ 527196 w 1035818"/>
              <a:gd name="connsiteY916" fmla="*/ 1013128 h 1213500"/>
              <a:gd name="connsiteX917" fmla="*/ 527370 w 1035818"/>
              <a:gd name="connsiteY917" fmla="*/ 1011828 h 1213500"/>
              <a:gd name="connsiteX918" fmla="*/ 546357 w 1035818"/>
              <a:gd name="connsiteY918" fmla="*/ 966752 h 1213500"/>
              <a:gd name="connsiteX919" fmla="*/ 592320 w 1035818"/>
              <a:gd name="connsiteY919" fmla="*/ 840113 h 1213500"/>
              <a:gd name="connsiteX920" fmla="*/ 618321 w 1035818"/>
              <a:gd name="connsiteY920" fmla="*/ 805272 h 1213500"/>
              <a:gd name="connsiteX921" fmla="*/ 820191 w 1035818"/>
              <a:gd name="connsiteY921" fmla="*/ 757625 h 1213500"/>
              <a:gd name="connsiteX922" fmla="*/ 814389 w 1035818"/>
              <a:gd name="connsiteY922" fmla="*/ 768532 h 1213500"/>
              <a:gd name="connsiteX923" fmla="*/ 789184 w 1035818"/>
              <a:gd name="connsiteY923" fmla="*/ 815309 h 1213500"/>
              <a:gd name="connsiteX924" fmla="*/ 773471 w 1035818"/>
              <a:gd name="connsiteY924" fmla="*/ 843292 h 1213500"/>
              <a:gd name="connsiteX925" fmla="*/ 785345 w 1035818"/>
              <a:gd name="connsiteY925" fmla="*/ 814251 h 1213500"/>
              <a:gd name="connsiteX926" fmla="*/ 264985 w 1035818"/>
              <a:gd name="connsiteY926" fmla="*/ 754790 h 1213500"/>
              <a:gd name="connsiteX927" fmla="*/ 264917 w 1035818"/>
              <a:gd name="connsiteY927" fmla="*/ 756030 h 1213500"/>
              <a:gd name="connsiteX928" fmla="*/ 261734 w 1035818"/>
              <a:gd name="connsiteY928" fmla="*/ 760805 h 1213500"/>
              <a:gd name="connsiteX929" fmla="*/ 263621 w 1035818"/>
              <a:gd name="connsiteY929" fmla="*/ 757312 h 1213500"/>
              <a:gd name="connsiteX930" fmla="*/ 345773 w 1035818"/>
              <a:gd name="connsiteY930" fmla="*/ 750908 h 1213500"/>
              <a:gd name="connsiteX931" fmla="*/ 327005 w 1035818"/>
              <a:gd name="connsiteY931" fmla="*/ 788385 h 1213500"/>
              <a:gd name="connsiteX932" fmla="*/ 266718 w 1035818"/>
              <a:gd name="connsiteY932" fmla="*/ 907683 h 1213500"/>
              <a:gd name="connsiteX933" fmla="*/ 267696 w 1035818"/>
              <a:gd name="connsiteY933" fmla="*/ 891071 h 1213500"/>
              <a:gd name="connsiteX934" fmla="*/ 274857 w 1035818"/>
              <a:gd name="connsiteY934" fmla="*/ 871380 h 1213500"/>
              <a:gd name="connsiteX935" fmla="*/ 290034 w 1035818"/>
              <a:gd name="connsiteY935" fmla="*/ 846120 h 1213500"/>
              <a:gd name="connsiteX936" fmla="*/ 315268 w 1035818"/>
              <a:gd name="connsiteY936" fmla="*/ 802886 h 1213500"/>
              <a:gd name="connsiteX937" fmla="*/ 344334 w 1035818"/>
              <a:gd name="connsiteY937" fmla="*/ 751941 h 1213500"/>
              <a:gd name="connsiteX938" fmla="*/ 265672 w 1035818"/>
              <a:gd name="connsiteY938" fmla="*/ 742244 h 1213500"/>
              <a:gd name="connsiteX939" fmla="*/ 265252 w 1035818"/>
              <a:gd name="connsiteY939" fmla="*/ 749903 h 1213500"/>
              <a:gd name="connsiteX940" fmla="*/ 258096 w 1035818"/>
              <a:gd name="connsiteY940" fmla="*/ 766262 h 1213500"/>
              <a:gd name="connsiteX941" fmla="*/ 248173 w 1035818"/>
              <a:gd name="connsiteY941" fmla="*/ 781146 h 1213500"/>
              <a:gd name="connsiteX942" fmla="*/ 205545 w 1035818"/>
              <a:gd name="connsiteY942" fmla="*/ 835427 h 1213500"/>
              <a:gd name="connsiteX943" fmla="*/ 174907 w 1035818"/>
              <a:gd name="connsiteY943" fmla="*/ 872720 h 1213500"/>
              <a:gd name="connsiteX944" fmla="*/ 175390 w 1035818"/>
              <a:gd name="connsiteY944" fmla="*/ 871458 h 1213500"/>
              <a:gd name="connsiteX945" fmla="*/ 185071 w 1035818"/>
              <a:gd name="connsiteY945" fmla="*/ 847931 h 1213500"/>
              <a:gd name="connsiteX946" fmla="*/ 239998 w 1035818"/>
              <a:gd name="connsiteY946" fmla="*/ 779464 h 1213500"/>
              <a:gd name="connsiteX947" fmla="*/ 424000 w 1035818"/>
              <a:gd name="connsiteY947" fmla="*/ 740445 h 1213500"/>
              <a:gd name="connsiteX948" fmla="*/ 423762 w 1035818"/>
              <a:gd name="connsiteY948" fmla="*/ 741138 h 1213500"/>
              <a:gd name="connsiteX949" fmla="*/ 396278 w 1035818"/>
              <a:gd name="connsiteY949" fmla="*/ 798018 h 1213500"/>
              <a:gd name="connsiteX950" fmla="*/ 374261 w 1035818"/>
              <a:gd name="connsiteY950" fmla="*/ 840598 h 1213500"/>
              <a:gd name="connsiteX951" fmla="*/ 377952 w 1035818"/>
              <a:gd name="connsiteY951" fmla="*/ 827313 h 1213500"/>
              <a:gd name="connsiteX952" fmla="*/ 399191 w 1035818"/>
              <a:gd name="connsiteY952" fmla="*/ 787793 h 1213500"/>
              <a:gd name="connsiteX953" fmla="*/ 637893 w 1035818"/>
              <a:gd name="connsiteY953" fmla="*/ 740240 h 1213500"/>
              <a:gd name="connsiteX954" fmla="*/ 607579 w 1035818"/>
              <a:gd name="connsiteY954" fmla="*/ 787687 h 1213500"/>
              <a:gd name="connsiteX955" fmla="*/ 611457 w 1035818"/>
              <a:gd name="connsiteY955" fmla="*/ 774129 h 1213500"/>
              <a:gd name="connsiteX956" fmla="*/ 615808 w 1035818"/>
              <a:gd name="connsiteY956" fmla="*/ 765443 h 1213500"/>
              <a:gd name="connsiteX957" fmla="*/ 597750 w 1035818"/>
              <a:gd name="connsiteY957" fmla="*/ 739084 h 1213500"/>
              <a:gd name="connsiteX958" fmla="*/ 585017 w 1035818"/>
              <a:gd name="connsiteY958" fmla="*/ 773599 h 1213500"/>
              <a:gd name="connsiteX959" fmla="*/ 565112 w 1035818"/>
              <a:gd name="connsiteY959" fmla="*/ 823299 h 1213500"/>
              <a:gd name="connsiteX960" fmla="*/ 559039 w 1035818"/>
              <a:gd name="connsiteY960" fmla="*/ 830230 h 1213500"/>
              <a:gd name="connsiteX961" fmla="*/ 540730 w 1035818"/>
              <a:gd name="connsiteY961" fmla="*/ 852796 h 1213500"/>
              <a:gd name="connsiteX962" fmla="*/ 540435 w 1035818"/>
              <a:gd name="connsiteY962" fmla="*/ 853183 h 1213500"/>
              <a:gd name="connsiteX963" fmla="*/ 542677 w 1035818"/>
              <a:gd name="connsiteY963" fmla="*/ 846591 h 1213500"/>
              <a:gd name="connsiteX964" fmla="*/ 587817 w 1035818"/>
              <a:gd name="connsiteY964" fmla="*/ 752622 h 1213500"/>
              <a:gd name="connsiteX965" fmla="*/ 277388 w 1035818"/>
              <a:gd name="connsiteY965" fmla="*/ 737324 h 1213500"/>
              <a:gd name="connsiteX966" fmla="*/ 275186 w 1035818"/>
              <a:gd name="connsiteY966" fmla="*/ 763894 h 1213500"/>
              <a:gd name="connsiteX967" fmla="*/ 275019 w 1035818"/>
              <a:gd name="connsiteY967" fmla="*/ 766727 h 1213500"/>
              <a:gd name="connsiteX968" fmla="*/ 263203 w 1035818"/>
              <a:gd name="connsiteY968" fmla="*/ 787355 h 1213500"/>
              <a:gd name="connsiteX969" fmla="*/ 264917 w 1035818"/>
              <a:gd name="connsiteY969" fmla="*/ 756030 h 1213500"/>
              <a:gd name="connsiteX970" fmla="*/ 428148 w 1035818"/>
              <a:gd name="connsiteY970" fmla="*/ 732062 h 1213500"/>
              <a:gd name="connsiteX971" fmla="*/ 425256 w 1035818"/>
              <a:gd name="connsiteY971" fmla="*/ 738047 h 1213500"/>
              <a:gd name="connsiteX972" fmla="*/ 424000 w 1035818"/>
              <a:gd name="connsiteY972" fmla="*/ 740445 h 1213500"/>
              <a:gd name="connsiteX973" fmla="*/ 425776 w 1035818"/>
              <a:gd name="connsiteY973" fmla="*/ 735255 h 1213500"/>
              <a:gd name="connsiteX974" fmla="*/ 643363 w 1035818"/>
              <a:gd name="connsiteY974" fmla="*/ 731678 h 1213500"/>
              <a:gd name="connsiteX975" fmla="*/ 643904 w 1035818"/>
              <a:gd name="connsiteY975" fmla="*/ 733756 h 1213500"/>
              <a:gd name="connsiteX976" fmla="*/ 639254 w 1035818"/>
              <a:gd name="connsiteY976" fmla="*/ 738686 h 1213500"/>
              <a:gd name="connsiteX977" fmla="*/ 637893 w 1035818"/>
              <a:gd name="connsiteY977" fmla="*/ 740240 h 1213500"/>
              <a:gd name="connsiteX978" fmla="*/ 429657 w 1035818"/>
              <a:gd name="connsiteY978" fmla="*/ 729647 h 1213500"/>
              <a:gd name="connsiteX979" fmla="*/ 428736 w 1035818"/>
              <a:gd name="connsiteY979" fmla="*/ 731406 h 1213500"/>
              <a:gd name="connsiteX980" fmla="*/ 428148 w 1035818"/>
              <a:gd name="connsiteY980" fmla="*/ 732062 h 1213500"/>
              <a:gd name="connsiteX981" fmla="*/ 356343 w 1035818"/>
              <a:gd name="connsiteY981" fmla="*/ 728092 h 1213500"/>
              <a:gd name="connsiteX982" fmla="*/ 346341 w 1035818"/>
              <a:gd name="connsiteY982" fmla="*/ 748423 h 1213500"/>
              <a:gd name="connsiteX983" fmla="*/ 344334 w 1035818"/>
              <a:gd name="connsiteY983" fmla="*/ 751941 h 1213500"/>
              <a:gd name="connsiteX984" fmla="*/ 328522 w 1035818"/>
              <a:gd name="connsiteY984" fmla="*/ 763299 h 1213500"/>
              <a:gd name="connsiteX985" fmla="*/ 774261 w 1035818"/>
              <a:gd name="connsiteY985" fmla="*/ 726843 h 1213500"/>
              <a:gd name="connsiteX986" fmla="*/ 774210 w 1035818"/>
              <a:gd name="connsiteY986" fmla="*/ 727117 h 1213500"/>
              <a:gd name="connsiteX987" fmla="*/ 759650 w 1035818"/>
              <a:gd name="connsiteY987" fmla="*/ 781529 h 1213500"/>
              <a:gd name="connsiteX988" fmla="*/ 734432 w 1035818"/>
              <a:gd name="connsiteY988" fmla="*/ 827606 h 1213500"/>
              <a:gd name="connsiteX989" fmla="*/ 689822 w 1035818"/>
              <a:gd name="connsiteY989" fmla="*/ 910363 h 1213500"/>
              <a:gd name="connsiteX990" fmla="*/ 678898 w 1035818"/>
              <a:gd name="connsiteY990" fmla="*/ 868350 h 1213500"/>
              <a:gd name="connsiteX991" fmla="*/ 701363 w 1035818"/>
              <a:gd name="connsiteY991" fmla="*/ 836514 h 1213500"/>
              <a:gd name="connsiteX992" fmla="*/ 119515 w 1035818"/>
              <a:gd name="connsiteY992" fmla="*/ 726510 h 1213500"/>
              <a:gd name="connsiteX993" fmla="*/ 117283 w 1035818"/>
              <a:gd name="connsiteY993" fmla="*/ 748423 h 1213500"/>
              <a:gd name="connsiteX994" fmla="*/ 107192 w 1035818"/>
              <a:gd name="connsiteY994" fmla="*/ 790665 h 1213500"/>
              <a:gd name="connsiteX995" fmla="*/ 83202 w 1035818"/>
              <a:gd name="connsiteY995" fmla="*/ 821057 h 1213500"/>
              <a:gd name="connsiteX996" fmla="*/ 79234 w 1035818"/>
              <a:gd name="connsiteY996" fmla="*/ 826351 h 1213500"/>
              <a:gd name="connsiteX997" fmla="*/ 88442 w 1035818"/>
              <a:gd name="connsiteY997" fmla="*/ 809939 h 1213500"/>
              <a:gd name="connsiteX998" fmla="*/ 100921 w 1035818"/>
              <a:gd name="connsiteY998" fmla="*/ 781146 h 1213500"/>
              <a:gd name="connsiteX999" fmla="*/ 112670 w 1035818"/>
              <a:gd name="connsiteY999" fmla="*/ 737001 h 1213500"/>
              <a:gd name="connsiteX1000" fmla="*/ 408119 w 1035818"/>
              <a:gd name="connsiteY1000" fmla="*/ 725420 h 1213500"/>
              <a:gd name="connsiteX1001" fmla="*/ 394315 w 1035818"/>
              <a:gd name="connsiteY1001" fmla="*/ 768685 h 1213500"/>
              <a:gd name="connsiteX1002" fmla="*/ 387619 w 1035818"/>
              <a:gd name="connsiteY1002" fmla="*/ 782021 h 1213500"/>
              <a:gd name="connsiteX1003" fmla="*/ 379593 w 1035818"/>
              <a:gd name="connsiteY1003" fmla="*/ 796526 h 1213500"/>
              <a:gd name="connsiteX1004" fmla="*/ 378356 w 1035818"/>
              <a:gd name="connsiteY1004" fmla="*/ 799087 h 1213500"/>
              <a:gd name="connsiteX1005" fmla="*/ 359507 w 1035818"/>
              <a:gd name="connsiteY1005" fmla="*/ 824458 h 1213500"/>
              <a:gd name="connsiteX1006" fmla="*/ 362703 w 1035818"/>
              <a:gd name="connsiteY1006" fmla="*/ 813868 h 1213500"/>
              <a:gd name="connsiteX1007" fmla="*/ 389339 w 1035818"/>
              <a:gd name="connsiteY1007" fmla="*/ 750089 h 1213500"/>
              <a:gd name="connsiteX1008" fmla="*/ 389627 w 1035818"/>
              <a:gd name="connsiteY1008" fmla="*/ 749499 h 1213500"/>
              <a:gd name="connsiteX1009" fmla="*/ 278524 w 1035818"/>
              <a:gd name="connsiteY1009" fmla="*/ 723610 h 1213500"/>
              <a:gd name="connsiteX1010" fmla="*/ 277922 w 1035818"/>
              <a:gd name="connsiteY1010" fmla="*/ 730883 h 1213500"/>
              <a:gd name="connsiteX1011" fmla="*/ 264985 w 1035818"/>
              <a:gd name="connsiteY1011" fmla="*/ 754790 h 1213500"/>
              <a:gd name="connsiteX1012" fmla="*/ 265252 w 1035818"/>
              <a:gd name="connsiteY1012" fmla="*/ 749903 h 1213500"/>
              <a:gd name="connsiteX1013" fmla="*/ 267500 w 1035818"/>
              <a:gd name="connsiteY1013" fmla="*/ 744766 h 1213500"/>
              <a:gd name="connsiteX1014" fmla="*/ 273896 w 1035818"/>
              <a:gd name="connsiteY1014" fmla="*/ 730320 h 1213500"/>
              <a:gd name="connsiteX1015" fmla="*/ 364227 w 1035818"/>
              <a:gd name="connsiteY1015" fmla="*/ 714058 h 1213500"/>
              <a:gd name="connsiteX1016" fmla="*/ 358680 w 1035818"/>
              <a:gd name="connsiteY1016" fmla="*/ 725135 h 1213500"/>
              <a:gd name="connsiteX1017" fmla="*/ 356343 w 1035818"/>
              <a:gd name="connsiteY1017" fmla="*/ 728092 h 1213500"/>
              <a:gd name="connsiteX1018" fmla="*/ 362163 w 1035818"/>
              <a:gd name="connsiteY1018" fmla="*/ 716262 h 1213500"/>
              <a:gd name="connsiteX1019" fmla="*/ 362703 w 1035818"/>
              <a:gd name="connsiteY1019" fmla="*/ 715700 h 1213500"/>
              <a:gd name="connsiteX1020" fmla="*/ 444450 w 1035818"/>
              <a:gd name="connsiteY1020" fmla="*/ 713867 h 1213500"/>
              <a:gd name="connsiteX1021" fmla="*/ 437293 w 1035818"/>
              <a:gd name="connsiteY1021" fmla="*/ 734507 h 1213500"/>
              <a:gd name="connsiteX1022" fmla="*/ 430450 w 1035818"/>
              <a:gd name="connsiteY1022" fmla="*/ 757356 h 1213500"/>
              <a:gd name="connsiteX1023" fmla="*/ 415288 w 1035818"/>
              <a:gd name="connsiteY1023" fmla="*/ 785376 h 1213500"/>
              <a:gd name="connsiteX1024" fmla="*/ 396855 w 1035818"/>
              <a:gd name="connsiteY1024" fmla="*/ 817137 h 1213500"/>
              <a:gd name="connsiteX1025" fmla="*/ 406504 w 1035818"/>
              <a:gd name="connsiteY1025" fmla="*/ 791563 h 1213500"/>
              <a:gd name="connsiteX1026" fmla="*/ 423762 w 1035818"/>
              <a:gd name="connsiteY1026" fmla="*/ 741138 h 1213500"/>
              <a:gd name="connsiteX1027" fmla="*/ 425256 w 1035818"/>
              <a:gd name="connsiteY1027" fmla="*/ 738047 h 1213500"/>
              <a:gd name="connsiteX1028" fmla="*/ 428736 w 1035818"/>
              <a:gd name="connsiteY1028" fmla="*/ 731406 h 1213500"/>
              <a:gd name="connsiteX1029" fmla="*/ 411839 w 1035818"/>
              <a:gd name="connsiteY1029" fmla="*/ 704533 h 1213500"/>
              <a:gd name="connsiteX1030" fmla="*/ 410242 w 1035818"/>
              <a:gd name="connsiteY1030" fmla="*/ 707302 h 1213500"/>
              <a:gd name="connsiteX1031" fmla="*/ 389627 w 1035818"/>
              <a:gd name="connsiteY1031" fmla="*/ 749499 h 1213500"/>
              <a:gd name="connsiteX1032" fmla="*/ 371366 w 1035818"/>
              <a:gd name="connsiteY1032" fmla="*/ 773278 h 1213500"/>
              <a:gd name="connsiteX1033" fmla="*/ 361749 w 1035818"/>
              <a:gd name="connsiteY1033" fmla="*/ 785487 h 1213500"/>
              <a:gd name="connsiteX1034" fmla="*/ 396595 w 1035818"/>
              <a:gd name="connsiteY1034" fmla="*/ 719036 h 1213500"/>
              <a:gd name="connsiteX1035" fmla="*/ 399437 w 1035818"/>
              <a:gd name="connsiteY1035" fmla="*/ 713152 h 1213500"/>
              <a:gd name="connsiteX1036" fmla="*/ 898586 w 1035818"/>
              <a:gd name="connsiteY1036" fmla="*/ 704393 h 1213500"/>
              <a:gd name="connsiteX1037" fmla="*/ 918105 w 1035818"/>
              <a:gd name="connsiteY1037" fmla="*/ 751516 h 1213500"/>
              <a:gd name="connsiteX1038" fmla="*/ 886265 w 1035818"/>
              <a:gd name="connsiteY1038" fmla="*/ 862952 h 1213500"/>
              <a:gd name="connsiteX1039" fmla="*/ 874533 w 1035818"/>
              <a:gd name="connsiteY1039" fmla="*/ 896734 h 1213500"/>
              <a:gd name="connsiteX1040" fmla="*/ 859950 w 1035818"/>
              <a:gd name="connsiteY1040" fmla="*/ 912304 h 1213500"/>
              <a:gd name="connsiteX1041" fmla="*/ 755375 w 1035818"/>
              <a:gd name="connsiteY1041" fmla="*/ 1042927 h 1213500"/>
              <a:gd name="connsiteX1042" fmla="*/ 734793 w 1035818"/>
              <a:gd name="connsiteY1042" fmla="*/ 1076303 h 1213500"/>
              <a:gd name="connsiteX1043" fmla="*/ 733280 w 1035818"/>
              <a:gd name="connsiteY1043" fmla="*/ 1077510 h 1213500"/>
              <a:gd name="connsiteX1044" fmla="*/ 722844 w 1035818"/>
              <a:gd name="connsiteY1044" fmla="*/ 1037374 h 1213500"/>
              <a:gd name="connsiteX1045" fmla="*/ 738888 w 1035818"/>
              <a:gd name="connsiteY1045" fmla="*/ 1018614 h 1213500"/>
              <a:gd name="connsiteX1046" fmla="*/ 755375 w 1035818"/>
              <a:gd name="connsiteY1046" fmla="*/ 993843 h 1213500"/>
              <a:gd name="connsiteX1047" fmla="*/ 780342 w 1035818"/>
              <a:gd name="connsiteY1047" fmla="*/ 928603 h 1213500"/>
              <a:gd name="connsiteX1048" fmla="*/ 789962 w 1035818"/>
              <a:gd name="connsiteY1048" fmla="*/ 902414 h 1213500"/>
              <a:gd name="connsiteX1049" fmla="*/ 837181 w 1035818"/>
              <a:gd name="connsiteY1049" fmla="*/ 830230 h 1213500"/>
              <a:gd name="connsiteX1050" fmla="*/ 889578 w 1035818"/>
              <a:gd name="connsiteY1050" fmla="*/ 725677 h 1213500"/>
              <a:gd name="connsiteX1051" fmla="*/ 672113 w 1035818"/>
              <a:gd name="connsiteY1051" fmla="*/ 703845 h 1213500"/>
              <a:gd name="connsiteX1052" fmla="*/ 658305 w 1035818"/>
              <a:gd name="connsiteY1052" fmla="*/ 746592 h 1213500"/>
              <a:gd name="connsiteX1053" fmla="*/ 657207 w 1035818"/>
              <a:gd name="connsiteY1053" fmla="*/ 748423 h 1213500"/>
              <a:gd name="connsiteX1054" fmla="*/ 650331 w 1035818"/>
              <a:gd name="connsiteY1054" fmla="*/ 758475 h 1213500"/>
              <a:gd name="connsiteX1055" fmla="*/ 643904 w 1035818"/>
              <a:gd name="connsiteY1055" fmla="*/ 733756 h 1213500"/>
              <a:gd name="connsiteX1056" fmla="*/ 612579 w 1035818"/>
              <a:gd name="connsiteY1056" fmla="*/ 698886 h 1213500"/>
              <a:gd name="connsiteX1057" fmla="*/ 609100 w 1035818"/>
              <a:gd name="connsiteY1057" fmla="*/ 708319 h 1213500"/>
              <a:gd name="connsiteX1058" fmla="*/ 587817 w 1035818"/>
              <a:gd name="connsiteY1058" fmla="*/ 752622 h 1213500"/>
              <a:gd name="connsiteX1059" fmla="*/ 587631 w 1035818"/>
              <a:gd name="connsiteY1059" fmla="*/ 752877 h 1213500"/>
              <a:gd name="connsiteX1060" fmla="*/ 565410 w 1035818"/>
              <a:gd name="connsiteY1060" fmla="*/ 784845 h 1213500"/>
              <a:gd name="connsiteX1061" fmla="*/ 427185 w 1035818"/>
              <a:gd name="connsiteY1061" fmla="*/ 693868 h 1213500"/>
              <a:gd name="connsiteX1062" fmla="*/ 421256 w 1035818"/>
              <a:gd name="connsiteY1062" fmla="*/ 708313 h 1213500"/>
              <a:gd name="connsiteX1063" fmla="*/ 408119 w 1035818"/>
              <a:gd name="connsiteY1063" fmla="*/ 725420 h 1213500"/>
              <a:gd name="connsiteX1064" fmla="*/ 415622 w 1035818"/>
              <a:gd name="connsiteY1064" fmla="*/ 701904 h 1213500"/>
              <a:gd name="connsiteX1065" fmla="*/ 633509 w 1035818"/>
              <a:gd name="connsiteY1065" fmla="*/ 693778 h 1213500"/>
              <a:gd name="connsiteX1066" fmla="*/ 639727 w 1035818"/>
              <a:gd name="connsiteY1066" fmla="*/ 717693 h 1213500"/>
              <a:gd name="connsiteX1067" fmla="*/ 615808 w 1035818"/>
              <a:gd name="connsiteY1067" fmla="*/ 765443 h 1213500"/>
              <a:gd name="connsiteX1068" fmla="*/ 613037 w 1035818"/>
              <a:gd name="connsiteY1068" fmla="*/ 768606 h 1213500"/>
              <a:gd name="connsiteX1069" fmla="*/ 631695 w 1035818"/>
              <a:gd name="connsiteY1069" fmla="*/ 703374 h 1213500"/>
              <a:gd name="connsiteX1070" fmla="*/ 418430 w 1035818"/>
              <a:gd name="connsiteY1070" fmla="*/ 693104 h 1213500"/>
              <a:gd name="connsiteX1071" fmla="*/ 415622 w 1035818"/>
              <a:gd name="connsiteY1071" fmla="*/ 701904 h 1213500"/>
              <a:gd name="connsiteX1072" fmla="*/ 411839 w 1035818"/>
              <a:gd name="connsiteY1072" fmla="*/ 704533 h 1213500"/>
              <a:gd name="connsiteX1073" fmla="*/ 893522 w 1035818"/>
              <a:gd name="connsiteY1073" fmla="*/ 692168 h 1213500"/>
              <a:gd name="connsiteX1074" fmla="*/ 895229 w 1035818"/>
              <a:gd name="connsiteY1074" fmla="*/ 696288 h 1213500"/>
              <a:gd name="connsiteX1075" fmla="*/ 869904 w 1035818"/>
              <a:gd name="connsiteY1075" fmla="*/ 748423 h 1213500"/>
              <a:gd name="connsiteX1076" fmla="*/ 804459 w 1035818"/>
              <a:gd name="connsiteY1076" fmla="*/ 862952 h 1213500"/>
              <a:gd name="connsiteX1077" fmla="*/ 789962 w 1035818"/>
              <a:gd name="connsiteY1077" fmla="*/ 902414 h 1213500"/>
              <a:gd name="connsiteX1078" fmla="*/ 781843 w 1035818"/>
              <a:gd name="connsiteY1078" fmla="*/ 914827 h 1213500"/>
              <a:gd name="connsiteX1079" fmla="*/ 719837 w 1035818"/>
              <a:gd name="connsiteY1079" fmla="*/ 1003201 h 1213500"/>
              <a:gd name="connsiteX1080" fmla="*/ 715442 w 1035818"/>
              <a:gd name="connsiteY1080" fmla="*/ 1008904 h 1213500"/>
              <a:gd name="connsiteX1081" fmla="*/ 710614 w 1035818"/>
              <a:gd name="connsiteY1081" fmla="*/ 990332 h 1213500"/>
              <a:gd name="connsiteX1082" fmla="*/ 733770 w 1035818"/>
              <a:gd name="connsiteY1082" fmla="*/ 940394 h 1213500"/>
              <a:gd name="connsiteX1083" fmla="*/ 750316 w 1035818"/>
              <a:gd name="connsiteY1083" fmla="*/ 899924 h 1213500"/>
              <a:gd name="connsiteX1084" fmla="*/ 804459 w 1035818"/>
              <a:gd name="connsiteY1084" fmla="*/ 830230 h 1213500"/>
              <a:gd name="connsiteX1085" fmla="*/ 863190 w 1035818"/>
              <a:gd name="connsiteY1085" fmla="*/ 742659 h 1213500"/>
              <a:gd name="connsiteX1086" fmla="*/ 123064 w 1035818"/>
              <a:gd name="connsiteY1086" fmla="*/ 691666 h 1213500"/>
              <a:gd name="connsiteX1087" fmla="*/ 122090 w 1035818"/>
              <a:gd name="connsiteY1087" fmla="*/ 701227 h 1213500"/>
              <a:gd name="connsiteX1088" fmla="*/ 121893 w 1035818"/>
              <a:gd name="connsiteY1088" fmla="*/ 702342 h 1213500"/>
              <a:gd name="connsiteX1089" fmla="*/ 112670 w 1035818"/>
              <a:gd name="connsiteY1089" fmla="*/ 737001 h 1213500"/>
              <a:gd name="connsiteX1090" fmla="*/ 51837 w 1035818"/>
              <a:gd name="connsiteY1090" fmla="*/ 830230 h 1213500"/>
              <a:gd name="connsiteX1091" fmla="*/ 45133 w 1035818"/>
              <a:gd name="connsiteY1091" fmla="*/ 840092 h 1213500"/>
              <a:gd name="connsiteX1092" fmla="*/ 44307 w 1035818"/>
              <a:gd name="connsiteY1092" fmla="*/ 838477 h 1213500"/>
              <a:gd name="connsiteX1093" fmla="*/ 43699 w 1035818"/>
              <a:gd name="connsiteY1093" fmla="*/ 836596 h 1213500"/>
              <a:gd name="connsiteX1094" fmla="*/ 53011 w 1035818"/>
              <a:gd name="connsiteY1094" fmla="*/ 814001 h 1213500"/>
              <a:gd name="connsiteX1095" fmla="*/ 98755 w 1035818"/>
              <a:gd name="connsiteY1095" fmla="*/ 735902 h 1213500"/>
              <a:gd name="connsiteX1096" fmla="*/ 634384 w 1035818"/>
              <a:gd name="connsiteY1096" fmla="*/ 689151 h 1213500"/>
              <a:gd name="connsiteX1097" fmla="*/ 633509 w 1035818"/>
              <a:gd name="connsiteY1097" fmla="*/ 693778 h 1213500"/>
              <a:gd name="connsiteX1098" fmla="*/ 632850 w 1035818"/>
              <a:gd name="connsiteY1098" fmla="*/ 691242 h 1213500"/>
              <a:gd name="connsiteX1099" fmla="*/ 836912 w 1035818"/>
              <a:gd name="connsiteY1099" fmla="*/ 685514 h 1213500"/>
              <a:gd name="connsiteX1100" fmla="*/ 815023 w 1035818"/>
              <a:gd name="connsiteY1100" fmla="*/ 741664 h 1213500"/>
              <a:gd name="connsiteX1101" fmla="*/ 785345 w 1035818"/>
              <a:gd name="connsiteY1101" fmla="*/ 814251 h 1213500"/>
              <a:gd name="connsiteX1102" fmla="*/ 755375 w 1035818"/>
              <a:gd name="connsiteY1102" fmla="*/ 862952 h 1213500"/>
              <a:gd name="connsiteX1103" fmla="*/ 698958 w 1035818"/>
              <a:gd name="connsiteY1103" fmla="*/ 945503 h 1213500"/>
              <a:gd name="connsiteX1104" fmla="*/ 698223 w 1035818"/>
              <a:gd name="connsiteY1104" fmla="*/ 942676 h 1213500"/>
              <a:gd name="connsiteX1105" fmla="*/ 726081 w 1035818"/>
              <a:gd name="connsiteY1105" fmla="*/ 880724 h 1213500"/>
              <a:gd name="connsiteX1106" fmla="*/ 732884 w 1035818"/>
              <a:gd name="connsiteY1106" fmla="*/ 861398 h 1213500"/>
              <a:gd name="connsiteX1107" fmla="*/ 788097 w 1035818"/>
              <a:gd name="connsiteY1107" fmla="*/ 764784 h 1213500"/>
              <a:gd name="connsiteX1108" fmla="*/ 819984 w 1035818"/>
              <a:gd name="connsiteY1108" fmla="*/ 712589 h 1213500"/>
              <a:gd name="connsiteX1109" fmla="*/ 443735 w 1035818"/>
              <a:gd name="connsiteY1109" fmla="*/ 682784 h 1213500"/>
              <a:gd name="connsiteX1110" fmla="*/ 425776 w 1035818"/>
              <a:gd name="connsiteY1110" fmla="*/ 735255 h 1213500"/>
              <a:gd name="connsiteX1111" fmla="*/ 390237 w 1035818"/>
              <a:gd name="connsiteY1111" fmla="*/ 783093 h 1213500"/>
              <a:gd name="connsiteX1112" fmla="*/ 393737 w 1035818"/>
              <a:gd name="connsiteY1112" fmla="*/ 770495 h 1213500"/>
              <a:gd name="connsiteX1113" fmla="*/ 394315 w 1035818"/>
              <a:gd name="connsiteY1113" fmla="*/ 768685 h 1213500"/>
              <a:gd name="connsiteX1114" fmla="*/ 399308 w 1035818"/>
              <a:gd name="connsiteY1114" fmla="*/ 758740 h 1213500"/>
              <a:gd name="connsiteX1115" fmla="*/ 417369 w 1035818"/>
              <a:gd name="connsiteY1115" fmla="*/ 717784 h 1213500"/>
              <a:gd name="connsiteX1116" fmla="*/ 421256 w 1035818"/>
              <a:gd name="connsiteY1116" fmla="*/ 708313 h 1213500"/>
              <a:gd name="connsiteX1117" fmla="*/ 428148 w 1035818"/>
              <a:gd name="connsiteY1117" fmla="*/ 699339 h 1213500"/>
              <a:gd name="connsiteX1118" fmla="*/ 432951 w 1035818"/>
              <a:gd name="connsiteY1118" fmla="*/ 689920 h 1213500"/>
              <a:gd name="connsiteX1119" fmla="*/ 815852 w 1035818"/>
              <a:gd name="connsiteY1119" fmla="*/ 678842 h 1213500"/>
              <a:gd name="connsiteX1120" fmla="*/ 810721 w 1035818"/>
              <a:gd name="connsiteY1120" fmla="*/ 692098 h 1213500"/>
              <a:gd name="connsiteX1121" fmla="*/ 747367 w 1035818"/>
              <a:gd name="connsiteY1121" fmla="*/ 827522 h 1213500"/>
              <a:gd name="connsiteX1122" fmla="*/ 738090 w 1035818"/>
              <a:gd name="connsiteY1122" fmla="*/ 846610 h 1213500"/>
              <a:gd name="connsiteX1123" fmla="*/ 755375 w 1035818"/>
              <a:gd name="connsiteY1123" fmla="*/ 797507 h 1213500"/>
              <a:gd name="connsiteX1124" fmla="*/ 759650 w 1035818"/>
              <a:gd name="connsiteY1124" fmla="*/ 781529 h 1213500"/>
              <a:gd name="connsiteX1125" fmla="*/ 478141 w 1035818"/>
              <a:gd name="connsiteY1125" fmla="*/ 676264 h 1213500"/>
              <a:gd name="connsiteX1126" fmla="*/ 467052 w 1035818"/>
              <a:gd name="connsiteY1126" fmla="*/ 703941 h 1213500"/>
              <a:gd name="connsiteX1127" fmla="*/ 392447 w 1035818"/>
              <a:gd name="connsiteY1127" fmla="*/ 884847 h 1213500"/>
              <a:gd name="connsiteX1128" fmla="*/ 370014 w 1035818"/>
              <a:gd name="connsiteY1128" fmla="*/ 942371 h 1213500"/>
              <a:gd name="connsiteX1129" fmla="*/ 369316 w 1035818"/>
              <a:gd name="connsiteY1129" fmla="*/ 942643 h 1213500"/>
              <a:gd name="connsiteX1130" fmla="*/ 397293 w 1035818"/>
              <a:gd name="connsiteY1130" fmla="*/ 864480 h 1213500"/>
              <a:gd name="connsiteX1131" fmla="*/ 420084 w 1035818"/>
              <a:gd name="connsiteY1131" fmla="*/ 791964 h 1213500"/>
              <a:gd name="connsiteX1132" fmla="*/ 430450 w 1035818"/>
              <a:gd name="connsiteY1132" fmla="*/ 757356 h 1213500"/>
              <a:gd name="connsiteX1133" fmla="*/ 436060 w 1035818"/>
              <a:gd name="connsiteY1133" fmla="*/ 746988 h 1213500"/>
              <a:gd name="connsiteX1134" fmla="*/ 460871 w 1035818"/>
              <a:gd name="connsiteY1134" fmla="*/ 699339 h 1213500"/>
              <a:gd name="connsiteX1135" fmla="*/ 464664 w 1035818"/>
              <a:gd name="connsiteY1135" fmla="*/ 691306 h 1213500"/>
              <a:gd name="connsiteX1136" fmla="*/ 460182 w 1035818"/>
              <a:gd name="connsiteY1136" fmla="*/ 671902 h 1213500"/>
              <a:gd name="connsiteX1137" fmla="*/ 455138 w 1035818"/>
              <a:gd name="connsiteY1137" fmla="*/ 683041 h 1213500"/>
              <a:gd name="connsiteX1138" fmla="*/ 450593 w 1035818"/>
              <a:gd name="connsiteY1138" fmla="*/ 696150 h 1213500"/>
              <a:gd name="connsiteX1139" fmla="*/ 429657 w 1035818"/>
              <a:gd name="connsiteY1139" fmla="*/ 729647 h 1213500"/>
              <a:gd name="connsiteX1140" fmla="*/ 448620 w 1035818"/>
              <a:gd name="connsiteY1140" fmla="*/ 693456 h 1213500"/>
              <a:gd name="connsiteX1141" fmla="*/ 459188 w 1035818"/>
              <a:gd name="connsiteY1141" fmla="*/ 672559 h 1213500"/>
              <a:gd name="connsiteX1142" fmla="*/ 627686 w 1035818"/>
              <a:gd name="connsiteY1142" fmla="*/ 671382 h 1213500"/>
              <a:gd name="connsiteX1143" fmla="*/ 632850 w 1035818"/>
              <a:gd name="connsiteY1143" fmla="*/ 691242 h 1213500"/>
              <a:gd name="connsiteX1144" fmla="*/ 597750 w 1035818"/>
              <a:gd name="connsiteY1144" fmla="*/ 739084 h 1213500"/>
              <a:gd name="connsiteX1145" fmla="*/ 609100 w 1035818"/>
              <a:gd name="connsiteY1145" fmla="*/ 708319 h 1213500"/>
              <a:gd name="connsiteX1146" fmla="*/ 621018 w 1035818"/>
              <a:gd name="connsiteY1146" fmla="*/ 683509 h 1213500"/>
              <a:gd name="connsiteX1147" fmla="*/ 622206 w 1035818"/>
              <a:gd name="connsiteY1147" fmla="*/ 681344 h 1213500"/>
              <a:gd name="connsiteX1148" fmla="*/ 704818 w 1035818"/>
              <a:gd name="connsiteY1148" fmla="*/ 669165 h 1213500"/>
              <a:gd name="connsiteX1149" fmla="*/ 679876 w 1035818"/>
              <a:gd name="connsiteY1149" fmla="*/ 712345 h 1213500"/>
              <a:gd name="connsiteX1150" fmla="*/ 652195 w 1035818"/>
              <a:gd name="connsiteY1150" fmla="*/ 765646 h 1213500"/>
              <a:gd name="connsiteX1151" fmla="*/ 652175 w 1035818"/>
              <a:gd name="connsiteY1151" fmla="*/ 765570 h 1213500"/>
              <a:gd name="connsiteX1152" fmla="*/ 658305 w 1035818"/>
              <a:gd name="connsiteY1152" fmla="*/ 746592 h 1213500"/>
              <a:gd name="connsiteX1153" fmla="*/ 704662 w 1035818"/>
              <a:gd name="connsiteY1153" fmla="*/ 669331 h 1213500"/>
              <a:gd name="connsiteX1154" fmla="*/ 626209 w 1035818"/>
              <a:gd name="connsiteY1154" fmla="*/ 665698 h 1213500"/>
              <a:gd name="connsiteX1155" fmla="*/ 627390 w 1035818"/>
              <a:gd name="connsiteY1155" fmla="*/ 670243 h 1213500"/>
              <a:gd name="connsiteX1156" fmla="*/ 621018 w 1035818"/>
              <a:gd name="connsiteY1156" fmla="*/ 683509 h 1213500"/>
              <a:gd name="connsiteX1157" fmla="*/ 612579 w 1035818"/>
              <a:gd name="connsiteY1157" fmla="*/ 698886 h 1213500"/>
              <a:gd name="connsiteX1158" fmla="*/ 624042 w 1035818"/>
              <a:gd name="connsiteY1158" fmla="*/ 667814 h 1213500"/>
              <a:gd name="connsiteX1159" fmla="*/ 480027 w 1035818"/>
              <a:gd name="connsiteY1159" fmla="*/ 658771 h 1213500"/>
              <a:gd name="connsiteX1160" fmla="*/ 464664 w 1035818"/>
              <a:gd name="connsiteY1160" fmla="*/ 691306 h 1213500"/>
              <a:gd name="connsiteX1161" fmla="*/ 444450 w 1035818"/>
              <a:gd name="connsiteY1161" fmla="*/ 713867 h 1213500"/>
              <a:gd name="connsiteX1162" fmla="*/ 450593 w 1035818"/>
              <a:gd name="connsiteY1162" fmla="*/ 696150 h 1213500"/>
              <a:gd name="connsiteX1163" fmla="*/ 469673 w 1035818"/>
              <a:gd name="connsiteY1163" fmla="*/ 665622 h 1213500"/>
              <a:gd name="connsiteX1164" fmla="*/ 636160 w 1035818"/>
              <a:gd name="connsiteY1164" fmla="*/ 655980 h 1213500"/>
              <a:gd name="connsiteX1165" fmla="*/ 627686 w 1035818"/>
              <a:gd name="connsiteY1165" fmla="*/ 671382 h 1213500"/>
              <a:gd name="connsiteX1166" fmla="*/ 627390 w 1035818"/>
              <a:gd name="connsiteY1166" fmla="*/ 670243 h 1213500"/>
              <a:gd name="connsiteX1167" fmla="*/ 632547 w 1035818"/>
              <a:gd name="connsiteY1167" fmla="*/ 659508 h 1213500"/>
              <a:gd name="connsiteX1168" fmla="*/ 806883 w 1035818"/>
              <a:gd name="connsiteY1168" fmla="*/ 652323 h 1213500"/>
              <a:gd name="connsiteX1169" fmla="*/ 805054 w 1035818"/>
              <a:gd name="connsiteY1169" fmla="*/ 657042 h 1213500"/>
              <a:gd name="connsiteX1170" fmla="*/ 799970 w 1035818"/>
              <a:gd name="connsiteY1170" fmla="*/ 686685 h 1213500"/>
              <a:gd name="connsiteX1171" fmla="*/ 802726 w 1035818"/>
              <a:gd name="connsiteY1171" fmla="*/ 684020 h 1213500"/>
              <a:gd name="connsiteX1172" fmla="*/ 774261 w 1035818"/>
              <a:gd name="connsiteY1172" fmla="*/ 726843 h 1213500"/>
              <a:gd name="connsiteX1173" fmla="*/ 781935 w 1035818"/>
              <a:gd name="connsiteY1173" fmla="*/ 685314 h 1213500"/>
              <a:gd name="connsiteX1174" fmla="*/ 876749 w 1035818"/>
              <a:gd name="connsiteY1174" fmla="*/ 651673 h 1213500"/>
              <a:gd name="connsiteX1175" fmla="*/ 880226 w 1035818"/>
              <a:gd name="connsiteY1175" fmla="*/ 660069 h 1213500"/>
              <a:gd name="connsiteX1176" fmla="*/ 820191 w 1035818"/>
              <a:gd name="connsiteY1176" fmla="*/ 757625 h 1213500"/>
              <a:gd name="connsiteX1177" fmla="*/ 845533 w 1035818"/>
              <a:gd name="connsiteY1177" fmla="*/ 709992 h 1213500"/>
              <a:gd name="connsiteX1178" fmla="*/ 272962 w 1035818"/>
              <a:gd name="connsiteY1178" fmla="*/ 651137 h 1213500"/>
              <a:gd name="connsiteX1179" fmla="*/ 271302 w 1035818"/>
              <a:gd name="connsiteY1179" fmla="*/ 668433 h 1213500"/>
              <a:gd name="connsiteX1180" fmla="*/ 247385 w 1035818"/>
              <a:gd name="connsiteY1180" fmla="*/ 715338 h 1213500"/>
              <a:gd name="connsiteX1181" fmla="*/ 199089 w 1035818"/>
              <a:gd name="connsiteY1181" fmla="*/ 813868 h 1213500"/>
              <a:gd name="connsiteX1182" fmla="*/ 185071 w 1035818"/>
              <a:gd name="connsiteY1182" fmla="*/ 847931 h 1213500"/>
              <a:gd name="connsiteX1183" fmla="*/ 136478 w 1035818"/>
              <a:gd name="connsiteY1183" fmla="*/ 908504 h 1213500"/>
              <a:gd name="connsiteX1184" fmla="*/ 169865 w 1035818"/>
              <a:gd name="connsiteY1184" fmla="*/ 850775 h 1213500"/>
              <a:gd name="connsiteX1185" fmla="*/ 269484 w 1035818"/>
              <a:gd name="connsiteY1185" fmla="*/ 658327 h 1213500"/>
              <a:gd name="connsiteX1186" fmla="*/ 643011 w 1035818"/>
              <a:gd name="connsiteY1186" fmla="*/ 643528 h 1213500"/>
              <a:gd name="connsiteX1187" fmla="*/ 641674 w 1035818"/>
              <a:gd name="connsiteY1187" fmla="*/ 650595 h 1213500"/>
              <a:gd name="connsiteX1188" fmla="*/ 636160 w 1035818"/>
              <a:gd name="connsiteY1188" fmla="*/ 655980 h 1213500"/>
              <a:gd name="connsiteX1189" fmla="*/ 788960 w 1035818"/>
              <a:gd name="connsiteY1189" fmla="*/ 641783 h 1213500"/>
              <a:gd name="connsiteX1190" fmla="*/ 786741 w 1035818"/>
              <a:gd name="connsiteY1190" fmla="*/ 659304 h 1213500"/>
              <a:gd name="connsiteX1191" fmla="*/ 781935 w 1035818"/>
              <a:gd name="connsiteY1191" fmla="*/ 685314 h 1213500"/>
              <a:gd name="connsiteX1192" fmla="*/ 777644 w 1035818"/>
              <a:gd name="connsiteY1192" fmla="*/ 690989 h 1213500"/>
              <a:gd name="connsiteX1193" fmla="*/ 680373 w 1035818"/>
              <a:gd name="connsiteY1193" fmla="*/ 845824 h 1213500"/>
              <a:gd name="connsiteX1194" fmla="*/ 675395 w 1035818"/>
              <a:gd name="connsiteY1194" fmla="*/ 854877 h 1213500"/>
              <a:gd name="connsiteX1195" fmla="*/ 671856 w 1035818"/>
              <a:gd name="connsiteY1195" fmla="*/ 841265 h 1213500"/>
              <a:gd name="connsiteX1196" fmla="*/ 689929 w 1035818"/>
              <a:gd name="connsiteY1196" fmla="*/ 813868 h 1213500"/>
              <a:gd name="connsiteX1197" fmla="*/ 132602 w 1035818"/>
              <a:gd name="connsiteY1197" fmla="*/ 641428 h 1213500"/>
              <a:gd name="connsiteX1198" fmla="*/ 132540 w 1035818"/>
              <a:gd name="connsiteY1198" fmla="*/ 641893 h 1213500"/>
              <a:gd name="connsiteX1199" fmla="*/ 124109 w 1035818"/>
              <a:gd name="connsiteY1199" fmla="*/ 689764 h 1213500"/>
              <a:gd name="connsiteX1200" fmla="*/ 123064 w 1035818"/>
              <a:gd name="connsiteY1200" fmla="*/ 691666 h 1213500"/>
              <a:gd name="connsiteX1201" fmla="*/ 127195 w 1035818"/>
              <a:gd name="connsiteY1201" fmla="*/ 651102 h 1213500"/>
              <a:gd name="connsiteX1202" fmla="*/ 129259 w 1035818"/>
              <a:gd name="connsiteY1202" fmla="*/ 646743 h 1213500"/>
              <a:gd name="connsiteX1203" fmla="*/ 513536 w 1035818"/>
              <a:gd name="connsiteY1203" fmla="*/ 638253 h 1213500"/>
              <a:gd name="connsiteX1204" fmla="*/ 488596 w 1035818"/>
              <a:gd name="connsiteY1204" fmla="*/ 664595 h 1213500"/>
              <a:gd name="connsiteX1205" fmla="*/ 478141 w 1035818"/>
              <a:gd name="connsiteY1205" fmla="*/ 676264 h 1213500"/>
              <a:gd name="connsiteX1206" fmla="*/ 486824 w 1035818"/>
              <a:gd name="connsiteY1206" fmla="*/ 654593 h 1213500"/>
              <a:gd name="connsiteX1207" fmla="*/ 515536 w 1035818"/>
              <a:gd name="connsiteY1207" fmla="*/ 636142 h 1213500"/>
              <a:gd name="connsiteX1208" fmla="*/ 515124 w 1035818"/>
              <a:gd name="connsiteY1208" fmla="*/ 637282 h 1213500"/>
              <a:gd name="connsiteX1209" fmla="*/ 513536 w 1035818"/>
              <a:gd name="connsiteY1209" fmla="*/ 638253 h 1213500"/>
              <a:gd name="connsiteX1210" fmla="*/ 437841 w 1035818"/>
              <a:gd name="connsiteY1210" fmla="*/ 633641 h 1213500"/>
              <a:gd name="connsiteX1211" fmla="*/ 399437 w 1035818"/>
              <a:gd name="connsiteY1211" fmla="*/ 713152 h 1213500"/>
              <a:gd name="connsiteX1212" fmla="*/ 365524 w 1035818"/>
              <a:gd name="connsiteY1212" fmla="*/ 736721 h 1213500"/>
              <a:gd name="connsiteX1213" fmla="*/ 345773 w 1035818"/>
              <a:gd name="connsiteY1213" fmla="*/ 750908 h 1213500"/>
              <a:gd name="connsiteX1214" fmla="*/ 358680 w 1035818"/>
              <a:gd name="connsiteY1214" fmla="*/ 725135 h 1213500"/>
              <a:gd name="connsiteX1215" fmla="*/ 379064 w 1035818"/>
              <a:gd name="connsiteY1215" fmla="*/ 699339 h 1213500"/>
              <a:gd name="connsiteX1216" fmla="*/ 389375 w 1035818"/>
              <a:gd name="connsiteY1216" fmla="*/ 686966 h 1213500"/>
              <a:gd name="connsiteX1217" fmla="*/ 410064 w 1035818"/>
              <a:gd name="connsiteY1217" fmla="*/ 664676 h 1213500"/>
              <a:gd name="connsiteX1218" fmla="*/ 437968 w 1035818"/>
              <a:gd name="connsiteY1218" fmla="*/ 633378 h 1213500"/>
              <a:gd name="connsiteX1219" fmla="*/ 437891 w 1035818"/>
              <a:gd name="connsiteY1219" fmla="*/ 633585 h 1213500"/>
              <a:gd name="connsiteX1220" fmla="*/ 437841 w 1035818"/>
              <a:gd name="connsiteY1220" fmla="*/ 633641 h 1213500"/>
              <a:gd name="connsiteX1221" fmla="*/ 289338 w 1035818"/>
              <a:gd name="connsiteY1221" fmla="*/ 633064 h 1213500"/>
              <a:gd name="connsiteX1222" fmla="*/ 282653 w 1035818"/>
              <a:gd name="connsiteY1222" fmla="*/ 673796 h 1213500"/>
              <a:gd name="connsiteX1223" fmla="*/ 278837 w 1035818"/>
              <a:gd name="connsiteY1223" fmla="*/ 719836 h 1213500"/>
              <a:gd name="connsiteX1224" fmla="*/ 276538 w 1035818"/>
              <a:gd name="connsiteY1224" fmla="*/ 724353 h 1213500"/>
              <a:gd name="connsiteX1225" fmla="*/ 273896 w 1035818"/>
              <a:gd name="connsiteY1225" fmla="*/ 730320 h 1213500"/>
              <a:gd name="connsiteX1226" fmla="*/ 265672 w 1035818"/>
              <a:gd name="connsiteY1226" fmla="*/ 742244 h 1213500"/>
              <a:gd name="connsiteX1227" fmla="*/ 267597 w 1035818"/>
              <a:gd name="connsiteY1227" fmla="*/ 707050 h 1213500"/>
              <a:gd name="connsiteX1228" fmla="*/ 271302 w 1035818"/>
              <a:gd name="connsiteY1228" fmla="*/ 668433 h 1213500"/>
              <a:gd name="connsiteX1229" fmla="*/ 342307 w 1035818"/>
              <a:gd name="connsiteY1229" fmla="*/ 631139 h 1213500"/>
              <a:gd name="connsiteX1230" fmla="*/ 332269 w 1035818"/>
              <a:gd name="connsiteY1230" fmla="*/ 655002 h 1213500"/>
              <a:gd name="connsiteX1231" fmla="*/ 277388 w 1035818"/>
              <a:gd name="connsiteY1231" fmla="*/ 737324 h 1213500"/>
              <a:gd name="connsiteX1232" fmla="*/ 277922 w 1035818"/>
              <a:gd name="connsiteY1232" fmla="*/ 730883 h 1213500"/>
              <a:gd name="connsiteX1233" fmla="*/ 293987 w 1035818"/>
              <a:gd name="connsiteY1233" fmla="*/ 701192 h 1213500"/>
              <a:gd name="connsiteX1234" fmla="*/ 750497 w 1035818"/>
              <a:gd name="connsiteY1234" fmla="*/ 627288 h 1213500"/>
              <a:gd name="connsiteX1235" fmla="*/ 706291 w 1035818"/>
              <a:gd name="connsiteY1235" fmla="*/ 715700 h 1213500"/>
              <a:gd name="connsiteX1236" fmla="*/ 671692 w 1035818"/>
              <a:gd name="connsiteY1236" fmla="*/ 771058 h 1213500"/>
              <a:gd name="connsiteX1237" fmla="*/ 694773 w 1035818"/>
              <a:gd name="connsiteY1237" fmla="*/ 729132 h 1213500"/>
              <a:gd name="connsiteX1238" fmla="*/ 746860 w 1035818"/>
              <a:gd name="connsiteY1238" fmla="*/ 632273 h 1213500"/>
              <a:gd name="connsiteX1239" fmla="*/ 748654 w 1035818"/>
              <a:gd name="connsiteY1239" fmla="*/ 628808 h 1213500"/>
              <a:gd name="connsiteX1240" fmla="*/ 128769 w 1035818"/>
              <a:gd name="connsiteY1240" fmla="*/ 627216 h 1213500"/>
              <a:gd name="connsiteX1241" fmla="*/ 127259 w 1035818"/>
              <a:gd name="connsiteY1241" fmla="*/ 650471 h 1213500"/>
              <a:gd name="connsiteX1242" fmla="*/ 127195 w 1035818"/>
              <a:gd name="connsiteY1242" fmla="*/ 651102 h 1213500"/>
              <a:gd name="connsiteX1243" fmla="*/ 72819 w 1035818"/>
              <a:gd name="connsiteY1243" fmla="*/ 765936 h 1213500"/>
              <a:gd name="connsiteX1244" fmla="*/ 53011 w 1035818"/>
              <a:gd name="connsiteY1244" fmla="*/ 814001 h 1213500"/>
              <a:gd name="connsiteX1245" fmla="*/ 42305 w 1035818"/>
              <a:gd name="connsiteY1245" fmla="*/ 832279 h 1213500"/>
              <a:gd name="connsiteX1246" fmla="*/ 38979 w 1035818"/>
              <a:gd name="connsiteY1246" fmla="*/ 821980 h 1213500"/>
              <a:gd name="connsiteX1247" fmla="*/ 62211 w 1035818"/>
              <a:gd name="connsiteY1247" fmla="*/ 767263 h 1213500"/>
              <a:gd name="connsiteX1248" fmla="*/ 98513 w 1035818"/>
              <a:gd name="connsiteY1248" fmla="*/ 689104 h 1213500"/>
              <a:gd name="connsiteX1249" fmla="*/ 539685 w 1035818"/>
              <a:gd name="connsiteY1249" fmla="*/ 624141 h 1213500"/>
              <a:gd name="connsiteX1250" fmla="*/ 526316 w 1035818"/>
              <a:gd name="connsiteY1250" fmla="*/ 650255 h 1213500"/>
              <a:gd name="connsiteX1251" fmla="*/ 482077 w 1035818"/>
              <a:gd name="connsiteY1251" fmla="*/ 746996 h 1213500"/>
              <a:gd name="connsiteX1252" fmla="*/ 460558 w 1035818"/>
              <a:gd name="connsiteY1252" fmla="*/ 798738 h 1213500"/>
              <a:gd name="connsiteX1253" fmla="*/ 504679 w 1035818"/>
              <a:gd name="connsiteY1253" fmla="*/ 666222 h 1213500"/>
              <a:gd name="connsiteX1254" fmla="*/ 515124 w 1035818"/>
              <a:gd name="connsiteY1254" fmla="*/ 637282 h 1213500"/>
              <a:gd name="connsiteX1255" fmla="*/ 515888 w 1035818"/>
              <a:gd name="connsiteY1255" fmla="*/ 636815 h 1213500"/>
              <a:gd name="connsiteX1256" fmla="*/ 48270 w 1035818"/>
              <a:gd name="connsiteY1256" fmla="*/ 623954 h 1213500"/>
              <a:gd name="connsiteX1257" fmla="*/ 7058 w 1035818"/>
              <a:gd name="connsiteY1257" fmla="*/ 698136 h 1213500"/>
              <a:gd name="connsiteX1258" fmla="*/ 2241 w 1035818"/>
              <a:gd name="connsiteY1258" fmla="*/ 666460 h 1213500"/>
              <a:gd name="connsiteX1259" fmla="*/ 19115 w 1035818"/>
              <a:gd name="connsiteY1259" fmla="*/ 650255 h 1213500"/>
              <a:gd name="connsiteX1260" fmla="*/ 443400 w 1035818"/>
              <a:gd name="connsiteY1260" fmla="*/ 622132 h 1213500"/>
              <a:gd name="connsiteX1261" fmla="*/ 437968 w 1035818"/>
              <a:gd name="connsiteY1261" fmla="*/ 633378 h 1213500"/>
              <a:gd name="connsiteX1262" fmla="*/ 441141 w 1035818"/>
              <a:gd name="connsiteY1262" fmla="*/ 624844 h 1213500"/>
              <a:gd name="connsiteX1263" fmla="*/ 548591 w 1035818"/>
              <a:gd name="connsiteY1263" fmla="*/ 620517 h 1213500"/>
              <a:gd name="connsiteX1264" fmla="*/ 538080 w 1035818"/>
              <a:gd name="connsiteY1264" fmla="*/ 645096 h 1213500"/>
              <a:gd name="connsiteX1265" fmla="*/ 492843 w 1035818"/>
              <a:gd name="connsiteY1265" fmla="*/ 753120 h 1213500"/>
              <a:gd name="connsiteX1266" fmla="*/ 460932 w 1035818"/>
              <a:gd name="connsiteY1266" fmla="*/ 830083 h 1213500"/>
              <a:gd name="connsiteX1267" fmla="*/ 420943 w 1035818"/>
              <a:gd name="connsiteY1267" fmla="*/ 909997 h 1213500"/>
              <a:gd name="connsiteX1268" fmla="*/ 438621 w 1035818"/>
              <a:gd name="connsiteY1268" fmla="*/ 864628 h 1213500"/>
              <a:gd name="connsiteX1269" fmla="*/ 459236 w 1035818"/>
              <a:gd name="connsiteY1269" fmla="*/ 802711 h 1213500"/>
              <a:gd name="connsiteX1270" fmla="*/ 526316 w 1035818"/>
              <a:gd name="connsiteY1270" fmla="*/ 650255 h 1213500"/>
              <a:gd name="connsiteX1271" fmla="*/ 542545 w 1035818"/>
              <a:gd name="connsiteY1271" fmla="*/ 622939 h 1213500"/>
              <a:gd name="connsiteX1272" fmla="*/ 614286 w 1035818"/>
              <a:gd name="connsiteY1272" fmla="*/ 619842 h 1213500"/>
              <a:gd name="connsiteX1273" fmla="*/ 625747 w 1035818"/>
              <a:gd name="connsiteY1273" fmla="*/ 663922 h 1213500"/>
              <a:gd name="connsiteX1274" fmla="*/ 624484 w 1035818"/>
              <a:gd name="connsiteY1274" fmla="*/ 666616 h 1213500"/>
              <a:gd name="connsiteX1275" fmla="*/ 624042 w 1035818"/>
              <a:gd name="connsiteY1275" fmla="*/ 667814 h 1213500"/>
              <a:gd name="connsiteX1276" fmla="*/ 591761 w 1035818"/>
              <a:gd name="connsiteY1276" fmla="*/ 699339 h 1213500"/>
              <a:gd name="connsiteX1277" fmla="*/ 517160 w 1035818"/>
              <a:gd name="connsiteY1277" fmla="*/ 788492 h 1213500"/>
              <a:gd name="connsiteX1278" fmla="*/ 503928 w 1035818"/>
              <a:gd name="connsiteY1278" fmla="*/ 805033 h 1213500"/>
              <a:gd name="connsiteX1279" fmla="*/ 504076 w 1035818"/>
              <a:gd name="connsiteY1279" fmla="*/ 804788 h 1213500"/>
              <a:gd name="connsiteX1280" fmla="*/ 606475 w 1035818"/>
              <a:gd name="connsiteY1280" fmla="*/ 638105 h 1213500"/>
              <a:gd name="connsiteX1281" fmla="*/ 863089 w 1035818"/>
              <a:gd name="connsiteY1281" fmla="*/ 618696 h 1213500"/>
              <a:gd name="connsiteX1282" fmla="*/ 869645 w 1035818"/>
              <a:gd name="connsiteY1282" fmla="*/ 634525 h 1213500"/>
              <a:gd name="connsiteX1283" fmla="*/ 846488 w 1035818"/>
              <a:gd name="connsiteY1283" fmla="*/ 670196 h 1213500"/>
              <a:gd name="connsiteX1284" fmla="*/ 836912 w 1035818"/>
              <a:gd name="connsiteY1284" fmla="*/ 685514 h 1213500"/>
              <a:gd name="connsiteX1285" fmla="*/ 856775 w 1035818"/>
              <a:gd name="connsiteY1285" fmla="*/ 634558 h 1213500"/>
              <a:gd name="connsiteX1286" fmla="*/ 755593 w 1035818"/>
              <a:gd name="connsiteY1286" fmla="*/ 617155 h 1213500"/>
              <a:gd name="connsiteX1287" fmla="*/ 755515 w 1035818"/>
              <a:gd name="connsiteY1287" fmla="*/ 623149 h 1213500"/>
              <a:gd name="connsiteX1288" fmla="*/ 750497 w 1035818"/>
              <a:gd name="connsiteY1288" fmla="*/ 627288 h 1213500"/>
              <a:gd name="connsiteX1289" fmla="*/ 755375 w 1035818"/>
              <a:gd name="connsiteY1289" fmla="*/ 617532 h 1213500"/>
              <a:gd name="connsiteX1290" fmla="*/ 566566 w 1035818"/>
              <a:gd name="connsiteY1290" fmla="*/ 616964 h 1213500"/>
              <a:gd name="connsiteX1291" fmla="*/ 548971 w 1035818"/>
              <a:gd name="connsiteY1291" fmla="*/ 651360 h 1213500"/>
              <a:gd name="connsiteX1292" fmla="*/ 528321 w 1035818"/>
              <a:gd name="connsiteY1292" fmla="*/ 710885 h 1213500"/>
              <a:gd name="connsiteX1293" fmla="*/ 526316 w 1035818"/>
              <a:gd name="connsiteY1293" fmla="*/ 715700 h 1213500"/>
              <a:gd name="connsiteX1294" fmla="*/ 465071 w 1035818"/>
              <a:gd name="connsiteY1294" fmla="*/ 851822 h 1213500"/>
              <a:gd name="connsiteX1295" fmla="*/ 462811 w 1035818"/>
              <a:gd name="connsiteY1295" fmla="*/ 856435 h 1213500"/>
              <a:gd name="connsiteX1296" fmla="*/ 444509 w 1035818"/>
              <a:gd name="connsiteY1296" fmla="*/ 879314 h 1213500"/>
              <a:gd name="connsiteX1297" fmla="*/ 441272 w 1035818"/>
              <a:gd name="connsiteY1297" fmla="*/ 883634 h 1213500"/>
              <a:gd name="connsiteX1298" fmla="*/ 460871 w 1035818"/>
              <a:gd name="connsiteY1298" fmla="*/ 830230 h 1213500"/>
              <a:gd name="connsiteX1299" fmla="*/ 460932 w 1035818"/>
              <a:gd name="connsiteY1299" fmla="*/ 830083 h 1213500"/>
              <a:gd name="connsiteX1300" fmla="*/ 477232 w 1035818"/>
              <a:gd name="connsiteY1300" fmla="*/ 797507 h 1213500"/>
              <a:gd name="connsiteX1301" fmla="*/ 561327 w 1035818"/>
              <a:gd name="connsiteY1301" fmla="*/ 617305 h 1213500"/>
              <a:gd name="connsiteX1302" fmla="*/ 648224 w 1035818"/>
              <a:gd name="connsiteY1302" fmla="*/ 615953 h 1213500"/>
              <a:gd name="connsiteX1303" fmla="*/ 644820 w 1035818"/>
              <a:gd name="connsiteY1303" fmla="*/ 633960 h 1213500"/>
              <a:gd name="connsiteX1304" fmla="*/ 632547 w 1035818"/>
              <a:gd name="connsiteY1304" fmla="*/ 659508 h 1213500"/>
              <a:gd name="connsiteX1305" fmla="*/ 626209 w 1035818"/>
              <a:gd name="connsiteY1305" fmla="*/ 665698 h 1213500"/>
              <a:gd name="connsiteX1306" fmla="*/ 625747 w 1035818"/>
              <a:gd name="connsiteY1306" fmla="*/ 663922 h 1213500"/>
              <a:gd name="connsiteX1307" fmla="*/ 456088 w 1035818"/>
              <a:gd name="connsiteY1307" fmla="*/ 612657 h 1213500"/>
              <a:gd name="connsiteX1308" fmla="*/ 444847 w 1035818"/>
              <a:gd name="connsiteY1308" fmla="*/ 649161 h 1213500"/>
              <a:gd name="connsiteX1309" fmla="*/ 440444 w 1035818"/>
              <a:gd name="connsiteY1309" fmla="*/ 656960 h 1213500"/>
              <a:gd name="connsiteX1310" fmla="*/ 426811 w 1035818"/>
              <a:gd name="connsiteY1310" fmla="*/ 678571 h 1213500"/>
              <a:gd name="connsiteX1311" fmla="*/ 418430 w 1035818"/>
              <a:gd name="connsiteY1311" fmla="*/ 693104 h 1213500"/>
              <a:gd name="connsiteX1312" fmla="*/ 434565 w 1035818"/>
              <a:gd name="connsiteY1312" fmla="*/ 642533 h 1213500"/>
              <a:gd name="connsiteX1313" fmla="*/ 437891 w 1035818"/>
              <a:gd name="connsiteY1313" fmla="*/ 633585 h 1213500"/>
              <a:gd name="connsiteX1314" fmla="*/ 448834 w 1035818"/>
              <a:gd name="connsiteY1314" fmla="*/ 621359 h 1213500"/>
              <a:gd name="connsiteX1315" fmla="*/ 503153 w 1035818"/>
              <a:gd name="connsiteY1315" fmla="*/ 612054 h 1213500"/>
              <a:gd name="connsiteX1316" fmla="*/ 490884 w 1035818"/>
              <a:gd name="connsiteY1316" fmla="*/ 644459 h 1213500"/>
              <a:gd name="connsiteX1317" fmla="*/ 486824 w 1035818"/>
              <a:gd name="connsiteY1317" fmla="*/ 654593 h 1213500"/>
              <a:gd name="connsiteX1318" fmla="*/ 480437 w 1035818"/>
              <a:gd name="connsiteY1318" fmla="*/ 658500 h 1213500"/>
              <a:gd name="connsiteX1319" fmla="*/ 480027 w 1035818"/>
              <a:gd name="connsiteY1319" fmla="*/ 658771 h 1213500"/>
              <a:gd name="connsiteX1320" fmla="*/ 498790 w 1035818"/>
              <a:gd name="connsiteY1320" fmla="*/ 619034 h 1213500"/>
              <a:gd name="connsiteX1321" fmla="*/ 771117 w 1035818"/>
              <a:gd name="connsiteY1321" fmla="*/ 610280 h 1213500"/>
              <a:gd name="connsiteX1322" fmla="*/ 755375 w 1035818"/>
              <a:gd name="connsiteY1322" fmla="*/ 633894 h 1213500"/>
              <a:gd name="connsiteX1323" fmla="*/ 755515 w 1035818"/>
              <a:gd name="connsiteY1323" fmla="*/ 623149 h 1213500"/>
              <a:gd name="connsiteX1324" fmla="*/ 76859 w 1035818"/>
              <a:gd name="connsiteY1324" fmla="*/ 609097 h 1213500"/>
              <a:gd name="connsiteX1325" fmla="*/ 74788 w 1035818"/>
              <a:gd name="connsiteY1325" fmla="*/ 611249 h 1213500"/>
              <a:gd name="connsiteX1326" fmla="*/ 74805 w 1035818"/>
              <a:gd name="connsiteY1326" fmla="*/ 611174 h 1213500"/>
              <a:gd name="connsiteX1327" fmla="*/ 571138 w 1035818"/>
              <a:gd name="connsiteY1327" fmla="*/ 608027 h 1213500"/>
              <a:gd name="connsiteX1328" fmla="*/ 567441 w 1035818"/>
              <a:gd name="connsiteY1328" fmla="*/ 616907 h 1213500"/>
              <a:gd name="connsiteX1329" fmla="*/ 566566 w 1035818"/>
              <a:gd name="connsiteY1329" fmla="*/ 616964 h 1213500"/>
              <a:gd name="connsiteX1330" fmla="*/ 79809 w 1035818"/>
              <a:gd name="connsiteY1330" fmla="*/ 606032 h 1213500"/>
              <a:gd name="connsiteX1331" fmla="*/ 79802 w 1035818"/>
              <a:gd name="connsiteY1331" fmla="*/ 606121 h 1213500"/>
              <a:gd name="connsiteX1332" fmla="*/ 76859 w 1035818"/>
              <a:gd name="connsiteY1332" fmla="*/ 609097 h 1213500"/>
              <a:gd name="connsiteX1333" fmla="*/ 609798 w 1035818"/>
              <a:gd name="connsiteY1333" fmla="*/ 602579 h 1213500"/>
              <a:gd name="connsiteX1334" fmla="*/ 610128 w 1035818"/>
              <a:gd name="connsiteY1334" fmla="*/ 603848 h 1213500"/>
              <a:gd name="connsiteX1335" fmla="*/ 551707 w 1035818"/>
              <a:gd name="connsiteY1335" fmla="*/ 709753 h 1213500"/>
              <a:gd name="connsiteX1336" fmla="*/ 494434 w 1035818"/>
              <a:gd name="connsiteY1336" fmla="*/ 815012 h 1213500"/>
              <a:gd name="connsiteX1337" fmla="*/ 506062 w 1035818"/>
              <a:gd name="connsiteY1337" fmla="*/ 775048 h 1213500"/>
              <a:gd name="connsiteX1338" fmla="*/ 528321 w 1035818"/>
              <a:gd name="connsiteY1338" fmla="*/ 710885 h 1213500"/>
              <a:gd name="connsiteX1339" fmla="*/ 567441 w 1035818"/>
              <a:gd name="connsiteY1339" fmla="*/ 616907 h 1213500"/>
              <a:gd name="connsiteX1340" fmla="*/ 571263 w 1035818"/>
              <a:gd name="connsiteY1340" fmla="*/ 616659 h 1213500"/>
              <a:gd name="connsiteX1341" fmla="*/ 594374 w 1035818"/>
              <a:gd name="connsiteY1341" fmla="*/ 611951 h 1213500"/>
              <a:gd name="connsiteX1342" fmla="*/ 855400 w 1035818"/>
              <a:gd name="connsiteY1342" fmla="*/ 600134 h 1213500"/>
              <a:gd name="connsiteX1343" fmla="*/ 857440 w 1035818"/>
              <a:gd name="connsiteY1343" fmla="*/ 605059 h 1213500"/>
              <a:gd name="connsiteX1344" fmla="*/ 821169 w 1035818"/>
              <a:gd name="connsiteY1344" fmla="*/ 669127 h 1213500"/>
              <a:gd name="connsiteX1345" fmla="*/ 815852 w 1035818"/>
              <a:gd name="connsiteY1345" fmla="*/ 678842 h 1213500"/>
              <a:gd name="connsiteX1346" fmla="*/ 816769 w 1035818"/>
              <a:gd name="connsiteY1346" fmla="*/ 676473 h 1213500"/>
              <a:gd name="connsiteX1347" fmla="*/ 810231 w 1035818"/>
              <a:gd name="connsiteY1347" fmla="*/ 676760 h 1213500"/>
              <a:gd name="connsiteX1348" fmla="*/ 802726 w 1035818"/>
              <a:gd name="connsiteY1348" fmla="*/ 684020 h 1213500"/>
              <a:gd name="connsiteX1349" fmla="*/ 810625 w 1035818"/>
              <a:gd name="connsiteY1349" fmla="*/ 672136 h 1213500"/>
              <a:gd name="connsiteX1350" fmla="*/ 77927 w 1035818"/>
              <a:gd name="connsiteY1350" fmla="*/ 597642 h 1213500"/>
              <a:gd name="connsiteX1351" fmla="*/ 74805 w 1035818"/>
              <a:gd name="connsiteY1351" fmla="*/ 611174 h 1213500"/>
              <a:gd name="connsiteX1352" fmla="*/ 71179 w 1035818"/>
              <a:gd name="connsiteY1352" fmla="*/ 614841 h 1213500"/>
              <a:gd name="connsiteX1353" fmla="*/ 73453 w 1035818"/>
              <a:gd name="connsiteY1353" fmla="*/ 612635 h 1213500"/>
              <a:gd name="connsiteX1354" fmla="*/ 74788 w 1035818"/>
              <a:gd name="connsiteY1354" fmla="*/ 611249 h 1213500"/>
              <a:gd name="connsiteX1355" fmla="*/ 73726 w 1035818"/>
              <a:gd name="connsiteY1355" fmla="*/ 615851 h 1213500"/>
              <a:gd name="connsiteX1356" fmla="*/ 56437 w 1035818"/>
              <a:gd name="connsiteY1356" fmla="*/ 693593 h 1213500"/>
              <a:gd name="connsiteX1357" fmla="*/ 48217 w 1035818"/>
              <a:gd name="connsiteY1357" fmla="*/ 736344 h 1213500"/>
              <a:gd name="connsiteX1358" fmla="*/ 31691 w 1035818"/>
              <a:gd name="connsiteY1358" fmla="*/ 779114 h 1213500"/>
              <a:gd name="connsiteX1359" fmla="*/ 28083 w 1035818"/>
              <a:gd name="connsiteY1359" fmla="*/ 788237 h 1213500"/>
              <a:gd name="connsiteX1360" fmla="*/ 14242 w 1035818"/>
              <a:gd name="connsiteY1360" fmla="*/ 745379 h 1213500"/>
              <a:gd name="connsiteX1361" fmla="*/ 7406 w 1035818"/>
              <a:gd name="connsiteY1361" fmla="*/ 700426 h 1213500"/>
              <a:gd name="connsiteX1362" fmla="*/ 35476 w 1035818"/>
              <a:gd name="connsiteY1362" fmla="*/ 650255 h 1213500"/>
              <a:gd name="connsiteX1363" fmla="*/ 62370 w 1035818"/>
              <a:gd name="connsiteY1363" fmla="*/ 611358 h 1213500"/>
              <a:gd name="connsiteX1364" fmla="*/ 3920 w 1035818"/>
              <a:gd name="connsiteY1364" fmla="*/ 596747 h 1213500"/>
              <a:gd name="connsiteX1365" fmla="*/ 0 w 1035818"/>
              <a:gd name="connsiteY1365" fmla="*/ 604238 h 1213500"/>
              <a:gd name="connsiteX1366" fmla="*/ 35 w 1035818"/>
              <a:gd name="connsiteY1366" fmla="*/ 601424 h 1213500"/>
              <a:gd name="connsiteX1367" fmla="*/ 755890 w 1035818"/>
              <a:gd name="connsiteY1367" fmla="*/ 594407 h 1213500"/>
              <a:gd name="connsiteX1368" fmla="*/ 755616 w 1035818"/>
              <a:gd name="connsiteY1368" fmla="*/ 615362 h 1213500"/>
              <a:gd name="connsiteX1369" fmla="*/ 748654 w 1035818"/>
              <a:gd name="connsiteY1369" fmla="*/ 628808 h 1213500"/>
              <a:gd name="connsiteX1370" fmla="*/ 722652 w 1035818"/>
              <a:gd name="connsiteY1370" fmla="*/ 650255 h 1213500"/>
              <a:gd name="connsiteX1371" fmla="*/ 704818 w 1035818"/>
              <a:gd name="connsiteY1371" fmla="*/ 669165 h 1213500"/>
              <a:gd name="connsiteX1372" fmla="*/ 706290 w 1035818"/>
              <a:gd name="connsiteY1372" fmla="*/ 666618 h 1213500"/>
              <a:gd name="connsiteX1373" fmla="*/ 706291 w 1035818"/>
              <a:gd name="connsiteY1373" fmla="*/ 666616 h 1213500"/>
              <a:gd name="connsiteX1374" fmla="*/ 139206 w 1035818"/>
              <a:gd name="connsiteY1374" fmla="*/ 592372 h 1213500"/>
              <a:gd name="connsiteX1375" fmla="*/ 139117 w 1035818"/>
              <a:gd name="connsiteY1375" fmla="*/ 592822 h 1213500"/>
              <a:gd name="connsiteX1376" fmla="*/ 136675 w 1035818"/>
              <a:gd name="connsiteY1376" fmla="*/ 611044 h 1213500"/>
              <a:gd name="connsiteX1377" fmla="*/ 128769 w 1035818"/>
              <a:gd name="connsiteY1377" fmla="*/ 627216 h 1213500"/>
              <a:gd name="connsiteX1378" fmla="*/ 129933 w 1035818"/>
              <a:gd name="connsiteY1378" fmla="*/ 609276 h 1213500"/>
              <a:gd name="connsiteX1379" fmla="*/ 137702 w 1035818"/>
              <a:gd name="connsiteY1379" fmla="*/ 595106 h 1213500"/>
              <a:gd name="connsiteX1380" fmla="*/ 626207 w 1035818"/>
              <a:gd name="connsiteY1380" fmla="*/ 591352 h 1213500"/>
              <a:gd name="connsiteX1381" fmla="*/ 622744 w 1035818"/>
              <a:gd name="connsiteY1381" fmla="*/ 600063 h 1213500"/>
              <a:gd name="connsiteX1382" fmla="*/ 614286 w 1035818"/>
              <a:gd name="connsiteY1382" fmla="*/ 619842 h 1213500"/>
              <a:gd name="connsiteX1383" fmla="*/ 610128 w 1035818"/>
              <a:gd name="connsiteY1383" fmla="*/ 603848 h 1213500"/>
              <a:gd name="connsiteX1384" fmla="*/ 611348 w 1035818"/>
              <a:gd name="connsiteY1384" fmla="*/ 601637 h 1213500"/>
              <a:gd name="connsiteX1385" fmla="*/ 612346 w 1035818"/>
              <a:gd name="connsiteY1385" fmla="*/ 601030 h 1213500"/>
              <a:gd name="connsiteX1386" fmla="*/ 474242 w 1035818"/>
              <a:gd name="connsiteY1386" fmla="*/ 590877 h 1213500"/>
              <a:gd name="connsiteX1387" fmla="*/ 466697 w 1035818"/>
              <a:gd name="connsiteY1387" fmla="*/ 615695 h 1213500"/>
              <a:gd name="connsiteX1388" fmla="*/ 458326 w 1035818"/>
              <a:gd name="connsiteY1388" fmla="*/ 640153 h 1213500"/>
              <a:gd name="connsiteX1389" fmla="*/ 432951 w 1035818"/>
              <a:gd name="connsiteY1389" fmla="*/ 689920 h 1213500"/>
              <a:gd name="connsiteX1390" fmla="*/ 431177 w 1035818"/>
              <a:gd name="connsiteY1390" fmla="*/ 691093 h 1213500"/>
              <a:gd name="connsiteX1391" fmla="*/ 427185 w 1035818"/>
              <a:gd name="connsiteY1391" fmla="*/ 693868 h 1213500"/>
              <a:gd name="connsiteX1392" fmla="*/ 429635 w 1035818"/>
              <a:gd name="connsiteY1392" fmla="*/ 687898 h 1213500"/>
              <a:gd name="connsiteX1393" fmla="*/ 444509 w 1035818"/>
              <a:gd name="connsiteY1393" fmla="*/ 650255 h 1213500"/>
              <a:gd name="connsiteX1394" fmla="*/ 444847 w 1035818"/>
              <a:gd name="connsiteY1394" fmla="*/ 649161 h 1213500"/>
              <a:gd name="connsiteX1395" fmla="*/ 452540 w 1035818"/>
              <a:gd name="connsiteY1395" fmla="*/ 635533 h 1213500"/>
              <a:gd name="connsiteX1396" fmla="*/ 464498 w 1035818"/>
              <a:gd name="connsiteY1396" fmla="*/ 607355 h 1213500"/>
              <a:gd name="connsiteX1397" fmla="*/ 466931 w 1035818"/>
              <a:gd name="connsiteY1397" fmla="*/ 599649 h 1213500"/>
              <a:gd name="connsiteX1398" fmla="*/ 470237 w 1035818"/>
              <a:gd name="connsiteY1398" fmla="*/ 589177 h 1213500"/>
              <a:gd name="connsiteX1399" fmla="*/ 466931 w 1035818"/>
              <a:gd name="connsiteY1399" fmla="*/ 599649 h 1213500"/>
              <a:gd name="connsiteX1400" fmla="*/ 456088 w 1035818"/>
              <a:gd name="connsiteY1400" fmla="*/ 612657 h 1213500"/>
              <a:gd name="connsiteX1401" fmla="*/ 459017 w 1035818"/>
              <a:gd name="connsiteY1401" fmla="*/ 603145 h 1213500"/>
              <a:gd name="connsiteX1402" fmla="*/ 705886 w 1035818"/>
              <a:gd name="connsiteY1402" fmla="*/ 585617 h 1213500"/>
              <a:gd name="connsiteX1403" fmla="*/ 684582 w 1035818"/>
              <a:gd name="connsiteY1403" fmla="*/ 628147 h 1213500"/>
              <a:gd name="connsiteX1404" fmla="*/ 651565 w 1035818"/>
              <a:gd name="connsiteY1404" fmla="*/ 665732 h 1213500"/>
              <a:gd name="connsiteX1405" fmla="*/ 634384 w 1035818"/>
              <a:gd name="connsiteY1405" fmla="*/ 689151 h 1213500"/>
              <a:gd name="connsiteX1406" fmla="*/ 641674 w 1035818"/>
              <a:gd name="connsiteY1406" fmla="*/ 650595 h 1213500"/>
              <a:gd name="connsiteX1407" fmla="*/ 658044 w 1035818"/>
              <a:gd name="connsiteY1407" fmla="*/ 634608 h 1213500"/>
              <a:gd name="connsiteX1408" fmla="*/ 297257 w 1035818"/>
              <a:gd name="connsiteY1408" fmla="*/ 584810 h 1213500"/>
              <a:gd name="connsiteX1409" fmla="*/ 293259 w 1035818"/>
              <a:gd name="connsiteY1409" fmla="*/ 609172 h 1213500"/>
              <a:gd name="connsiteX1410" fmla="*/ 272962 w 1035818"/>
              <a:gd name="connsiteY1410" fmla="*/ 651137 h 1213500"/>
              <a:gd name="connsiteX1411" fmla="*/ 275948 w 1035818"/>
              <a:gd name="connsiteY1411" fmla="*/ 620016 h 1213500"/>
              <a:gd name="connsiteX1412" fmla="*/ 81087 w 1035818"/>
              <a:gd name="connsiteY1412" fmla="*/ 584286 h 1213500"/>
              <a:gd name="connsiteX1413" fmla="*/ 80493 w 1035818"/>
              <a:gd name="connsiteY1413" fmla="*/ 595379 h 1213500"/>
              <a:gd name="connsiteX1414" fmla="*/ 77927 w 1035818"/>
              <a:gd name="connsiteY1414" fmla="*/ 597642 h 1213500"/>
              <a:gd name="connsiteX1415" fmla="*/ 80465 w 1035818"/>
              <a:gd name="connsiteY1415" fmla="*/ 586640 h 1213500"/>
              <a:gd name="connsiteX1416" fmla="*/ 80951 w 1035818"/>
              <a:gd name="connsiteY1416" fmla="*/ 584483 h 1213500"/>
              <a:gd name="connsiteX1417" fmla="*/ 724592 w 1035818"/>
              <a:gd name="connsiteY1417" fmla="*/ 582938 h 1213500"/>
              <a:gd name="connsiteX1418" fmla="*/ 704572 w 1035818"/>
              <a:gd name="connsiteY1418" fmla="*/ 626261 h 1213500"/>
              <a:gd name="connsiteX1419" fmla="*/ 692434 w 1035818"/>
              <a:gd name="connsiteY1419" fmla="*/ 654872 h 1213500"/>
              <a:gd name="connsiteX1420" fmla="*/ 643363 w 1035818"/>
              <a:gd name="connsiteY1420" fmla="*/ 731678 h 1213500"/>
              <a:gd name="connsiteX1421" fmla="*/ 639727 w 1035818"/>
              <a:gd name="connsiteY1421" fmla="*/ 717693 h 1213500"/>
              <a:gd name="connsiteX1422" fmla="*/ 684582 w 1035818"/>
              <a:gd name="connsiteY1422" fmla="*/ 628147 h 1213500"/>
              <a:gd name="connsiteX1423" fmla="*/ 722652 w 1035818"/>
              <a:gd name="connsiteY1423" fmla="*/ 584810 h 1213500"/>
              <a:gd name="connsiteX1424" fmla="*/ 565836 w 1035818"/>
              <a:gd name="connsiteY1424" fmla="*/ 581193 h 1213500"/>
              <a:gd name="connsiteX1425" fmla="*/ 563925 w 1035818"/>
              <a:gd name="connsiteY1425" fmla="*/ 585338 h 1213500"/>
              <a:gd name="connsiteX1426" fmla="*/ 561204 w 1035818"/>
              <a:gd name="connsiteY1426" fmla="*/ 591531 h 1213500"/>
              <a:gd name="connsiteX1427" fmla="*/ 542545 w 1035818"/>
              <a:gd name="connsiteY1427" fmla="*/ 622939 h 1213500"/>
              <a:gd name="connsiteX1428" fmla="*/ 540113 w 1035818"/>
              <a:gd name="connsiteY1428" fmla="*/ 623914 h 1213500"/>
              <a:gd name="connsiteX1429" fmla="*/ 539685 w 1035818"/>
              <a:gd name="connsiteY1429" fmla="*/ 624141 h 1213500"/>
              <a:gd name="connsiteX1430" fmla="*/ 555315 w 1035818"/>
              <a:gd name="connsiteY1430" fmla="*/ 593611 h 1213500"/>
              <a:gd name="connsiteX1431" fmla="*/ 107267 w 1035818"/>
              <a:gd name="connsiteY1431" fmla="*/ 573514 h 1213500"/>
              <a:gd name="connsiteX1432" fmla="*/ 90571 w 1035818"/>
              <a:gd name="connsiteY1432" fmla="*/ 594850 h 1213500"/>
              <a:gd name="connsiteX1433" fmla="*/ 79809 w 1035818"/>
              <a:gd name="connsiteY1433" fmla="*/ 606032 h 1213500"/>
              <a:gd name="connsiteX1434" fmla="*/ 80141 w 1035818"/>
              <a:gd name="connsiteY1434" fmla="*/ 601976 h 1213500"/>
              <a:gd name="connsiteX1435" fmla="*/ 80493 w 1035818"/>
              <a:gd name="connsiteY1435" fmla="*/ 595379 h 1213500"/>
              <a:gd name="connsiteX1436" fmla="*/ 82406 w 1035818"/>
              <a:gd name="connsiteY1436" fmla="*/ 593693 h 1213500"/>
              <a:gd name="connsiteX1437" fmla="*/ 107267 w 1035818"/>
              <a:gd name="connsiteY1437" fmla="*/ 573514 h 1213500"/>
              <a:gd name="connsiteX1438" fmla="*/ 81820 w 1035818"/>
              <a:gd name="connsiteY1438" fmla="*/ 570592 h 1213500"/>
              <a:gd name="connsiteX1439" fmla="*/ 81116 w 1035818"/>
              <a:gd name="connsiteY1439" fmla="*/ 583751 h 1213500"/>
              <a:gd name="connsiteX1440" fmla="*/ 80951 w 1035818"/>
              <a:gd name="connsiteY1440" fmla="*/ 584483 h 1213500"/>
              <a:gd name="connsiteX1441" fmla="*/ 62370 w 1035818"/>
              <a:gd name="connsiteY1441" fmla="*/ 611358 h 1213500"/>
              <a:gd name="connsiteX1442" fmla="*/ 56328 w 1035818"/>
              <a:gd name="connsiteY1442" fmla="*/ 616684 h 1213500"/>
              <a:gd name="connsiteX1443" fmla="*/ 48270 w 1035818"/>
              <a:gd name="connsiteY1443" fmla="*/ 623954 h 1213500"/>
              <a:gd name="connsiteX1444" fmla="*/ 51837 w 1035818"/>
              <a:gd name="connsiteY1444" fmla="*/ 617532 h 1213500"/>
              <a:gd name="connsiteX1445" fmla="*/ 798066 w 1035818"/>
              <a:gd name="connsiteY1445" fmla="*/ 569857 h 1213500"/>
              <a:gd name="connsiteX1446" fmla="*/ 795494 w 1035818"/>
              <a:gd name="connsiteY1446" fmla="*/ 590173 h 1213500"/>
              <a:gd name="connsiteX1447" fmla="*/ 771117 w 1035818"/>
              <a:gd name="connsiteY1447" fmla="*/ 610280 h 1213500"/>
              <a:gd name="connsiteX1448" fmla="*/ 788097 w 1035818"/>
              <a:gd name="connsiteY1448" fmla="*/ 584810 h 1213500"/>
              <a:gd name="connsiteX1449" fmla="*/ 841772 w 1035818"/>
              <a:gd name="connsiteY1449" fmla="*/ 567232 h 1213500"/>
              <a:gd name="connsiteX1450" fmla="*/ 853736 w 1035818"/>
              <a:gd name="connsiteY1450" fmla="*/ 596117 h 1213500"/>
              <a:gd name="connsiteX1451" fmla="*/ 820820 w 1035818"/>
              <a:gd name="connsiteY1451" fmla="*/ 633894 h 1213500"/>
              <a:gd name="connsiteX1452" fmla="*/ 806883 w 1035818"/>
              <a:gd name="connsiteY1452" fmla="*/ 652323 h 1213500"/>
              <a:gd name="connsiteX1453" fmla="*/ 818075 w 1035818"/>
              <a:gd name="connsiteY1453" fmla="*/ 623460 h 1213500"/>
              <a:gd name="connsiteX1454" fmla="*/ 839202 w 1035818"/>
              <a:gd name="connsiteY1454" fmla="*/ 573099 h 1213500"/>
              <a:gd name="connsiteX1455" fmla="*/ 282052 w 1035818"/>
              <a:gd name="connsiteY1455" fmla="*/ 563301 h 1213500"/>
              <a:gd name="connsiteX1456" fmla="*/ 280896 w 1035818"/>
              <a:gd name="connsiteY1456" fmla="*/ 568448 h 1213500"/>
              <a:gd name="connsiteX1457" fmla="*/ 275948 w 1035818"/>
              <a:gd name="connsiteY1457" fmla="*/ 620016 h 1213500"/>
              <a:gd name="connsiteX1458" fmla="*/ 247421 w 1035818"/>
              <a:gd name="connsiteY1458" fmla="*/ 667147 h 1213500"/>
              <a:gd name="connsiteX1459" fmla="*/ 127686 w 1035818"/>
              <a:gd name="connsiteY1459" fmla="*/ 892601 h 1213500"/>
              <a:gd name="connsiteX1460" fmla="*/ 99125 w 1035818"/>
              <a:gd name="connsiteY1460" fmla="*/ 939489 h 1213500"/>
              <a:gd name="connsiteX1461" fmla="*/ 88879 w 1035818"/>
              <a:gd name="connsiteY1461" fmla="*/ 925567 h 1213500"/>
              <a:gd name="connsiteX1462" fmla="*/ 74178 w 1035818"/>
              <a:gd name="connsiteY1462" fmla="*/ 896844 h 1213500"/>
              <a:gd name="connsiteX1463" fmla="*/ 84560 w 1035818"/>
              <a:gd name="connsiteY1463" fmla="*/ 862952 h 1213500"/>
              <a:gd name="connsiteX1464" fmla="*/ 85340 w 1035818"/>
              <a:gd name="connsiteY1464" fmla="*/ 860614 h 1213500"/>
              <a:gd name="connsiteX1465" fmla="*/ 166367 w 1035818"/>
              <a:gd name="connsiteY1465" fmla="*/ 748423 h 1213500"/>
              <a:gd name="connsiteX1466" fmla="*/ 472273 w 1035818"/>
              <a:gd name="connsiteY1466" fmla="*/ 562355 h 1213500"/>
              <a:gd name="connsiteX1467" fmla="*/ 467407 w 1035818"/>
              <a:gd name="connsiteY1467" fmla="*/ 575900 h 1213500"/>
              <a:gd name="connsiteX1468" fmla="*/ 459017 w 1035818"/>
              <a:gd name="connsiteY1468" fmla="*/ 603145 h 1213500"/>
              <a:gd name="connsiteX1469" fmla="*/ 453525 w 1035818"/>
              <a:gd name="connsiteY1469" fmla="*/ 609982 h 1213500"/>
              <a:gd name="connsiteX1470" fmla="*/ 443400 w 1035818"/>
              <a:gd name="connsiteY1470" fmla="*/ 622132 h 1213500"/>
              <a:gd name="connsiteX1471" fmla="*/ 834891 w 1035818"/>
              <a:gd name="connsiteY1471" fmla="*/ 559221 h 1213500"/>
              <a:gd name="connsiteX1472" fmla="*/ 806884 w 1035818"/>
              <a:gd name="connsiteY1472" fmla="*/ 610636 h 1213500"/>
              <a:gd name="connsiteX1473" fmla="*/ 788960 w 1035818"/>
              <a:gd name="connsiteY1473" fmla="*/ 641783 h 1213500"/>
              <a:gd name="connsiteX1474" fmla="*/ 795494 w 1035818"/>
              <a:gd name="connsiteY1474" fmla="*/ 590173 h 1213500"/>
              <a:gd name="connsiteX1475" fmla="*/ 803413 w 1035818"/>
              <a:gd name="connsiteY1475" fmla="*/ 583641 h 1213500"/>
              <a:gd name="connsiteX1476" fmla="*/ 674578 w 1035818"/>
              <a:gd name="connsiteY1476" fmla="*/ 555859 h 1213500"/>
              <a:gd name="connsiteX1477" fmla="*/ 658726 w 1035818"/>
              <a:gd name="connsiteY1477" fmla="*/ 593542 h 1213500"/>
              <a:gd name="connsiteX1478" fmla="*/ 648224 w 1035818"/>
              <a:gd name="connsiteY1478" fmla="*/ 615953 h 1213500"/>
              <a:gd name="connsiteX1479" fmla="*/ 657119 w 1035818"/>
              <a:gd name="connsiteY1479" fmla="*/ 568912 h 1213500"/>
              <a:gd name="connsiteX1480" fmla="*/ 836915 w 1035818"/>
              <a:gd name="connsiteY1480" fmla="*/ 555506 h 1213500"/>
              <a:gd name="connsiteX1481" fmla="*/ 837587 w 1035818"/>
              <a:gd name="connsiteY1481" fmla="*/ 557129 h 1213500"/>
              <a:gd name="connsiteX1482" fmla="*/ 834891 w 1035818"/>
              <a:gd name="connsiteY1482" fmla="*/ 559221 h 1213500"/>
              <a:gd name="connsiteX1483" fmla="*/ 756407 w 1035818"/>
              <a:gd name="connsiteY1483" fmla="*/ 554740 h 1213500"/>
              <a:gd name="connsiteX1484" fmla="*/ 756032 w 1035818"/>
              <a:gd name="connsiteY1484" fmla="*/ 583470 h 1213500"/>
              <a:gd name="connsiteX1485" fmla="*/ 755375 w 1035818"/>
              <a:gd name="connsiteY1485" fmla="*/ 584810 h 1213500"/>
              <a:gd name="connsiteX1486" fmla="*/ 706291 w 1035818"/>
              <a:gd name="connsiteY1486" fmla="*/ 666616 h 1213500"/>
              <a:gd name="connsiteX1487" fmla="*/ 706291 w 1035818"/>
              <a:gd name="connsiteY1487" fmla="*/ 666616 h 1213500"/>
              <a:gd name="connsiteX1488" fmla="*/ 706290 w 1035818"/>
              <a:gd name="connsiteY1488" fmla="*/ 666618 h 1213500"/>
              <a:gd name="connsiteX1489" fmla="*/ 704662 w 1035818"/>
              <a:gd name="connsiteY1489" fmla="*/ 669331 h 1213500"/>
              <a:gd name="connsiteX1490" fmla="*/ 672113 w 1035818"/>
              <a:gd name="connsiteY1490" fmla="*/ 703845 h 1213500"/>
              <a:gd name="connsiteX1491" fmla="*/ 673568 w 1035818"/>
              <a:gd name="connsiteY1491" fmla="*/ 699339 h 1213500"/>
              <a:gd name="connsiteX1492" fmla="*/ 692434 w 1035818"/>
              <a:gd name="connsiteY1492" fmla="*/ 654872 h 1213500"/>
              <a:gd name="connsiteX1493" fmla="*/ 444842 w 1035818"/>
              <a:gd name="connsiteY1493" fmla="*/ 552392 h 1213500"/>
              <a:gd name="connsiteX1494" fmla="*/ 442845 w 1035818"/>
              <a:gd name="connsiteY1494" fmla="*/ 556419 h 1213500"/>
              <a:gd name="connsiteX1495" fmla="*/ 430239 w 1035818"/>
              <a:gd name="connsiteY1495" fmla="*/ 581746 h 1213500"/>
              <a:gd name="connsiteX1496" fmla="*/ 428148 w 1035818"/>
              <a:gd name="connsiteY1496" fmla="*/ 584810 h 1213500"/>
              <a:gd name="connsiteX1497" fmla="*/ 386732 w 1035818"/>
              <a:gd name="connsiteY1497" fmla="*/ 666318 h 1213500"/>
              <a:gd name="connsiteX1498" fmla="*/ 362163 w 1035818"/>
              <a:gd name="connsiteY1498" fmla="*/ 716262 h 1213500"/>
              <a:gd name="connsiteX1499" fmla="*/ 315632 w 1035818"/>
              <a:gd name="connsiteY1499" fmla="*/ 764677 h 1213500"/>
              <a:gd name="connsiteX1500" fmla="*/ 326678 w 1035818"/>
              <a:gd name="connsiteY1500" fmla="*/ 744196 h 1213500"/>
              <a:gd name="connsiteX1501" fmla="*/ 411787 w 1035818"/>
              <a:gd name="connsiteY1501" fmla="*/ 601171 h 1213500"/>
              <a:gd name="connsiteX1502" fmla="*/ 133644 w 1035818"/>
              <a:gd name="connsiteY1502" fmla="*/ 552087 h 1213500"/>
              <a:gd name="connsiteX1503" fmla="*/ 129933 w 1035818"/>
              <a:gd name="connsiteY1503" fmla="*/ 609276 h 1213500"/>
              <a:gd name="connsiteX1504" fmla="*/ 77539 w 1035818"/>
              <a:gd name="connsiteY1504" fmla="*/ 704840 h 1213500"/>
              <a:gd name="connsiteX1505" fmla="*/ 41608 w 1035818"/>
              <a:gd name="connsiteY1505" fmla="*/ 770722 h 1213500"/>
              <a:gd name="connsiteX1506" fmla="*/ 48217 w 1035818"/>
              <a:gd name="connsiteY1506" fmla="*/ 736344 h 1213500"/>
              <a:gd name="connsiteX1507" fmla="*/ 56503 w 1035818"/>
              <a:gd name="connsiteY1507" fmla="*/ 714902 h 1213500"/>
              <a:gd name="connsiteX1508" fmla="*/ 68199 w 1035818"/>
              <a:gd name="connsiteY1508" fmla="*/ 682978 h 1213500"/>
              <a:gd name="connsiteX1509" fmla="*/ 76788 w 1035818"/>
              <a:gd name="connsiteY1509" fmla="*/ 643009 h 1213500"/>
              <a:gd name="connsiteX1510" fmla="*/ 79802 w 1035818"/>
              <a:gd name="connsiteY1510" fmla="*/ 606121 h 1213500"/>
              <a:gd name="connsiteX1511" fmla="*/ 82771 w 1035818"/>
              <a:gd name="connsiteY1511" fmla="*/ 603119 h 1213500"/>
              <a:gd name="connsiteX1512" fmla="*/ 133644 w 1035818"/>
              <a:gd name="connsiteY1512" fmla="*/ 552087 h 1213500"/>
              <a:gd name="connsiteX1513" fmla="*/ 595806 w 1035818"/>
              <a:gd name="connsiteY1513" fmla="*/ 548766 h 1213500"/>
              <a:gd name="connsiteX1514" fmla="*/ 597709 w 1035818"/>
              <a:gd name="connsiteY1514" fmla="*/ 556083 h 1213500"/>
              <a:gd name="connsiteX1515" fmla="*/ 571138 w 1035818"/>
              <a:gd name="connsiteY1515" fmla="*/ 608027 h 1213500"/>
              <a:gd name="connsiteX1516" fmla="*/ 593548 w 1035818"/>
              <a:gd name="connsiteY1516" fmla="*/ 548483 h 1213500"/>
              <a:gd name="connsiteX1517" fmla="*/ 591761 w 1035818"/>
              <a:gd name="connsiteY1517" fmla="*/ 552087 h 1213500"/>
              <a:gd name="connsiteX1518" fmla="*/ 561327 w 1035818"/>
              <a:gd name="connsiteY1518" fmla="*/ 617305 h 1213500"/>
              <a:gd name="connsiteX1519" fmla="*/ 555695 w 1035818"/>
              <a:gd name="connsiteY1519" fmla="*/ 617671 h 1213500"/>
              <a:gd name="connsiteX1520" fmla="*/ 548591 w 1035818"/>
              <a:gd name="connsiteY1520" fmla="*/ 620517 h 1213500"/>
              <a:gd name="connsiteX1521" fmla="*/ 553010 w 1035818"/>
              <a:gd name="connsiteY1521" fmla="*/ 610183 h 1213500"/>
              <a:gd name="connsiteX1522" fmla="*/ 561204 w 1035818"/>
              <a:gd name="connsiteY1522" fmla="*/ 591531 h 1213500"/>
              <a:gd name="connsiteX1523" fmla="*/ 570892 w 1035818"/>
              <a:gd name="connsiteY1523" fmla="*/ 575225 h 1213500"/>
              <a:gd name="connsiteX1524" fmla="*/ 760579 w 1035818"/>
              <a:gd name="connsiteY1524" fmla="*/ 548209 h 1213500"/>
              <a:gd name="connsiteX1525" fmla="*/ 756407 w 1035818"/>
              <a:gd name="connsiteY1525" fmla="*/ 554740 h 1213500"/>
              <a:gd name="connsiteX1526" fmla="*/ 756440 w 1035818"/>
              <a:gd name="connsiteY1526" fmla="*/ 552204 h 1213500"/>
              <a:gd name="connsiteX1527" fmla="*/ 526836 w 1035818"/>
              <a:gd name="connsiteY1527" fmla="*/ 547586 h 1213500"/>
              <a:gd name="connsiteX1528" fmla="*/ 516118 w 1035818"/>
              <a:gd name="connsiteY1528" fmla="*/ 577811 h 1213500"/>
              <a:gd name="connsiteX1529" fmla="*/ 507468 w 1035818"/>
              <a:gd name="connsiteY1529" fmla="*/ 600657 h 1213500"/>
              <a:gd name="connsiteX1530" fmla="*/ 498790 w 1035818"/>
              <a:gd name="connsiteY1530" fmla="*/ 619034 h 1213500"/>
              <a:gd name="connsiteX1531" fmla="*/ 469673 w 1035818"/>
              <a:gd name="connsiteY1531" fmla="*/ 665622 h 1213500"/>
              <a:gd name="connsiteX1532" fmla="*/ 460182 w 1035818"/>
              <a:gd name="connsiteY1532" fmla="*/ 671902 h 1213500"/>
              <a:gd name="connsiteX1533" fmla="*/ 465834 w 1035818"/>
              <a:gd name="connsiteY1533" fmla="*/ 659419 h 1213500"/>
              <a:gd name="connsiteX1534" fmla="*/ 495141 w 1035818"/>
              <a:gd name="connsiteY1534" fmla="*/ 601472 h 1213500"/>
              <a:gd name="connsiteX1535" fmla="*/ 517600 w 1035818"/>
              <a:gd name="connsiteY1535" fmla="*/ 561816 h 1213500"/>
              <a:gd name="connsiteX1536" fmla="*/ 504915 w 1035818"/>
              <a:gd name="connsiteY1536" fmla="*/ 546007 h 1213500"/>
              <a:gd name="connsiteX1537" fmla="*/ 495306 w 1035818"/>
              <a:gd name="connsiteY1537" fmla="*/ 565607 h 1213500"/>
              <a:gd name="connsiteX1538" fmla="*/ 474242 w 1035818"/>
              <a:gd name="connsiteY1538" fmla="*/ 590877 h 1213500"/>
              <a:gd name="connsiteX1539" fmla="*/ 477513 w 1035818"/>
              <a:gd name="connsiteY1539" fmla="*/ 580119 h 1213500"/>
              <a:gd name="connsiteX1540" fmla="*/ 594981 w 1035818"/>
              <a:gd name="connsiteY1540" fmla="*/ 545591 h 1213500"/>
              <a:gd name="connsiteX1541" fmla="*/ 595220 w 1035818"/>
              <a:gd name="connsiteY1541" fmla="*/ 546510 h 1213500"/>
              <a:gd name="connsiteX1542" fmla="*/ 593548 w 1035818"/>
              <a:gd name="connsiteY1542" fmla="*/ 548483 h 1213500"/>
              <a:gd name="connsiteX1543" fmla="*/ 598219 w 1035818"/>
              <a:gd name="connsiteY1543" fmla="*/ 542969 h 1213500"/>
              <a:gd name="connsiteX1544" fmla="*/ 595806 w 1035818"/>
              <a:gd name="connsiteY1544" fmla="*/ 548766 h 1213500"/>
              <a:gd name="connsiteX1545" fmla="*/ 595220 w 1035818"/>
              <a:gd name="connsiteY1545" fmla="*/ 546510 h 1213500"/>
              <a:gd name="connsiteX1546" fmla="*/ 693712 w 1035818"/>
              <a:gd name="connsiteY1546" fmla="*/ 541138 h 1213500"/>
              <a:gd name="connsiteX1547" fmla="*/ 673568 w 1035818"/>
              <a:gd name="connsiteY1547" fmla="*/ 584810 h 1213500"/>
              <a:gd name="connsiteX1548" fmla="*/ 651670 w 1035818"/>
              <a:gd name="connsiteY1548" fmla="*/ 627789 h 1213500"/>
              <a:gd name="connsiteX1549" fmla="*/ 643011 w 1035818"/>
              <a:gd name="connsiteY1549" fmla="*/ 643528 h 1213500"/>
              <a:gd name="connsiteX1550" fmla="*/ 644820 w 1035818"/>
              <a:gd name="connsiteY1550" fmla="*/ 633960 h 1213500"/>
              <a:gd name="connsiteX1551" fmla="*/ 668443 w 1035818"/>
              <a:gd name="connsiteY1551" fmla="*/ 584783 h 1213500"/>
              <a:gd name="connsiteX1552" fmla="*/ 692153 w 1035818"/>
              <a:gd name="connsiteY1552" fmla="*/ 542348 h 1213500"/>
              <a:gd name="connsiteX1553" fmla="*/ 401012 w 1035818"/>
              <a:gd name="connsiteY1553" fmla="*/ 534800 h 1213500"/>
              <a:gd name="connsiteX1554" fmla="*/ 395425 w 1035818"/>
              <a:gd name="connsiteY1554" fmla="*/ 552087 h 1213500"/>
              <a:gd name="connsiteX1555" fmla="*/ 381782 w 1035818"/>
              <a:gd name="connsiteY1555" fmla="*/ 583850 h 1213500"/>
              <a:gd name="connsiteX1556" fmla="*/ 370119 w 1035818"/>
              <a:gd name="connsiteY1556" fmla="*/ 608917 h 1213500"/>
              <a:gd name="connsiteX1557" fmla="*/ 329980 w 1035818"/>
              <a:gd name="connsiteY1557" fmla="*/ 699339 h 1213500"/>
              <a:gd name="connsiteX1558" fmla="*/ 273922 w 1035818"/>
              <a:gd name="connsiteY1558" fmla="*/ 798316 h 1213500"/>
              <a:gd name="connsiteX1559" fmla="*/ 273078 w 1035818"/>
              <a:gd name="connsiteY1559" fmla="*/ 799687 h 1213500"/>
              <a:gd name="connsiteX1560" fmla="*/ 275019 w 1035818"/>
              <a:gd name="connsiteY1560" fmla="*/ 766727 h 1213500"/>
              <a:gd name="connsiteX1561" fmla="*/ 313619 w 1035818"/>
              <a:gd name="connsiteY1561" fmla="*/ 699339 h 1213500"/>
              <a:gd name="connsiteX1562" fmla="*/ 332269 w 1035818"/>
              <a:gd name="connsiteY1562" fmla="*/ 655002 h 1213500"/>
              <a:gd name="connsiteX1563" fmla="*/ 346341 w 1035818"/>
              <a:gd name="connsiteY1563" fmla="*/ 633894 h 1213500"/>
              <a:gd name="connsiteX1564" fmla="*/ 395573 w 1035818"/>
              <a:gd name="connsiteY1564" fmla="*/ 543995 h 1213500"/>
              <a:gd name="connsiteX1565" fmla="*/ 396674 w 1035818"/>
              <a:gd name="connsiteY1565" fmla="*/ 541969 h 1213500"/>
              <a:gd name="connsiteX1566" fmla="*/ 592130 w 1035818"/>
              <a:gd name="connsiteY1566" fmla="*/ 534628 h 1213500"/>
              <a:gd name="connsiteX1567" fmla="*/ 592928 w 1035818"/>
              <a:gd name="connsiteY1567" fmla="*/ 537694 h 1213500"/>
              <a:gd name="connsiteX1568" fmla="*/ 578953 w 1035818"/>
              <a:gd name="connsiteY1568" fmla="*/ 561658 h 1213500"/>
              <a:gd name="connsiteX1569" fmla="*/ 570892 w 1035818"/>
              <a:gd name="connsiteY1569" fmla="*/ 575225 h 1213500"/>
              <a:gd name="connsiteX1570" fmla="*/ 565836 w 1035818"/>
              <a:gd name="connsiteY1570" fmla="*/ 581193 h 1213500"/>
              <a:gd name="connsiteX1571" fmla="*/ 571658 w 1035818"/>
              <a:gd name="connsiteY1571" fmla="*/ 568562 h 1213500"/>
              <a:gd name="connsiteX1572" fmla="*/ 587428 w 1035818"/>
              <a:gd name="connsiteY1572" fmla="*/ 542169 h 1213500"/>
              <a:gd name="connsiteX1573" fmla="*/ 379792 w 1035818"/>
              <a:gd name="connsiteY1573" fmla="*/ 534270 h 1213500"/>
              <a:gd name="connsiteX1574" fmla="*/ 379386 w 1035818"/>
              <a:gd name="connsiteY1574" fmla="*/ 535498 h 1213500"/>
              <a:gd name="connsiteX1575" fmla="*/ 367006 w 1035818"/>
              <a:gd name="connsiteY1575" fmla="*/ 560398 h 1213500"/>
              <a:gd name="connsiteX1576" fmla="*/ 295462 w 1035818"/>
              <a:gd name="connsiteY1576" fmla="*/ 698466 h 1213500"/>
              <a:gd name="connsiteX1577" fmla="*/ 293987 w 1035818"/>
              <a:gd name="connsiteY1577" fmla="*/ 701192 h 1213500"/>
              <a:gd name="connsiteX1578" fmla="*/ 278524 w 1035818"/>
              <a:gd name="connsiteY1578" fmla="*/ 723610 h 1213500"/>
              <a:gd name="connsiteX1579" fmla="*/ 278837 w 1035818"/>
              <a:gd name="connsiteY1579" fmla="*/ 719836 h 1213500"/>
              <a:gd name="connsiteX1580" fmla="*/ 281279 w 1035818"/>
              <a:gd name="connsiteY1580" fmla="*/ 715039 h 1213500"/>
              <a:gd name="connsiteX1581" fmla="*/ 362703 w 1035818"/>
              <a:gd name="connsiteY1581" fmla="*/ 568448 h 1213500"/>
              <a:gd name="connsiteX1582" fmla="*/ 801813 w 1035818"/>
              <a:gd name="connsiteY1582" fmla="*/ 527445 h 1213500"/>
              <a:gd name="connsiteX1583" fmla="*/ 795373 w 1035818"/>
              <a:gd name="connsiteY1583" fmla="*/ 547115 h 1213500"/>
              <a:gd name="connsiteX1584" fmla="*/ 771354 w 1035818"/>
              <a:gd name="connsiteY1584" fmla="*/ 589915 h 1213500"/>
              <a:gd name="connsiteX1585" fmla="*/ 755593 w 1035818"/>
              <a:gd name="connsiteY1585" fmla="*/ 617155 h 1213500"/>
              <a:gd name="connsiteX1586" fmla="*/ 755616 w 1035818"/>
              <a:gd name="connsiteY1586" fmla="*/ 615362 h 1213500"/>
              <a:gd name="connsiteX1587" fmla="*/ 797966 w 1035818"/>
              <a:gd name="connsiteY1587" fmla="*/ 533572 h 1213500"/>
              <a:gd name="connsiteX1588" fmla="*/ 798671 w 1035818"/>
              <a:gd name="connsiteY1588" fmla="*/ 532122 h 1213500"/>
              <a:gd name="connsiteX1589" fmla="*/ 800255 w 1035818"/>
              <a:gd name="connsiteY1589" fmla="*/ 529817 h 1213500"/>
              <a:gd name="connsiteX1590" fmla="*/ 804309 w 1035818"/>
              <a:gd name="connsiteY1590" fmla="*/ 520544 h 1213500"/>
              <a:gd name="connsiteX1591" fmla="*/ 803823 w 1035818"/>
              <a:gd name="connsiteY1591" fmla="*/ 524385 h 1213500"/>
              <a:gd name="connsiteX1592" fmla="*/ 801813 w 1035818"/>
              <a:gd name="connsiteY1592" fmla="*/ 527445 h 1213500"/>
              <a:gd name="connsiteX1593" fmla="*/ 803586 w 1035818"/>
              <a:gd name="connsiteY1593" fmla="*/ 522029 h 1213500"/>
              <a:gd name="connsiteX1594" fmla="*/ 339539 w 1035818"/>
              <a:gd name="connsiteY1594" fmla="*/ 519798 h 1213500"/>
              <a:gd name="connsiteX1595" fmla="*/ 336293 w 1035818"/>
              <a:gd name="connsiteY1595" fmla="*/ 526552 h 1213500"/>
              <a:gd name="connsiteX1596" fmla="*/ 297257 w 1035818"/>
              <a:gd name="connsiteY1596" fmla="*/ 617532 h 1213500"/>
              <a:gd name="connsiteX1597" fmla="*/ 289338 w 1035818"/>
              <a:gd name="connsiteY1597" fmla="*/ 633064 h 1213500"/>
              <a:gd name="connsiteX1598" fmla="*/ 293259 w 1035818"/>
              <a:gd name="connsiteY1598" fmla="*/ 609172 h 1213500"/>
              <a:gd name="connsiteX1599" fmla="*/ 327629 w 1035818"/>
              <a:gd name="connsiteY1599" fmla="*/ 538111 h 1213500"/>
              <a:gd name="connsiteX1600" fmla="*/ 29645 w 1035818"/>
              <a:gd name="connsiteY1600" fmla="*/ 519787 h 1213500"/>
              <a:gd name="connsiteX1601" fmla="*/ 20476 w 1035818"/>
              <a:gd name="connsiteY1601" fmla="*/ 544442 h 1213500"/>
              <a:gd name="connsiteX1602" fmla="*/ 95 w 1035818"/>
              <a:gd name="connsiteY1602" fmla="*/ 596690 h 1213500"/>
              <a:gd name="connsiteX1603" fmla="*/ 254 w 1035818"/>
              <a:gd name="connsiteY1603" fmla="*/ 583911 h 1213500"/>
              <a:gd name="connsiteX1604" fmla="*/ 23630 w 1035818"/>
              <a:gd name="connsiteY1604" fmla="*/ 530672 h 1213500"/>
              <a:gd name="connsiteX1605" fmla="*/ 756900 w 1035818"/>
              <a:gd name="connsiteY1605" fmla="*/ 516892 h 1213500"/>
              <a:gd name="connsiteX1606" fmla="*/ 756440 w 1035818"/>
              <a:gd name="connsiteY1606" fmla="*/ 552204 h 1213500"/>
              <a:gd name="connsiteX1607" fmla="*/ 724592 w 1035818"/>
              <a:gd name="connsiteY1607" fmla="*/ 582938 h 1213500"/>
              <a:gd name="connsiteX1608" fmla="*/ 729610 w 1035818"/>
              <a:gd name="connsiteY1608" fmla="*/ 572078 h 1213500"/>
              <a:gd name="connsiteX1609" fmla="*/ 750158 w 1035818"/>
              <a:gd name="connsiteY1609" fmla="*/ 530478 h 1213500"/>
              <a:gd name="connsiteX1610" fmla="*/ 758926 w 1035818"/>
              <a:gd name="connsiteY1610" fmla="*/ 512810 h 1213500"/>
              <a:gd name="connsiteX1611" fmla="*/ 756900 w 1035818"/>
              <a:gd name="connsiteY1611" fmla="*/ 516892 h 1213500"/>
              <a:gd name="connsiteX1612" fmla="*/ 756913 w 1035818"/>
              <a:gd name="connsiteY1612" fmla="*/ 515897 h 1213500"/>
              <a:gd name="connsiteX1613" fmla="*/ 538868 w 1035818"/>
              <a:gd name="connsiteY1613" fmla="*/ 510657 h 1213500"/>
              <a:gd name="connsiteX1614" fmla="*/ 499579 w 1035818"/>
              <a:gd name="connsiteY1614" fmla="*/ 592696 h 1213500"/>
              <a:gd name="connsiteX1615" fmla="*/ 495141 w 1035818"/>
              <a:gd name="connsiteY1615" fmla="*/ 601472 h 1213500"/>
              <a:gd name="connsiteX1616" fmla="*/ 479834 w 1035818"/>
              <a:gd name="connsiteY1616" fmla="*/ 628500 h 1213500"/>
              <a:gd name="connsiteX1617" fmla="*/ 465834 w 1035818"/>
              <a:gd name="connsiteY1617" fmla="*/ 659419 h 1213500"/>
              <a:gd name="connsiteX1618" fmla="*/ 459188 w 1035818"/>
              <a:gd name="connsiteY1618" fmla="*/ 672559 h 1213500"/>
              <a:gd name="connsiteX1619" fmla="*/ 443735 w 1035818"/>
              <a:gd name="connsiteY1619" fmla="*/ 682784 h 1213500"/>
              <a:gd name="connsiteX1620" fmla="*/ 458326 w 1035818"/>
              <a:gd name="connsiteY1620" fmla="*/ 640153 h 1213500"/>
              <a:gd name="connsiteX1621" fmla="*/ 469668 w 1035818"/>
              <a:gd name="connsiteY1621" fmla="*/ 617909 h 1213500"/>
              <a:gd name="connsiteX1622" fmla="*/ 495306 w 1035818"/>
              <a:gd name="connsiteY1622" fmla="*/ 565607 h 1213500"/>
              <a:gd name="connsiteX1623" fmla="*/ 511753 w 1035818"/>
              <a:gd name="connsiteY1623" fmla="*/ 545877 h 1213500"/>
              <a:gd name="connsiteX1624" fmla="*/ 816212 w 1035818"/>
              <a:gd name="connsiteY1624" fmla="*/ 505525 h 1213500"/>
              <a:gd name="connsiteX1625" fmla="*/ 825693 w 1035818"/>
              <a:gd name="connsiteY1625" fmla="*/ 528416 h 1213500"/>
              <a:gd name="connsiteX1626" fmla="*/ 798066 w 1035818"/>
              <a:gd name="connsiteY1626" fmla="*/ 569857 h 1213500"/>
              <a:gd name="connsiteX1627" fmla="*/ 803823 w 1035818"/>
              <a:gd name="connsiteY1627" fmla="*/ 524385 h 1213500"/>
              <a:gd name="connsiteX1628" fmla="*/ 493593 w 1035818"/>
              <a:gd name="connsiteY1628" fmla="*/ 503003 h 1213500"/>
              <a:gd name="connsiteX1629" fmla="*/ 488387 w 1035818"/>
              <a:gd name="connsiteY1629" fmla="*/ 523493 h 1213500"/>
              <a:gd name="connsiteX1630" fmla="*/ 482985 w 1035818"/>
              <a:gd name="connsiteY1630" fmla="*/ 537758 h 1213500"/>
              <a:gd name="connsiteX1631" fmla="*/ 477232 w 1035818"/>
              <a:gd name="connsiteY1631" fmla="*/ 552087 h 1213500"/>
              <a:gd name="connsiteX1632" fmla="*/ 472273 w 1035818"/>
              <a:gd name="connsiteY1632" fmla="*/ 562355 h 1213500"/>
              <a:gd name="connsiteX1633" fmla="*/ 666946 w 1035818"/>
              <a:gd name="connsiteY1633" fmla="*/ 502500 h 1213500"/>
              <a:gd name="connsiteX1634" fmla="*/ 665518 w 1035818"/>
              <a:gd name="connsiteY1634" fmla="*/ 510967 h 1213500"/>
              <a:gd name="connsiteX1635" fmla="*/ 657207 w 1035818"/>
              <a:gd name="connsiteY1635" fmla="*/ 568448 h 1213500"/>
              <a:gd name="connsiteX1636" fmla="*/ 657119 w 1035818"/>
              <a:gd name="connsiteY1636" fmla="*/ 568912 h 1213500"/>
              <a:gd name="connsiteX1637" fmla="*/ 639757 w 1035818"/>
              <a:gd name="connsiteY1637" fmla="*/ 581892 h 1213500"/>
              <a:gd name="connsiteX1638" fmla="*/ 626207 w 1035818"/>
              <a:gd name="connsiteY1638" fmla="*/ 591352 h 1213500"/>
              <a:gd name="connsiteX1639" fmla="*/ 641695 w 1035818"/>
              <a:gd name="connsiteY1639" fmla="*/ 552392 h 1213500"/>
              <a:gd name="connsiteX1640" fmla="*/ 647899 w 1035818"/>
              <a:gd name="connsiteY1640" fmla="*/ 535895 h 1213500"/>
              <a:gd name="connsiteX1641" fmla="*/ 542968 w 1035818"/>
              <a:gd name="connsiteY1641" fmla="*/ 502095 h 1213500"/>
              <a:gd name="connsiteX1642" fmla="*/ 540841 w 1035818"/>
              <a:gd name="connsiteY1642" fmla="*/ 508095 h 1213500"/>
              <a:gd name="connsiteX1643" fmla="*/ 538868 w 1035818"/>
              <a:gd name="connsiteY1643" fmla="*/ 510657 h 1213500"/>
              <a:gd name="connsiteX1644" fmla="*/ 812640 w 1035818"/>
              <a:gd name="connsiteY1644" fmla="*/ 496901 h 1213500"/>
              <a:gd name="connsiteX1645" fmla="*/ 814103 w 1035818"/>
              <a:gd name="connsiteY1645" fmla="*/ 500433 h 1213500"/>
              <a:gd name="connsiteX1646" fmla="*/ 804309 w 1035818"/>
              <a:gd name="connsiteY1646" fmla="*/ 520544 h 1213500"/>
              <a:gd name="connsiteX1647" fmla="*/ 804459 w 1035818"/>
              <a:gd name="connsiteY1647" fmla="*/ 519364 h 1213500"/>
              <a:gd name="connsiteX1648" fmla="*/ 803586 w 1035818"/>
              <a:gd name="connsiteY1648" fmla="*/ 522029 h 1213500"/>
              <a:gd name="connsiteX1649" fmla="*/ 798671 w 1035818"/>
              <a:gd name="connsiteY1649" fmla="*/ 532122 h 1213500"/>
              <a:gd name="connsiteX1650" fmla="*/ 755890 w 1035818"/>
              <a:gd name="connsiteY1650" fmla="*/ 594407 h 1213500"/>
              <a:gd name="connsiteX1651" fmla="*/ 756032 w 1035818"/>
              <a:gd name="connsiteY1651" fmla="*/ 583470 h 1213500"/>
              <a:gd name="connsiteX1652" fmla="*/ 784832 w 1035818"/>
              <a:gd name="connsiteY1652" fmla="*/ 524805 h 1213500"/>
              <a:gd name="connsiteX1653" fmla="*/ 797637 w 1035818"/>
              <a:gd name="connsiteY1653" fmla="*/ 512448 h 1213500"/>
              <a:gd name="connsiteX1654" fmla="*/ 39268 w 1035818"/>
              <a:gd name="connsiteY1654" fmla="*/ 493909 h 1213500"/>
              <a:gd name="connsiteX1655" fmla="*/ 36486 w 1035818"/>
              <a:gd name="connsiteY1655" fmla="*/ 501390 h 1213500"/>
              <a:gd name="connsiteX1656" fmla="*/ 23630 w 1035818"/>
              <a:gd name="connsiteY1656" fmla="*/ 530672 h 1213500"/>
              <a:gd name="connsiteX1657" fmla="*/ 2753 w 1035818"/>
              <a:gd name="connsiteY1657" fmla="*/ 568448 h 1213500"/>
              <a:gd name="connsiteX1658" fmla="*/ 396 w 1035818"/>
              <a:gd name="connsiteY1658" fmla="*/ 572621 h 1213500"/>
              <a:gd name="connsiteX1659" fmla="*/ 440 w 1035818"/>
              <a:gd name="connsiteY1659" fmla="*/ 569048 h 1213500"/>
              <a:gd name="connsiteX1660" fmla="*/ 8949 w 1035818"/>
              <a:gd name="connsiteY1660" fmla="*/ 550904 h 1213500"/>
              <a:gd name="connsiteX1661" fmla="*/ 757233 w 1035818"/>
              <a:gd name="connsiteY1661" fmla="*/ 491408 h 1213500"/>
              <a:gd name="connsiteX1662" fmla="*/ 756913 w 1035818"/>
              <a:gd name="connsiteY1662" fmla="*/ 515897 h 1213500"/>
              <a:gd name="connsiteX1663" fmla="*/ 722652 w 1035818"/>
              <a:gd name="connsiteY1663" fmla="*/ 568448 h 1213500"/>
              <a:gd name="connsiteX1664" fmla="*/ 705886 w 1035818"/>
              <a:gd name="connsiteY1664" fmla="*/ 585617 h 1213500"/>
              <a:gd name="connsiteX1665" fmla="*/ 706291 w 1035818"/>
              <a:gd name="connsiteY1665" fmla="*/ 584810 h 1213500"/>
              <a:gd name="connsiteX1666" fmla="*/ 730872 w 1035818"/>
              <a:gd name="connsiteY1666" fmla="*/ 522319 h 1213500"/>
              <a:gd name="connsiteX1667" fmla="*/ 735309 w 1035818"/>
              <a:gd name="connsiteY1667" fmla="*/ 508811 h 1213500"/>
              <a:gd name="connsiteX1668" fmla="*/ 580120 w 1035818"/>
              <a:gd name="connsiteY1668" fmla="*/ 488432 h 1213500"/>
              <a:gd name="connsiteX1669" fmla="*/ 589548 w 1035818"/>
              <a:gd name="connsiteY1669" fmla="*/ 524694 h 1213500"/>
              <a:gd name="connsiteX1670" fmla="*/ 568019 w 1035818"/>
              <a:gd name="connsiteY1670" fmla="*/ 568796 h 1213500"/>
              <a:gd name="connsiteX1671" fmla="*/ 555315 w 1035818"/>
              <a:gd name="connsiteY1671" fmla="*/ 593611 h 1213500"/>
              <a:gd name="connsiteX1672" fmla="*/ 551167 w 1035818"/>
              <a:gd name="connsiteY1672" fmla="*/ 598508 h 1213500"/>
              <a:gd name="connsiteX1673" fmla="*/ 515536 w 1035818"/>
              <a:gd name="connsiteY1673" fmla="*/ 636142 h 1213500"/>
              <a:gd name="connsiteX1674" fmla="*/ 553152 w 1035818"/>
              <a:gd name="connsiteY1674" fmla="*/ 531921 h 1213500"/>
              <a:gd name="connsiteX1675" fmla="*/ 556240 w 1035818"/>
              <a:gd name="connsiteY1675" fmla="*/ 526971 h 1213500"/>
              <a:gd name="connsiteX1676" fmla="*/ 549796 w 1035818"/>
              <a:gd name="connsiteY1676" fmla="*/ 487183 h 1213500"/>
              <a:gd name="connsiteX1677" fmla="*/ 546718 w 1035818"/>
              <a:gd name="connsiteY1677" fmla="*/ 494265 h 1213500"/>
              <a:gd name="connsiteX1678" fmla="*/ 542968 w 1035818"/>
              <a:gd name="connsiteY1678" fmla="*/ 502095 h 1213500"/>
              <a:gd name="connsiteX1679" fmla="*/ 543906 w 1035818"/>
              <a:gd name="connsiteY1679" fmla="*/ 499451 h 1213500"/>
              <a:gd name="connsiteX1680" fmla="*/ 546474 w 1035818"/>
              <a:gd name="connsiteY1680" fmla="*/ 491736 h 1213500"/>
              <a:gd name="connsiteX1681" fmla="*/ 496297 w 1035818"/>
              <a:gd name="connsiteY1681" fmla="*/ 485808 h 1213500"/>
              <a:gd name="connsiteX1682" fmla="*/ 493704 w 1035818"/>
              <a:gd name="connsiteY1682" fmla="*/ 502303 h 1213500"/>
              <a:gd name="connsiteX1683" fmla="*/ 477232 w 1035818"/>
              <a:gd name="connsiteY1683" fmla="*/ 535726 h 1213500"/>
              <a:gd name="connsiteX1684" fmla="*/ 455862 w 1035818"/>
              <a:gd name="connsiteY1684" fmla="*/ 585240 h 1213500"/>
              <a:gd name="connsiteX1685" fmla="*/ 441141 w 1035818"/>
              <a:gd name="connsiteY1685" fmla="*/ 624844 h 1213500"/>
              <a:gd name="connsiteX1686" fmla="*/ 389375 w 1035818"/>
              <a:gd name="connsiteY1686" fmla="*/ 686966 h 1213500"/>
              <a:gd name="connsiteX1687" fmla="*/ 364227 w 1035818"/>
              <a:gd name="connsiteY1687" fmla="*/ 714058 h 1213500"/>
              <a:gd name="connsiteX1688" fmla="*/ 389667 w 1035818"/>
              <a:gd name="connsiteY1688" fmla="*/ 663258 h 1213500"/>
              <a:gd name="connsiteX1689" fmla="*/ 430239 w 1035818"/>
              <a:gd name="connsiteY1689" fmla="*/ 581746 h 1213500"/>
              <a:gd name="connsiteX1690" fmla="*/ 484409 w 1035818"/>
              <a:gd name="connsiteY1690" fmla="*/ 502368 h 1213500"/>
              <a:gd name="connsiteX1691" fmla="*/ 99716 w 1035818"/>
              <a:gd name="connsiteY1691" fmla="*/ 485246 h 1213500"/>
              <a:gd name="connsiteX1692" fmla="*/ 99488 w 1035818"/>
              <a:gd name="connsiteY1692" fmla="*/ 486287 h 1213500"/>
              <a:gd name="connsiteX1693" fmla="*/ 85105 w 1035818"/>
              <a:gd name="connsiteY1693" fmla="*/ 565447 h 1213500"/>
              <a:gd name="connsiteX1694" fmla="*/ 81820 w 1035818"/>
              <a:gd name="connsiteY1694" fmla="*/ 570592 h 1213500"/>
              <a:gd name="connsiteX1695" fmla="*/ 84560 w 1035818"/>
              <a:gd name="connsiteY1695" fmla="*/ 519364 h 1213500"/>
              <a:gd name="connsiteX1696" fmla="*/ 88948 w 1035818"/>
              <a:gd name="connsiteY1696" fmla="*/ 496902 h 1213500"/>
              <a:gd name="connsiteX1697" fmla="*/ 558862 w 1035818"/>
              <a:gd name="connsiteY1697" fmla="*/ 484687 h 1213500"/>
              <a:gd name="connsiteX1698" fmla="*/ 540738 w 1035818"/>
              <a:gd name="connsiteY1698" fmla="*/ 526169 h 1213500"/>
              <a:gd name="connsiteX1699" fmla="*/ 526836 w 1035818"/>
              <a:gd name="connsiteY1699" fmla="*/ 547586 h 1213500"/>
              <a:gd name="connsiteX1700" fmla="*/ 540841 w 1035818"/>
              <a:gd name="connsiteY1700" fmla="*/ 508095 h 1213500"/>
              <a:gd name="connsiteX1701" fmla="*/ 507409 w 1035818"/>
              <a:gd name="connsiteY1701" fmla="*/ 481786 h 1213500"/>
              <a:gd name="connsiteX1702" fmla="*/ 477513 w 1035818"/>
              <a:gd name="connsiteY1702" fmla="*/ 580119 h 1213500"/>
              <a:gd name="connsiteX1703" fmla="*/ 470237 w 1035818"/>
              <a:gd name="connsiteY1703" fmla="*/ 589177 h 1213500"/>
              <a:gd name="connsiteX1704" fmla="*/ 477716 w 1035818"/>
              <a:gd name="connsiteY1704" fmla="*/ 565491 h 1213500"/>
              <a:gd name="connsiteX1705" fmla="*/ 488387 w 1035818"/>
              <a:gd name="connsiteY1705" fmla="*/ 523493 h 1213500"/>
              <a:gd name="connsiteX1706" fmla="*/ 494434 w 1035818"/>
              <a:gd name="connsiteY1706" fmla="*/ 507525 h 1213500"/>
              <a:gd name="connsiteX1707" fmla="*/ 499350 w 1035818"/>
              <a:gd name="connsiteY1707" fmla="*/ 494163 h 1213500"/>
              <a:gd name="connsiteX1708" fmla="*/ 504164 w 1035818"/>
              <a:gd name="connsiteY1708" fmla="*/ 481078 h 1213500"/>
              <a:gd name="connsiteX1709" fmla="*/ 499350 w 1035818"/>
              <a:gd name="connsiteY1709" fmla="*/ 494163 h 1213500"/>
              <a:gd name="connsiteX1710" fmla="*/ 493593 w 1035818"/>
              <a:gd name="connsiteY1710" fmla="*/ 503003 h 1213500"/>
              <a:gd name="connsiteX1711" fmla="*/ 493704 w 1035818"/>
              <a:gd name="connsiteY1711" fmla="*/ 502303 h 1213500"/>
              <a:gd name="connsiteX1712" fmla="*/ 805056 w 1035818"/>
              <a:gd name="connsiteY1712" fmla="*/ 478593 h 1213500"/>
              <a:gd name="connsiteX1713" fmla="*/ 805653 w 1035818"/>
              <a:gd name="connsiteY1713" fmla="*/ 480035 h 1213500"/>
              <a:gd name="connsiteX1714" fmla="*/ 798884 w 1035818"/>
              <a:gd name="connsiteY1714" fmla="*/ 496182 h 1213500"/>
              <a:gd name="connsiteX1715" fmla="*/ 784832 w 1035818"/>
              <a:gd name="connsiteY1715" fmla="*/ 524805 h 1213500"/>
              <a:gd name="connsiteX1716" fmla="*/ 760579 w 1035818"/>
              <a:gd name="connsiteY1716" fmla="*/ 548209 h 1213500"/>
              <a:gd name="connsiteX1717" fmla="*/ 573377 w 1035818"/>
              <a:gd name="connsiteY1717" fmla="*/ 475885 h 1213500"/>
              <a:gd name="connsiteX1718" fmla="*/ 553152 w 1035818"/>
              <a:gd name="connsiteY1718" fmla="*/ 531921 h 1213500"/>
              <a:gd name="connsiteX1719" fmla="*/ 509955 w 1035818"/>
              <a:gd name="connsiteY1719" fmla="*/ 601171 h 1213500"/>
              <a:gd name="connsiteX1720" fmla="*/ 503153 w 1035818"/>
              <a:gd name="connsiteY1720" fmla="*/ 612054 h 1213500"/>
              <a:gd name="connsiteX1721" fmla="*/ 507468 w 1035818"/>
              <a:gd name="connsiteY1721" fmla="*/ 600657 h 1213500"/>
              <a:gd name="connsiteX1722" fmla="*/ 517178 w 1035818"/>
              <a:gd name="connsiteY1722" fmla="*/ 580092 h 1213500"/>
              <a:gd name="connsiteX1723" fmla="*/ 540738 w 1035818"/>
              <a:gd name="connsiteY1723" fmla="*/ 526169 h 1213500"/>
              <a:gd name="connsiteX1724" fmla="*/ 552704 w 1035818"/>
              <a:gd name="connsiteY1724" fmla="*/ 473021 h 1213500"/>
              <a:gd name="connsiteX1725" fmla="*/ 546474 w 1035818"/>
              <a:gd name="connsiteY1725" fmla="*/ 491736 h 1213500"/>
              <a:gd name="connsiteX1726" fmla="*/ 526316 w 1035818"/>
              <a:gd name="connsiteY1726" fmla="*/ 519364 h 1213500"/>
              <a:gd name="connsiteX1727" fmla="*/ 504915 w 1035818"/>
              <a:gd name="connsiteY1727" fmla="*/ 546007 h 1213500"/>
              <a:gd name="connsiteX1728" fmla="*/ 509955 w 1035818"/>
              <a:gd name="connsiteY1728" fmla="*/ 535726 h 1213500"/>
              <a:gd name="connsiteX1729" fmla="*/ 575400 w 1035818"/>
              <a:gd name="connsiteY1729" fmla="*/ 470280 h 1213500"/>
              <a:gd name="connsiteX1730" fmla="*/ 575882 w 1035818"/>
              <a:gd name="connsiteY1730" fmla="*/ 472135 h 1213500"/>
              <a:gd name="connsiteX1731" fmla="*/ 574652 w 1035818"/>
              <a:gd name="connsiteY1731" fmla="*/ 473922 h 1213500"/>
              <a:gd name="connsiteX1732" fmla="*/ 573377 w 1035818"/>
              <a:gd name="connsiteY1732" fmla="*/ 475885 h 1213500"/>
              <a:gd name="connsiteX1733" fmla="*/ 785787 w 1035818"/>
              <a:gd name="connsiteY1733" fmla="*/ 468741 h 1213500"/>
              <a:gd name="connsiteX1734" fmla="*/ 764740 w 1035818"/>
              <a:gd name="connsiteY1734" fmla="*/ 503892 h 1213500"/>
              <a:gd name="connsiteX1735" fmla="*/ 758926 w 1035818"/>
              <a:gd name="connsiteY1735" fmla="*/ 512810 h 1213500"/>
              <a:gd name="connsiteX1736" fmla="*/ 767691 w 1035818"/>
              <a:gd name="connsiteY1736" fmla="*/ 495148 h 1213500"/>
              <a:gd name="connsiteX1737" fmla="*/ 776185 w 1035818"/>
              <a:gd name="connsiteY1737" fmla="*/ 476363 h 1213500"/>
              <a:gd name="connsiteX1738" fmla="*/ 513452 w 1035818"/>
              <a:gd name="connsiteY1738" fmla="*/ 461909 h 1213500"/>
              <a:gd name="connsiteX1739" fmla="*/ 513198 w 1035818"/>
              <a:gd name="connsiteY1739" fmla="*/ 462746 h 1213500"/>
              <a:gd name="connsiteX1740" fmla="*/ 504164 w 1035818"/>
              <a:gd name="connsiteY1740" fmla="*/ 481078 h 1213500"/>
              <a:gd name="connsiteX1741" fmla="*/ 508864 w 1035818"/>
              <a:gd name="connsiteY1741" fmla="*/ 468301 h 1213500"/>
              <a:gd name="connsiteX1742" fmla="*/ 499949 w 1035818"/>
              <a:gd name="connsiteY1742" fmla="*/ 457183 h 1213500"/>
              <a:gd name="connsiteX1743" fmla="*/ 497767 w 1035818"/>
              <a:gd name="connsiteY1743" fmla="*/ 474293 h 1213500"/>
              <a:gd name="connsiteX1744" fmla="*/ 444842 w 1035818"/>
              <a:gd name="connsiteY1744" fmla="*/ 552392 h 1213500"/>
              <a:gd name="connsiteX1745" fmla="*/ 463756 w 1035818"/>
              <a:gd name="connsiteY1745" fmla="*/ 514257 h 1213500"/>
              <a:gd name="connsiteX1746" fmla="*/ 477773 w 1035818"/>
              <a:gd name="connsiteY1746" fmla="*/ 485940 h 1213500"/>
              <a:gd name="connsiteX1747" fmla="*/ 794765 w 1035818"/>
              <a:gd name="connsiteY1747" fmla="*/ 453747 h 1213500"/>
              <a:gd name="connsiteX1748" fmla="*/ 797217 w 1035818"/>
              <a:gd name="connsiteY1748" fmla="*/ 459668 h 1213500"/>
              <a:gd name="connsiteX1749" fmla="*/ 785787 w 1035818"/>
              <a:gd name="connsiteY1749" fmla="*/ 468741 h 1213500"/>
              <a:gd name="connsiteX1750" fmla="*/ 516765 w 1035818"/>
              <a:gd name="connsiteY1750" fmla="*/ 446258 h 1213500"/>
              <a:gd name="connsiteX1751" fmla="*/ 509663 w 1035818"/>
              <a:gd name="connsiteY1751" fmla="*/ 466127 h 1213500"/>
              <a:gd name="connsiteX1752" fmla="*/ 508864 w 1035818"/>
              <a:gd name="connsiteY1752" fmla="*/ 468301 h 1213500"/>
              <a:gd name="connsiteX1753" fmla="*/ 496297 w 1035818"/>
              <a:gd name="connsiteY1753" fmla="*/ 485808 h 1213500"/>
              <a:gd name="connsiteX1754" fmla="*/ 496306 w 1035818"/>
              <a:gd name="connsiteY1754" fmla="*/ 485747 h 1213500"/>
              <a:gd name="connsiteX1755" fmla="*/ 497767 w 1035818"/>
              <a:gd name="connsiteY1755" fmla="*/ 474293 h 1213500"/>
              <a:gd name="connsiteX1756" fmla="*/ 71669 w 1035818"/>
              <a:gd name="connsiteY1756" fmla="*/ 442907 h 1213500"/>
              <a:gd name="connsiteX1757" fmla="*/ 69105 w 1035818"/>
              <a:gd name="connsiteY1757" fmla="*/ 447693 h 1213500"/>
              <a:gd name="connsiteX1758" fmla="*/ 40582 w 1035818"/>
              <a:gd name="connsiteY1758" fmla="*/ 499996 h 1213500"/>
              <a:gd name="connsiteX1759" fmla="*/ 29645 w 1035818"/>
              <a:gd name="connsiteY1759" fmla="*/ 519787 h 1213500"/>
              <a:gd name="connsiteX1760" fmla="*/ 36486 w 1035818"/>
              <a:gd name="connsiteY1760" fmla="*/ 501390 h 1213500"/>
              <a:gd name="connsiteX1761" fmla="*/ 41297 w 1035818"/>
              <a:gd name="connsiteY1761" fmla="*/ 490432 h 1213500"/>
              <a:gd name="connsiteX1762" fmla="*/ 44342 w 1035818"/>
              <a:gd name="connsiteY1762" fmla="*/ 484371 h 1213500"/>
              <a:gd name="connsiteX1763" fmla="*/ 51837 w 1035818"/>
              <a:gd name="connsiteY1763" fmla="*/ 470280 h 1213500"/>
              <a:gd name="connsiteX1764" fmla="*/ 338431 w 1035818"/>
              <a:gd name="connsiteY1764" fmla="*/ 439836 h 1213500"/>
              <a:gd name="connsiteX1765" fmla="*/ 322191 w 1035818"/>
              <a:gd name="connsiteY1765" fmla="*/ 489254 h 1213500"/>
              <a:gd name="connsiteX1766" fmla="*/ 319387 w 1035818"/>
              <a:gd name="connsiteY1766" fmla="*/ 500003 h 1213500"/>
              <a:gd name="connsiteX1767" fmla="*/ 311748 w 1035818"/>
              <a:gd name="connsiteY1767" fmla="*/ 515780 h 1213500"/>
              <a:gd name="connsiteX1768" fmla="*/ 282052 w 1035818"/>
              <a:gd name="connsiteY1768" fmla="*/ 563301 h 1213500"/>
              <a:gd name="connsiteX1769" fmla="*/ 294557 w 1035818"/>
              <a:gd name="connsiteY1769" fmla="*/ 507592 h 1213500"/>
              <a:gd name="connsiteX1770" fmla="*/ 297257 w 1035818"/>
              <a:gd name="connsiteY1770" fmla="*/ 503003 h 1213500"/>
              <a:gd name="connsiteX1771" fmla="*/ 580674 w 1035818"/>
              <a:gd name="connsiteY1771" fmla="*/ 436222 h 1213500"/>
              <a:gd name="connsiteX1772" fmla="*/ 570065 w 1035818"/>
              <a:gd name="connsiteY1772" fmla="*/ 459044 h 1213500"/>
              <a:gd name="connsiteX1773" fmla="*/ 569676 w 1035818"/>
              <a:gd name="connsiteY1773" fmla="*/ 459936 h 1213500"/>
              <a:gd name="connsiteX1774" fmla="*/ 549796 w 1035818"/>
              <a:gd name="connsiteY1774" fmla="*/ 487183 h 1213500"/>
              <a:gd name="connsiteX1775" fmla="*/ 561663 w 1035818"/>
              <a:gd name="connsiteY1775" fmla="*/ 459879 h 1213500"/>
              <a:gd name="connsiteX1776" fmla="*/ 561871 w 1035818"/>
              <a:gd name="connsiteY1776" fmla="*/ 459574 h 1213500"/>
              <a:gd name="connsiteX1777" fmla="*/ 743536 w 1035818"/>
              <a:gd name="connsiteY1777" fmla="*/ 433124 h 1213500"/>
              <a:gd name="connsiteX1778" fmla="*/ 697890 w 1035818"/>
              <a:gd name="connsiteY1778" fmla="*/ 532080 h 1213500"/>
              <a:gd name="connsiteX1779" fmla="*/ 692153 w 1035818"/>
              <a:gd name="connsiteY1779" fmla="*/ 542348 h 1213500"/>
              <a:gd name="connsiteX1780" fmla="*/ 679191 w 1035818"/>
              <a:gd name="connsiteY1780" fmla="*/ 552410 h 1213500"/>
              <a:gd name="connsiteX1781" fmla="*/ 674578 w 1035818"/>
              <a:gd name="connsiteY1781" fmla="*/ 555859 h 1213500"/>
              <a:gd name="connsiteX1782" fmla="*/ 689929 w 1035818"/>
              <a:gd name="connsiteY1782" fmla="*/ 519364 h 1213500"/>
              <a:gd name="connsiteX1783" fmla="*/ 704393 w 1035818"/>
              <a:gd name="connsiteY1783" fmla="*/ 462029 h 1213500"/>
              <a:gd name="connsiteX1784" fmla="*/ 706291 w 1035818"/>
              <a:gd name="connsiteY1784" fmla="*/ 470280 h 1213500"/>
              <a:gd name="connsiteX1785" fmla="*/ 736778 w 1035818"/>
              <a:gd name="connsiteY1785" fmla="*/ 439975 h 1213500"/>
              <a:gd name="connsiteX1786" fmla="*/ 758023 w 1035818"/>
              <a:gd name="connsiteY1786" fmla="*/ 430792 h 1213500"/>
              <a:gd name="connsiteX1787" fmla="*/ 757903 w 1035818"/>
              <a:gd name="connsiteY1787" fmla="*/ 440033 h 1213500"/>
              <a:gd name="connsiteX1788" fmla="*/ 735309 w 1035818"/>
              <a:gd name="connsiteY1788" fmla="*/ 508811 h 1213500"/>
              <a:gd name="connsiteX1789" fmla="*/ 733230 w 1035818"/>
              <a:gd name="connsiteY1789" fmla="*/ 510461 h 1213500"/>
              <a:gd name="connsiteX1790" fmla="*/ 693712 w 1035818"/>
              <a:gd name="connsiteY1790" fmla="*/ 541138 h 1213500"/>
              <a:gd name="connsiteX1791" fmla="*/ 697890 w 1035818"/>
              <a:gd name="connsiteY1791" fmla="*/ 532080 h 1213500"/>
              <a:gd name="connsiteX1792" fmla="*/ 739076 w 1035818"/>
              <a:gd name="connsiteY1792" fmla="*/ 458369 h 1213500"/>
              <a:gd name="connsiteX1793" fmla="*/ 645197 w 1035818"/>
              <a:gd name="connsiteY1793" fmla="*/ 430284 h 1213500"/>
              <a:gd name="connsiteX1794" fmla="*/ 608396 w 1035818"/>
              <a:gd name="connsiteY1794" fmla="*/ 518523 h 1213500"/>
              <a:gd name="connsiteX1795" fmla="*/ 594981 w 1035818"/>
              <a:gd name="connsiteY1795" fmla="*/ 545591 h 1213500"/>
              <a:gd name="connsiteX1796" fmla="*/ 592928 w 1035818"/>
              <a:gd name="connsiteY1796" fmla="*/ 537694 h 1213500"/>
              <a:gd name="connsiteX1797" fmla="*/ 604825 w 1035818"/>
              <a:gd name="connsiteY1797" fmla="*/ 517292 h 1213500"/>
              <a:gd name="connsiteX1798" fmla="*/ 615652 w 1035818"/>
              <a:gd name="connsiteY1798" fmla="*/ 491400 h 1213500"/>
              <a:gd name="connsiteX1799" fmla="*/ 618913 w 1035818"/>
              <a:gd name="connsiteY1799" fmla="*/ 484968 h 1213500"/>
              <a:gd name="connsiteX1800" fmla="*/ 635487 w 1035818"/>
              <a:gd name="connsiteY1800" fmla="*/ 450861 h 1213500"/>
              <a:gd name="connsiteX1801" fmla="*/ 680888 w 1035818"/>
              <a:gd name="connsiteY1801" fmla="*/ 427433 h 1213500"/>
              <a:gd name="connsiteX1802" fmla="*/ 673694 w 1035818"/>
              <a:gd name="connsiteY1802" fmla="*/ 462508 h 1213500"/>
              <a:gd name="connsiteX1803" fmla="*/ 672525 w 1035818"/>
              <a:gd name="connsiteY1803" fmla="*/ 469439 h 1213500"/>
              <a:gd name="connsiteX1804" fmla="*/ 663899 w 1035818"/>
              <a:gd name="connsiteY1804" fmla="*/ 493350 h 1213500"/>
              <a:gd name="connsiteX1805" fmla="*/ 647899 w 1035818"/>
              <a:gd name="connsiteY1805" fmla="*/ 535895 h 1213500"/>
              <a:gd name="connsiteX1806" fmla="*/ 639214 w 1035818"/>
              <a:gd name="connsiteY1806" fmla="*/ 551121 h 1213500"/>
              <a:gd name="connsiteX1807" fmla="*/ 611348 w 1035818"/>
              <a:gd name="connsiteY1807" fmla="*/ 601637 h 1213500"/>
              <a:gd name="connsiteX1808" fmla="*/ 609798 w 1035818"/>
              <a:gd name="connsiteY1808" fmla="*/ 602579 h 1213500"/>
              <a:gd name="connsiteX1809" fmla="*/ 597709 w 1035818"/>
              <a:gd name="connsiteY1809" fmla="*/ 556083 h 1213500"/>
              <a:gd name="connsiteX1810" fmla="*/ 608123 w 1035818"/>
              <a:gd name="connsiteY1810" fmla="*/ 535726 h 1213500"/>
              <a:gd name="connsiteX1811" fmla="*/ 523610 w 1035818"/>
              <a:gd name="connsiteY1811" fmla="*/ 427105 h 1213500"/>
              <a:gd name="connsiteX1812" fmla="*/ 519887 w 1035818"/>
              <a:gd name="connsiteY1812" fmla="*/ 440745 h 1213500"/>
              <a:gd name="connsiteX1813" fmla="*/ 519387 w 1035818"/>
              <a:gd name="connsiteY1813" fmla="*/ 442388 h 1213500"/>
              <a:gd name="connsiteX1814" fmla="*/ 516765 w 1035818"/>
              <a:gd name="connsiteY1814" fmla="*/ 446258 h 1213500"/>
              <a:gd name="connsiteX1815" fmla="*/ 524013 w 1035818"/>
              <a:gd name="connsiteY1815" fmla="*/ 425976 h 1213500"/>
              <a:gd name="connsiteX1816" fmla="*/ 523610 w 1035818"/>
              <a:gd name="connsiteY1816" fmla="*/ 427105 h 1213500"/>
              <a:gd name="connsiteX1817" fmla="*/ 523866 w 1035818"/>
              <a:gd name="connsiteY1817" fmla="*/ 426168 h 1213500"/>
              <a:gd name="connsiteX1818" fmla="*/ 436379 w 1035818"/>
              <a:gd name="connsiteY1818" fmla="*/ 423153 h 1213500"/>
              <a:gd name="connsiteX1819" fmla="*/ 429629 w 1035818"/>
              <a:gd name="connsiteY1819" fmla="*/ 446240 h 1213500"/>
              <a:gd name="connsiteX1820" fmla="*/ 401663 w 1035818"/>
              <a:gd name="connsiteY1820" fmla="*/ 532786 h 1213500"/>
              <a:gd name="connsiteX1821" fmla="*/ 396674 w 1035818"/>
              <a:gd name="connsiteY1821" fmla="*/ 541969 h 1213500"/>
              <a:gd name="connsiteX1822" fmla="*/ 345623 w 1035818"/>
              <a:gd name="connsiteY1822" fmla="*/ 626332 h 1213500"/>
              <a:gd name="connsiteX1823" fmla="*/ 342307 w 1035818"/>
              <a:gd name="connsiteY1823" fmla="*/ 631139 h 1213500"/>
              <a:gd name="connsiteX1824" fmla="*/ 367774 w 1035818"/>
              <a:gd name="connsiteY1824" fmla="*/ 570597 h 1213500"/>
              <a:gd name="connsiteX1825" fmla="*/ 379386 w 1035818"/>
              <a:gd name="connsiteY1825" fmla="*/ 535498 h 1213500"/>
              <a:gd name="connsiteX1826" fmla="*/ 397803 w 1035818"/>
              <a:gd name="connsiteY1826" fmla="*/ 498453 h 1213500"/>
              <a:gd name="connsiteX1827" fmla="*/ 418831 w 1035818"/>
              <a:gd name="connsiteY1827" fmla="*/ 456250 h 1213500"/>
              <a:gd name="connsiteX1828" fmla="*/ 428299 w 1035818"/>
              <a:gd name="connsiteY1828" fmla="*/ 437294 h 1213500"/>
              <a:gd name="connsiteX1829" fmla="*/ 533478 w 1035818"/>
              <a:gd name="connsiteY1829" fmla="*/ 421596 h 1213500"/>
              <a:gd name="connsiteX1830" fmla="*/ 513957 w 1035818"/>
              <a:gd name="connsiteY1830" fmla="*/ 461206 h 1213500"/>
              <a:gd name="connsiteX1831" fmla="*/ 513452 w 1035818"/>
              <a:gd name="connsiteY1831" fmla="*/ 461909 h 1213500"/>
              <a:gd name="connsiteX1832" fmla="*/ 519387 w 1035818"/>
              <a:gd name="connsiteY1832" fmla="*/ 442388 h 1213500"/>
              <a:gd name="connsiteX1833" fmla="*/ 468439 w 1035818"/>
              <a:gd name="connsiteY1833" fmla="*/ 417018 h 1213500"/>
              <a:gd name="connsiteX1834" fmla="*/ 443425 w 1035818"/>
              <a:gd name="connsiteY1834" fmla="*/ 464710 h 1213500"/>
              <a:gd name="connsiteX1835" fmla="*/ 401012 w 1035818"/>
              <a:gd name="connsiteY1835" fmla="*/ 534800 h 1213500"/>
              <a:gd name="connsiteX1836" fmla="*/ 401663 w 1035818"/>
              <a:gd name="connsiteY1836" fmla="*/ 532786 h 1213500"/>
              <a:gd name="connsiteX1837" fmla="*/ 444509 w 1035818"/>
              <a:gd name="connsiteY1837" fmla="*/ 453919 h 1213500"/>
              <a:gd name="connsiteX1838" fmla="*/ 715782 w 1035818"/>
              <a:gd name="connsiteY1838" fmla="*/ 416879 h 1213500"/>
              <a:gd name="connsiteX1839" fmla="*/ 704393 w 1035818"/>
              <a:gd name="connsiteY1839" fmla="*/ 462029 h 1213500"/>
              <a:gd name="connsiteX1840" fmla="*/ 700266 w 1035818"/>
              <a:gd name="connsiteY1840" fmla="*/ 444083 h 1213500"/>
              <a:gd name="connsiteX1841" fmla="*/ 322081 w 1035818"/>
              <a:gd name="connsiteY1841" fmla="*/ 408961 h 1213500"/>
              <a:gd name="connsiteX1842" fmla="*/ 306970 w 1035818"/>
              <a:gd name="connsiteY1842" fmla="*/ 452295 h 1213500"/>
              <a:gd name="connsiteX1843" fmla="*/ 294557 w 1035818"/>
              <a:gd name="connsiteY1843" fmla="*/ 507592 h 1213500"/>
              <a:gd name="connsiteX1844" fmla="*/ 233833 w 1035818"/>
              <a:gd name="connsiteY1844" fmla="*/ 610782 h 1213500"/>
              <a:gd name="connsiteX1845" fmla="*/ 166367 w 1035818"/>
              <a:gd name="connsiteY1845" fmla="*/ 715700 h 1213500"/>
              <a:gd name="connsiteX1846" fmla="*/ 112312 w 1035818"/>
              <a:gd name="connsiteY1846" fmla="*/ 784179 h 1213500"/>
              <a:gd name="connsiteX1847" fmla="*/ 297257 w 1035818"/>
              <a:gd name="connsiteY1847" fmla="*/ 453919 h 1213500"/>
              <a:gd name="connsiteX1848" fmla="*/ 693572 w 1035818"/>
              <a:gd name="connsiteY1848" fmla="*/ 407244 h 1213500"/>
              <a:gd name="connsiteX1849" fmla="*/ 695032 w 1035818"/>
              <a:gd name="connsiteY1849" fmla="*/ 421323 h 1213500"/>
              <a:gd name="connsiteX1850" fmla="*/ 700266 w 1035818"/>
              <a:gd name="connsiteY1850" fmla="*/ 444083 h 1213500"/>
              <a:gd name="connsiteX1851" fmla="*/ 666946 w 1035818"/>
              <a:gd name="connsiteY1851" fmla="*/ 502500 h 1213500"/>
              <a:gd name="connsiteX1852" fmla="*/ 672525 w 1035818"/>
              <a:gd name="connsiteY1852" fmla="*/ 469439 h 1213500"/>
              <a:gd name="connsiteX1853" fmla="*/ 689929 w 1035818"/>
              <a:gd name="connsiteY1853" fmla="*/ 421196 h 1213500"/>
              <a:gd name="connsiteX1854" fmla="*/ 693053 w 1035818"/>
              <a:gd name="connsiteY1854" fmla="*/ 408089 h 1213500"/>
              <a:gd name="connsiteX1855" fmla="*/ 775013 w 1035818"/>
              <a:gd name="connsiteY1855" fmla="*/ 406062 h 1213500"/>
              <a:gd name="connsiteX1856" fmla="*/ 790197 w 1035818"/>
              <a:gd name="connsiteY1856" fmla="*/ 442720 h 1213500"/>
              <a:gd name="connsiteX1857" fmla="*/ 783684 w 1035818"/>
              <a:gd name="connsiteY1857" fmla="*/ 459778 h 1213500"/>
              <a:gd name="connsiteX1858" fmla="*/ 776185 w 1035818"/>
              <a:gd name="connsiteY1858" fmla="*/ 476363 h 1213500"/>
              <a:gd name="connsiteX1859" fmla="*/ 757233 w 1035818"/>
              <a:gd name="connsiteY1859" fmla="*/ 491408 h 1213500"/>
              <a:gd name="connsiteX1860" fmla="*/ 757903 w 1035818"/>
              <a:gd name="connsiteY1860" fmla="*/ 440033 h 1213500"/>
              <a:gd name="connsiteX1861" fmla="*/ 759171 w 1035818"/>
              <a:gd name="connsiteY1861" fmla="*/ 436172 h 1213500"/>
              <a:gd name="connsiteX1862" fmla="*/ 762892 w 1035818"/>
              <a:gd name="connsiteY1862" fmla="*/ 423705 h 1213500"/>
              <a:gd name="connsiteX1863" fmla="*/ 768422 w 1035818"/>
              <a:gd name="connsiteY1863" fmla="*/ 405175 h 1213500"/>
              <a:gd name="connsiteX1864" fmla="*/ 762892 w 1035818"/>
              <a:gd name="connsiteY1864" fmla="*/ 423705 h 1213500"/>
              <a:gd name="connsiteX1865" fmla="*/ 758023 w 1035818"/>
              <a:gd name="connsiteY1865" fmla="*/ 430792 h 1213500"/>
              <a:gd name="connsiteX1866" fmla="*/ 758188 w 1035818"/>
              <a:gd name="connsiteY1866" fmla="*/ 418128 h 1213500"/>
              <a:gd name="connsiteX1867" fmla="*/ 100338 w 1035818"/>
              <a:gd name="connsiteY1867" fmla="*/ 403337 h 1213500"/>
              <a:gd name="connsiteX1868" fmla="*/ 100921 w 1035818"/>
              <a:gd name="connsiteY1868" fmla="*/ 404835 h 1213500"/>
              <a:gd name="connsiteX1869" fmla="*/ 95740 w 1035818"/>
              <a:gd name="connsiteY1869" fmla="*/ 462139 h 1213500"/>
              <a:gd name="connsiteX1870" fmla="*/ 88948 w 1035818"/>
              <a:gd name="connsiteY1870" fmla="*/ 496902 h 1213500"/>
              <a:gd name="connsiteX1871" fmla="*/ 68199 w 1035818"/>
              <a:gd name="connsiteY1871" fmla="*/ 519364 h 1213500"/>
              <a:gd name="connsiteX1872" fmla="*/ 3920 w 1035818"/>
              <a:gd name="connsiteY1872" fmla="*/ 596747 h 1213500"/>
              <a:gd name="connsiteX1873" fmla="*/ 26778 w 1035818"/>
              <a:gd name="connsiteY1873" fmla="*/ 553066 h 1213500"/>
              <a:gd name="connsiteX1874" fmla="*/ 95503 w 1035818"/>
              <a:gd name="connsiteY1874" fmla="*/ 410011 h 1213500"/>
              <a:gd name="connsiteX1875" fmla="*/ 758394 w 1035818"/>
              <a:gd name="connsiteY1875" fmla="*/ 402346 h 1213500"/>
              <a:gd name="connsiteX1876" fmla="*/ 758188 w 1035818"/>
              <a:gd name="connsiteY1876" fmla="*/ 418128 h 1213500"/>
              <a:gd name="connsiteX1877" fmla="*/ 757631 w 1035818"/>
              <a:gd name="connsiteY1877" fmla="*/ 418833 h 1213500"/>
              <a:gd name="connsiteX1878" fmla="*/ 743536 w 1035818"/>
              <a:gd name="connsiteY1878" fmla="*/ 433124 h 1213500"/>
              <a:gd name="connsiteX1879" fmla="*/ 747282 w 1035818"/>
              <a:gd name="connsiteY1879" fmla="*/ 425002 h 1213500"/>
              <a:gd name="connsiteX1880" fmla="*/ 639867 w 1035818"/>
              <a:gd name="connsiteY1880" fmla="*/ 397429 h 1213500"/>
              <a:gd name="connsiteX1881" fmla="*/ 638303 w 1035818"/>
              <a:gd name="connsiteY1881" fmla="*/ 410159 h 1213500"/>
              <a:gd name="connsiteX1882" fmla="*/ 624484 w 1035818"/>
              <a:gd name="connsiteY1882" fmla="*/ 470280 h 1213500"/>
              <a:gd name="connsiteX1883" fmla="*/ 615652 w 1035818"/>
              <a:gd name="connsiteY1883" fmla="*/ 491400 h 1213500"/>
              <a:gd name="connsiteX1884" fmla="*/ 606653 w 1035818"/>
              <a:gd name="connsiteY1884" fmla="*/ 509152 h 1213500"/>
              <a:gd name="connsiteX1885" fmla="*/ 597875 w 1035818"/>
              <a:gd name="connsiteY1885" fmla="*/ 525415 h 1213500"/>
              <a:gd name="connsiteX1886" fmla="*/ 592130 w 1035818"/>
              <a:gd name="connsiteY1886" fmla="*/ 534628 h 1213500"/>
              <a:gd name="connsiteX1887" fmla="*/ 589548 w 1035818"/>
              <a:gd name="connsiteY1887" fmla="*/ 524694 h 1213500"/>
              <a:gd name="connsiteX1888" fmla="*/ 608123 w 1035818"/>
              <a:gd name="connsiteY1888" fmla="*/ 486642 h 1213500"/>
              <a:gd name="connsiteX1889" fmla="*/ 771029 w 1035818"/>
              <a:gd name="connsiteY1889" fmla="*/ 396443 h 1213500"/>
              <a:gd name="connsiteX1890" fmla="*/ 772505 w 1035818"/>
              <a:gd name="connsiteY1890" fmla="*/ 400008 h 1213500"/>
              <a:gd name="connsiteX1891" fmla="*/ 768422 w 1035818"/>
              <a:gd name="connsiteY1891" fmla="*/ 405175 h 1213500"/>
              <a:gd name="connsiteX1892" fmla="*/ 97125 w 1035818"/>
              <a:gd name="connsiteY1892" fmla="*/ 395084 h 1213500"/>
              <a:gd name="connsiteX1893" fmla="*/ 99609 w 1035818"/>
              <a:gd name="connsiteY1893" fmla="*/ 401464 h 1213500"/>
              <a:gd name="connsiteX1894" fmla="*/ 95503 w 1035818"/>
              <a:gd name="connsiteY1894" fmla="*/ 410011 h 1213500"/>
              <a:gd name="connsiteX1895" fmla="*/ 71669 w 1035818"/>
              <a:gd name="connsiteY1895" fmla="*/ 442907 h 1213500"/>
              <a:gd name="connsiteX1896" fmla="*/ 89879 w 1035818"/>
              <a:gd name="connsiteY1896" fmla="*/ 408924 h 1213500"/>
              <a:gd name="connsiteX1897" fmla="*/ 691203 w 1035818"/>
              <a:gd name="connsiteY1897" fmla="*/ 384397 h 1213500"/>
              <a:gd name="connsiteX1898" fmla="*/ 693476 w 1035818"/>
              <a:gd name="connsiteY1898" fmla="*/ 406315 h 1213500"/>
              <a:gd name="connsiteX1899" fmla="*/ 693053 w 1035818"/>
              <a:gd name="connsiteY1899" fmla="*/ 408089 h 1213500"/>
              <a:gd name="connsiteX1900" fmla="*/ 684137 w 1035818"/>
              <a:gd name="connsiteY1900" fmla="*/ 422598 h 1213500"/>
              <a:gd name="connsiteX1901" fmla="*/ 680888 w 1035818"/>
              <a:gd name="connsiteY1901" fmla="*/ 427433 h 1213500"/>
              <a:gd name="connsiteX1902" fmla="*/ 688603 w 1035818"/>
              <a:gd name="connsiteY1902" fmla="*/ 389816 h 1213500"/>
              <a:gd name="connsiteX1903" fmla="*/ 425445 w 1035818"/>
              <a:gd name="connsiteY1903" fmla="*/ 380250 h 1213500"/>
              <a:gd name="connsiteX1904" fmla="*/ 411787 w 1035818"/>
              <a:gd name="connsiteY1904" fmla="*/ 404835 h 1213500"/>
              <a:gd name="connsiteX1905" fmla="*/ 355437 w 1035818"/>
              <a:gd name="connsiteY1905" fmla="*/ 495354 h 1213500"/>
              <a:gd name="connsiteX1906" fmla="*/ 339539 w 1035818"/>
              <a:gd name="connsiteY1906" fmla="*/ 519798 h 1213500"/>
              <a:gd name="connsiteX1907" fmla="*/ 379064 w 1035818"/>
              <a:gd name="connsiteY1907" fmla="*/ 437558 h 1213500"/>
              <a:gd name="connsiteX1908" fmla="*/ 418907 w 1035818"/>
              <a:gd name="connsiteY1908" fmla="*/ 387792 h 1213500"/>
              <a:gd name="connsiteX1909" fmla="*/ 646684 w 1035818"/>
              <a:gd name="connsiteY1909" fmla="*/ 378270 h 1213500"/>
              <a:gd name="connsiteX1910" fmla="*/ 639867 w 1035818"/>
              <a:gd name="connsiteY1910" fmla="*/ 397429 h 1213500"/>
              <a:gd name="connsiteX1911" fmla="*/ 640989 w 1035818"/>
              <a:gd name="connsiteY1911" fmla="*/ 388296 h 1213500"/>
              <a:gd name="connsiteX1912" fmla="*/ 642417 w 1035818"/>
              <a:gd name="connsiteY1912" fmla="*/ 376668 h 1213500"/>
              <a:gd name="connsiteX1913" fmla="*/ 640989 w 1035818"/>
              <a:gd name="connsiteY1913" fmla="*/ 388296 h 1213500"/>
              <a:gd name="connsiteX1914" fmla="*/ 640815 w 1035818"/>
              <a:gd name="connsiteY1914" fmla="*/ 388602 h 1213500"/>
              <a:gd name="connsiteX1915" fmla="*/ 592681 w 1035818"/>
              <a:gd name="connsiteY1915" fmla="*/ 468159 h 1213500"/>
              <a:gd name="connsiteX1916" fmla="*/ 580120 w 1035818"/>
              <a:gd name="connsiteY1916" fmla="*/ 488432 h 1213500"/>
              <a:gd name="connsiteX1917" fmla="*/ 575882 w 1035818"/>
              <a:gd name="connsiteY1917" fmla="*/ 472135 h 1213500"/>
              <a:gd name="connsiteX1918" fmla="*/ 612353 w 1035818"/>
              <a:gd name="connsiteY1918" fmla="*/ 419188 h 1213500"/>
              <a:gd name="connsiteX1919" fmla="*/ 251740 w 1035818"/>
              <a:gd name="connsiteY1919" fmla="*/ 368476 h 1213500"/>
              <a:gd name="connsiteX1920" fmla="*/ 241058 w 1035818"/>
              <a:gd name="connsiteY1920" fmla="*/ 398965 h 1213500"/>
              <a:gd name="connsiteX1921" fmla="*/ 215451 w 1035818"/>
              <a:gd name="connsiteY1921" fmla="*/ 453919 h 1213500"/>
              <a:gd name="connsiteX1922" fmla="*/ 174236 w 1035818"/>
              <a:gd name="connsiteY1922" fmla="*/ 528691 h 1213500"/>
              <a:gd name="connsiteX1923" fmla="*/ 139206 w 1035818"/>
              <a:gd name="connsiteY1923" fmla="*/ 592372 h 1213500"/>
              <a:gd name="connsiteX1924" fmla="*/ 147884 w 1035818"/>
              <a:gd name="connsiteY1924" fmla="*/ 548151 h 1213500"/>
              <a:gd name="connsiteX1925" fmla="*/ 249887 w 1035818"/>
              <a:gd name="connsiteY1925" fmla="*/ 370778 h 1213500"/>
              <a:gd name="connsiteX1926" fmla="*/ 85982 w 1035818"/>
              <a:gd name="connsiteY1926" fmla="*/ 368203 h 1213500"/>
              <a:gd name="connsiteX1927" fmla="*/ 87822 w 1035818"/>
              <a:gd name="connsiteY1927" fmla="*/ 371184 h 1213500"/>
              <a:gd name="connsiteX1928" fmla="*/ 93847 w 1035818"/>
              <a:gd name="connsiteY1928" fmla="*/ 386662 h 1213500"/>
              <a:gd name="connsiteX1929" fmla="*/ 90787 w 1035818"/>
              <a:gd name="connsiteY1929" fmla="*/ 391912 h 1213500"/>
              <a:gd name="connsiteX1930" fmla="*/ 44342 w 1035818"/>
              <a:gd name="connsiteY1930" fmla="*/ 484371 h 1213500"/>
              <a:gd name="connsiteX1931" fmla="*/ 39268 w 1035818"/>
              <a:gd name="connsiteY1931" fmla="*/ 493909 h 1213500"/>
              <a:gd name="connsiteX1932" fmla="*/ 84560 w 1035818"/>
              <a:gd name="connsiteY1932" fmla="*/ 372112 h 1213500"/>
              <a:gd name="connsiteX1933" fmla="*/ 758854 w 1035818"/>
              <a:gd name="connsiteY1933" fmla="*/ 367051 h 1213500"/>
              <a:gd name="connsiteX1934" fmla="*/ 766569 w 1035818"/>
              <a:gd name="connsiteY1934" fmla="*/ 385677 h 1213500"/>
              <a:gd name="connsiteX1935" fmla="*/ 758394 w 1035818"/>
              <a:gd name="connsiteY1935" fmla="*/ 402346 h 1213500"/>
              <a:gd name="connsiteX1936" fmla="*/ 435123 w 1035818"/>
              <a:gd name="connsiteY1936" fmla="*/ 362830 h 1213500"/>
              <a:gd name="connsiteX1937" fmla="*/ 432220 w 1035818"/>
              <a:gd name="connsiteY1937" fmla="*/ 372436 h 1213500"/>
              <a:gd name="connsiteX1938" fmla="*/ 425445 w 1035818"/>
              <a:gd name="connsiteY1938" fmla="*/ 380250 h 1213500"/>
              <a:gd name="connsiteX1939" fmla="*/ 652510 w 1035818"/>
              <a:gd name="connsiteY1939" fmla="*/ 361896 h 1213500"/>
              <a:gd name="connsiteX1940" fmla="*/ 652154 w 1035818"/>
              <a:gd name="connsiteY1940" fmla="*/ 362898 h 1213500"/>
              <a:gd name="connsiteX1941" fmla="*/ 642417 w 1035818"/>
              <a:gd name="connsiteY1941" fmla="*/ 376668 h 1213500"/>
              <a:gd name="connsiteX1942" fmla="*/ 642646 w 1035818"/>
              <a:gd name="connsiteY1942" fmla="*/ 374801 h 1213500"/>
              <a:gd name="connsiteX1943" fmla="*/ 644609 w 1035818"/>
              <a:gd name="connsiteY1943" fmla="*/ 358821 h 1213500"/>
              <a:gd name="connsiteX1944" fmla="*/ 642646 w 1035818"/>
              <a:gd name="connsiteY1944" fmla="*/ 374801 h 1213500"/>
              <a:gd name="connsiteX1945" fmla="*/ 611418 w 1035818"/>
              <a:gd name="connsiteY1945" fmla="*/ 415658 h 1213500"/>
              <a:gd name="connsiteX1946" fmla="*/ 573772 w 1035818"/>
              <a:gd name="connsiteY1946" fmla="*/ 465320 h 1213500"/>
              <a:gd name="connsiteX1947" fmla="*/ 558862 w 1035818"/>
              <a:gd name="connsiteY1947" fmla="*/ 484687 h 1213500"/>
              <a:gd name="connsiteX1948" fmla="*/ 569676 w 1035818"/>
              <a:gd name="connsiteY1948" fmla="*/ 459936 h 1213500"/>
              <a:gd name="connsiteX1949" fmla="*/ 585632 w 1035818"/>
              <a:gd name="connsiteY1949" fmla="*/ 438067 h 1213500"/>
              <a:gd name="connsiteX1950" fmla="*/ 628388 w 1035818"/>
              <a:gd name="connsiteY1950" fmla="*/ 379922 h 1213500"/>
              <a:gd name="connsiteX1951" fmla="*/ 641362 w 1035818"/>
              <a:gd name="connsiteY1951" fmla="*/ 362456 h 1213500"/>
              <a:gd name="connsiteX1952" fmla="*/ 573304 w 1035818"/>
              <a:gd name="connsiteY1952" fmla="*/ 358625 h 1213500"/>
              <a:gd name="connsiteX1953" fmla="*/ 537901 w 1035818"/>
              <a:gd name="connsiteY1953" fmla="*/ 415068 h 1213500"/>
              <a:gd name="connsiteX1954" fmla="*/ 533478 w 1035818"/>
              <a:gd name="connsiteY1954" fmla="*/ 421596 h 1213500"/>
              <a:gd name="connsiteX1955" fmla="*/ 546181 w 1035818"/>
              <a:gd name="connsiteY1955" fmla="*/ 395819 h 1213500"/>
              <a:gd name="connsiteX1956" fmla="*/ 512140 w 1035818"/>
              <a:gd name="connsiteY1956" fmla="*/ 352775 h 1213500"/>
              <a:gd name="connsiteX1957" fmla="*/ 511251 w 1035818"/>
              <a:gd name="connsiteY1957" fmla="*/ 360697 h 1213500"/>
              <a:gd name="connsiteX1958" fmla="*/ 505691 w 1035818"/>
              <a:gd name="connsiteY1958" fmla="*/ 409186 h 1213500"/>
              <a:gd name="connsiteX1959" fmla="*/ 503153 w 1035818"/>
              <a:gd name="connsiteY1959" fmla="*/ 430547 h 1213500"/>
              <a:gd name="connsiteX1960" fmla="*/ 493593 w 1035818"/>
              <a:gd name="connsiteY1960" fmla="*/ 453919 h 1213500"/>
              <a:gd name="connsiteX1961" fmla="*/ 479750 w 1035818"/>
              <a:gd name="connsiteY1961" fmla="*/ 481946 h 1213500"/>
              <a:gd name="connsiteX1962" fmla="*/ 477773 w 1035818"/>
              <a:gd name="connsiteY1962" fmla="*/ 485940 h 1213500"/>
              <a:gd name="connsiteX1963" fmla="*/ 477232 w 1035818"/>
              <a:gd name="connsiteY1963" fmla="*/ 486642 h 1213500"/>
              <a:gd name="connsiteX1964" fmla="*/ 313619 w 1035818"/>
              <a:gd name="connsiteY1964" fmla="*/ 764784 h 1213500"/>
              <a:gd name="connsiteX1965" fmla="*/ 312491 w 1035818"/>
              <a:gd name="connsiteY1965" fmla="*/ 767885 h 1213500"/>
              <a:gd name="connsiteX1966" fmla="*/ 296304 w 1035818"/>
              <a:gd name="connsiteY1966" fmla="*/ 783890 h 1213500"/>
              <a:gd name="connsiteX1967" fmla="*/ 297257 w 1035818"/>
              <a:gd name="connsiteY1967" fmla="*/ 781146 h 1213500"/>
              <a:gd name="connsiteX1968" fmla="*/ 346246 w 1035818"/>
              <a:gd name="connsiteY1968" fmla="*/ 666582 h 1213500"/>
              <a:gd name="connsiteX1969" fmla="*/ 381782 w 1035818"/>
              <a:gd name="connsiteY1969" fmla="*/ 583850 h 1213500"/>
              <a:gd name="connsiteX1970" fmla="*/ 411787 w 1035818"/>
              <a:gd name="connsiteY1970" fmla="*/ 519364 h 1213500"/>
              <a:gd name="connsiteX1971" fmla="*/ 468673 w 1035818"/>
              <a:gd name="connsiteY1971" fmla="*/ 424114 h 1213500"/>
              <a:gd name="connsiteX1972" fmla="*/ 62941 w 1035818"/>
              <a:gd name="connsiteY1972" fmla="*/ 352009 h 1213500"/>
              <a:gd name="connsiteX1973" fmla="*/ 15697 w 1035818"/>
              <a:gd name="connsiteY1973" fmla="*/ 465393 h 1213500"/>
              <a:gd name="connsiteX1974" fmla="*/ 18746 w 1035818"/>
              <a:gd name="connsiteY1974" fmla="*/ 448494 h 1213500"/>
              <a:gd name="connsiteX1975" fmla="*/ 46874 w 1035818"/>
              <a:gd name="connsiteY1975" fmla="*/ 370252 h 1213500"/>
              <a:gd name="connsiteX1976" fmla="*/ 577530 w 1035818"/>
              <a:gd name="connsiteY1976" fmla="*/ 351889 h 1213500"/>
              <a:gd name="connsiteX1977" fmla="*/ 575400 w 1035818"/>
              <a:gd name="connsiteY1977" fmla="*/ 355751 h 1213500"/>
              <a:gd name="connsiteX1978" fmla="*/ 573304 w 1035818"/>
              <a:gd name="connsiteY1978" fmla="*/ 358625 h 1213500"/>
              <a:gd name="connsiteX1979" fmla="*/ 589628 w 1035818"/>
              <a:gd name="connsiteY1979" fmla="*/ 349787 h 1213500"/>
              <a:gd name="connsiteX1980" fmla="*/ 589120 w 1035818"/>
              <a:gd name="connsiteY1980" fmla="*/ 352503 h 1213500"/>
              <a:gd name="connsiteX1981" fmla="*/ 586089 w 1035818"/>
              <a:gd name="connsiteY1981" fmla="*/ 364065 h 1213500"/>
              <a:gd name="connsiteX1982" fmla="*/ 541828 w 1035818"/>
              <a:gd name="connsiteY1982" fmla="*/ 428929 h 1213500"/>
              <a:gd name="connsiteX1983" fmla="*/ 507409 w 1035818"/>
              <a:gd name="connsiteY1983" fmla="*/ 481786 h 1213500"/>
              <a:gd name="connsiteX1984" fmla="*/ 513198 w 1035818"/>
              <a:gd name="connsiteY1984" fmla="*/ 462746 h 1213500"/>
              <a:gd name="connsiteX1985" fmla="*/ 513957 w 1035818"/>
              <a:gd name="connsiteY1985" fmla="*/ 461206 h 1213500"/>
              <a:gd name="connsiteX1986" fmla="*/ 542677 w 1035818"/>
              <a:gd name="connsiteY1986" fmla="*/ 421196 h 1213500"/>
              <a:gd name="connsiteX1987" fmla="*/ 585970 w 1035818"/>
              <a:gd name="connsiteY1987" fmla="*/ 355708 h 1213500"/>
              <a:gd name="connsiteX1988" fmla="*/ 664178 w 1035818"/>
              <a:gd name="connsiteY1988" fmla="*/ 345598 h 1213500"/>
              <a:gd name="connsiteX1989" fmla="*/ 663924 w 1035818"/>
              <a:gd name="connsiteY1989" fmla="*/ 346302 h 1213500"/>
              <a:gd name="connsiteX1990" fmla="*/ 654899 w 1035818"/>
              <a:gd name="connsiteY1990" fmla="*/ 363807 h 1213500"/>
              <a:gd name="connsiteX1991" fmla="*/ 646684 w 1035818"/>
              <a:gd name="connsiteY1991" fmla="*/ 378270 h 1213500"/>
              <a:gd name="connsiteX1992" fmla="*/ 652154 w 1035818"/>
              <a:gd name="connsiteY1992" fmla="*/ 362898 h 1213500"/>
              <a:gd name="connsiteX1993" fmla="*/ 657207 w 1035818"/>
              <a:gd name="connsiteY1993" fmla="*/ 355751 h 1213500"/>
              <a:gd name="connsiteX1994" fmla="*/ 696103 w 1035818"/>
              <a:gd name="connsiteY1994" fmla="*/ 341508 h 1213500"/>
              <a:gd name="connsiteX1995" fmla="*/ 689929 w 1035818"/>
              <a:gd name="connsiteY1995" fmla="*/ 372112 h 1213500"/>
              <a:gd name="connsiteX1996" fmla="*/ 690814 w 1035818"/>
              <a:gd name="connsiteY1996" fmla="*/ 380647 h 1213500"/>
              <a:gd name="connsiteX1997" fmla="*/ 688810 w 1035818"/>
              <a:gd name="connsiteY1997" fmla="*/ 388807 h 1213500"/>
              <a:gd name="connsiteX1998" fmla="*/ 688603 w 1035818"/>
              <a:gd name="connsiteY1998" fmla="*/ 389816 h 1213500"/>
              <a:gd name="connsiteX1999" fmla="*/ 686951 w 1035818"/>
              <a:gd name="connsiteY1999" fmla="*/ 393260 h 1213500"/>
              <a:gd name="connsiteX2000" fmla="*/ 657207 w 1035818"/>
              <a:gd name="connsiteY2000" fmla="*/ 453919 h 1213500"/>
              <a:gd name="connsiteX2001" fmla="*/ 609493 w 1035818"/>
              <a:gd name="connsiteY2001" fmla="*/ 529662 h 1213500"/>
              <a:gd name="connsiteX2002" fmla="*/ 598219 w 1035818"/>
              <a:gd name="connsiteY2002" fmla="*/ 542969 h 1213500"/>
              <a:gd name="connsiteX2003" fmla="*/ 608057 w 1035818"/>
              <a:gd name="connsiteY2003" fmla="*/ 519336 h 1213500"/>
              <a:gd name="connsiteX2004" fmla="*/ 608396 w 1035818"/>
              <a:gd name="connsiteY2004" fmla="*/ 518523 h 1213500"/>
              <a:gd name="connsiteX2005" fmla="*/ 651685 w 1035818"/>
              <a:gd name="connsiteY2005" fmla="*/ 431179 h 1213500"/>
              <a:gd name="connsiteX2006" fmla="*/ 460871 w 1035818"/>
              <a:gd name="connsiteY2006" fmla="*/ 339390 h 1213500"/>
              <a:gd name="connsiteX2007" fmla="*/ 437817 w 1035818"/>
              <a:gd name="connsiteY2007" fmla="*/ 418235 h 1213500"/>
              <a:gd name="connsiteX2008" fmla="*/ 428299 w 1035818"/>
              <a:gd name="connsiteY2008" fmla="*/ 437294 h 1213500"/>
              <a:gd name="connsiteX2009" fmla="*/ 428148 w 1035818"/>
              <a:gd name="connsiteY2009" fmla="*/ 437558 h 1213500"/>
              <a:gd name="connsiteX2010" fmla="*/ 379792 w 1035818"/>
              <a:gd name="connsiteY2010" fmla="*/ 534270 h 1213500"/>
              <a:gd name="connsiteX2011" fmla="*/ 411787 w 1035818"/>
              <a:gd name="connsiteY2011" fmla="*/ 437558 h 1213500"/>
              <a:gd name="connsiteX2012" fmla="*/ 424425 w 1035818"/>
              <a:gd name="connsiteY2012" fmla="*/ 398227 h 1213500"/>
              <a:gd name="connsiteX2013" fmla="*/ 432220 w 1035818"/>
              <a:gd name="connsiteY2013" fmla="*/ 372436 h 1213500"/>
              <a:gd name="connsiteX2014" fmla="*/ 346341 w 1035818"/>
              <a:gd name="connsiteY2014" fmla="*/ 339390 h 1213500"/>
              <a:gd name="connsiteX2015" fmla="*/ 345947 w 1035818"/>
              <a:gd name="connsiteY2015" fmla="*/ 340522 h 1213500"/>
              <a:gd name="connsiteX2016" fmla="*/ 342886 w 1035818"/>
              <a:gd name="connsiteY2016" fmla="*/ 348449 h 1213500"/>
              <a:gd name="connsiteX2017" fmla="*/ 122540 w 1035818"/>
              <a:gd name="connsiteY2017" fmla="*/ 721873 h 1213500"/>
              <a:gd name="connsiteX2018" fmla="*/ 119515 w 1035818"/>
              <a:gd name="connsiteY2018" fmla="*/ 726510 h 1213500"/>
              <a:gd name="connsiteX2019" fmla="*/ 122090 w 1035818"/>
              <a:gd name="connsiteY2019" fmla="*/ 701227 h 1213500"/>
              <a:gd name="connsiteX2020" fmla="*/ 124109 w 1035818"/>
              <a:gd name="connsiteY2020" fmla="*/ 689764 h 1213500"/>
              <a:gd name="connsiteX2021" fmla="*/ 161463 w 1035818"/>
              <a:gd name="connsiteY2021" fmla="*/ 621787 h 1213500"/>
              <a:gd name="connsiteX2022" fmla="*/ 215451 w 1035818"/>
              <a:gd name="connsiteY2022" fmla="*/ 519364 h 1213500"/>
              <a:gd name="connsiteX2023" fmla="*/ 222547 w 1035818"/>
              <a:gd name="connsiteY2023" fmla="*/ 505172 h 1213500"/>
              <a:gd name="connsiteX2024" fmla="*/ 273840 w 1035818"/>
              <a:gd name="connsiteY2024" fmla="*/ 438362 h 1213500"/>
              <a:gd name="connsiteX2025" fmla="*/ 346341 w 1035818"/>
              <a:gd name="connsiteY2025" fmla="*/ 339390 h 1213500"/>
              <a:gd name="connsiteX2026" fmla="*/ 68199 w 1035818"/>
              <a:gd name="connsiteY2026" fmla="*/ 339390 h 1213500"/>
              <a:gd name="connsiteX2027" fmla="*/ 70612 w 1035818"/>
              <a:gd name="connsiteY2027" fmla="*/ 343299 h 1213500"/>
              <a:gd name="connsiteX2028" fmla="*/ 62941 w 1035818"/>
              <a:gd name="connsiteY2028" fmla="*/ 352009 h 1213500"/>
              <a:gd name="connsiteX2029" fmla="*/ 347375 w 1035818"/>
              <a:gd name="connsiteY2029" fmla="*/ 336823 h 1213500"/>
              <a:gd name="connsiteX2030" fmla="*/ 346456 w 1035818"/>
              <a:gd name="connsiteY2030" fmla="*/ 339202 h 1213500"/>
              <a:gd name="connsiteX2031" fmla="*/ 346341 w 1035818"/>
              <a:gd name="connsiteY2031" fmla="*/ 339390 h 1213500"/>
              <a:gd name="connsiteX2032" fmla="*/ 663164 w 1035818"/>
              <a:gd name="connsiteY2032" fmla="*/ 333227 h 1213500"/>
              <a:gd name="connsiteX2033" fmla="*/ 659708 w 1035818"/>
              <a:gd name="connsiteY2033" fmla="*/ 341921 h 1213500"/>
              <a:gd name="connsiteX2034" fmla="*/ 644609 w 1035818"/>
              <a:gd name="connsiteY2034" fmla="*/ 358821 h 1213500"/>
              <a:gd name="connsiteX2035" fmla="*/ 644718 w 1035818"/>
              <a:gd name="connsiteY2035" fmla="*/ 357939 h 1213500"/>
              <a:gd name="connsiteX2036" fmla="*/ 656818 w 1035818"/>
              <a:gd name="connsiteY2036" fmla="*/ 341649 h 1213500"/>
              <a:gd name="connsiteX2037" fmla="*/ 669419 w 1035818"/>
              <a:gd name="connsiteY2037" fmla="*/ 331051 h 1213500"/>
              <a:gd name="connsiteX2038" fmla="*/ 664594 w 1035818"/>
              <a:gd name="connsiteY2038" fmla="*/ 344442 h 1213500"/>
              <a:gd name="connsiteX2039" fmla="*/ 657207 w 1035818"/>
              <a:gd name="connsiteY2039" fmla="*/ 355751 h 1213500"/>
              <a:gd name="connsiteX2040" fmla="*/ 652510 w 1035818"/>
              <a:gd name="connsiteY2040" fmla="*/ 361896 h 1213500"/>
              <a:gd name="connsiteX2041" fmla="*/ 658847 w 1035818"/>
              <a:gd name="connsiteY2041" fmla="*/ 344088 h 1213500"/>
              <a:gd name="connsiteX2042" fmla="*/ 659708 w 1035818"/>
              <a:gd name="connsiteY2042" fmla="*/ 341921 h 1213500"/>
              <a:gd name="connsiteX2043" fmla="*/ 514866 w 1035818"/>
              <a:gd name="connsiteY2043" fmla="*/ 328499 h 1213500"/>
              <a:gd name="connsiteX2044" fmla="*/ 512649 w 1035818"/>
              <a:gd name="connsiteY2044" fmla="*/ 348243 h 1213500"/>
              <a:gd name="connsiteX2045" fmla="*/ 502571 w 1035818"/>
              <a:gd name="connsiteY2045" fmla="*/ 364384 h 1213500"/>
              <a:gd name="connsiteX2046" fmla="*/ 468439 w 1035818"/>
              <a:gd name="connsiteY2046" fmla="*/ 417018 h 1213500"/>
              <a:gd name="connsiteX2047" fmla="*/ 742513 w 1035818"/>
              <a:gd name="connsiteY2047" fmla="*/ 327599 h 1213500"/>
              <a:gd name="connsiteX2048" fmla="*/ 754537 w 1035818"/>
              <a:gd name="connsiteY2048" fmla="*/ 356628 h 1213500"/>
              <a:gd name="connsiteX2049" fmla="*/ 722652 w 1035818"/>
              <a:gd name="connsiteY2049" fmla="*/ 404835 h 1213500"/>
              <a:gd name="connsiteX2050" fmla="*/ 715782 w 1035818"/>
              <a:gd name="connsiteY2050" fmla="*/ 416879 h 1213500"/>
              <a:gd name="connsiteX2051" fmla="*/ 716609 w 1035818"/>
              <a:gd name="connsiteY2051" fmla="*/ 413601 h 1213500"/>
              <a:gd name="connsiteX2052" fmla="*/ 730549 w 1035818"/>
              <a:gd name="connsiteY2052" fmla="*/ 347068 h 1213500"/>
              <a:gd name="connsiteX2053" fmla="*/ 671976 w 1035818"/>
              <a:gd name="connsiteY2053" fmla="*/ 321375 h 1213500"/>
              <a:gd name="connsiteX2054" fmla="*/ 671956 w 1035818"/>
              <a:gd name="connsiteY2054" fmla="*/ 321559 h 1213500"/>
              <a:gd name="connsiteX2055" fmla="*/ 663164 w 1035818"/>
              <a:gd name="connsiteY2055" fmla="*/ 333227 h 1213500"/>
              <a:gd name="connsiteX2056" fmla="*/ 663837 w 1035818"/>
              <a:gd name="connsiteY2056" fmla="*/ 331535 h 1213500"/>
              <a:gd name="connsiteX2057" fmla="*/ 595245 w 1035818"/>
              <a:gd name="connsiteY2057" fmla="*/ 319756 h 1213500"/>
              <a:gd name="connsiteX2058" fmla="*/ 594209 w 1035818"/>
              <a:gd name="connsiteY2058" fmla="*/ 325297 h 1213500"/>
              <a:gd name="connsiteX2059" fmla="*/ 577530 w 1035818"/>
              <a:gd name="connsiteY2059" fmla="*/ 351889 h 1213500"/>
              <a:gd name="connsiteX2060" fmla="*/ 611554 w 1035818"/>
              <a:gd name="connsiteY2060" fmla="*/ 316259 h 1213500"/>
              <a:gd name="connsiteX2061" fmla="*/ 608123 w 1035818"/>
              <a:gd name="connsiteY2061" fmla="*/ 339390 h 1213500"/>
              <a:gd name="connsiteX2062" fmla="*/ 584683 w 1035818"/>
              <a:gd name="connsiteY2062" fmla="*/ 406912 h 1213500"/>
              <a:gd name="connsiteX2063" fmla="*/ 561663 w 1035818"/>
              <a:gd name="connsiteY2063" fmla="*/ 459879 h 1213500"/>
              <a:gd name="connsiteX2064" fmla="*/ 552704 w 1035818"/>
              <a:gd name="connsiteY2064" fmla="*/ 473021 h 1213500"/>
              <a:gd name="connsiteX2065" fmla="*/ 575400 w 1035818"/>
              <a:gd name="connsiteY2065" fmla="*/ 404835 h 1213500"/>
              <a:gd name="connsiteX2066" fmla="*/ 586089 w 1035818"/>
              <a:gd name="connsiteY2066" fmla="*/ 364065 h 1213500"/>
              <a:gd name="connsiteX2067" fmla="*/ 591761 w 1035818"/>
              <a:gd name="connsiteY2067" fmla="*/ 355751 h 1213500"/>
              <a:gd name="connsiteX2068" fmla="*/ 735817 w 1035818"/>
              <a:gd name="connsiteY2068" fmla="*/ 311435 h 1213500"/>
              <a:gd name="connsiteX2069" fmla="*/ 737276 w 1035818"/>
              <a:gd name="connsiteY2069" fmla="*/ 314958 h 1213500"/>
              <a:gd name="connsiteX2070" fmla="*/ 730549 w 1035818"/>
              <a:gd name="connsiteY2070" fmla="*/ 347068 h 1213500"/>
              <a:gd name="connsiteX2071" fmla="*/ 693572 w 1035818"/>
              <a:gd name="connsiteY2071" fmla="*/ 407244 h 1213500"/>
              <a:gd name="connsiteX2072" fmla="*/ 693476 w 1035818"/>
              <a:gd name="connsiteY2072" fmla="*/ 406315 h 1213500"/>
              <a:gd name="connsiteX2073" fmla="*/ 704820 w 1035818"/>
              <a:gd name="connsiteY2073" fmla="*/ 358706 h 1213500"/>
              <a:gd name="connsiteX2074" fmla="*/ 712004 w 1035818"/>
              <a:gd name="connsiteY2074" fmla="*/ 346946 h 1213500"/>
              <a:gd name="connsiteX2075" fmla="*/ 722651 w 1035818"/>
              <a:gd name="connsiteY2075" fmla="*/ 331079 h 1213500"/>
              <a:gd name="connsiteX2076" fmla="*/ 689920 w 1035818"/>
              <a:gd name="connsiteY2076" fmla="*/ 308104 h 1213500"/>
              <a:gd name="connsiteX2077" fmla="*/ 664178 w 1035818"/>
              <a:gd name="connsiteY2077" fmla="*/ 345598 h 1213500"/>
              <a:gd name="connsiteX2078" fmla="*/ 664594 w 1035818"/>
              <a:gd name="connsiteY2078" fmla="*/ 344442 h 1213500"/>
              <a:gd name="connsiteX2079" fmla="*/ 684011 w 1035818"/>
              <a:gd name="connsiteY2079" fmla="*/ 314718 h 1213500"/>
              <a:gd name="connsiteX2080" fmla="*/ 708367 w 1035818"/>
              <a:gd name="connsiteY2080" fmla="*/ 304515 h 1213500"/>
              <a:gd name="connsiteX2081" fmla="*/ 708249 w 1035818"/>
              <a:gd name="connsiteY2081" fmla="*/ 307302 h 1213500"/>
              <a:gd name="connsiteX2082" fmla="*/ 704166 w 1035818"/>
              <a:gd name="connsiteY2082" fmla="*/ 325231 h 1213500"/>
              <a:gd name="connsiteX2083" fmla="*/ 696103 w 1035818"/>
              <a:gd name="connsiteY2083" fmla="*/ 341508 h 1213500"/>
              <a:gd name="connsiteX2084" fmla="*/ 699247 w 1035818"/>
              <a:gd name="connsiteY2084" fmla="*/ 325926 h 1213500"/>
              <a:gd name="connsiteX2085" fmla="*/ 714699 w 1035818"/>
              <a:gd name="connsiteY2085" fmla="*/ 303969 h 1213500"/>
              <a:gd name="connsiteX2086" fmla="*/ 711101 w 1035818"/>
              <a:gd name="connsiteY2086" fmla="*/ 332349 h 1213500"/>
              <a:gd name="connsiteX2087" fmla="*/ 704820 w 1035818"/>
              <a:gd name="connsiteY2087" fmla="*/ 358706 h 1213500"/>
              <a:gd name="connsiteX2088" fmla="*/ 699934 w 1035818"/>
              <a:gd name="connsiteY2088" fmla="*/ 366706 h 1213500"/>
              <a:gd name="connsiteX2089" fmla="*/ 694547 w 1035818"/>
              <a:gd name="connsiteY2089" fmla="*/ 377427 h 1213500"/>
              <a:gd name="connsiteX2090" fmla="*/ 691203 w 1035818"/>
              <a:gd name="connsiteY2090" fmla="*/ 384397 h 1213500"/>
              <a:gd name="connsiteX2091" fmla="*/ 690814 w 1035818"/>
              <a:gd name="connsiteY2091" fmla="*/ 380647 h 1213500"/>
              <a:gd name="connsiteX2092" fmla="*/ 700885 w 1035818"/>
              <a:gd name="connsiteY2092" fmla="*/ 339640 h 1213500"/>
              <a:gd name="connsiteX2093" fmla="*/ 704166 w 1035818"/>
              <a:gd name="connsiteY2093" fmla="*/ 325231 h 1213500"/>
              <a:gd name="connsiteX2094" fmla="*/ 112216 w 1035818"/>
              <a:gd name="connsiteY2094" fmla="*/ 296059 h 1213500"/>
              <a:gd name="connsiteX2095" fmla="*/ 85982 w 1035818"/>
              <a:gd name="connsiteY2095" fmla="*/ 368203 h 1213500"/>
              <a:gd name="connsiteX2096" fmla="*/ 70612 w 1035818"/>
              <a:gd name="connsiteY2096" fmla="*/ 343299 h 1213500"/>
              <a:gd name="connsiteX2097" fmla="*/ 703827 w 1035818"/>
              <a:gd name="connsiteY2097" fmla="*/ 296055 h 1213500"/>
              <a:gd name="connsiteX2098" fmla="*/ 657207 w 1035818"/>
              <a:gd name="connsiteY2098" fmla="*/ 404835 h 1213500"/>
              <a:gd name="connsiteX2099" fmla="*/ 645197 w 1035818"/>
              <a:gd name="connsiteY2099" fmla="*/ 430284 h 1213500"/>
              <a:gd name="connsiteX2100" fmla="*/ 689929 w 1035818"/>
              <a:gd name="connsiteY2100" fmla="*/ 323028 h 1213500"/>
              <a:gd name="connsiteX2101" fmla="*/ 650813 w 1035818"/>
              <a:gd name="connsiteY2101" fmla="*/ 294604 h 1213500"/>
              <a:gd name="connsiteX2102" fmla="*/ 648239 w 1035818"/>
              <a:gd name="connsiteY2102" fmla="*/ 322686 h 1213500"/>
              <a:gd name="connsiteX2103" fmla="*/ 644571 w 1035818"/>
              <a:gd name="connsiteY2103" fmla="*/ 329968 h 1213500"/>
              <a:gd name="connsiteX2104" fmla="*/ 642318 w 1035818"/>
              <a:gd name="connsiteY2104" fmla="*/ 354514 h 1213500"/>
              <a:gd name="connsiteX2105" fmla="*/ 645558 w 1035818"/>
              <a:gd name="connsiteY2105" fmla="*/ 351100 h 1213500"/>
              <a:gd name="connsiteX2106" fmla="*/ 644718 w 1035818"/>
              <a:gd name="connsiteY2106" fmla="*/ 357939 h 1213500"/>
              <a:gd name="connsiteX2107" fmla="*/ 641362 w 1035818"/>
              <a:gd name="connsiteY2107" fmla="*/ 362456 h 1213500"/>
              <a:gd name="connsiteX2108" fmla="*/ 628248 w 1035818"/>
              <a:gd name="connsiteY2108" fmla="*/ 377135 h 1213500"/>
              <a:gd name="connsiteX2109" fmla="*/ 580674 w 1035818"/>
              <a:gd name="connsiteY2109" fmla="*/ 436222 h 1213500"/>
              <a:gd name="connsiteX2110" fmla="*/ 625620 w 1035818"/>
              <a:gd name="connsiteY2110" fmla="*/ 339524 h 1213500"/>
              <a:gd name="connsiteX2111" fmla="*/ 615171 w 1035818"/>
              <a:gd name="connsiteY2111" fmla="*/ 291877 h 1213500"/>
              <a:gd name="connsiteX2112" fmla="*/ 611998 w 1035818"/>
              <a:gd name="connsiteY2112" fmla="*/ 313268 h 1213500"/>
              <a:gd name="connsiteX2113" fmla="*/ 610830 w 1035818"/>
              <a:gd name="connsiteY2113" fmla="*/ 315461 h 1213500"/>
              <a:gd name="connsiteX2114" fmla="*/ 589628 w 1035818"/>
              <a:gd name="connsiteY2114" fmla="*/ 349787 h 1213500"/>
              <a:gd name="connsiteX2115" fmla="*/ 594209 w 1035818"/>
              <a:gd name="connsiteY2115" fmla="*/ 325297 h 1213500"/>
              <a:gd name="connsiteX2116" fmla="*/ 308231 w 1035818"/>
              <a:gd name="connsiteY2116" fmla="*/ 290585 h 1213500"/>
              <a:gd name="connsiteX2117" fmla="*/ 306496 w 1035818"/>
              <a:gd name="connsiteY2117" fmla="*/ 293218 h 1213500"/>
              <a:gd name="connsiteX2118" fmla="*/ 290935 w 1035818"/>
              <a:gd name="connsiteY2118" fmla="*/ 320071 h 1213500"/>
              <a:gd name="connsiteX2119" fmla="*/ 286140 w 1035818"/>
              <a:gd name="connsiteY2119" fmla="*/ 325736 h 1213500"/>
              <a:gd name="connsiteX2120" fmla="*/ 251740 w 1035818"/>
              <a:gd name="connsiteY2120" fmla="*/ 368476 h 1213500"/>
              <a:gd name="connsiteX2121" fmla="*/ 255730 w 1035818"/>
              <a:gd name="connsiteY2121" fmla="*/ 357087 h 1213500"/>
              <a:gd name="connsiteX2122" fmla="*/ 706787 w 1035818"/>
              <a:gd name="connsiteY2122" fmla="*/ 290310 h 1213500"/>
              <a:gd name="connsiteX2123" fmla="*/ 703827 w 1035818"/>
              <a:gd name="connsiteY2123" fmla="*/ 296055 h 1213500"/>
              <a:gd name="connsiteX2124" fmla="*/ 705909 w 1035818"/>
              <a:gd name="connsiteY2124" fmla="*/ 291197 h 1213500"/>
              <a:gd name="connsiteX2125" fmla="*/ 152594 w 1035818"/>
              <a:gd name="connsiteY2125" fmla="*/ 286425 h 1213500"/>
              <a:gd name="connsiteX2126" fmla="*/ 145180 w 1035818"/>
              <a:gd name="connsiteY2126" fmla="*/ 303535 h 1213500"/>
              <a:gd name="connsiteX2127" fmla="*/ 131971 w 1035818"/>
              <a:gd name="connsiteY2127" fmla="*/ 326568 h 1213500"/>
              <a:gd name="connsiteX2128" fmla="*/ 104461 w 1035818"/>
              <a:gd name="connsiteY2128" fmla="*/ 381074 h 1213500"/>
              <a:gd name="connsiteX2129" fmla="*/ 97125 w 1035818"/>
              <a:gd name="connsiteY2129" fmla="*/ 395084 h 1213500"/>
              <a:gd name="connsiteX2130" fmla="*/ 93847 w 1035818"/>
              <a:gd name="connsiteY2130" fmla="*/ 386662 h 1213500"/>
              <a:gd name="connsiteX2131" fmla="*/ 150005 w 1035818"/>
              <a:gd name="connsiteY2131" fmla="*/ 290306 h 1213500"/>
              <a:gd name="connsiteX2132" fmla="*/ 709164 w 1035818"/>
              <a:gd name="connsiteY2132" fmla="*/ 285695 h 1213500"/>
              <a:gd name="connsiteX2133" fmla="*/ 709067 w 1035818"/>
              <a:gd name="connsiteY2133" fmla="*/ 288007 h 1213500"/>
              <a:gd name="connsiteX2134" fmla="*/ 706787 w 1035818"/>
              <a:gd name="connsiteY2134" fmla="*/ 290310 h 1213500"/>
              <a:gd name="connsiteX2135" fmla="*/ 551718 w 1035818"/>
              <a:gd name="connsiteY2135" fmla="*/ 285669 h 1213500"/>
              <a:gd name="connsiteX2136" fmla="*/ 549885 w 1035818"/>
              <a:gd name="connsiteY2136" fmla="*/ 292704 h 1213500"/>
              <a:gd name="connsiteX2137" fmla="*/ 547309 w 1035818"/>
              <a:gd name="connsiteY2137" fmla="*/ 296631 h 1213500"/>
              <a:gd name="connsiteX2138" fmla="*/ 513393 w 1035818"/>
              <a:gd name="connsiteY2138" fmla="*/ 350718 h 1213500"/>
              <a:gd name="connsiteX2139" fmla="*/ 512140 w 1035818"/>
              <a:gd name="connsiteY2139" fmla="*/ 352775 h 1213500"/>
              <a:gd name="connsiteX2140" fmla="*/ 512649 w 1035818"/>
              <a:gd name="connsiteY2140" fmla="*/ 348243 h 1213500"/>
              <a:gd name="connsiteX2141" fmla="*/ 708327 w 1035818"/>
              <a:gd name="connsiteY2141" fmla="*/ 281295 h 1213500"/>
              <a:gd name="connsiteX2142" fmla="*/ 708793 w 1035818"/>
              <a:gd name="connsiteY2142" fmla="*/ 282731 h 1213500"/>
              <a:gd name="connsiteX2143" fmla="*/ 706291 w 1035818"/>
              <a:gd name="connsiteY2143" fmla="*/ 290306 h 1213500"/>
              <a:gd name="connsiteX2144" fmla="*/ 705909 w 1035818"/>
              <a:gd name="connsiteY2144" fmla="*/ 291197 h 1213500"/>
              <a:gd name="connsiteX2145" fmla="*/ 696833 w 1035818"/>
              <a:gd name="connsiteY2145" fmla="*/ 300366 h 1213500"/>
              <a:gd name="connsiteX2146" fmla="*/ 689920 w 1035818"/>
              <a:gd name="connsiteY2146" fmla="*/ 308104 h 1213500"/>
              <a:gd name="connsiteX2147" fmla="*/ 629964 w 1035818"/>
              <a:gd name="connsiteY2147" fmla="*/ 279526 h 1213500"/>
              <a:gd name="connsiteX2148" fmla="*/ 611554 w 1035818"/>
              <a:gd name="connsiteY2148" fmla="*/ 316259 h 1213500"/>
              <a:gd name="connsiteX2149" fmla="*/ 611998 w 1035818"/>
              <a:gd name="connsiteY2149" fmla="*/ 313268 h 1213500"/>
              <a:gd name="connsiteX2150" fmla="*/ 717846 w 1035818"/>
              <a:gd name="connsiteY2150" fmla="*/ 279137 h 1213500"/>
              <a:gd name="connsiteX2151" fmla="*/ 717175 w 1035818"/>
              <a:gd name="connsiteY2151" fmla="*/ 284428 h 1213500"/>
              <a:gd name="connsiteX2152" fmla="*/ 715946 w 1035818"/>
              <a:gd name="connsiteY2152" fmla="*/ 286722 h 1213500"/>
              <a:gd name="connsiteX2153" fmla="*/ 708367 w 1035818"/>
              <a:gd name="connsiteY2153" fmla="*/ 304515 h 1213500"/>
              <a:gd name="connsiteX2154" fmla="*/ 709067 w 1035818"/>
              <a:gd name="connsiteY2154" fmla="*/ 288007 h 1213500"/>
              <a:gd name="connsiteX2155" fmla="*/ 721381 w 1035818"/>
              <a:gd name="connsiteY2155" fmla="*/ 276582 h 1213500"/>
              <a:gd name="connsiteX2156" fmla="*/ 724083 w 1035818"/>
              <a:gd name="connsiteY2156" fmla="*/ 283105 h 1213500"/>
              <a:gd name="connsiteX2157" fmla="*/ 716593 w 1035818"/>
              <a:gd name="connsiteY2157" fmla="*/ 300144 h 1213500"/>
              <a:gd name="connsiteX2158" fmla="*/ 714699 w 1035818"/>
              <a:gd name="connsiteY2158" fmla="*/ 303969 h 1213500"/>
              <a:gd name="connsiteX2159" fmla="*/ 717175 w 1035818"/>
              <a:gd name="connsiteY2159" fmla="*/ 284428 h 1213500"/>
              <a:gd name="connsiteX2160" fmla="*/ 560821 w 1035818"/>
              <a:gd name="connsiteY2160" fmla="*/ 276025 h 1213500"/>
              <a:gd name="connsiteX2161" fmla="*/ 559039 w 1035818"/>
              <a:gd name="connsiteY2161" fmla="*/ 290306 h 1213500"/>
              <a:gd name="connsiteX2162" fmla="*/ 541657 w 1035818"/>
              <a:gd name="connsiteY2162" fmla="*/ 360987 h 1213500"/>
              <a:gd name="connsiteX2163" fmla="*/ 523866 w 1035818"/>
              <a:gd name="connsiteY2163" fmla="*/ 426168 h 1213500"/>
              <a:gd name="connsiteX2164" fmla="*/ 499949 w 1035818"/>
              <a:gd name="connsiteY2164" fmla="*/ 457183 h 1213500"/>
              <a:gd name="connsiteX2165" fmla="*/ 500524 w 1035818"/>
              <a:gd name="connsiteY2165" fmla="*/ 452672 h 1213500"/>
              <a:gd name="connsiteX2166" fmla="*/ 503153 w 1035818"/>
              <a:gd name="connsiteY2166" fmla="*/ 430547 h 1213500"/>
              <a:gd name="connsiteX2167" fmla="*/ 532939 w 1035818"/>
              <a:gd name="connsiteY2167" fmla="*/ 357719 h 1213500"/>
              <a:gd name="connsiteX2168" fmla="*/ 549885 w 1035818"/>
              <a:gd name="connsiteY2168" fmla="*/ 292704 h 1213500"/>
              <a:gd name="connsiteX2169" fmla="*/ 163681 w 1035818"/>
              <a:gd name="connsiteY2169" fmla="*/ 272423 h 1213500"/>
              <a:gd name="connsiteX2170" fmla="*/ 149864 w 1035818"/>
              <a:gd name="connsiteY2170" fmla="*/ 306581 h 1213500"/>
              <a:gd name="connsiteX2171" fmla="*/ 132500 w 1035818"/>
              <a:gd name="connsiteY2171" fmla="*/ 358946 h 1213500"/>
              <a:gd name="connsiteX2172" fmla="*/ 100338 w 1035818"/>
              <a:gd name="connsiteY2172" fmla="*/ 403337 h 1213500"/>
              <a:gd name="connsiteX2173" fmla="*/ 99609 w 1035818"/>
              <a:gd name="connsiteY2173" fmla="*/ 401464 h 1213500"/>
              <a:gd name="connsiteX2174" fmla="*/ 131599 w 1035818"/>
              <a:gd name="connsiteY2174" fmla="*/ 334875 h 1213500"/>
              <a:gd name="connsiteX2175" fmla="*/ 145180 w 1035818"/>
              <a:gd name="connsiteY2175" fmla="*/ 303535 h 1213500"/>
              <a:gd name="connsiteX2176" fmla="*/ 149019 w 1035818"/>
              <a:gd name="connsiteY2176" fmla="*/ 296840 h 1213500"/>
              <a:gd name="connsiteX2177" fmla="*/ 712564 w 1035818"/>
              <a:gd name="connsiteY2177" fmla="*/ 271009 h 1213500"/>
              <a:gd name="connsiteX2178" fmla="*/ 711850 w 1035818"/>
              <a:gd name="connsiteY2178" fmla="*/ 273474 h 1213500"/>
              <a:gd name="connsiteX2179" fmla="*/ 710139 w 1035818"/>
              <a:gd name="connsiteY2179" fmla="*/ 278655 h 1213500"/>
              <a:gd name="connsiteX2180" fmla="*/ 708327 w 1035818"/>
              <a:gd name="connsiteY2180" fmla="*/ 281295 h 1213500"/>
              <a:gd name="connsiteX2181" fmla="*/ 707503 w 1035818"/>
              <a:gd name="connsiteY2181" fmla="*/ 278755 h 1213500"/>
              <a:gd name="connsiteX2182" fmla="*/ 718922 w 1035818"/>
              <a:gd name="connsiteY2182" fmla="*/ 270647 h 1213500"/>
              <a:gd name="connsiteX2183" fmla="*/ 721084 w 1035818"/>
              <a:gd name="connsiteY2183" fmla="*/ 275866 h 1213500"/>
              <a:gd name="connsiteX2184" fmla="*/ 717846 w 1035818"/>
              <a:gd name="connsiteY2184" fmla="*/ 279137 h 1213500"/>
              <a:gd name="connsiteX2185" fmla="*/ 717686 w 1035818"/>
              <a:gd name="connsiteY2185" fmla="*/ 267663 h 1213500"/>
              <a:gd name="connsiteX2186" fmla="*/ 718029 w 1035818"/>
              <a:gd name="connsiteY2186" fmla="*/ 268490 h 1213500"/>
              <a:gd name="connsiteX2187" fmla="*/ 709164 w 1035818"/>
              <a:gd name="connsiteY2187" fmla="*/ 285695 h 1213500"/>
              <a:gd name="connsiteX2188" fmla="*/ 709233 w 1035818"/>
              <a:gd name="connsiteY2188" fmla="*/ 284088 h 1213500"/>
              <a:gd name="connsiteX2189" fmla="*/ 708793 w 1035818"/>
              <a:gd name="connsiteY2189" fmla="*/ 282731 h 1213500"/>
              <a:gd name="connsiteX2190" fmla="*/ 710139 w 1035818"/>
              <a:gd name="connsiteY2190" fmla="*/ 278655 h 1213500"/>
              <a:gd name="connsiteX2191" fmla="*/ 715240 w 1035818"/>
              <a:gd name="connsiteY2191" fmla="*/ 261758 h 1213500"/>
              <a:gd name="connsiteX2192" fmla="*/ 716547 w 1035818"/>
              <a:gd name="connsiteY2192" fmla="*/ 264912 h 1213500"/>
              <a:gd name="connsiteX2193" fmla="*/ 712564 w 1035818"/>
              <a:gd name="connsiteY2193" fmla="*/ 271009 h 1213500"/>
              <a:gd name="connsiteX2194" fmla="*/ 457054 w 1035818"/>
              <a:gd name="connsiteY2194" fmla="*/ 259940 h 1213500"/>
              <a:gd name="connsiteX2195" fmla="*/ 444509 w 1035818"/>
              <a:gd name="connsiteY2195" fmla="*/ 290306 h 1213500"/>
              <a:gd name="connsiteX2196" fmla="*/ 362539 w 1035818"/>
              <a:gd name="connsiteY2196" fmla="*/ 465933 h 1213500"/>
              <a:gd name="connsiteX2197" fmla="*/ 327629 w 1035818"/>
              <a:gd name="connsiteY2197" fmla="*/ 538111 h 1213500"/>
              <a:gd name="connsiteX2198" fmla="*/ 297257 w 1035818"/>
              <a:gd name="connsiteY2198" fmla="*/ 584810 h 1213500"/>
              <a:gd name="connsiteX2199" fmla="*/ 319387 w 1035818"/>
              <a:gd name="connsiteY2199" fmla="*/ 500003 h 1213500"/>
              <a:gd name="connsiteX2200" fmla="*/ 377101 w 1035818"/>
              <a:gd name="connsiteY2200" fmla="*/ 380794 h 1213500"/>
              <a:gd name="connsiteX2201" fmla="*/ 390576 w 1035818"/>
              <a:gd name="connsiteY2201" fmla="*/ 360248 h 1213500"/>
              <a:gd name="connsiteX2202" fmla="*/ 619561 w 1035818"/>
              <a:gd name="connsiteY2202" fmla="*/ 258337 h 1213500"/>
              <a:gd name="connsiteX2203" fmla="*/ 618971 w 1035818"/>
              <a:gd name="connsiteY2203" fmla="*/ 266260 h 1213500"/>
              <a:gd name="connsiteX2204" fmla="*/ 617516 w 1035818"/>
              <a:gd name="connsiteY2204" fmla="*/ 276074 h 1213500"/>
              <a:gd name="connsiteX2205" fmla="*/ 601596 w 1035818"/>
              <a:gd name="connsiteY2205" fmla="*/ 308237 h 1213500"/>
              <a:gd name="connsiteX2206" fmla="*/ 595245 w 1035818"/>
              <a:gd name="connsiteY2206" fmla="*/ 319756 h 1213500"/>
              <a:gd name="connsiteX2207" fmla="*/ 600720 w 1035818"/>
              <a:gd name="connsiteY2207" fmla="*/ 290489 h 1213500"/>
              <a:gd name="connsiteX2208" fmla="*/ 697463 w 1035818"/>
              <a:gd name="connsiteY2208" fmla="*/ 254424 h 1213500"/>
              <a:gd name="connsiteX2209" fmla="*/ 702166 w 1035818"/>
              <a:gd name="connsiteY2209" fmla="*/ 262293 h 1213500"/>
              <a:gd name="connsiteX2210" fmla="*/ 707503 w 1035818"/>
              <a:gd name="connsiteY2210" fmla="*/ 278755 h 1213500"/>
              <a:gd name="connsiteX2211" fmla="*/ 684011 w 1035818"/>
              <a:gd name="connsiteY2211" fmla="*/ 314718 h 1213500"/>
              <a:gd name="connsiteX2212" fmla="*/ 669419 w 1035818"/>
              <a:gd name="connsiteY2212" fmla="*/ 331051 h 1213500"/>
              <a:gd name="connsiteX2213" fmla="*/ 671578 w 1035818"/>
              <a:gd name="connsiteY2213" fmla="*/ 325059 h 1213500"/>
              <a:gd name="connsiteX2214" fmla="*/ 671956 w 1035818"/>
              <a:gd name="connsiteY2214" fmla="*/ 321559 h 1213500"/>
              <a:gd name="connsiteX2215" fmla="*/ 673155 w 1035818"/>
              <a:gd name="connsiteY2215" fmla="*/ 319967 h 1213500"/>
              <a:gd name="connsiteX2216" fmla="*/ 674605 w 1035818"/>
              <a:gd name="connsiteY2216" fmla="*/ 318094 h 1213500"/>
              <a:gd name="connsiteX2217" fmla="*/ 678487 w 1035818"/>
              <a:gd name="connsiteY2217" fmla="*/ 313247 h 1213500"/>
              <a:gd name="connsiteX2218" fmla="*/ 679634 w 1035818"/>
              <a:gd name="connsiteY2218" fmla="*/ 311593 h 1213500"/>
              <a:gd name="connsiteX2219" fmla="*/ 674605 w 1035818"/>
              <a:gd name="connsiteY2219" fmla="*/ 318094 h 1213500"/>
              <a:gd name="connsiteX2220" fmla="*/ 671976 w 1035818"/>
              <a:gd name="connsiteY2220" fmla="*/ 321375 h 1213500"/>
              <a:gd name="connsiteX2221" fmla="*/ 673346 w 1035818"/>
              <a:gd name="connsiteY2221" fmla="*/ 308675 h 1213500"/>
              <a:gd name="connsiteX2222" fmla="*/ 673758 w 1035818"/>
              <a:gd name="connsiteY2222" fmla="*/ 306576 h 1213500"/>
              <a:gd name="connsiteX2223" fmla="*/ 686661 w 1035818"/>
              <a:gd name="connsiteY2223" fmla="*/ 274117 h 1213500"/>
              <a:gd name="connsiteX2224" fmla="*/ 573083 w 1035818"/>
              <a:gd name="connsiteY2224" fmla="*/ 247104 h 1213500"/>
              <a:gd name="connsiteX2225" fmla="*/ 574831 w 1035818"/>
              <a:gd name="connsiteY2225" fmla="*/ 255009 h 1213500"/>
              <a:gd name="connsiteX2226" fmla="*/ 571782 w 1035818"/>
              <a:gd name="connsiteY2226" fmla="*/ 259307 h 1213500"/>
              <a:gd name="connsiteX2227" fmla="*/ 560821 w 1035818"/>
              <a:gd name="connsiteY2227" fmla="*/ 276025 h 1213500"/>
              <a:gd name="connsiteX2228" fmla="*/ 561719 w 1035818"/>
              <a:gd name="connsiteY2228" fmla="*/ 268821 h 1213500"/>
              <a:gd name="connsiteX2229" fmla="*/ 524021 w 1035818"/>
              <a:gd name="connsiteY2229" fmla="*/ 245811 h 1213500"/>
              <a:gd name="connsiteX2230" fmla="*/ 521374 w 1035818"/>
              <a:gd name="connsiteY2230" fmla="*/ 269933 h 1213500"/>
              <a:gd name="connsiteX2231" fmla="*/ 521234 w 1035818"/>
              <a:gd name="connsiteY2231" fmla="*/ 270254 h 1213500"/>
              <a:gd name="connsiteX2232" fmla="*/ 493593 w 1035818"/>
              <a:gd name="connsiteY2232" fmla="*/ 323028 h 1213500"/>
              <a:gd name="connsiteX2233" fmla="*/ 436379 w 1035818"/>
              <a:gd name="connsiteY2233" fmla="*/ 423153 h 1213500"/>
              <a:gd name="connsiteX2234" fmla="*/ 437817 w 1035818"/>
              <a:gd name="connsiteY2234" fmla="*/ 418235 h 1213500"/>
              <a:gd name="connsiteX2235" fmla="*/ 444509 w 1035818"/>
              <a:gd name="connsiteY2235" fmla="*/ 404835 h 1213500"/>
              <a:gd name="connsiteX2236" fmla="*/ 356372 w 1035818"/>
              <a:gd name="connsiteY2236" fmla="*/ 243386 h 1213500"/>
              <a:gd name="connsiteX2237" fmla="*/ 329980 w 1035818"/>
              <a:gd name="connsiteY2237" fmla="*/ 290306 h 1213500"/>
              <a:gd name="connsiteX2238" fmla="*/ 222547 w 1035818"/>
              <a:gd name="connsiteY2238" fmla="*/ 505172 h 1213500"/>
              <a:gd name="connsiteX2239" fmla="*/ 199089 w 1035818"/>
              <a:gd name="connsiteY2239" fmla="*/ 535726 h 1213500"/>
              <a:gd name="connsiteX2240" fmla="*/ 132602 w 1035818"/>
              <a:gd name="connsiteY2240" fmla="*/ 641428 h 1213500"/>
              <a:gd name="connsiteX2241" fmla="*/ 136675 w 1035818"/>
              <a:gd name="connsiteY2241" fmla="*/ 611044 h 1213500"/>
              <a:gd name="connsiteX2242" fmla="*/ 141038 w 1035818"/>
              <a:gd name="connsiteY2242" fmla="*/ 602118 h 1213500"/>
              <a:gd name="connsiteX2243" fmla="*/ 272517 w 1035818"/>
              <a:gd name="connsiteY2243" fmla="*/ 351854 h 1213500"/>
              <a:gd name="connsiteX2244" fmla="*/ 290935 w 1035818"/>
              <a:gd name="connsiteY2244" fmla="*/ 320071 h 1213500"/>
              <a:gd name="connsiteX2245" fmla="*/ 329980 w 1035818"/>
              <a:gd name="connsiteY2245" fmla="*/ 273944 h 1213500"/>
              <a:gd name="connsiteX2246" fmla="*/ 690714 w 1035818"/>
              <a:gd name="connsiteY2246" fmla="*/ 243133 h 1213500"/>
              <a:gd name="connsiteX2247" fmla="*/ 691008 w 1035818"/>
              <a:gd name="connsiteY2247" fmla="*/ 243626 h 1213500"/>
              <a:gd name="connsiteX2248" fmla="*/ 685890 w 1035818"/>
              <a:gd name="connsiteY2248" fmla="*/ 257776 h 1213500"/>
              <a:gd name="connsiteX2249" fmla="*/ 678795 w 1035818"/>
              <a:gd name="connsiteY2249" fmla="*/ 280952 h 1213500"/>
              <a:gd name="connsiteX2250" fmla="*/ 673758 w 1035818"/>
              <a:gd name="connsiteY2250" fmla="*/ 306576 h 1213500"/>
              <a:gd name="connsiteX2251" fmla="*/ 663837 w 1035818"/>
              <a:gd name="connsiteY2251" fmla="*/ 331535 h 1213500"/>
              <a:gd name="connsiteX2252" fmla="*/ 662252 w 1035818"/>
              <a:gd name="connsiteY2252" fmla="*/ 333513 h 1213500"/>
              <a:gd name="connsiteX2253" fmla="*/ 645558 w 1035818"/>
              <a:gd name="connsiteY2253" fmla="*/ 351100 h 1213500"/>
              <a:gd name="connsiteX2254" fmla="*/ 645857 w 1035818"/>
              <a:gd name="connsiteY2254" fmla="*/ 348667 h 1213500"/>
              <a:gd name="connsiteX2255" fmla="*/ 648239 w 1035818"/>
              <a:gd name="connsiteY2255" fmla="*/ 322686 h 1213500"/>
              <a:gd name="connsiteX2256" fmla="*/ 662830 w 1035818"/>
              <a:gd name="connsiteY2256" fmla="*/ 293715 h 1213500"/>
              <a:gd name="connsiteX2257" fmla="*/ 181514 w 1035818"/>
              <a:gd name="connsiteY2257" fmla="*/ 243075 h 1213500"/>
              <a:gd name="connsiteX2258" fmla="*/ 163812 w 1035818"/>
              <a:gd name="connsiteY2258" fmla="*/ 272205 h 1213500"/>
              <a:gd name="connsiteX2259" fmla="*/ 163681 w 1035818"/>
              <a:gd name="connsiteY2259" fmla="*/ 272423 h 1213500"/>
              <a:gd name="connsiteX2260" fmla="*/ 166371 w 1035818"/>
              <a:gd name="connsiteY2260" fmla="*/ 265773 h 1213500"/>
              <a:gd name="connsiteX2261" fmla="*/ 294223 w 1035818"/>
              <a:gd name="connsiteY2261" fmla="*/ 234673 h 1213500"/>
              <a:gd name="connsiteX2262" fmla="*/ 261181 w 1035818"/>
              <a:gd name="connsiteY2262" fmla="*/ 341529 h 1213500"/>
              <a:gd name="connsiteX2263" fmla="*/ 255730 w 1035818"/>
              <a:gd name="connsiteY2263" fmla="*/ 357087 h 1213500"/>
              <a:gd name="connsiteX2264" fmla="*/ 166367 w 1035818"/>
              <a:gd name="connsiteY2264" fmla="*/ 470280 h 1213500"/>
              <a:gd name="connsiteX2265" fmla="*/ 98740 w 1035818"/>
              <a:gd name="connsiteY2265" fmla="*/ 558755 h 1213500"/>
              <a:gd name="connsiteX2266" fmla="*/ 81087 w 1035818"/>
              <a:gd name="connsiteY2266" fmla="*/ 584286 h 1213500"/>
              <a:gd name="connsiteX2267" fmla="*/ 81116 w 1035818"/>
              <a:gd name="connsiteY2267" fmla="*/ 583751 h 1213500"/>
              <a:gd name="connsiteX2268" fmla="*/ 84560 w 1035818"/>
              <a:gd name="connsiteY2268" fmla="*/ 568448 h 1213500"/>
              <a:gd name="connsiteX2269" fmla="*/ 85105 w 1035818"/>
              <a:gd name="connsiteY2269" fmla="*/ 565447 h 1213500"/>
              <a:gd name="connsiteX2270" fmla="*/ 109256 w 1035818"/>
              <a:gd name="connsiteY2270" fmla="*/ 527637 h 1213500"/>
              <a:gd name="connsiteX2271" fmla="*/ 166367 w 1035818"/>
              <a:gd name="connsiteY2271" fmla="*/ 437558 h 1213500"/>
              <a:gd name="connsiteX2272" fmla="*/ 215451 w 1035818"/>
              <a:gd name="connsiteY2272" fmla="*/ 347570 h 1213500"/>
              <a:gd name="connsiteX2273" fmla="*/ 216155 w 1035818"/>
              <a:gd name="connsiteY2273" fmla="*/ 346279 h 1213500"/>
              <a:gd name="connsiteX2274" fmla="*/ 254231 w 1035818"/>
              <a:gd name="connsiteY2274" fmla="*/ 288642 h 1213500"/>
              <a:gd name="connsiteX2275" fmla="*/ 700453 w 1035818"/>
              <a:gd name="connsiteY2275" fmla="*/ 226057 h 1213500"/>
              <a:gd name="connsiteX2276" fmla="*/ 705861 w 1035818"/>
              <a:gd name="connsiteY2276" fmla="*/ 239113 h 1213500"/>
              <a:gd name="connsiteX2277" fmla="*/ 697463 w 1035818"/>
              <a:gd name="connsiteY2277" fmla="*/ 254424 h 1213500"/>
              <a:gd name="connsiteX2278" fmla="*/ 691008 w 1035818"/>
              <a:gd name="connsiteY2278" fmla="*/ 243626 h 1213500"/>
              <a:gd name="connsiteX2279" fmla="*/ 692087 w 1035818"/>
              <a:gd name="connsiteY2279" fmla="*/ 240642 h 1213500"/>
              <a:gd name="connsiteX2280" fmla="*/ 693567 w 1035818"/>
              <a:gd name="connsiteY2280" fmla="*/ 237958 h 1213500"/>
              <a:gd name="connsiteX2281" fmla="*/ 657207 w 1035818"/>
              <a:gd name="connsiteY2281" fmla="*/ 224860 h 1213500"/>
              <a:gd name="connsiteX2282" fmla="*/ 630246 w 1035818"/>
              <a:gd name="connsiteY2282" fmla="*/ 278997 h 1213500"/>
              <a:gd name="connsiteX2283" fmla="*/ 629964 w 1035818"/>
              <a:gd name="connsiteY2283" fmla="*/ 279526 h 1213500"/>
              <a:gd name="connsiteX2284" fmla="*/ 630676 w 1035818"/>
              <a:gd name="connsiteY2284" fmla="*/ 278105 h 1213500"/>
              <a:gd name="connsiteX2285" fmla="*/ 641690 w 1035818"/>
              <a:gd name="connsiteY2285" fmla="*/ 249598 h 1213500"/>
              <a:gd name="connsiteX2286" fmla="*/ 482537 w 1035818"/>
              <a:gd name="connsiteY2286" fmla="*/ 221999 h 1213500"/>
              <a:gd name="connsiteX2287" fmla="*/ 479360 w 1035818"/>
              <a:gd name="connsiteY2287" fmla="*/ 255468 h 1213500"/>
              <a:gd name="connsiteX2288" fmla="*/ 469234 w 1035818"/>
              <a:gd name="connsiteY2288" fmla="*/ 301431 h 1213500"/>
              <a:gd name="connsiteX2289" fmla="*/ 435123 w 1035818"/>
              <a:gd name="connsiteY2289" fmla="*/ 362830 h 1213500"/>
              <a:gd name="connsiteX2290" fmla="*/ 438400 w 1035818"/>
              <a:gd name="connsiteY2290" fmla="*/ 351987 h 1213500"/>
              <a:gd name="connsiteX2291" fmla="*/ 467476 w 1035818"/>
              <a:gd name="connsiteY2291" fmla="*/ 247025 h 1213500"/>
              <a:gd name="connsiteX2292" fmla="*/ 468476 w 1035818"/>
              <a:gd name="connsiteY2292" fmla="*/ 242840 h 1213500"/>
              <a:gd name="connsiteX2293" fmla="*/ 609784 w 1035818"/>
              <a:gd name="connsiteY2293" fmla="*/ 221588 h 1213500"/>
              <a:gd name="connsiteX2294" fmla="*/ 600952 w 1035818"/>
              <a:gd name="connsiteY2294" fmla="*/ 289249 h 1213500"/>
              <a:gd name="connsiteX2295" fmla="*/ 600720 w 1035818"/>
              <a:gd name="connsiteY2295" fmla="*/ 290489 h 1213500"/>
              <a:gd name="connsiteX2296" fmla="*/ 584173 w 1035818"/>
              <a:gd name="connsiteY2296" fmla="*/ 318727 h 1213500"/>
              <a:gd name="connsiteX2297" fmla="*/ 546181 w 1035818"/>
              <a:gd name="connsiteY2297" fmla="*/ 395819 h 1213500"/>
              <a:gd name="connsiteX2298" fmla="*/ 527238 w 1035818"/>
              <a:gd name="connsiteY2298" fmla="*/ 421795 h 1213500"/>
              <a:gd name="connsiteX2299" fmla="*/ 524013 w 1035818"/>
              <a:gd name="connsiteY2299" fmla="*/ 425976 h 1213500"/>
              <a:gd name="connsiteX2300" fmla="*/ 526755 w 1035818"/>
              <a:gd name="connsiteY2300" fmla="*/ 418306 h 1213500"/>
              <a:gd name="connsiteX2301" fmla="*/ 575400 w 1035818"/>
              <a:gd name="connsiteY2301" fmla="*/ 257583 h 1213500"/>
              <a:gd name="connsiteX2302" fmla="*/ 574831 w 1035818"/>
              <a:gd name="connsiteY2302" fmla="*/ 255009 h 1213500"/>
              <a:gd name="connsiteX2303" fmla="*/ 588174 w 1035818"/>
              <a:gd name="connsiteY2303" fmla="*/ 236199 h 1213500"/>
              <a:gd name="connsiteX2304" fmla="*/ 607132 w 1035818"/>
              <a:gd name="connsiteY2304" fmla="*/ 226902 h 1213500"/>
              <a:gd name="connsiteX2305" fmla="*/ 563982 w 1035818"/>
              <a:gd name="connsiteY2305" fmla="*/ 219523 h 1213500"/>
              <a:gd name="connsiteX2306" fmla="*/ 567024 w 1035818"/>
              <a:gd name="connsiteY2306" fmla="*/ 226309 h 1213500"/>
              <a:gd name="connsiteX2307" fmla="*/ 561719 w 1035818"/>
              <a:gd name="connsiteY2307" fmla="*/ 268821 h 1213500"/>
              <a:gd name="connsiteX2308" fmla="*/ 559039 w 1035818"/>
              <a:gd name="connsiteY2308" fmla="*/ 273944 h 1213500"/>
              <a:gd name="connsiteX2309" fmla="*/ 551718 w 1035818"/>
              <a:gd name="connsiteY2309" fmla="*/ 285669 h 1213500"/>
              <a:gd name="connsiteX2310" fmla="*/ 559039 w 1035818"/>
              <a:gd name="connsiteY2310" fmla="*/ 257583 h 1213500"/>
              <a:gd name="connsiteX2311" fmla="*/ 562019 w 1035818"/>
              <a:gd name="connsiteY2311" fmla="*/ 224064 h 1213500"/>
              <a:gd name="connsiteX2312" fmla="*/ 474455 w 1035818"/>
              <a:gd name="connsiteY2312" fmla="*/ 217818 h 1213500"/>
              <a:gd name="connsiteX2313" fmla="*/ 468476 w 1035818"/>
              <a:gd name="connsiteY2313" fmla="*/ 242840 h 1213500"/>
              <a:gd name="connsiteX2314" fmla="*/ 463415 w 1035818"/>
              <a:gd name="connsiteY2314" fmla="*/ 250342 h 1213500"/>
              <a:gd name="connsiteX2315" fmla="*/ 457054 w 1035818"/>
              <a:gd name="connsiteY2315" fmla="*/ 259940 h 1213500"/>
              <a:gd name="connsiteX2316" fmla="*/ 696091 w 1035818"/>
              <a:gd name="connsiteY2316" fmla="*/ 215528 h 1213500"/>
              <a:gd name="connsiteX2317" fmla="*/ 698877 w 1035818"/>
              <a:gd name="connsiteY2317" fmla="*/ 222254 h 1213500"/>
              <a:gd name="connsiteX2318" fmla="*/ 697495 w 1035818"/>
              <a:gd name="connsiteY2318" fmla="*/ 225691 h 1213500"/>
              <a:gd name="connsiteX2319" fmla="*/ 692087 w 1035818"/>
              <a:gd name="connsiteY2319" fmla="*/ 240642 h 1213500"/>
              <a:gd name="connsiteX2320" fmla="*/ 690714 w 1035818"/>
              <a:gd name="connsiteY2320" fmla="*/ 243133 h 1213500"/>
              <a:gd name="connsiteX2321" fmla="*/ 685381 w 1035818"/>
              <a:gd name="connsiteY2321" fmla="*/ 234211 h 1213500"/>
              <a:gd name="connsiteX2322" fmla="*/ 685002 w 1035818"/>
              <a:gd name="connsiteY2322" fmla="*/ 233646 h 1213500"/>
              <a:gd name="connsiteX2323" fmla="*/ 689929 w 1035818"/>
              <a:gd name="connsiteY2323" fmla="*/ 224860 h 1213500"/>
              <a:gd name="connsiteX2324" fmla="*/ 559039 w 1035818"/>
              <a:gd name="connsiteY2324" fmla="*/ 208499 h 1213500"/>
              <a:gd name="connsiteX2325" fmla="*/ 562681 w 1035818"/>
              <a:gd name="connsiteY2325" fmla="*/ 216622 h 1213500"/>
              <a:gd name="connsiteX2326" fmla="*/ 562019 w 1035818"/>
              <a:gd name="connsiteY2326" fmla="*/ 224064 h 1213500"/>
              <a:gd name="connsiteX2327" fmla="*/ 526316 w 1035818"/>
              <a:gd name="connsiteY2327" fmla="*/ 306667 h 1213500"/>
              <a:gd name="connsiteX2328" fmla="*/ 514866 w 1035818"/>
              <a:gd name="connsiteY2328" fmla="*/ 328499 h 1213500"/>
              <a:gd name="connsiteX2329" fmla="*/ 516649 w 1035818"/>
              <a:gd name="connsiteY2329" fmla="*/ 312613 h 1213500"/>
              <a:gd name="connsiteX2330" fmla="*/ 521330 w 1035818"/>
              <a:gd name="connsiteY2330" fmla="*/ 270340 h 1213500"/>
              <a:gd name="connsiteX2331" fmla="*/ 521374 w 1035818"/>
              <a:gd name="connsiteY2331" fmla="*/ 269933 h 1213500"/>
              <a:gd name="connsiteX2332" fmla="*/ 525059 w 1035818"/>
              <a:gd name="connsiteY2332" fmla="*/ 261530 h 1213500"/>
              <a:gd name="connsiteX2333" fmla="*/ 559039 w 1035818"/>
              <a:gd name="connsiteY2333" fmla="*/ 208499 h 1213500"/>
              <a:gd name="connsiteX2334" fmla="*/ 667143 w 1035818"/>
              <a:gd name="connsiteY2334" fmla="*/ 206976 h 1213500"/>
              <a:gd name="connsiteX2335" fmla="*/ 685002 w 1035818"/>
              <a:gd name="connsiteY2335" fmla="*/ 233646 h 1213500"/>
              <a:gd name="connsiteX2336" fmla="*/ 650813 w 1035818"/>
              <a:gd name="connsiteY2336" fmla="*/ 294604 h 1213500"/>
              <a:gd name="connsiteX2337" fmla="*/ 657207 w 1035818"/>
              <a:gd name="connsiteY2337" fmla="*/ 224860 h 1213500"/>
              <a:gd name="connsiteX2338" fmla="*/ 657818 w 1035818"/>
              <a:gd name="connsiteY2338" fmla="*/ 193051 h 1213500"/>
              <a:gd name="connsiteX2339" fmla="*/ 660913 w 1035818"/>
              <a:gd name="connsiteY2339" fmla="*/ 197672 h 1213500"/>
              <a:gd name="connsiteX2340" fmla="*/ 654354 w 1035818"/>
              <a:gd name="connsiteY2340" fmla="*/ 216820 h 1213500"/>
              <a:gd name="connsiteX2341" fmla="*/ 641690 w 1035818"/>
              <a:gd name="connsiteY2341" fmla="*/ 249598 h 1213500"/>
              <a:gd name="connsiteX2342" fmla="*/ 615171 w 1035818"/>
              <a:gd name="connsiteY2342" fmla="*/ 291877 h 1213500"/>
              <a:gd name="connsiteX2343" fmla="*/ 617516 w 1035818"/>
              <a:gd name="connsiteY2343" fmla="*/ 276074 h 1213500"/>
              <a:gd name="connsiteX2344" fmla="*/ 628227 w 1035818"/>
              <a:gd name="connsiteY2344" fmla="*/ 254434 h 1213500"/>
              <a:gd name="connsiteX2345" fmla="*/ 648896 w 1035818"/>
              <a:gd name="connsiteY2345" fmla="*/ 210386 h 1213500"/>
              <a:gd name="connsiteX2346" fmla="*/ 653268 w 1035818"/>
              <a:gd name="connsiteY2346" fmla="*/ 200815 h 1213500"/>
              <a:gd name="connsiteX2347" fmla="*/ 438353 w 1035818"/>
              <a:gd name="connsiteY2347" fmla="*/ 186243 h 1213500"/>
              <a:gd name="connsiteX2348" fmla="*/ 432045 w 1035818"/>
              <a:gd name="connsiteY2348" fmla="*/ 199696 h 1213500"/>
              <a:gd name="connsiteX2349" fmla="*/ 402521 w 1035818"/>
              <a:gd name="connsiteY2349" fmla="*/ 272638 h 1213500"/>
              <a:gd name="connsiteX2350" fmla="*/ 352253 w 1035818"/>
              <a:gd name="connsiteY2350" fmla="*/ 354317 h 1213500"/>
              <a:gd name="connsiteX2351" fmla="*/ 322081 w 1035818"/>
              <a:gd name="connsiteY2351" fmla="*/ 408961 h 1213500"/>
              <a:gd name="connsiteX2352" fmla="*/ 345947 w 1035818"/>
              <a:gd name="connsiteY2352" fmla="*/ 340522 h 1213500"/>
              <a:gd name="connsiteX2353" fmla="*/ 346456 w 1035818"/>
              <a:gd name="connsiteY2353" fmla="*/ 339202 h 1213500"/>
              <a:gd name="connsiteX2354" fmla="*/ 396125 w 1035818"/>
              <a:gd name="connsiteY2354" fmla="*/ 258043 h 1213500"/>
              <a:gd name="connsiteX2355" fmla="*/ 465895 w 1035818"/>
              <a:gd name="connsiteY2355" fmla="*/ 182202 h 1213500"/>
              <a:gd name="connsiteX2356" fmla="*/ 434998 w 1035818"/>
              <a:gd name="connsiteY2356" fmla="*/ 261209 h 1213500"/>
              <a:gd name="connsiteX2357" fmla="*/ 377101 w 1035818"/>
              <a:gd name="connsiteY2357" fmla="*/ 380794 h 1213500"/>
              <a:gd name="connsiteX2358" fmla="*/ 346626 w 1035818"/>
              <a:gd name="connsiteY2358" fmla="*/ 427263 h 1213500"/>
              <a:gd name="connsiteX2359" fmla="*/ 338431 w 1035818"/>
              <a:gd name="connsiteY2359" fmla="*/ 439836 h 1213500"/>
              <a:gd name="connsiteX2360" fmla="*/ 353899 w 1035818"/>
              <a:gd name="connsiteY2360" fmla="*/ 392764 h 1213500"/>
              <a:gd name="connsiteX2361" fmla="*/ 402521 w 1035818"/>
              <a:gd name="connsiteY2361" fmla="*/ 272638 h 1213500"/>
              <a:gd name="connsiteX2362" fmla="*/ 411787 w 1035818"/>
              <a:gd name="connsiteY2362" fmla="*/ 257583 h 1213500"/>
              <a:gd name="connsiteX2363" fmla="*/ 391088 w 1035818"/>
              <a:gd name="connsiteY2363" fmla="*/ 181666 h 1213500"/>
              <a:gd name="connsiteX2364" fmla="*/ 383326 w 1035818"/>
              <a:gd name="connsiteY2364" fmla="*/ 195465 h 1213500"/>
              <a:gd name="connsiteX2365" fmla="*/ 308231 w 1035818"/>
              <a:gd name="connsiteY2365" fmla="*/ 290585 h 1213500"/>
              <a:gd name="connsiteX2366" fmla="*/ 329980 w 1035818"/>
              <a:gd name="connsiteY2366" fmla="*/ 257583 h 1213500"/>
              <a:gd name="connsiteX2367" fmla="*/ 388626 w 1035818"/>
              <a:gd name="connsiteY2367" fmla="*/ 184953 h 1213500"/>
              <a:gd name="connsiteX2368" fmla="*/ 674786 w 1035818"/>
              <a:gd name="connsiteY2368" fmla="*/ 164094 h 1213500"/>
              <a:gd name="connsiteX2369" fmla="*/ 681697 w 1035818"/>
              <a:gd name="connsiteY2369" fmla="*/ 180778 h 1213500"/>
              <a:gd name="connsiteX2370" fmla="*/ 667143 w 1035818"/>
              <a:gd name="connsiteY2370" fmla="*/ 206976 h 1213500"/>
              <a:gd name="connsiteX2371" fmla="*/ 660913 w 1035818"/>
              <a:gd name="connsiteY2371" fmla="*/ 197672 h 1213500"/>
              <a:gd name="connsiteX2372" fmla="*/ 669074 w 1035818"/>
              <a:gd name="connsiteY2372" fmla="*/ 173842 h 1213500"/>
              <a:gd name="connsiteX2373" fmla="*/ 487786 w 1035818"/>
              <a:gd name="connsiteY2373" fmla="*/ 162030 h 1213500"/>
              <a:gd name="connsiteX2374" fmla="*/ 487527 w 1035818"/>
              <a:gd name="connsiteY2374" fmla="*/ 169437 h 1213500"/>
              <a:gd name="connsiteX2375" fmla="*/ 485462 w 1035818"/>
              <a:gd name="connsiteY2375" fmla="*/ 191189 h 1213500"/>
              <a:gd name="connsiteX2376" fmla="*/ 485121 w 1035818"/>
              <a:gd name="connsiteY2376" fmla="*/ 192001 h 1213500"/>
              <a:gd name="connsiteX2377" fmla="*/ 474455 w 1035818"/>
              <a:gd name="connsiteY2377" fmla="*/ 217818 h 1213500"/>
              <a:gd name="connsiteX2378" fmla="*/ 427607 w 1035818"/>
              <a:gd name="connsiteY2378" fmla="*/ 160903 h 1213500"/>
              <a:gd name="connsiteX2379" fmla="*/ 384071 w 1035818"/>
              <a:gd name="connsiteY2379" fmla="*/ 250796 h 1213500"/>
              <a:gd name="connsiteX2380" fmla="*/ 362605 w 1035818"/>
              <a:gd name="connsiteY2380" fmla="*/ 298992 h 1213500"/>
              <a:gd name="connsiteX2381" fmla="*/ 347375 w 1035818"/>
              <a:gd name="connsiteY2381" fmla="*/ 336823 h 1213500"/>
              <a:gd name="connsiteX2382" fmla="*/ 351967 w 1035818"/>
              <a:gd name="connsiteY2382" fmla="*/ 324930 h 1213500"/>
              <a:gd name="connsiteX2383" fmla="*/ 404429 w 1035818"/>
              <a:gd name="connsiteY2383" fmla="*/ 206606 h 1213500"/>
              <a:gd name="connsiteX2384" fmla="*/ 425818 w 1035818"/>
              <a:gd name="connsiteY2384" fmla="*/ 162974 h 1213500"/>
              <a:gd name="connsiteX2385" fmla="*/ 573329 w 1035818"/>
              <a:gd name="connsiteY2385" fmla="*/ 146409 h 1213500"/>
              <a:gd name="connsiteX2386" fmla="*/ 570208 w 1035818"/>
              <a:gd name="connsiteY2386" fmla="*/ 200794 h 1213500"/>
              <a:gd name="connsiteX2387" fmla="*/ 569480 w 1035818"/>
              <a:gd name="connsiteY2387" fmla="*/ 206628 h 1213500"/>
              <a:gd name="connsiteX2388" fmla="*/ 568499 w 1035818"/>
              <a:gd name="connsiteY2388" fmla="*/ 209072 h 1213500"/>
              <a:gd name="connsiteX2389" fmla="*/ 563982 w 1035818"/>
              <a:gd name="connsiteY2389" fmla="*/ 219523 h 1213500"/>
              <a:gd name="connsiteX2390" fmla="*/ 562681 w 1035818"/>
              <a:gd name="connsiteY2390" fmla="*/ 216622 h 1213500"/>
              <a:gd name="connsiteX2391" fmla="*/ 567938 w 1035818"/>
              <a:gd name="connsiteY2391" fmla="*/ 157488 h 1213500"/>
              <a:gd name="connsiteX2392" fmla="*/ 492052 w 1035818"/>
              <a:gd name="connsiteY2392" fmla="*/ 144174 h 1213500"/>
              <a:gd name="connsiteX2393" fmla="*/ 487786 w 1035818"/>
              <a:gd name="connsiteY2393" fmla="*/ 162030 h 1213500"/>
              <a:gd name="connsiteX2394" fmla="*/ 488213 w 1035818"/>
              <a:gd name="connsiteY2394" fmla="*/ 149800 h 1213500"/>
              <a:gd name="connsiteX2395" fmla="*/ 214941 w 1035818"/>
              <a:gd name="connsiteY2395" fmla="*/ 142457 h 1213500"/>
              <a:gd name="connsiteX2396" fmla="*/ 172861 w 1035818"/>
              <a:gd name="connsiteY2396" fmla="*/ 210638 h 1213500"/>
              <a:gd name="connsiteX2397" fmla="*/ 117283 w 1035818"/>
              <a:gd name="connsiteY2397" fmla="*/ 290306 h 1213500"/>
              <a:gd name="connsiteX2398" fmla="*/ 112216 w 1035818"/>
              <a:gd name="connsiteY2398" fmla="*/ 296059 h 1213500"/>
              <a:gd name="connsiteX2399" fmla="*/ 140931 w 1035818"/>
              <a:gd name="connsiteY2399" fmla="*/ 217093 h 1213500"/>
              <a:gd name="connsiteX2400" fmla="*/ 163288 w 1035818"/>
              <a:gd name="connsiteY2400" fmla="*/ 189133 h 1213500"/>
              <a:gd name="connsiteX2401" fmla="*/ 220176 w 1035818"/>
              <a:gd name="connsiteY2401" fmla="*/ 137725 h 1213500"/>
              <a:gd name="connsiteX2402" fmla="*/ 186730 w 1035818"/>
              <a:gd name="connsiteY2402" fmla="*/ 215445 h 1213500"/>
              <a:gd name="connsiteX2403" fmla="*/ 166371 w 1035818"/>
              <a:gd name="connsiteY2403" fmla="*/ 265773 h 1213500"/>
              <a:gd name="connsiteX2404" fmla="*/ 152594 w 1035818"/>
              <a:gd name="connsiteY2404" fmla="*/ 286425 h 1213500"/>
              <a:gd name="connsiteX2405" fmla="*/ 215008 w 1035818"/>
              <a:gd name="connsiteY2405" fmla="*/ 142396 h 1213500"/>
              <a:gd name="connsiteX2406" fmla="*/ 570919 w 1035818"/>
              <a:gd name="connsiteY2406" fmla="*/ 123962 h 1213500"/>
              <a:gd name="connsiteX2407" fmla="*/ 567938 w 1035818"/>
              <a:gd name="connsiteY2407" fmla="*/ 157488 h 1213500"/>
              <a:gd name="connsiteX2408" fmla="*/ 559039 w 1035818"/>
              <a:gd name="connsiteY2408" fmla="*/ 175776 h 1213500"/>
              <a:gd name="connsiteX2409" fmla="*/ 524021 w 1035818"/>
              <a:gd name="connsiteY2409" fmla="*/ 245811 h 1213500"/>
              <a:gd name="connsiteX2410" fmla="*/ 524737 w 1035818"/>
              <a:gd name="connsiteY2410" fmla="*/ 239287 h 1213500"/>
              <a:gd name="connsiteX2411" fmla="*/ 526316 w 1035818"/>
              <a:gd name="connsiteY2411" fmla="*/ 224860 h 1213500"/>
              <a:gd name="connsiteX2412" fmla="*/ 493593 w 1035818"/>
              <a:gd name="connsiteY2412" fmla="*/ 273944 h 1213500"/>
              <a:gd name="connsiteX2413" fmla="*/ 460871 w 1035818"/>
              <a:gd name="connsiteY2413" fmla="*/ 339390 h 1213500"/>
              <a:gd name="connsiteX2414" fmla="*/ 469234 w 1035818"/>
              <a:gd name="connsiteY2414" fmla="*/ 301431 h 1213500"/>
              <a:gd name="connsiteX2415" fmla="*/ 493593 w 1035818"/>
              <a:gd name="connsiteY2415" fmla="*/ 257583 h 1213500"/>
              <a:gd name="connsiteX2416" fmla="*/ 565897 w 1035818"/>
              <a:gd name="connsiteY2416" fmla="*/ 139236 h 1213500"/>
              <a:gd name="connsiteX2417" fmla="*/ 489159 w 1035818"/>
              <a:gd name="connsiteY2417" fmla="*/ 122714 h 1213500"/>
              <a:gd name="connsiteX2418" fmla="*/ 488213 w 1035818"/>
              <a:gd name="connsiteY2418" fmla="*/ 149800 h 1213500"/>
              <a:gd name="connsiteX2419" fmla="*/ 470037 w 1035818"/>
              <a:gd name="connsiteY2419" fmla="*/ 176432 h 1213500"/>
              <a:gd name="connsiteX2420" fmla="*/ 465895 w 1035818"/>
              <a:gd name="connsiteY2420" fmla="*/ 182202 h 1213500"/>
              <a:gd name="connsiteX2421" fmla="*/ 454835 w 1035818"/>
              <a:gd name="connsiteY2421" fmla="*/ 105225 h 1213500"/>
              <a:gd name="connsiteX2422" fmla="*/ 435927 w 1035818"/>
              <a:gd name="connsiteY2422" fmla="*/ 142352 h 1213500"/>
              <a:gd name="connsiteX2423" fmla="*/ 425818 w 1035818"/>
              <a:gd name="connsiteY2423" fmla="*/ 162974 h 1213500"/>
              <a:gd name="connsiteX2424" fmla="*/ 356372 w 1035818"/>
              <a:gd name="connsiteY2424" fmla="*/ 243386 h 1213500"/>
              <a:gd name="connsiteX2425" fmla="*/ 383326 w 1035818"/>
              <a:gd name="connsiteY2425" fmla="*/ 195465 h 1213500"/>
              <a:gd name="connsiteX2426" fmla="*/ 411787 w 1035818"/>
              <a:gd name="connsiteY2426" fmla="*/ 159415 h 1213500"/>
              <a:gd name="connsiteX2427" fmla="*/ 451373 w 1035818"/>
              <a:gd name="connsiteY2427" fmla="*/ 109153 h 1213500"/>
              <a:gd name="connsiteX2428" fmla="*/ 282987 w 1035818"/>
              <a:gd name="connsiteY2428" fmla="*/ 93065 h 1213500"/>
              <a:gd name="connsiteX2429" fmla="*/ 254508 w 1035818"/>
              <a:gd name="connsiteY2429" fmla="*/ 133658 h 1213500"/>
              <a:gd name="connsiteX2430" fmla="*/ 181514 w 1035818"/>
              <a:gd name="connsiteY2430" fmla="*/ 243075 h 1213500"/>
              <a:gd name="connsiteX2431" fmla="*/ 184859 w 1035818"/>
              <a:gd name="connsiteY2431" fmla="*/ 237569 h 1213500"/>
              <a:gd name="connsiteX2432" fmla="*/ 251938 w 1035818"/>
              <a:gd name="connsiteY2432" fmla="*/ 127835 h 1213500"/>
              <a:gd name="connsiteX2433" fmla="*/ 266807 w 1035818"/>
              <a:gd name="connsiteY2433" fmla="*/ 103531 h 1213500"/>
              <a:gd name="connsiteX2434" fmla="*/ 440451 w 1035818"/>
              <a:gd name="connsiteY2434" fmla="*/ 92354 h 1213500"/>
              <a:gd name="connsiteX2435" fmla="*/ 437055 w 1035818"/>
              <a:gd name="connsiteY2435" fmla="*/ 98670 h 1213500"/>
              <a:gd name="connsiteX2436" fmla="*/ 429729 w 1035818"/>
              <a:gd name="connsiteY2436" fmla="*/ 108521 h 1213500"/>
              <a:gd name="connsiteX2437" fmla="*/ 431434 w 1035818"/>
              <a:gd name="connsiteY2437" fmla="*/ 105672 h 1213500"/>
              <a:gd name="connsiteX2438" fmla="*/ 502058 w 1035818"/>
              <a:gd name="connsiteY2438" fmla="*/ 89454 h 1213500"/>
              <a:gd name="connsiteX2439" fmla="*/ 501968 w 1035818"/>
              <a:gd name="connsiteY2439" fmla="*/ 89962 h 1213500"/>
              <a:gd name="connsiteX2440" fmla="*/ 489159 w 1035818"/>
              <a:gd name="connsiteY2440" fmla="*/ 122714 h 1213500"/>
              <a:gd name="connsiteX2441" fmla="*/ 489672 w 1035818"/>
              <a:gd name="connsiteY2441" fmla="*/ 108032 h 1213500"/>
              <a:gd name="connsiteX2442" fmla="*/ 490364 w 1035818"/>
              <a:gd name="connsiteY2442" fmla="*/ 88237 h 1213500"/>
              <a:gd name="connsiteX2443" fmla="*/ 489672 w 1035818"/>
              <a:gd name="connsiteY2443" fmla="*/ 108032 h 1213500"/>
              <a:gd name="connsiteX2444" fmla="*/ 444509 w 1035818"/>
              <a:gd name="connsiteY2444" fmla="*/ 175776 h 1213500"/>
              <a:gd name="connsiteX2445" fmla="*/ 438353 w 1035818"/>
              <a:gd name="connsiteY2445" fmla="*/ 186243 h 1213500"/>
              <a:gd name="connsiteX2446" fmla="*/ 477118 w 1035818"/>
              <a:gd name="connsiteY2446" fmla="*/ 103574 h 1213500"/>
              <a:gd name="connsiteX2447" fmla="*/ 643072 w 1035818"/>
              <a:gd name="connsiteY2447" fmla="*/ 87527 h 1213500"/>
              <a:gd name="connsiteX2448" fmla="*/ 673487 w 1035818"/>
              <a:gd name="connsiteY2448" fmla="*/ 160957 h 1213500"/>
              <a:gd name="connsiteX2449" fmla="*/ 669074 w 1035818"/>
              <a:gd name="connsiteY2449" fmla="*/ 173842 h 1213500"/>
              <a:gd name="connsiteX2450" fmla="*/ 657818 w 1035818"/>
              <a:gd name="connsiteY2450" fmla="*/ 193051 h 1213500"/>
              <a:gd name="connsiteX2451" fmla="*/ 657207 w 1035818"/>
              <a:gd name="connsiteY2451" fmla="*/ 192138 h 1213500"/>
              <a:gd name="connsiteX2452" fmla="*/ 654996 w 1035818"/>
              <a:gd name="connsiteY2452" fmla="*/ 197034 h 1213500"/>
              <a:gd name="connsiteX2453" fmla="*/ 653268 w 1035818"/>
              <a:gd name="connsiteY2453" fmla="*/ 200815 h 1213500"/>
              <a:gd name="connsiteX2454" fmla="*/ 619561 w 1035818"/>
              <a:gd name="connsiteY2454" fmla="*/ 258337 h 1213500"/>
              <a:gd name="connsiteX2455" fmla="*/ 624484 w 1035818"/>
              <a:gd name="connsiteY2455" fmla="*/ 192138 h 1213500"/>
              <a:gd name="connsiteX2456" fmla="*/ 609784 w 1035818"/>
              <a:gd name="connsiteY2456" fmla="*/ 221588 h 1213500"/>
              <a:gd name="connsiteX2457" fmla="*/ 619448 w 1035818"/>
              <a:gd name="connsiteY2457" fmla="*/ 147554 h 1213500"/>
              <a:gd name="connsiteX2458" fmla="*/ 639962 w 1035818"/>
              <a:gd name="connsiteY2458" fmla="*/ 96416 h 1213500"/>
              <a:gd name="connsiteX2459" fmla="*/ 354972 w 1035818"/>
              <a:gd name="connsiteY2459" fmla="*/ 69814 h 1213500"/>
              <a:gd name="connsiteX2460" fmla="*/ 310982 w 1035818"/>
              <a:gd name="connsiteY2460" fmla="*/ 187990 h 1213500"/>
              <a:gd name="connsiteX2461" fmla="*/ 264535 w 1035818"/>
              <a:gd name="connsiteY2461" fmla="*/ 257583 h 1213500"/>
              <a:gd name="connsiteX2462" fmla="*/ 216155 w 1035818"/>
              <a:gd name="connsiteY2462" fmla="*/ 346279 h 1213500"/>
              <a:gd name="connsiteX2463" fmla="*/ 199089 w 1035818"/>
              <a:gd name="connsiteY2463" fmla="*/ 372112 h 1213500"/>
              <a:gd name="connsiteX2464" fmla="*/ 135153 w 1035818"/>
              <a:gd name="connsiteY2464" fmla="*/ 446884 h 1213500"/>
              <a:gd name="connsiteX2465" fmla="*/ 99716 w 1035818"/>
              <a:gd name="connsiteY2465" fmla="*/ 485246 h 1213500"/>
              <a:gd name="connsiteX2466" fmla="*/ 117283 w 1035818"/>
              <a:gd name="connsiteY2466" fmla="*/ 404835 h 1213500"/>
              <a:gd name="connsiteX2467" fmla="*/ 132500 w 1035818"/>
              <a:gd name="connsiteY2467" fmla="*/ 358946 h 1213500"/>
              <a:gd name="connsiteX2468" fmla="*/ 171800 w 1035818"/>
              <a:gd name="connsiteY2468" fmla="*/ 304702 h 1213500"/>
              <a:gd name="connsiteX2469" fmla="*/ 297257 w 1035818"/>
              <a:gd name="connsiteY2469" fmla="*/ 143054 h 1213500"/>
              <a:gd name="connsiteX2470" fmla="*/ 347653 w 1035818"/>
              <a:gd name="connsiteY2470" fmla="*/ 78864 h 1213500"/>
              <a:gd name="connsiteX2471" fmla="*/ 491212 w 1035818"/>
              <a:gd name="connsiteY2471" fmla="*/ 63949 h 1213500"/>
              <a:gd name="connsiteX2472" fmla="*/ 490851 w 1035818"/>
              <a:gd name="connsiteY2472" fmla="*/ 74287 h 1213500"/>
              <a:gd name="connsiteX2473" fmla="*/ 477118 w 1035818"/>
              <a:gd name="connsiteY2473" fmla="*/ 103574 h 1213500"/>
              <a:gd name="connsiteX2474" fmla="*/ 427607 w 1035818"/>
              <a:gd name="connsiteY2474" fmla="*/ 160903 h 1213500"/>
              <a:gd name="connsiteX2475" fmla="*/ 436936 w 1035818"/>
              <a:gd name="connsiteY2475" fmla="*/ 141641 h 1213500"/>
              <a:gd name="connsiteX2476" fmla="*/ 457593 w 1035818"/>
              <a:gd name="connsiteY2476" fmla="*/ 102095 h 1213500"/>
              <a:gd name="connsiteX2477" fmla="*/ 512803 w 1035818"/>
              <a:gd name="connsiteY2477" fmla="*/ 62254 h 1213500"/>
              <a:gd name="connsiteX2478" fmla="*/ 502321 w 1035818"/>
              <a:gd name="connsiteY2478" fmla="*/ 89060 h 1213500"/>
              <a:gd name="connsiteX2479" fmla="*/ 502058 w 1035818"/>
              <a:gd name="connsiteY2479" fmla="*/ 89454 h 1213500"/>
              <a:gd name="connsiteX2480" fmla="*/ 505347 w 1035818"/>
              <a:gd name="connsiteY2480" fmla="*/ 70887 h 1213500"/>
              <a:gd name="connsiteX2481" fmla="*/ 628557 w 1035818"/>
              <a:gd name="connsiteY2481" fmla="*/ 54244 h 1213500"/>
              <a:gd name="connsiteX2482" fmla="*/ 626649 w 1035818"/>
              <a:gd name="connsiteY2482" fmla="*/ 75677 h 1213500"/>
              <a:gd name="connsiteX2483" fmla="*/ 619564 w 1035818"/>
              <a:gd name="connsiteY2483" fmla="*/ 146664 h 1213500"/>
              <a:gd name="connsiteX2484" fmla="*/ 619448 w 1035818"/>
              <a:gd name="connsiteY2484" fmla="*/ 147554 h 1213500"/>
              <a:gd name="connsiteX2485" fmla="*/ 608057 w 1035818"/>
              <a:gd name="connsiteY2485" fmla="*/ 175950 h 1213500"/>
              <a:gd name="connsiteX2486" fmla="*/ 586529 w 1035818"/>
              <a:gd name="connsiteY2486" fmla="*/ 221409 h 1213500"/>
              <a:gd name="connsiteX2487" fmla="*/ 573083 w 1035818"/>
              <a:gd name="connsiteY2487" fmla="*/ 247104 h 1213500"/>
              <a:gd name="connsiteX2488" fmla="*/ 569908 w 1035818"/>
              <a:gd name="connsiteY2488" fmla="*/ 232742 h 1213500"/>
              <a:gd name="connsiteX2489" fmla="*/ 567024 w 1035818"/>
              <a:gd name="connsiteY2489" fmla="*/ 226309 h 1213500"/>
              <a:gd name="connsiteX2490" fmla="*/ 569480 w 1035818"/>
              <a:gd name="connsiteY2490" fmla="*/ 206628 h 1213500"/>
              <a:gd name="connsiteX2491" fmla="*/ 608123 w 1035818"/>
              <a:gd name="connsiteY2491" fmla="*/ 110331 h 1213500"/>
              <a:gd name="connsiteX2492" fmla="*/ 628686 w 1035818"/>
              <a:gd name="connsiteY2492" fmla="*/ 52797 h 1213500"/>
              <a:gd name="connsiteX2493" fmla="*/ 628898 w 1035818"/>
              <a:gd name="connsiteY2493" fmla="*/ 53308 h 1213500"/>
              <a:gd name="connsiteX2494" fmla="*/ 628557 w 1035818"/>
              <a:gd name="connsiteY2494" fmla="*/ 54244 h 1213500"/>
              <a:gd name="connsiteX2495" fmla="*/ 463255 w 1035818"/>
              <a:gd name="connsiteY2495" fmla="*/ 50168 h 1213500"/>
              <a:gd name="connsiteX2496" fmla="*/ 451232 w 1035818"/>
              <a:gd name="connsiteY2496" fmla="*/ 76431 h 1213500"/>
              <a:gd name="connsiteX2497" fmla="*/ 440451 w 1035818"/>
              <a:gd name="connsiteY2497" fmla="*/ 92354 h 1213500"/>
              <a:gd name="connsiteX2498" fmla="*/ 463067 w 1035818"/>
              <a:gd name="connsiteY2498" fmla="*/ 50290 h 1213500"/>
              <a:gd name="connsiteX2499" fmla="*/ 374492 w 1035818"/>
              <a:gd name="connsiteY2499" fmla="*/ 45676 h 1213500"/>
              <a:gd name="connsiteX2500" fmla="*/ 354972 w 1035818"/>
              <a:gd name="connsiteY2500" fmla="*/ 69814 h 1213500"/>
              <a:gd name="connsiteX2501" fmla="*/ 360602 w 1035818"/>
              <a:gd name="connsiteY2501" fmla="*/ 54688 h 1213500"/>
              <a:gd name="connsiteX2502" fmla="*/ 361770 w 1035818"/>
              <a:gd name="connsiteY2502" fmla="*/ 51247 h 1213500"/>
              <a:gd name="connsiteX2503" fmla="*/ 509955 w 1035818"/>
              <a:gd name="connsiteY2503" fmla="*/ 44886 h 1213500"/>
              <a:gd name="connsiteX2504" fmla="*/ 505347 w 1035818"/>
              <a:gd name="connsiteY2504" fmla="*/ 70887 h 1213500"/>
              <a:gd name="connsiteX2505" fmla="*/ 490364 w 1035818"/>
              <a:gd name="connsiteY2505" fmla="*/ 88237 h 1213500"/>
              <a:gd name="connsiteX2506" fmla="*/ 490851 w 1035818"/>
              <a:gd name="connsiteY2506" fmla="*/ 74287 h 1213500"/>
              <a:gd name="connsiteX2507" fmla="*/ 499944 w 1035818"/>
              <a:gd name="connsiteY2507" fmla="*/ 54897 h 1213500"/>
              <a:gd name="connsiteX2508" fmla="*/ 492271 w 1035818"/>
              <a:gd name="connsiteY2508" fmla="*/ 33647 h 1213500"/>
              <a:gd name="connsiteX2509" fmla="*/ 492194 w 1035818"/>
              <a:gd name="connsiteY2509" fmla="*/ 35859 h 1213500"/>
              <a:gd name="connsiteX2510" fmla="*/ 457593 w 1035818"/>
              <a:gd name="connsiteY2510" fmla="*/ 102095 h 1213500"/>
              <a:gd name="connsiteX2511" fmla="*/ 454835 w 1035818"/>
              <a:gd name="connsiteY2511" fmla="*/ 105225 h 1213500"/>
              <a:gd name="connsiteX2512" fmla="*/ 477232 w 1035818"/>
              <a:gd name="connsiteY2512" fmla="*/ 61247 h 1213500"/>
              <a:gd name="connsiteX2513" fmla="*/ 483828 w 1035818"/>
              <a:gd name="connsiteY2513" fmla="*/ 11675 h 1213500"/>
              <a:gd name="connsiteX2514" fmla="*/ 463067 w 1035818"/>
              <a:gd name="connsiteY2514" fmla="*/ 50290 h 1213500"/>
              <a:gd name="connsiteX2515" fmla="*/ 455197 w 1035818"/>
              <a:gd name="connsiteY2515" fmla="*/ 55417 h 1213500"/>
              <a:gd name="connsiteX2516" fmla="*/ 313619 w 1035818"/>
              <a:gd name="connsiteY2516" fmla="*/ 208499 h 1213500"/>
              <a:gd name="connsiteX2517" fmla="*/ 294223 w 1035818"/>
              <a:gd name="connsiteY2517" fmla="*/ 234673 h 1213500"/>
              <a:gd name="connsiteX2518" fmla="*/ 297257 w 1035818"/>
              <a:gd name="connsiteY2518" fmla="*/ 224860 h 1213500"/>
              <a:gd name="connsiteX2519" fmla="*/ 310982 w 1035818"/>
              <a:gd name="connsiteY2519" fmla="*/ 187990 h 1213500"/>
              <a:gd name="connsiteX2520" fmla="*/ 323860 w 1035818"/>
              <a:gd name="connsiteY2520" fmla="*/ 168695 h 1213500"/>
              <a:gd name="connsiteX2521" fmla="*/ 379064 w 1035818"/>
              <a:gd name="connsiteY2521" fmla="*/ 77608 h 1213500"/>
              <a:gd name="connsiteX2522" fmla="*/ 393388 w 1035818"/>
              <a:gd name="connsiteY2522" fmla="*/ 37402 h 1213500"/>
              <a:gd name="connsiteX2523" fmla="*/ 408138 w 1035818"/>
              <a:gd name="connsiteY2523" fmla="*/ 30944 h 1213500"/>
              <a:gd name="connsiteX2524" fmla="*/ 574485 w 1035818"/>
              <a:gd name="connsiteY2524" fmla="*/ 11175 h 1213500"/>
              <a:gd name="connsiteX2525" fmla="*/ 573594 w 1035818"/>
              <a:gd name="connsiteY2525" fmla="*/ 89850 h 1213500"/>
              <a:gd name="connsiteX2526" fmla="*/ 557232 w 1035818"/>
              <a:gd name="connsiteY2526" fmla="*/ 112681 h 1213500"/>
              <a:gd name="connsiteX2527" fmla="*/ 518169 w 1035818"/>
              <a:gd name="connsiteY2527" fmla="*/ 169187 h 1213500"/>
              <a:gd name="connsiteX2528" fmla="*/ 482537 w 1035818"/>
              <a:gd name="connsiteY2528" fmla="*/ 221999 h 1213500"/>
              <a:gd name="connsiteX2529" fmla="*/ 485462 w 1035818"/>
              <a:gd name="connsiteY2529" fmla="*/ 191189 h 1213500"/>
              <a:gd name="connsiteX2530" fmla="*/ 526316 w 1035818"/>
              <a:gd name="connsiteY2530" fmla="*/ 93970 h 1213500"/>
              <a:gd name="connsiteX2531" fmla="*/ 493122 w 1035818"/>
              <a:gd name="connsiteY2531" fmla="*/ 9309 h 1213500"/>
              <a:gd name="connsiteX2532" fmla="*/ 492383 w 1035818"/>
              <a:gd name="connsiteY2532" fmla="*/ 30460 h 1213500"/>
              <a:gd name="connsiteX2533" fmla="*/ 485742 w 1035818"/>
              <a:gd name="connsiteY2533" fmla="*/ 43292 h 1213500"/>
              <a:gd name="connsiteX2534" fmla="*/ 444509 w 1035818"/>
              <a:gd name="connsiteY2534" fmla="*/ 110331 h 1213500"/>
              <a:gd name="connsiteX2535" fmla="*/ 391088 w 1035818"/>
              <a:gd name="connsiteY2535" fmla="*/ 181666 h 1213500"/>
              <a:gd name="connsiteX2536" fmla="*/ 421558 w 1035818"/>
              <a:gd name="connsiteY2536" fmla="*/ 127496 h 1213500"/>
              <a:gd name="connsiteX2537" fmla="*/ 437055 w 1035818"/>
              <a:gd name="connsiteY2537" fmla="*/ 98670 h 1213500"/>
              <a:gd name="connsiteX2538" fmla="*/ 447919 w 1035818"/>
              <a:gd name="connsiteY2538" fmla="*/ 84064 h 1213500"/>
              <a:gd name="connsiteX2539" fmla="*/ 477232 w 1035818"/>
              <a:gd name="connsiteY2539" fmla="*/ 44886 h 1213500"/>
              <a:gd name="connsiteX2540" fmla="*/ 482224 w 1035818"/>
              <a:gd name="connsiteY2540" fmla="*/ 27892 h 1213500"/>
              <a:gd name="connsiteX2541" fmla="*/ 486948 w 1035818"/>
              <a:gd name="connsiteY2541" fmla="*/ 10880 h 1213500"/>
              <a:gd name="connsiteX2542" fmla="*/ 609546 w 1035818"/>
              <a:gd name="connsiteY2542" fmla="*/ 6588 h 1213500"/>
              <a:gd name="connsiteX2543" fmla="*/ 625385 w 1035818"/>
              <a:gd name="connsiteY2543" fmla="*/ 44827 h 1213500"/>
              <a:gd name="connsiteX2544" fmla="*/ 617646 w 1035818"/>
              <a:gd name="connsiteY2544" fmla="*/ 58812 h 1213500"/>
              <a:gd name="connsiteX2545" fmla="*/ 590099 w 1035818"/>
              <a:gd name="connsiteY2545" fmla="*/ 111948 h 1213500"/>
              <a:gd name="connsiteX2546" fmla="*/ 573329 w 1035818"/>
              <a:gd name="connsiteY2546" fmla="*/ 146409 h 1213500"/>
              <a:gd name="connsiteX2547" fmla="*/ 575400 w 1035818"/>
              <a:gd name="connsiteY2547" fmla="*/ 110331 h 1213500"/>
              <a:gd name="connsiteX2548" fmla="*/ 570919 w 1035818"/>
              <a:gd name="connsiteY2548" fmla="*/ 123962 h 1213500"/>
              <a:gd name="connsiteX2549" fmla="*/ 573542 w 1035818"/>
              <a:gd name="connsiteY2549" fmla="*/ 94461 h 1213500"/>
              <a:gd name="connsiteX2550" fmla="*/ 573594 w 1035818"/>
              <a:gd name="connsiteY2550" fmla="*/ 89850 h 1213500"/>
              <a:gd name="connsiteX2551" fmla="*/ 582999 w 1035818"/>
              <a:gd name="connsiteY2551" fmla="*/ 76726 h 1213500"/>
              <a:gd name="connsiteX2552" fmla="*/ 593866 w 1035818"/>
              <a:gd name="connsiteY2552" fmla="*/ 62465 h 1213500"/>
              <a:gd name="connsiteX2553" fmla="*/ 596176 w 1035818"/>
              <a:gd name="connsiteY2553" fmla="*/ 61696 h 1213500"/>
              <a:gd name="connsiteX2554" fmla="*/ 597863 w 1035818"/>
              <a:gd name="connsiteY2554" fmla="*/ 57220 h 1213500"/>
              <a:gd name="connsiteX2555" fmla="*/ 593866 w 1035818"/>
              <a:gd name="connsiteY2555" fmla="*/ 62465 h 1213500"/>
              <a:gd name="connsiteX2556" fmla="*/ 592439 w 1035818"/>
              <a:gd name="connsiteY2556" fmla="*/ 62940 h 1213500"/>
              <a:gd name="connsiteX2557" fmla="*/ 597746 w 1035818"/>
              <a:gd name="connsiteY2557" fmla="*/ 36878 h 1213500"/>
              <a:gd name="connsiteX2558" fmla="*/ 507250 w 1035818"/>
              <a:gd name="connsiteY2558" fmla="*/ 6158 h 1213500"/>
              <a:gd name="connsiteX2559" fmla="*/ 492271 w 1035818"/>
              <a:gd name="connsiteY2559" fmla="*/ 33647 h 1213500"/>
              <a:gd name="connsiteX2560" fmla="*/ 492383 w 1035818"/>
              <a:gd name="connsiteY2560" fmla="*/ 30460 h 1213500"/>
              <a:gd name="connsiteX2561" fmla="*/ 504855 w 1035818"/>
              <a:gd name="connsiteY2561" fmla="*/ 6358 h 1213500"/>
              <a:gd name="connsiteX2562" fmla="*/ 513280 w 1035818"/>
              <a:gd name="connsiteY2562" fmla="*/ 5654 h 1213500"/>
              <a:gd name="connsiteX2563" fmla="*/ 511128 w 1035818"/>
              <a:gd name="connsiteY2563" fmla="*/ 31045 h 1213500"/>
              <a:gd name="connsiteX2564" fmla="*/ 499944 w 1035818"/>
              <a:gd name="connsiteY2564" fmla="*/ 54897 h 1213500"/>
              <a:gd name="connsiteX2565" fmla="*/ 493593 w 1035818"/>
              <a:gd name="connsiteY2565" fmla="*/ 61247 h 1213500"/>
              <a:gd name="connsiteX2566" fmla="*/ 491212 w 1035818"/>
              <a:gd name="connsiteY2566" fmla="*/ 63949 h 1213500"/>
              <a:gd name="connsiteX2567" fmla="*/ 492194 w 1035818"/>
              <a:gd name="connsiteY2567" fmla="*/ 35859 h 1213500"/>
              <a:gd name="connsiteX2568" fmla="*/ 493587 w 1035818"/>
              <a:gd name="connsiteY2568" fmla="*/ 33192 h 1213500"/>
              <a:gd name="connsiteX2569" fmla="*/ 508621 w 1035818"/>
              <a:gd name="connsiteY2569" fmla="*/ 6043 h 1213500"/>
              <a:gd name="connsiteX2570" fmla="*/ 535669 w 1035818"/>
              <a:gd name="connsiteY2570" fmla="*/ 3784 h 1213500"/>
              <a:gd name="connsiteX2571" fmla="*/ 525788 w 1035818"/>
              <a:gd name="connsiteY2571" fmla="*/ 29053 h 1213500"/>
              <a:gd name="connsiteX2572" fmla="*/ 509955 w 1035818"/>
              <a:gd name="connsiteY2572" fmla="*/ 44886 h 1213500"/>
              <a:gd name="connsiteX2573" fmla="*/ 509955 w 1035818"/>
              <a:gd name="connsiteY2573" fmla="*/ 44886 h 1213500"/>
              <a:gd name="connsiteX2574" fmla="*/ 511128 w 1035818"/>
              <a:gd name="connsiteY2574" fmla="*/ 31045 h 1213500"/>
              <a:gd name="connsiteX2575" fmla="*/ 520514 w 1035818"/>
              <a:gd name="connsiteY2575" fmla="*/ 11029 h 1213500"/>
              <a:gd name="connsiteX2576" fmla="*/ 523568 w 1035818"/>
              <a:gd name="connsiteY2576" fmla="*/ 4795 h 1213500"/>
              <a:gd name="connsiteX2577" fmla="*/ 559166 w 1035818"/>
              <a:gd name="connsiteY2577" fmla="*/ 1822 h 1213500"/>
              <a:gd name="connsiteX2578" fmla="*/ 544543 w 1035818"/>
              <a:gd name="connsiteY2578" fmla="*/ 25503 h 1213500"/>
              <a:gd name="connsiteX2579" fmla="*/ 512803 w 1035818"/>
              <a:gd name="connsiteY2579" fmla="*/ 62254 h 1213500"/>
              <a:gd name="connsiteX2580" fmla="*/ 525788 w 1035818"/>
              <a:gd name="connsiteY2580" fmla="*/ 29053 h 1213500"/>
              <a:gd name="connsiteX2581" fmla="*/ 552458 w 1035818"/>
              <a:gd name="connsiteY2581" fmla="*/ 2382 h 1213500"/>
              <a:gd name="connsiteX2582" fmla="*/ 574605 w 1035818"/>
              <a:gd name="connsiteY2582" fmla="*/ 533 h 1213500"/>
              <a:gd name="connsiteX2583" fmla="*/ 574530 w 1035818"/>
              <a:gd name="connsiteY2583" fmla="*/ 7184 h 1213500"/>
              <a:gd name="connsiteX2584" fmla="*/ 526316 w 1035818"/>
              <a:gd name="connsiteY2584" fmla="*/ 93970 h 1213500"/>
              <a:gd name="connsiteX2585" fmla="*/ 492052 w 1035818"/>
              <a:gd name="connsiteY2585" fmla="*/ 144174 h 1213500"/>
              <a:gd name="connsiteX2586" fmla="*/ 493250 w 1035818"/>
              <a:gd name="connsiteY2586" fmla="*/ 139162 h 1213500"/>
              <a:gd name="connsiteX2587" fmla="*/ 501968 w 1035818"/>
              <a:gd name="connsiteY2587" fmla="*/ 89962 h 1213500"/>
              <a:gd name="connsiteX2588" fmla="*/ 502321 w 1035818"/>
              <a:gd name="connsiteY2588" fmla="*/ 89060 h 1213500"/>
              <a:gd name="connsiteX2589" fmla="*/ 542677 w 1035818"/>
              <a:gd name="connsiteY2589" fmla="*/ 28524 h 1213500"/>
              <a:gd name="connsiteX2590" fmla="*/ 544543 w 1035818"/>
              <a:gd name="connsiteY2590" fmla="*/ 25503 h 1213500"/>
              <a:gd name="connsiteX2591" fmla="*/ 565448 w 1035818"/>
              <a:gd name="connsiteY2591" fmla="*/ 1298 h 1213500"/>
              <a:gd name="connsiteX2592" fmla="*/ 580981 w 1035818"/>
              <a:gd name="connsiteY2592" fmla="*/ 0 h 1213500"/>
              <a:gd name="connsiteX2593" fmla="*/ 578038 w 1035818"/>
              <a:gd name="connsiteY2593" fmla="*/ 5068 h 1213500"/>
              <a:gd name="connsiteX2594" fmla="*/ 574485 w 1035818"/>
              <a:gd name="connsiteY2594" fmla="*/ 11175 h 1213500"/>
              <a:gd name="connsiteX2595" fmla="*/ 574530 w 1035818"/>
              <a:gd name="connsiteY2595" fmla="*/ 7184 h 1213500"/>
              <a:gd name="connsiteX2596" fmla="*/ 578401 w 1035818"/>
              <a:gd name="connsiteY2596" fmla="*/ 216 h 121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Lst>
            <a:rect l="l" t="t" r="r" b="b"/>
            <a:pathLst>
              <a:path w="1035818" h="1213500">
                <a:moveTo>
                  <a:pt x="560169" y="1207170"/>
                </a:moveTo>
                <a:lnTo>
                  <a:pt x="558502" y="1210261"/>
                </a:lnTo>
                <a:lnTo>
                  <a:pt x="557557" y="1210156"/>
                </a:lnTo>
                <a:close/>
                <a:moveTo>
                  <a:pt x="489818" y="1199251"/>
                </a:moveTo>
                <a:lnTo>
                  <a:pt x="488846" y="1202341"/>
                </a:lnTo>
                <a:lnTo>
                  <a:pt x="488565" y="1202262"/>
                </a:lnTo>
                <a:close/>
                <a:moveTo>
                  <a:pt x="574441" y="1190853"/>
                </a:moveTo>
                <a:lnTo>
                  <a:pt x="574169" y="1191452"/>
                </a:lnTo>
                <a:lnTo>
                  <a:pt x="564401" y="1210918"/>
                </a:lnTo>
                <a:lnTo>
                  <a:pt x="560454" y="1210479"/>
                </a:lnTo>
                <a:lnTo>
                  <a:pt x="565096" y="1201537"/>
                </a:lnTo>
                <a:close/>
                <a:moveTo>
                  <a:pt x="699214" y="1188924"/>
                </a:moveTo>
                <a:lnTo>
                  <a:pt x="702533" y="1204861"/>
                </a:lnTo>
                <a:lnTo>
                  <a:pt x="685303" y="1208556"/>
                </a:lnTo>
                <a:lnTo>
                  <a:pt x="675898" y="1209032"/>
                </a:lnTo>
                <a:close/>
                <a:moveTo>
                  <a:pt x="616651" y="1170528"/>
                </a:moveTo>
                <a:lnTo>
                  <a:pt x="591341" y="1213311"/>
                </a:lnTo>
                <a:lnTo>
                  <a:pt x="587595" y="1213500"/>
                </a:lnTo>
                <a:lnTo>
                  <a:pt x="565812" y="1211075"/>
                </a:lnTo>
                <a:close/>
                <a:moveTo>
                  <a:pt x="460026" y="1167537"/>
                </a:moveTo>
                <a:lnTo>
                  <a:pt x="449481" y="1191263"/>
                </a:lnTo>
                <a:lnTo>
                  <a:pt x="441909" y="1189132"/>
                </a:lnTo>
                <a:lnTo>
                  <a:pt x="456674" y="1171812"/>
                </a:lnTo>
                <a:close/>
                <a:moveTo>
                  <a:pt x="680713" y="1166263"/>
                </a:moveTo>
                <a:lnTo>
                  <a:pt x="657207" y="1206540"/>
                </a:lnTo>
                <a:lnTo>
                  <a:pt x="654216" y="1210129"/>
                </a:lnTo>
                <a:lnTo>
                  <a:pt x="640250" y="1210836"/>
                </a:lnTo>
                <a:lnTo>
                  <a:pt x="640822" y="1209825"/>
                </a:lnTo>
                <a:cubicBezTo>
                  <a:pt x="643285" y="1202883"/>
                  <a:pt x="634114" y="1211776"/>
                  <a:pt x="652799" y="1193585"/>
                </a:cubicBezTo>
                <a:close/>
                <a:moveTo>
                  <a:pt x="436167" y="1161813"/>
                </a:moveTo>
                <a:lnTo>
                  <a:pt x="433753" y="1186748"/>
                </a:lnTo>
                <a:lnTo>
                  <a:pt x="433702" y="1186823"/>
                </a:lnTo>
                <a:lnTo>
                  <a:pt x="422565" y="1183689"/>
                </a:lnTo>
                <a:lnTo>
                  <a:pt x="428148" y="1173818"/>
                </a:lnTo>
                <a:close/>
                <a:moveTo>
                  <a:pt x="414454" y="1155478"/>
                </a:moveTo>
                <a:lnTo>
                  <a:pt x="402728" y="1178107"/>
                </a:lnTo>
                <a:lnTo>
                  <a:pt x="402594" y="1178069"/>
                </a:lnTo>
                <a:lnTo>
                  <a:pt x="414434" y="1155509"/>
                </a:lnTo>
                <a:close/>
                <a:moveTo>
                  <a:pt x="752725" y="1152298"/>
                </a:moveTo>
                <a:lnTo>
                  <a:pt x="763019" y="1191891"/>
                </a:lnTo>
                <a:lnTo>
                  <a:pt x="720845" y="1200934"/>
                </a:lnTo>
                <a:lnTo>
                  <a:pt x="748116" y="1159773"/>
                </a:lnTo>
                <a:close/>
                <a:moveTo>
                  <a:pt x="691287" y="1148145"/>
                </a:moveTo>
                <a:lnTo>
                  <a:pt x="692265" y="1154853"/>
                </a:lnTo>
                <a:lnTo>
                  <a:pt x="682233" y="1164775"/>
                </a:lnTo>
                <a:lnTo>
                  <a:pt x="680713" y="1166263"/>
                </a:lnTo>
                <a:close/>
                <a:moveTo>
                  <a:pt x="480196" y="1141817"/>
                </a:moveTo>
                <a:lnTo>
                  <a:pt x="475583" y="1198609"/>
                </a:lnTo>
                <a:lnTo>
                  <a:pt x="456850" y="1193337"/>
                </a:lnTo>
                <a:lnTo>
                  <a:pt x="474986" y="1148462"/>
                </a:lnTo>
                <a:close/>
                <a:moveTo>
                  <a:pt x="597871" y="1137251"/>
                </a:moveTo>
                <a:lnTo>
                  <a:pt x="590273" y="1153035"/>
                </a:lnTo>
                <a:lnTo>
                  <a:pt x="565096" y="1201537"/>
                </a:lnTo>
                <a:lnTo>
                  <a:pt x="560169" y="1207170"/>
                </a:lnTo>
                <a:close/>
                <a:moveTo>
                  <a:pt x="339178" y="1135676"/>
                </a:moveTo>
                <a:lnTo>
                  <a:pt x="334193" y="1147482"/>
                </a:lnTo>
                <a:lnTo>
                  <a:pt x="331913" y="1146408"/>
                </a:lnTo>
                <a:close/>
                <a:moveTo>
                  <a:pt x="765260" y="1131962"/>
                </a:moveTo>
                <a:lnTo>
                  <a:pt x="752725" y="1152298"/>
                </a:lnTo>
                <a:lnTo>
                  <a:pt x="750702" y="1144518"/>
                </a:lnTo>
                <a:close/>
                <a:moveTo>
                  <a:pt x="302797" y="1118804"/>
                </a:moveTo>
                <a:lnTo>
                  <a:pt x="302421" y="1120304"/>
                </a:lnTo>
                <a:lnTo>
                  <a:pt x="298746" y="1130058"/>
                </a:lnTo>
                <a:lnTo>
                  <a:pt x="298125" y="1129626"/>
                </a:lnTo>
                <a:close/>
                <a:moveTo>
                  <a:pt x="577618" y="1117936"/>
                </a:moveTo>
                <a:lnTo>
                  <a:pt x="576452" y="1120090"/>
                </a:lnTo>
                <a:lnTo>
                  <a:pt x="528031" y="1206869"/>
                </a:lnTo>
                <a:lnTo>
                  <a:pt x="511189" y="1204994"/>
                </a:lnTo>
                <a:lnTo>
                  <a:pt x="535425" y="1174640"/>
                </a:lnTo>
                <a:cubicBezTo>
                  <a:pt x="543185" y="1163374"/>
                  <a:pt x="550636" y="1151833"/>
                  <a:pt x="559039" y="1141095"/>
                </a:cubicBezTo>
                <a:close/>
                <a:moveTo>
                  <a:pt x="482151" y="1117756"/>
                </a:moveTo>
                <a:lnTo>
                  <a:pt x="480795" y="1134447"/>
                </a:lnTo>
                <a:lnTo>
                  <a:pt x="478633" y="1139437"/>
                </a:lnTo>
                <a:lnTo>
                  <a:pt x="474986" y="1148462"/>
                </a:lnTo>
                <a:lnTo>
                  <a:pt x="460026" y="1167537"/>
                </a:lnTo>
                <a:close/>
                <a:moveTo>
                  <a:pt x="482352" y="1115279"/>
                </a:moveTo>
                <a:lnTo>
                  <a:pt x="482290" y="1116045"/>
                </a:lnTo>
                <a:lnTo>
                  <a:pt x="477232" y="1124734"/>
                </a:lnTo>
                <a:lnTo>
                  <a:pt x="433759" y="1186839"/>
                </a:lnTo>
                <a:lnTo>
                  <a:pt x="433745" y="1186835"/>
                </a:lnTo>
                <a:lnTo>
                  <a:pt x="433753" y="1186748"/>
                </a:lnTo>
                <a:close/>
                <a:moveTo>
                  <a:pt x="484919" y="1111529"/>
                </a:moveTo>
                <a:lnTo>
                  <a:pt x="482151" y="1117756"/>
                </a:lnTo>
                <a:lnTo>
                  <a:pt x="482290" y="1116045"/>
                </a:lnTo>
                <a:close/>
                <a:moveTo>
                  <a:pt x="485017" y="1111361"/>
                </a:moveTo>
                <a:lnTo>
                  <a:pt x="484919" y="1111529"/>
                </a:lnTo>
                <a:lnTo>
                  <a:pt x="484950" y="1111459"/>
                </a:lnTo>
                <a:close/>
                <a:moveTo>
                  <a:pt x="611821" y="1108274"/>
                </a:moveTo>
                <a:lnTo>
                  <a:pt x="609555" y="1113377"/>
                </a:lnTo>
                <a:lnTo>
                  <a:pt x="603281" y="1127218"/>
                </a:lnTo>
                <a:lnTo>
                  <a:pt x="597871" y="1137251"/>
                </a:lnTo>
                <a:close/>
                <a:moveTo>
                  <a:pt x="297402" y="1108219"/>
                </a:moveTo>
                <a:lnTo>
                  <a:pt x="290046" y="1124017"/>
                </a:lnTo>
                <a:lnTo>
                  <a:pt x="284674" y="1120287"/>
                </a:lnTo>
                <a:lnTo>
                  <a:pt x="297257" y="1108372"/>
                </a:lnTo>
                <a:close/>
                <a:moveTo>
                  <a:pt x="740793" y="1106407"/>
                </a:moveTo>
                <a:lnTo>
                  <a:pt x="750702" y="1144518"/>
                </a:lnTo>
                <a:lnTo>
                  <a:pt x="699214" y="1188924"/>
                </a:lnTo>
                <a:lnTo>
                  <a:pt x="692610" y="1157217"/>
                </a:lnTo>
                <a:lnTo>
                  <a:pt x="692265" y="1154853"/>
                </a:lnTo>
                <a:lnTo>
                  <a:pt x="706656" y="1140619"/>
                </a:lnTo>
                <a:cubicBezTo>
                  <a:pt x="716059" y="1131285"/>
                  <a:pt x="726784" y="1120602"/>
                  <a:pt x="739013" y="1108372"/>
                </a:cubicBezTo>
                <a:close/>
                <a:moveTo>
                  <a:pt x="441832" y="1103307"/>
                </a:moveTo>
                <a:lnTo>
                  <a:pt x="440775" y="1114226"/>
                </a:lnTo>
                <a:lnTo>
                  <a:pt x="414454" y="1155478"/>
                </a:lnTo>
                <a:lnTo>
                  <a:pt x="414728" y="1154948"/>
                </a:lnTo>
                <a:close/>
                <a:moveTo>
                  <a:pt x="281873" y="1102267"/>
                </a:moveTo>
                <a:lnTo>
                  <a:pt x="281245" y="1103802"/>
                </a:lnTo>
                <a:lnTo>
                  <a:pt x="274429" y="1113174"/>
                </a:lnTo>
                <a:lnTo>
                  <a:pt x="270062" y="1110141"/>
                </a:lnTo>
                <a:close/>
                <a:moveTo>
                  <a:pt x="311619" y="1099585"/>
                </a:moveTo>
                <a:cubicBezTo>
                  <a:pt x="313681" y="1095947"/>
                  <a:pt x="311562" y="1102573"/>
                  <a:pt x="307416" y="1113994"/>
                </a:cubicBezTo>
                <a:lnTo>
                  <a:pt x="300791" y="1131477"/>
                </a:lnTo>
                <a:lnTo>
                  <a:pt x="300226" y="1131085"/>
                </a:lnTo>
                <a:lnTo>
                  <a:pt x="301480" y="1124062"/>
                </a:lnTo>
                <a:lnTo>
                  <a:pt x="302421" y="1120304"/>
                </a:lnTo>
                <a:lnTo>
                  <a:pt x="304288" y="1115349"/>
                </a:lnTo>
                <a:lnTo>
                  <a:pt x="305119" y="1113425"/>
                </a:lnTo>
                <a:cubicBezTo>
                  <a:pt x="308510" y="1105790"/>
                  <a:pt x="310587" y="1101404"/>
                  <a:pt x="311619" y="1099585"/>
                </a:cubicBezTo>
                <a:close/>
                <a:moveTo>
                  <a:pt x="288220" y="1098036"/>
                </a:moveTo>
                <a:lnTo>
                  <a:pt x="283075" y="1110782"/>
                </a:lnTo>
                <a:lnTo>
                  <a:pt x="280154" y="1117148"/>
                </a:lnTo>
                <a:lnTo>
                  <a:pt x="276750" y="1114785"/>
                </a:lnTo>
                <a:lnTo>
                  <a:pt x="281245" y="1103802"/>
                </a:lnTo>
                <a:lnTo>
                  <a:pt x="282821" y="1101636"/>
                </a:lnTo>
                <a:close/>
                <a:moveTo>
                  <a:pt x="313313" y="1091394"/>
                </a:moveTo>
                <a:lnTo>
                  <a:pt x="304288" y="1115349"/>
                </a:lnTo>
                <a:lnTo>
                  <a:pt x="302797" y="1118804"/>
                </a:lnTo>
                <a:lnTo>
                  <a:pt x="308342" y="1096651"/>
                </a:lnTo>
                <a:close/>
                <a:moveTo>
                  <a:pt x="311381" y="1084507"/>
                </a:moveTo>
                <a:lnTo>
                  <a:pt x="308342" y="1096651"/>
                </a:lnTo>
                <a:lnTo>
                  <a:pt x="297402" y="1108219"/>
                </a:lnTo>
                <a:lnTo>
                  <a:pt x="299009" y="1104769"/>
                </a:lnTo>
                <a:lnTo>
                  <a:pt x="308022" y="1086292"/>
                </a:lnTo>
                <a:close/>
                <a:moveTo>
                  <a:pt x="733280" y="1077510"/>
                </a:moveTo>
                <a:lnTo>
                  <a:pt x="733508" y="1078387"/>
                </a:lnTo>
                <a:lnTo>
                  <a:pt x="705348" y="1124051"/>
                </a:lnTo>
                <a:lnTo>
                  <a:pt x="691287" y="1148145"/>
                </a:lnTo>
                <a:lnTo>
                  <a:pt x="687833" y="1124465"/>
                </a:lnTo>
                <a:lnTo>
                  <a:pt x="688562" y="1113175"/>
                </a:lnTo>
                <a:close/>
                <a:moveTo>
                  <a:pt x="328352" y="1075490"/>
                </a:moveTo>
                <a:lnTo>
                  <a:pt x="313313" y="1091394"/>
                </a:lnTo>
                <a:lnTo>
                  <a:pt x="317040" y="1081501"/>
                </a:lnTo>
                <a:close/>
                <a:moveTo>
                  <a:pt x="507629" y="1072516"/>
                </a:moveTo>
                <a:lnTo>
                  <a:pt x="500952" y="1087927"/>
                </a:lnTo>
                <a:lnTo>
                  <a:pt x="485017" y="1111361"/>
                </a:lnTo>
                <a:close/>
                <a:moveTo>
                  <a:pt x="341877" y="1068878"/>
                </a:moveTo>
                <a:lnTo>
                  <a:pt x="310481" y="1136311"/>
                </a:lnTo>
                <a:lnTo>
                  <a:pt x="302283" y="1132448"/>
                </a:lnTo>
                <a:lnTo>
                  <a:pt x="337404" y="1071060"/>
                </a:lnTo>
                <a:close/>
                <a:moveTo>
                  <a:pt x="358173" y="1060955"/>
                </a:moveTo>
                <a:lnTo>
                  <a:pt x="340907" y="1092897"/>
                </a:lnTo>
                <a:lnTo>
                  <a:pt x="314336" y="1138127"/>
                </a:lnTo>
                <a:lnTo>
                  <a:pt x="311825" y="1136944"/>
                </a:lnTo>
                <a:lnTo>
                  <a:pt x="320149" y="1122453"/>
                </a:lnTo>
                <a:lnTo>
                  <a:pt x="348866" y="1065469"/>
                </a:lnTo>
                <a:lnTo>
                  <a:pt x="354134" y="1062900"/>
                </a:lnTo>
                <a:close/>
                <a:moveTo>
                  <a:pt x="635255" y="1059596"/>
                </a:moveTo>
                <a:lnTo>
                  <a:pt x="611821" y="1108274"/>
                </a:lnTo>
                <a:lnTo>
                  <a:pt x="629891" y="1067591"/>
                </a:lnTo>
                <a:close/>
                <a:moveTo>
                  <a:pt x="362971" y="1058644"/>
                </a:moveTo>
                <a:lnTo>
                  <a:pt x="322064" y="1141767"/>
                </a:lnTo>
                <a:lnTo>
                  <a:pt x="316515" y="1139154"/>
                </a:lnTo>
                <a:lnTo>
                  <a:pt x="360612" y="1059780"/>
                </a:lnTo>
                <a:close/>
                <a:moveTo>
                  <a:pt x="521162" y="1058207"/>
                </a:moveTo>
                <a:lnTo>
                  <a:pt x="516769" y="1091027"/>
                </a:lnTo>
                <a:lnTo>
                  <a:pt x="515883" y="1094941"/>
                </a:lnTo>
                <a:lnTo>
                  <a:pt x="493593" y="1124734"/>
                </a:lnTo>
                <a:lnTo>
                  <a:pt x="480196" y="1141817"/>
                </a:lnTo>
                <a:lnTo>
                  <a:pt x="480795" y="1134447"/>
                </a:lnTo>
                <a:lnTo>
                  <a:pt x="500952" y="1087927"/>
                </a:lnTo>
                <a:close/>
                <a:moveTo>
                  <a:pt x="344849" y="1058046"/>
                </a:moveTo>
                <a:lnTo>
                  <a:pt x="337404" y="1071060"/>
                </a:lnTo>
                <a:lnTo>
                  <a:pt x="328724" y="1075293"/>
                </a:lnTo>
                <a:lnTo>
                  <a:pt x="328352" y="1075490"/>
                </a:lnTo>
                <a:close/>
                <a:moveTo>
                  <a:pt x="488899" y="1057246"/>
                </a:moveTo>
                <a:lnTo>
                  <a:pt x="487923" y="1063626"/>
                </a:lnTo>
                <a:lnTo>
                  <a:pt x="485219" y="1088574"/>
                </a:lnTo>
                <a:lnTo>
                  <a:pt x="482670" y="1092358"/>
                </a:lnTo>
                <a:cubicBezTo>
                  <a:pt x="475948" y="1102353"/>
                  <a:pt x="468161" y="1113952"/>
                  <a:pt x="459133" y="1127436"/>
                </a:cubicBezTo>
                <a:lnTo>
                  <a:pt x="436167" y="1161813"/>
                </a:lnTo>
                <a:lnTo>
                  <a:pt x="440775" y="1114226"/>
                </a:lnTo>
                <a:lnTo>
                  <a:pt x="444509" y="1108372"/>
                </a:lnTo>
                <a:close/>
                <a:moveTo>
                  <a:pt x="319934" y="1050341"/>
                </a:moveTo>
                <a:lnTo>
                  <a:pt x="314004" y="1074029"/>
                </a:lnTo>
                <a:lnTo>
                  <a:pt x="308022" y="1086292"/>
                </a:lnTo>
                <a:lnTo>
                  <a:pt x="297257" y="1092011"/>
                </a:lnTo>
                <a:lnTo>
                  <a:pt x="288220" y="1098036"/>
                </a:lnTo>
                <a:lnTo>
                  <a:pt x="291690" y="1089440"/>
                </a:lnTo>
                <a:lnTo>
                  <a:pt x="313619" y="1059288"/>
                </a:lnTo>
                <a:close/>
                <a:moveTo>
                  <a:pt x="511390" y="1049762"/>
                </a:moveTo>
                <a:lnTo>
                  <a:pt x="493593" y="1092011"/>
                </a:lnTo>
                <a:lnTo>
                  <a:pt x="484950" y="1111459"/>
                </a:lnTo>
                <a:lnTo>
                  <a:pt x="482352" y="1115279"/>
                </a:lnTo>
                <a:lnTo>
                  <a:pt x="482436" y="1114246"/>
                </a:lnTo>
                <a:lnTo>
                  <a:pt x="485219" y="1088574"/>
                </a:lnTo>
                <a:lnTo>
                  <a:pt x="499819" y="1066902"/>
                </a:lnTo>
                <a:close/>
                <a:moveTo>
                  <a:pt x="384164" y="1048438"/>
                </a:moveTo>
                <a:lnTo>
                  <a:pt x="370463" y="1083633"/>
                </a:lnTo>
                <a:lnTo>
                  <a:pt x="365414" y="1096922"/>
                </a:lnTo>
                <a:lnTo>
                  <a:pt x="339178" y="1135676"/>
                </a:lnTo>
                <a:lnTo>
                  <a:pt x="361288" y="1083325"/>
                </a:lnTo>
                <a:lnTo>
                  <a:pt x="375664" y="1052532"/>
                </a:lnTo>
                <a:close/>
                <a:moveTo>
                  <a:pt x="306114" y="1043043"/>
                </a:moveTo>
                <a:lnTo>
                  <a:pt x="297257" y="1075650"/>
                </a:lnTo>
                <a:lnTo>
                  <a:pt x="291690" y="1089440"/>
                </a:lnTo>
                <a:lnTo>
                  <a:pt x="282821" y="1101636"/>
                </a:lnTo>
                <a:lnTo>
                  <a:pt x="281873" y="1102267"/>
                </a:lnTo>
                <a:close/>
                <a:moveTo>
                  <a:pt x="353680" y="1042610"/>
                </a:moveTo>
                <a:lnTo>
                  <a:pt x="348663" y="1054013"/>
                </a:lnTo>
                <a:lnTo>
                  <a:pt x="344849" y="1058046"/>
                </a:lnTo>
                <a:close/>
                <a:moveTo>
                  <a:pt x="251712" y="1041282"/>
                </a:moveTo>
                <a:lnTo>
                  <a:pt x="249400" y="1095795"/>
                </a:lnTo>
                <a:lnTo>
                  <a:pt x="226957" y="1080212"/>
                </a:lnTo>
                <a:close/>
                <a:moveTo>
                  <a:pt x="361024" y="1040941"/>
                </a:moveTo>
                <a:lnTo>
                  <a:pt x="359623" y="1044125"/>
                </a:lnTo>
                <a:lnTo>
                  <a:pt x="348866" y="1065469"/>
                </a:lnTo>
                <a:lnTo>
                  <a:pt x="341877" y="1068878"/>
                </a:lnTo>
                <a:lnTo>
                  <a:pt x="346341" y="1059288"/>
                </a:lnTo>
                <a:lnTo>
                  <a:pt x="348663" y="1054013"/>
                </a:lnTo>
                <a:close/>
                <a:moveTo>
                  <a:pt x="212029" y="1040550"/>
                </a:moveTo>
                <a:lnTo>
                  <a:pt x="209789" y="1045873"/>
                </a:lnTo>
                <a:lnTo>
                  <a:pt x="201605" y="1057866"/>
                </a:lnTo>
                <a:lnTo>
                  <a:pt x="196270" y="1052664"/>
                </a:lnTo>
                <a:close/>
                <a:moveTo>
                  <a:pt x="217225" y="1036556"/>
                </a:moveTo>
                <a:lnTo>
                  <a:pt x="207676" y="1063787"/>
                </a:lnTo>
                <a:lnTo>
                  <a:pt x="203827" y="1060034"/>
                </a:lnTo>
                <a:lnTo>
                  <a:pt x="209789" y="1045873"/>
                </a:lnTo>
                <a:lnTo>
                  <a:pt x="214957" y="1038300"/>
                </a:lnTo>
                <a:close/>
                <a:moveTo>
                  <a:pt x="524292" y="1034818"/>
                </a:moveTo>
                <a:lnTo>
                  <a:pt x="522715" y="1046601"/>
                </a:lnTo>
                <a:lnTo>
                  <a:pt x="507629" y="1072516"/>
                </a:lnTo>
                <a:lnTo>
                  <a:pt x="516981" y="1050934"/>
                </a:lnTo>
                <a:close/>
                <a:moveTo>
                  <a:pt x="372333" y="1034758"/>
                </a:moveTo>
                <a:lnTo>
                  <a:pt x="367214" y="1047896"/>
                </a:lnTo>
                <a:lnTo>
                  <a:pt x="360612" y="1059780"/>
                </a:lnTo>
                <a:lnTo>
                  <a:pt x="358173" y="1060955"/>
                </a:lnTo>
                <a:close/>
                <a:moveTo>
                  <a:pt x="649383" y="1028481"/>
                </a:moveTo>
                <a:lnTo>
                  <a:pt x="640845" y="1042927"/>
                </a:lnTo>
                <a:lnTo>
                  <a:pt x="629891" y="1067591"/>
                </a:lnTo>
                <a:lnTo>
                  <a:pt x="624484" y="1075650"/>
                </a:lnTo>
                <a:lnTo>
                  <a:pt x="533563" y="1207485"/>
                </a:lnTo>
                <a:lnTo>
                  <a:pt x="530126" y="1207102"/>
                </a:lnTo>
                <a:lnTo>
                  <a:pt x="582977" y="1122834"/>
                </a:lnTo>
                <a:lnTo>
                  <a:pt x="606580" y="1081835"/>
                </a:lnTo>
                <a:close/>
                <a:moveTo>
                  <a:pt x="339161" y="1023097"/>
                </a:moveTo>
                <a:lnTo>
                  <a:pt x="324776" y="1060968"/>
                </a:lnTo>
                <a:lnTo>
                  <a:pt x="317040" y="1081501"/>
                </a:lnTo>
                <a:lnTo>
                  <a:pt x="311381" y="1084507"/>
                </a:lnTo>
                <a:lnTo>
                  <a:pt x="314004" y="1074029"/>
                </a:lnTo>
                <a:lnTo>
                  <a:pt x="317052" y="1067781"/>
                </a:lnTo>
                <a:lnTo>
                  <a:pt x="334391" y="1029856"/>
                </a:lnTo>
                <a:close/>
                <a:moveTo>
                  <a:pt x="379620" y="1021276"/>
                </a:moveTo>
                <a:lnTo>
                  <a:pt x="372333" y="1034758"/>
                </a:lnTo>
                <a:lnTo>
                  <a:pt x="376160" y="1024935"/>
                </a:lnTo>
                <a:close/>
                <a:moveTo>
                  <a:pt x="458459" y="1021093"/>
                </a:moveTo>
                <a:lnTo>
                  <a:pt x="444509" y="1075650"/>
                </a:lnTo>
                <a:lnTo>
                  <a:pt x="441993" y="1101637"/>
                </a:lnTo>
                <a:lnTo>
                  <a:pt x="439493" y="1107158"/>
                </a:lnTo>
                <a:lnTo>
                  <a:pt x="414728" y="1154948"/>
                </a:lnTo>
                <a:lnTo>
                  <a:pt x="414434" y="1155509"/>
                </a:lnTo>
                <a:lnTo>
                  <a:pt x="400429" y="1177460"/>
                </a:lnTo>
                <a:lnTo>
                  <a:pt x="393958" y="1175639"/>
                </a:lnTo>
                <a:lnTo>
                  <a:pt x="372240" y="1165407"/>
                </a:lnTo>
                <a:lnTo>
                  <a:pt x="444509" y="1042927"/>
                </a:lnTo>
                <a:close/>
                <a:moveTo>
                  <a:pt x="653968" y="1020723"/>
                </a:moveTo>
                <a:lnTo>
                  <a:pt x="651509" y="1025831"/>
                </a:lnTo>
                <a:lnTo>
                  <a:pt x="649383" y="1028481"/>
                </a:lnTo>
                <a:close/>
                <a:moveTo>
                  <a:pt x="430288" y="1020060"/>
                </a:moveTo>
                <a:lnTo>
                  <a:pt x="428148" y="1026566"/>
                </a:lnTo>
                <a:cubicBezTo>
                  <a:pt x="405232" y="1086721"/>
                  <a:pt x="388533" y="1126971"/>
                  <a:pt x="376217" y="1155296"/>
                </a:cubicBezTo>
                <a:lnTo>
                  <a:pt x="371822" y="1165210"/>
                </a:lnTo>
                <a:lnTo>
                  <a:pt x="344380" y="1152281"/>
                </a:lnTo>
                <a:lnTo>
                  <a:pt x="365414" y="1096922"/>
                </a:lnTo>
                <a:lnTo>
                  <a:pt x="407330" y="1035006"/>
                </a:lnTo>
                <a:lnTo>
                  <a:pt x="430142" y="1020193"/>
                </a:lnTo>
                <a:close/>
                <a:moveTo>
                  <a:pt x="181051" y="1017664"/>
                </a:moveTo>
                <a:lnTo>
                  <a:pt x="180825" y="1018671"/>
                </a:lnTo>
                <a:lnTo>
                  <a:pt x="174354" y="1031289"/>
                </a:lnTo>
                <a:lnTo>
                  <a:pt x="173956" y="1030901"/>
                </a:lnTo>
                <a:close/>
                <a:moveTo>
                  <a:pt x="527196" y="1013128"/>
                </a:moveTo>
                <a:lnTo>
                  <a:pt x="525143" y="1028460"/>
                </a:lnTo>
                <a:lnTo>
                  <a:pt x="523561" y="1031455"/>
                </a:lnTo>
                <a:cubicBezTo>
                  <a:pt x="521488" y="1034754"/>
                  <a:pt x="517987" y="1039984"/>
                  <a:pt x="511644" y="1049387"/>
                </a:cubicBezTo>
                <a:lnTo>
                  <a:pt x="511390" y="1049762"/>
                </a:lnTo>
                <a:lnTo>
                  <a:pt x="526469" y="1013966"/>
                </a:lnTo>
                <a:close/>
                <a:moveTo>
                  <a:pt x="225369" y="1009130"/>
                </a:moveTo>
                <a:lnTo>
                  <a:pt x="218438" y="1033097"/>
                </a:lnTo>
                <a:lnTo>
                  <a:pt x="218365" y="1033305"/>
                </a:lnTo>
                <a:lnTo>
                  <a:pt x="214957" y="1038300"/>
                </a:lnTo>
                <a:lnTo>
                  <a:pt x="212029" y="1040550"/>
                </a:lnTo>
                <a:lnTo>
                  <a:pt x="225092" y="1009519"/>
                </a:lnTo>
                <a:close/>
                <a:moveTo>
                  <a:pt x="715442" y="1008904"/>
                </a:moveTo>
                <a:lnTo>
                  <a:pt x="722844" y="1037374"/>
                </a:lnTo>
                <a:lnTo>
                  <a:pt x="719147" y="1041697"/>
                </a:lnTo>
                <a:cubicBezTo>
                  <a:pt x="706014" y="1057036"/>
                  <a:pt x="694049" y="1072784"/>
                  <a:pt x="689929" y="1092011"/>
                </a:cubicBezTo>
                <a:lnTo>
                  <a:pt x="688562" y="1113175"/>
                </a:lnTo>
                <a:lnTo>
                  <a:pt x="616651" y="1170528"/>
                </a:lnTo>
                <a:lnTo>
                  <a:pt x="638778" y="1133126"/>
                </a:lnTo>
                <a:lnTo>
                  <a:pt x="678766" y="1056496"/>
                </a:lnTo>
                <a:close/>
                <a:moveTo>
                  <a:pt x="665602" y="1008264"/>
                </a:moveTo>
                <a:lnTo>
                  <a:pt x="651971" y="1034681"/>
                </a:lnTo>
                <a:lnTo>
                  <a:pt x="635255" y="1059596"/>
                </a:lnTo>
                <a:lnTo>
                  <a:pt x="651509" y="1025831"/>
                </a:lnTo>
                <a:close/>
                <a:moveTo>
                  <a:pt x="399661" y="998448"/>
                </a:moveTo>
                <a:lnTo>
                  <a:pt x="395425" y="1010204"/>
                </a:lnTo>
                <a:lnTo>
                  <a:pt x="375664" y="1052532"/>
                </a:lnTo>
                <a:lnTo>
                  <a:pt x="362971" y="1058644"/>
                </a:lnTo>
                <a:lnTo>
                  <a:pt x="363236" y="1058106"/>
                </a:lnTo>
                <a:lnTo>
                  <a:pt x="367214" y="1047896"/>
                </a:lnTo>
                <a:lnTo>
                  <a:pt x="379064" y="1026566"/>
                </a:lnTo>
                <a:lnTo>
                  <a:pt x="385673" y="1014457"/>
                </a:lnTo>
                <a:close/>
                <a:moveTo>
                  <a:pt x="541746" y="996348"/>
                </a:moveTo>
                <a:lnTo>
                  <a:pt x="524292" y="1034818"/>
                </a:lnTo>
                <a:lnTo>
                  <a:pt x="525143" y="1028460"/>
                </a:lnTo>
                <a:lnTo>
                  <a:pt x="526913" y="1025111"/>
                </a:lnTo>
                <a:cubicBezTo>
                  <a:pt x="527546" y="1023433"/>
                  <a:pt x="528166" y="1021444"/>
                  <a:pt x="530190" y="1016904"/>
                </a:cubicBezTo>
                <a:lnTo>
                  <a:pt x="538612" y="999963"/>
                </a:lnTo>
                <a:close/>
                <a:moveTo>
                  <a:pt x="830550" y="995643"/>
                </a:moveTo>
                <a:lnTo>
                  <a:pt x="827682" y="1000665"/>
                </a:lnTo>
                <a:cubicBezTo>
                  <a:pt x="815344" y="1018974"/>
                  <a:pt x="801978" y="1037100"/>
                  <a:pt x="787295" y="1055049"/>
                </a:cubicBezTo>
                <a:lnTo>
                  <a:pt x="740793" y="1106407"/>
                </a:lnTo>
                <a:lnTo>
                  <a:pt x="733508" y="1078387"/>
                </a:lnTo>
                <a:lnTo>
                  <a:pt x="734793" y="1076303"/>
                </a:lnTo>
                <a:lnTo>
                  <a:pt x="741824" y="1070696"/>
                </a:lnTo>
                <a:close/>
                <a:moveTo>
                  <a:pt x="138355" y="989769"/>
                </a:moveTo>
                <a:lnTo>
                  <a:pt x="137415" y="991514"/>
                </a:lnTo>
                <a:lnTo>
                  <a:pt x="137339" y="991411"/>
                </a:lnTo>
                <a:close/>
                <a:moveTo>
                  <a:pt x="1016728" y="989613"/>
                </a:moveTo>
                <a:lnTo>
                  <a:pt x="1035818" y="1035701"/>
                </a:lnTo>
                <a:cubicBezTo>
                  <a:pt x="1011498" y="1060021"/>
                  <a:pt x="985515" y="1081920"/>
                  <a:pt x="958200" y="1101355"/>
                </a:cubicBezTo>
                <a:lnTo>
                  <a:pt x="948150" y="1107326"/>
                </a:lnTo>
                <a:lnTo>
                  <a:pt x="1000795" y="1026566"/>
                </a:lnTo>
                <a:close/>
                <a:moveTo>
                  <a:pt x="288509" y="983882"/>
                </a:moveTo>
                <a:lnTo>
                  <a:pt x="256348" y="1033992"/>
                </a:lnTo>
                <a:lnTo>
                  <a:pt x="251712" y="1041282"/>
                </a:lnTo>
                <a:lnTo>
                  <a:pt x="253046" y="1009828"/>
                </a:lnTo>
                <a:close/>
                <a:moveTo>
                  <a:pt x="254491" y="975753"/>
                </a:moveTo>
                <a:lnTo>
                  <a:pt x="253046" y="1009828"/>
                </a:lnTo>
                <a:lnTo>
                  <a:pt x="231292" y="1025743"/>
                </a:lnTo>
                <a:lnTo>
                  <a:pt x="217225" y="1036556"/>
                </a:lnTo>
                <a:lnTo>
                  <a:pt x="218365" y="1033305"/>
                </a:lnTo>
                <a:lnTo>
                  <a:pt x="233234" y="1011516"/>
                </a:lnTo>
                <a:close/>
                <a:moveTo>
                  <a:pt x="315738" y="967644"/>
                </a:moveTo>
                <a:lnTo>
                  <a:pt x="297257" y="1026566"/>
                </a:lnTo>
                <a:lnTo>
                  <a:pt x="257590" y="1101481"/>
                </a:lnTo>
                <a:lnTo>
                  <a:pt x="252410" y="1097885"/>
                </a:lnTo>
                <a:lnTo>
                  <a:pt x="268720" y="1057517"/>
                </a:lnTo>
                <a:cubicBezTo>
                  <a:pt x="274961" y="1042256"/>
                  <a:pt x="280624" y="1028609"/>
                  <a:pt x="285797" y="1016351"/>
                </a:cubicBezTo>
                <a:lnTo>
                  <a:pt x="304692" y="973524"/>
                </a:lnTo>
                <a:close/>
                <a:moveTo>
                  <a:pt x="239077" y="961729"/>
                </a:moveTo>
                <a:lnTo>
                  <a:pt x="225617" y="1008271"/>
                </a:lnTo>
                <a:lnTo>
                  <a:pt x="225092" y="1009519"/>
                </a:lnTo>
                <a:lnTo>
                  <a:pt x="195153" y="1051574"/>
                </a:lnTo>
                <a:lnTo>
                  <a:pt x="193635" y="1050094"/>
                </a:lnTo>
                <a:lnTo>
                  <a:pt x="200381" y="1037183"/>
                </a:lnTo>
                <a:close/>
                <a:moveTo>
                  <a:pt x="702958" y="960887"/>
                </a:moveTo>
                <a:lnTo>
                  <a:pt x="710614" y="990332"/>
                </a:lnTo>
                <a:lnTo>
                  <a:pt x="689247" y="1036411"/>
                </a:lnTo>
                <a:lnTo>
                  <a:pt x="678766" y="1056496"/>
                </a:lnTo>
                <a:lnTo>
                  <a:pt x="581047" y="1183300"/>
                </a:lnTo>
                <a:lnTo>
                  <a:pt x="574441" y="1190853"/>
                </a:lnTo>
                <a:lnTo>
                  <a:pt x="603281" y="1127218"/>
                </a:lnTo>
                <a:lnTo>
                  <a:pt x="614147" y="1107068"/>
                </a:lnTo>
                <a:cubicBezTo>
                  <a:pt x="625598" y="1085353"/>
                  <a:pt x="637565" y="1062455"/>
                  <a:pt x="650159" y="1038192"/>
                </a:cubicBezTo>
                <a:lnTo>
                  <a:pt x="651971" y="1034681"/>
                </a:lnTo>
                <a:lnTo>
                  <a:pt x="674748" y="1000732"/>
                </a:lnTo>
                <a:lnTo>
                  <a:pt x="689905" y="977689"/>
                </a:lnTo>
                <a:close/>
                <a:moveTo>
                  <a:pt x="851263" y="959362"/>
                </a:moveTo>
                <a:lnTo>
                  <a:pt x="842630" y="981280"/>
                </a:lnTo>
                <a:lnTo>
                  <a:pt x="839510" y="988063"/>
                </a:lnTo>
                <a:lnTo>
                  <a:pt x="830550" y="995643"/>
                </a:lnTo>
                <a:close/>
                <a:moveTo>
                  <a:pt x="508539" y="954696"/>
                </a:moveTo>
                <a:lnTo>
                  <a:pt x="501131" y="990321"/>
                </a:lnTo>
                <a:lnTo>
                  <a:pt x="441832" y="1103307"/>
                </a:lnTo>
                <a:lnTo>
                  <a:pt x="441993" y="1101637"/>
                </a:lnTo>
                <a:close/>
                <a:moveTo>
                  <a:pt x="342891" y="953190"/>
                </a:moveTo>
                <a:lnTo>
                  <a:pt x="306114" y="1043043"/>
                </a:lnTo>
                <a:lnTo>
                  <a:pt x="314914" y="1010643"/>
                </a:lnTo>
                <a:lnTo>
                  <a:pt x="325996" y="962183"/>
                </a:lnTo>
                <a:close/>
                <a:moveTo>
                  <a:pt x="244208" y="951723"/>
                </a:moveTo>
                <a:lnTo>
                  <a:pt x="239077" y="961729"/>
                </a:lnTo>
                <a:lnTo>
                  <a:pt x="239661" y="959709"/>
                </a:lnTo>
                <a:close/>
                <a:moveTo>
                  <a:pt x="621586" y="949570"/>
                </a:moveTo>
                <a:lnTo>
                  <a:pt x="595432" y="992986"/>
                </a:lnTo>
                <a:cubicBezTo>
                  <a:pt x="537689" y="1086238"/>
                  <a:pt x="544445" y="1057967"/>
                  <a:pt x="493593" y="1190179"/>
                </a:cubicBezTo>
                <a:lnTo>
                  <a:pt x="489818" y="1199251"/>
                </a:lnTo>
                <a:lnTo>
                  <a:pt x="498579" y="1171398"/>
                </a:lnTo>
                <a:lnTo>
                  <a:pt x="515883" y="1094941"/>
                </a:lnTo>
                <a:lnTo>
                  <a:pt x="539306" y="1063633"/>
                </a:lnTo>
                <a:cubicBezTo>
                  <a:pt x="555562" y="1041656"/>
                  <a:pt x="572726" y="1018201"/>
                  <a:pt x="590475" y="993659"/>
                </a:cubicBezTo>
                <a:close/>
                <a:moveTo>
                  <a:pt x="417537" y="948833"/>
                </a:moveTo>
                <a:lnTo>
                  <a:pt x="409859" y="970143"/>
                </a:lnTo>
                <a:lnTo>
                  <a:pt x="385673" y="1014457"/>
                </a:lnTo>
                <a:lnTo>
                  <a:pt x="380860" y="1019965"/>
                </a:lnTo>
                <a:lnTo>
                  <a:pt x="379620" y="1021276"/>
                </a:lnTo>
                <a:lnTo>
                  <a:pt x="405510" y="973379"/>
                </a:lnTo>
                <a:close/>
                <a:moveTo>
                  <a:pt x="255744" y="946205"/>
                </a:moveTo>
                <a:lnTo>
                  <a:pt x="254830" y="967746"/>
                </a:lnTo>
                <a:lnTo>
                  <a:pt x="225369" y="1009130"/>
                </a:lnTo>
                <a:lnTo>
                  <a:pt x="225617" y="1008271"/>
                </a:lnTo>
                <a:lnTo>
                  <a:pt x="230257" y="997250"/>
                </a:lnTo>
                <a:close/>
                <a:moveTo>
                  <a:pt x="698958" y="945503"/>
                </a:moveTo>
                <a:lnTo>
                  <a:pt x="702391" y="958707"/>
                </a:lnTo>
                <a:lnTo>
                  <a:pt x="689905" y="977689"/>
                </a:lnTo>
                <a:lnTo>
                  <a:pt x="682984" y="986598"/>
                </a:lnTo>
                <a:lnTo>
                  <a:pt x="665602" y="1008264"/>
                </a:lnTo>
                <a:lnTo>
                  <a:pt x="689929" y="961120"/>
                </a:lnTo>
                <a:lnTo>
                  <a:pt x="692268" y="955919"/>
                </a:lnTo>
                <a:lnTo>
                  <a:pt x="695012" y="951277"/>
                </a:lnTo>
                <a:close/>
                <a:moveTo>
                  <a:pt x="346110" y="945325"/>
                </a:moveTo>
                <a:lnTo>
                  <a:pt x="344277" y="952452"/>
                </a:lnTo>
                <a:lnTo>
                  <a:pt x="342891" y="953190"/>
                </a:lnTo>
                <a:close/>
                <a:moveTo>
                  <a:pt x="507287" y="944666"/>
                </a:moveTo>
                <a:lnTo>
                  <a:pt x="458459" y="1021093"/>
                </a:lnTo>
                <a:lnTo>
                  <a:pt x="460130" y="1014557"/>
                </a:lnTo>
                <a:lnTo>
                  <a:pt x="472419" y="981847"/>
                </a:lnTo>
                <a:lnTo>
                  <a:pt x="477232" y="977482"/>
                </a:lnTo>
                <a:close/>
                <a:moveTo>
                  <a:pt x="525657" y="943589"/>
                </a:moveTo>
                <a:lnTo>
                  <a:pt x="526316" y="944759"/>
                </a:lnTo>
                <a:cubicBezTo>
                  <a:pt x="529152" y="963196"/>
                  <a:pt x="529293" y="986048"/>
                  <a:pt x="527461" y="1011148"/>
                </a:cubicBezTo>
                <a:lnTo>
                  <a:pt x="527370" y="1011828"/>
                </a:lnTo>
                <a:lnTo>
                  <a:pt x="526469" y="1013966"/>
                </a:lnTo>
                <a:lnTo>
                  <a:pt x="521030" y="1020239"/>
                </a:lnTo>
                <a:lnTo>
                  <a:pt x="488899" y="1057246"/>
                </a:lnTo>
                <a:lnTo>
                  <a:pt x="493593" y="1026566"/>
                </a:lnTo>
                <a:lnTo>
                  <a:pt x="501131" y="990321"/>
                </a:lnTo>
                <a:close/>
                <a:moveTo>
                  <a:pt x="369316" y="942643"/>
                </a:moveTo>
                <a:lnTo>
                  <a:pt x="362703" y="961120"/>
                </a:lnTo>
                <a:cubicBezTo>
                  <a:pt x="353825" y="984424"/>
                  <a:pt x="345651" y="1004333"/>
                  <a:pt x="338077" y="1021794"/>
                </a:cubicBezTo>
                <a:lnTo>
                  <a:pt x="334391" y="1029856"/>
                </a:lnTo>
                <a:lnTo>
                  <a:pt x="319934" y="1050341"/>
                </a:lnTo>
                <a:lnTo>
                  <a:pt x="329980" y="1010204"/>
                </a:lnTo>
                <a:cubicBezTo>
                  <a:pt x="333783" y="994449"/>
                  <a:pt x="338049" y="977086"/>
                  <a:pt x="342715" y="958529"/>
                </a:cubicBezTo>
                <a:lnTo>
                  <a:pt x="344277" y="952452"/>
                </a:lnTo>
                <a:lnTo>
                  <a:pt x="344651" y="952253"/>
                </a:lnTo>
                <a:close/>
                <a:moveTo>
                  <a:pt x="249133" y="942119"/>
                </a:moveTo>
                <a:lnTo>
                  <a:pt x="248173" y="944759"/>
                </a:lnTo>
                <a:lnTo>
                  <a:pt x="244208" y="951723"/>
                </a:lnTo>
                <a:close/>
                <a:moveTo>
                  <a:pt x="985196" y="936985"/>
                </a:moveTo>
                <a:lnTo>
                  <a:pt x="951711" y="993843"/>
                </a:lnTo>
                <a:cubicBezTo>
                  <a:pt x="927169" y="1042927"/>
                  <a:pt x="908915" y="1095897"/>
                  <a:pt x="882801" y="1144010"/>
                </a:cubicBezTo>
                <a:lnTo>
                  <a:pt x="880621" y="1147449"/>
                </a:lnTo>
                <a:lnTo>
                  <a:pt x="872587" y="1152222"/>
                </a:lnTo>
                <a:lnTo>
                  <a:pt x="790973" y="1184129"/>
                </a:lnTo>
                <a:lnTo>
                  <a:pt x="821551" y="1142155"/>
                </a:lnTo>
                <a:lnTo>
                  <a:pt x="910742" y="1001287"/>
                </a:lnTo>
                <a:lnTo>
                  <a:pt x="918988" y="993843"/>
                </a:lnTo>
                <a:cubicBezTo>
                  <a:pt x="935059" y="979868"/>
                  <a:pt x="950741" y="965323"/>
                  <a:pt x="966835" y="951318"/>
                </a:cubicBezTo>
                <a:close/>
                <a:moveTo>
                  <a:pt x="512235" y="936922"/>
                </a:moveTo>
                <a:lnTo>
                  <a:pt x="511605" y="939952"/>
                </a:lnTo>
                <a:lnTo>
                  <a:pt x="507287" y="944666"/>
                </a:lnTo>
                <a:close/>
                <a:moveTo>
                  <a:pt x="278489" y="935376"/>
                </a:moveTo>
                <a:lnTo>
                  <a:pt x="254491" y="975753"/>
                </a:lnTo>
                <a:lnTo>
                  <a:pt x="254830" y="967746"/>
                </a:lnTo>
                <a:lnTo>
                  <a:pt x="277309" y="936169"/>
                </a:lnTo>
                <a:close/>
                <a:moveTo>
                  <a:pt x="120962" y="935332"/>
                </a:moveTo>
                <a:lnTo>
                  <a:pt x="117009" y="942169"/>
                </a:lnTo>
                <a:lnTo>
                  <a:pt x="108491" y="952215"/>
                </a:lnTo>
                <a:lnTo>
                  <a:pt x="104451" y="946725"/>
                </a:lnTo>
                <a:lnTo>
                  <a:pt x="110784" y="940897"/>
                </a:lnTo>
                <a:close/>
                <a:moveTo>
                  <a:pt x="695880" y="933663"/>
                </a:moveTo>
                <a:lnTo>
                  <a:pt x="698223" y="942676"/>
                </a:lnTo>
                <a:lnTo>
                  <a:pt x="692268" y="955919"/>
                </a:lnTo>
                <a:lnTo>
                  <a:pt x="653968" y="1020723"/>
                </a:lnTo>
                <a:close/>
                <a:moveTo>
                  <a:pt x="518594" y="932321"/>
                </a:moveTo>
                <a:lnTo>
                  <a:pt x="518655" y="932358"/>
                </a:lnTo>
                <a:lnTo>
                  <a:pt x="508539" y="954696"/>
                </a:lnTo>
                <a:lnTo>
                  <a:pt x="511605" y="939952"/>
                </a:lnTo>
                <a:close/>
                <a:moveTo>
                  <a:pt x="402634" y="931350"/>
                </a:moveTo>
                <a:lnTo>
                  <a:pt x="398528" y="940683"/>
                </a:lnTo>
                <a:lnTo>
                  <a:pt x="377811" y="968333"/>
                </a:lnTo>
                <a:lnTo>
                  <a:pt x="339161" y="1023097"/>
                </a:lnTo>
                <a:lnTo>
                  <a:pt x="362703" y="961120"/>
                </a:lnTo>
                <a:lnTo>
                  <a:pt x="370014" y="942371"/>
                </a:lnTo>
                <a:lnTo>
                  <a:pt x="386903" y="935791"/>
                </a:lnTo>
                <a:close/>
                <a:moveTo>
                  <a:pt x="196649" y="931303"/>
                </a:moveTo>
                <a:lnTo>
                  <a:pt x="195521" y="935402"/>
                </a:lnTo>
                <a:lnTo>
                  <a:pt x="195425" y="935964"/>
                </a:lnTo>
                <a:lnTo>
                  <a:pt x="184850" y="969266"/>
                </a:lnTo>
                <a:cubicBezTo>
                  <a:pt x="180612" y="982492"/>
                  <a:pt x="175680" y="997750"/>
                  <a:pt x="169918" y="1015370"/>
                </a:cubicBezTo>
                <a:lnTo>
                  <a:pt x="167022" y="1024138"/>
                </a:lnTo>
                <a:lnTo>
                  <a:pt x="147194" y="1004800"/>
                </a:lnTo>
                <a:lnTo>
                  <a:pt x="144433" y="1001050"/>
                </a:lnTo>
                <a:close/>
                <a:moveTo>
                  <a:pt x="514380" y="929779"/>
                </a:moveTo>
                <a:lnTo>
                  <a:pt x="516126" y="930832"/>
                </a:lnTo>
                <a:lnTo>
                  <a:pt x="512235" y="936922"/>
                </a:lnTo>
                <a:lnTo>
                  <a:pt x="512683" y="934766"/>
                </a:lnTo>
                <a:close/>
                <a:moveTo>
                  <a:pt x="408215" y="929774"/>
                </a:moveTo>
                <a:lnTo>
                  <a:pt x="396984" y="957879"/>
                </a:lnTo>
                <a:lnTo>
                  <a:pt x="360904" y="1029984"/>
                </a:lnTo>
                <a:lnTo>
                  <a:pt x="353680" y="1042610"/>
                </a:lnTo>
                <a:lnTo>
                  <a:pt x="398528" y="940683"/>
                </a:lnTo>
                <a:lnTo>
                  <a:pt x="406295" y="930316"/>
                </a:lnTo>
                <a:close/>
                <a:moveTo>
                  <a:pt x="460174" y="929195"/>
                </a:moveTo>
                <a:lnTo>
                  <a:pt x="441082" y="987241"/>
                </a:lnTo>
                <a:lnTo>
                  <a:pt x="415983" y="1022225"/>
                </a:lnTo>
                <a:lnTo>
                  <a:pt x="407330" y="1035006"/>
                </a:lnTo>
                <a:lnTo>
                  <a:pt x="393769" y="1043813"/>
                </a:lnTo>
                <a:lnTo>
                  <a:pt x="384164" y="1048438"/>
                </a:lnTo>
                <a:lnTo>
                  <a:pt x="406809" y="990268"/>
                </a:lnTo>
                <a:close/>
                <a:moveTo>
                  <a:pt x="413859" y="928181"/>
                </a:moveTo>
                <a:lnTo>
                  <a:pt x="376160" y="1024935"/>
                </a:lnTo>
                <a:lnTo>
                  <a:pt x="361024" y="1040941"/>
                </a:lnTo>
                <a:lnTo>
                  <a:pt x="391055" y="972716"/>
                </a:lnTo>
                <a:lnTo>
                  <a:pt x="396984" y="957879"/>
                </a:lnTo>
                <a:lnTo>
                  <a:pt x="411513" y="928843"/>
                </a:lnTo>
                <a:close/>
                <a:moveTo>
                  <a:pt x="990910" y="927283"/>
                </a:moveTo>
                <a:lnTo>
                  <a:pt x="992550" y="931244"/>
                </a:lnTo>
                <a:lnTo>
                  <a:pt x="985196" y="936985"/>
                </a:lnTo>
                <a:close/>
                <a:moveTo>
                  <a:pt x="429861" y="923682"/>
                </a:moveTo>
                <a:lnTo>
                  <a:pt x="417537" y="948833"/>
                </a:lnTo>
                <a:lnTo>
                  <a:pt x="426238" y="924686"/>
                </a:lnTo>
                <a:lnTo>
                  <a:pt x="429327" y="923813"/>
                </a:lnTo>
                <a:close/>
                <a:moveTo>
                  <a:pt x="439510" y="921310"/>
                </a:moveTo>
                <a:lnTo>
                  <a:pt x="411787" y="977482"/>
                </a:lnTo>
                <a:lnTo>
                  <a:pt x="406809" y="990268"/>
                </a:lnTo>
                <a:lnTo>
                  <a:pt x="399661" y="998448"/>
                </a:lnTo>
                <a:lnTo>
                  <a:pt x="409859" y="970143"/>
                </a:lnTo>
                <a:lnTo>
                  <a:pt x="436048" y="922161"/>
                </a:lnTo>
                <a:close/>
                <a:moveTo>
                  <a:pt x="256812" y="921002"/>
                </a:moveTo>
                <a:lnTo>
                  <a:pt x="256528" y="927700"/>
                </a:lnTo>
                <a:lnTo>
                  <a:pt x="249133" y="942119"/>
                </a:lnTo>
                <a:close/>
                <a:moveTo>
                  <a:pt x="491305" y="918304"/>
                </a:moveTo>
                <a:lnTo>
                  <a:pt x="498011" y="921291"/>
                </a:lnTo>
                <a:lnTo>
                  <a:pt x="485110" y="948065"/>
                </a:lnTo>
                <a:lnTo>
                  <a:pt x="472419" y="981847"/>
                </a:lnTo>
                <a:lnTo>
                  <a:pt x="430288" y="1020060"/>
                </a:lnTo>
                <a:lnTo>
                  <a:pt x="441082" y="987241"/>
                </a:lnTo>
                <a:lnTo>
                  <a:pt x="464878" y="954075"/>
                </a:lnTo>
                <a:close/>
                <a:moveTo>
                  <a:pt x="527187" y="913519"/>
                </a:moveTo>
                <a:lnTo>
                  <a:pt x="518748" y="932153"/>
                </a:lnTo>
                <a:lnTo>
                  <a:pt x="518594" y="932321"/>
                </a:lnTo>
                <a:lnTo>
                  <a:pt x="516126" y="930832"/>
                </a:lnTo>
                <a:close/>
                <a:moveTo>
                  <a:pt x="472219" y="913269"/>
                </a:moveTo>
                <a:lnTo>
                  <a:pt x="460871" y="928398"/>
                </a:lnTo>
                <a:lnTo>
                  <a:pt x="460174" y="929195"/>
                </a:lnTo>
                <a:lnTo>
                  <a:pt x="464813" y="915089"/>
                </a:lnTo>
                <a:close/>
                <a:moveTo>
                  <a:pt x="419785" y="912312"/>
                </a:moveTo>
                <a:lnTo>
                  <a:pt x="411513" y="928843"/>
                </a:lnTo>
                <a:lnTo>
                  <a:pt x="408215" y="929774"/>
                </a:lnTo>
                <a:lnTo>
                  <a:pt x="409944" y="925447"/>
                </a:lnTo>
                <a:close/>
                <a:moveTo>
                  <a:pt x="142815" y="911419"/>
                </a:moveTo>
                <a:lnTo>
                  <a:pt x="124264" y="933527"/>
                </a:lnTo>
                <a:lnTo>
                  <a:pt x="120962" y="935332"/>
                </a:lnTo>
                <a:lnTo>
                  <a:pt x="125663" y="927204"/>
                </a:lnTo>
                <a:close/>
                <a:moveTo>
                  <a:pt x="689822" y="910363"/>
                </a:moveTo>
                <a:lnTo>
                  <a:pt x="694537" y="928500"/>
                </a:lnTo>
                <a:lnTo>
                  <a:pt x="651589" y="1003652"/>
                </a:lnTo>
                <a:lnTo>
                  <a:pt x="606580" y="1081835"/>
                </a:lnTo>
                <a:lnTo>
                  <a:pt x="577618" y="1117936"/>
                </a:lnTo>
                <a:lnTo>
                  <a:pt x="652069" y="980399"/>
                </a:lnTo>
                <a:close/>
                <a:moveTo>
                  <a:pt x="420943" y="909997"/>
                </a:moveTo>
                <a:lnTo>
                  <a:pt x="420319" y="911599"/>
                </a:lnTo>
                <a:lnTo>
                  <a:pt x="419785" y="912312"/>
                </a:lnTo>
                <a:close/>
                <a:moveTo>
                  <a:pt x="136478" y="908504"/>
                </a:moveTo>
                <a:lnTo>
                  <a:pt x="125663" y="927204"/>
                </a:lnTo>
                <a:lnTo>
                  <a:pt x="110784" y="940897"/>
                </a:lnTo>
                <a:lnTo>
                  <a:pt x="103210" y="945039"/>
                </a:lnTo>
                <a:lnTo>
                  <a:pt x="102583" y="944188"/>
                </a:lnTo>
                <a:lnTo>
                  <a:pt x="133644" y="912036"/>
                </a:lnTo>
                <a:close/>
                <a:moveTo>
                  <a:pt x="266718" y="907683"/>
                </a:moveTo>
                <a:lnTo>
                  <a:pt x="265614" y="926436"/>
                </a:lnTo>
                <a:lnTo>
                  <a:pt x="255744" y="946205"/>
                </a:lnTo>
                <a:lnTo>
                  <a:pt x="256528" y="927700"/>
                </a:lnTo>
                <a:lnTo>
                  <a:pt x="261647" y="917719"/>
                </a:lnTo>
                <a:close/>
                <a:moveTo>
                  <a:pt x="334506" y="907310"/>
                </a:moveTo>
                <a:lnTo>
                  <a:pt x="330542" y="920444"/>
                </a:lnTo>
                <a:lnTo>
                  <a:pt x="330289" y="921252"/>
                </a:lnTo>
                <a:lnTo>
                  <a:pt x="330133" y="921501"/>
                </a:lnTo>
                <a:cubicBezTo>
                  <a:pt x="324748" y="931009"/>
                  <a:pt x="318838" y="942463"/>
                  <a:pt x="311687" y="957670"/>
                </a:cubicBezTo>
                <a:lnTo>
                  <a:pt x="304692" y="973524"/>
                </a:lnTo>
                <a:lnTo>
                  <a:pt x="297257" y="977482"/>
                </a:lnTo>
                <a:lnTo>
                  <a:pt x="288509" y="983882"/>
                </a:lnTo>
                <a:lnTo>
                  <a:pt x="313619" y="944759"/>
                </a:lnTo>
                <a:cubicBezTo>
                  <a:pt x="314332" y="943656"/>
                  <a:pt x="318870" y="935649"/>
                  <a:pt x="326338" y="922195"/>
                </a:cubicBezTo>
                <a:close/>
                <a:moveTo>
                  <a:pt x="162294" y="905735"/>
                </a:moveTo>
                <a:lnTo>
                  <a:pt x="146402" y="947331"/>
                </a:lnTo>
                <a:lnTo>
                  <a:pt x="132592" y="984960"/>
                </a:lnTo>
                <a:lnTo>
                  <a:pt x="110007" y="954274"/>
                </a:lnTo>
                <a:lnTo>
                  <a:pt x="117009" y="942169"/>
                </a:lnTo>
                <a:lnTo>
                  <a:pt x="117389" y="941719"/>
                </a:lnTo>
                <a:lnTo>
                  <a:pt x="124264" y="933527"/>
                </a:lnTo>
                <a:lnTo>
                  <a:pt x="133644" y="928398"/>
                </a:lnTo>
                <a:close/>
                <a:moveTo>
                  <a:pt x="343016" y="900876"/>
                </a:moveTo>
                <a:lnTo>
                  <a:pt x="341268" y="906657"/>
                </a:lnTo>
                <a:cubicBezTo>
                  <a:pt x="337879" y="917993"/>
                  <a:pt x="334135" y="930632"/>
                  <a:pt x="329980" y="944759"/>
                </a:cubicBezTo>
                <a:lnTo>
                  <a:pt x="325996" y="962183"/>
                </a:lnTo>
                <a:lnTo>
                  <a:pt x="315738" y="967644"/>
                </a:lnTo>
                <a:lnTo>
                  <a:pt x="330289" y="921252"/>
                </a:lnTo>
                <a:close/>
                <a:moveTo>
                  <a:pt x="257707" y="899194"/>
                </a:moveTo>
                <a:lnTo>
                  <a:pt x="250077" y="923691"/>
                </a:lnTo>
                <a:lnTo>
                  <a:pt x="239661" y="959709"/>
                </a:lnTo>
                <a:lnTo>
                  <a:pt x="206449" y="1018036"/>
                </a:lnTo>
                <a:lnTo>
                  <a:pt x="190654" y="1047187"/>
                </a:lnTo>
                <a:lnTo>
                  <a:pt x="177335" y="1034197"/>
                </a:lnTo>
                <a:lnTo>
                  <a:pt x="180825" y="1018671"/>
                </a:lnTo>
                <a:lnTo>
                  <a:pt x="184507" y="1011490"/>
                </a:lnTo>
                <a:lnTo>
                  <a:pt x="202163" y="980925"/>
                </a:lnTo>
                <a:cubicBezTo>
                  <a:pt x="218035" y="955495"/>
                  <a:pt x="225653" y="949617"/>
                  <a:pt x="253875" y="905341"/>
                </a:cubicBezTo>
                <a:close/>
                <a:moveTo>
                  <a:pt x="257742" y="899082"/>
                </a:moveTo>
                <a:lnTo>
                  <a:pt x="257739" y="899142"/>
                </a:lnTo>
                <a:lnTo>
                  <a:pt x="257707" y="899194"/>
                </a:lnTo>
                <a:close/>
                <a:moveTo>
                  <a:pt x="553184" y="890463"/>
                </a:moveTo>
                <a:lnTo>
                  <a:pt x="545731" y="905340"/>
                </a:lnTo>
                <a:lnTo>
                  <a:pt x="525657" y="943589"/>
                </a:lnTo>
                <a:lnTo>
                  <a:pt x="519686" y="932980"/>
                </a:lnTo>
                <a:lnTo>
                  <a:pt x="518655" y="932358"/>
                </a:lnTo>
                <a:lnTo>
                  <a:pt x="518748" y="932153"/>
                </a:lnTo>
                <a:lnTo>
                  <a:pt x="523380" y="927095"/>
                </a:lnTo>
                <a:close/>
                <a:moveTo>
                  <a:pt x="719629" y="884594"/>
                </a:moveTo>
                <a:lnTo>
                  <a:pt x="706291" y="912036"/>
                </a:lnTo>
                <a:lnTo>
                  <a:pt x="695880" y="933663"/>
                </a:lnTo>
                <a:lnTo>
                  <a:pt x="694537" y="928500"/>
                </a:lnTo>
                <a:close/>
                <a:moveTo>
                  <a:pt x="441272" y="883634"/>
                </a:moveTo>
                <a:lnTo>
                  <a:pt x="427886" y="920111"/>
                </a:lnTo>
                <a:lnTo>
                  <a:pt x="426238" y="924686"/>
                </a:lnTo>
                <a:lnTo>
                  <a:pt x="413859" y="928181"/>
                </a:lnTo>
                <a:lnTo>
                  <a:pt x="420319" y="911599"/>
                </a:lnTo>
                <a:close/>
                <a:moveTo>
                  <a:pt x="268210" y="882344"/>
                </a:moveTo>
                <a:lnTo>
                  <a:pt x="267696" y="891071"/>
                </a:lnTo>
                <a:lnTo>
                  <a:pt x="256812" y="921002"/>
                </a:lnTo>
                <a:lnTo>
                  <a:pt x="257739" y="899142"/>
                </a:lnTo>
                <a:close/>
                <a:moveTo>
                  <a:pt x="970205" y="877297"/>
                </a:moveTo>
                <a:lnTo>
                  <a:pt x="973012" y="884075"/>
                </a:lnTo>
                <a:lnTo>
                  <a:pt x="920435" y="985977"/>
                </a:lnTo>
                <a:lnTo>
                  <a:pt x="910742" y="1001287"/>
                </a:lnTo>
                <a:lnTo>
                  <a:pt x="781257" y="1118166"/>
                </a:lnTo>
                <a:lnTo>
                  <a:pt x="765260" y="1131962"/>
                </a:lnTo>
                <a:lnTo>
                  <a:pt x="767336" y="1128595"/>
                </a:lnTo>
                <a:cubicBezTo>
                  <a:pt x="773888" y="1117537"/>
                  <a:pt x="780697" y="1105578"/>
                  <a:pt x="788097" y="1092011"/>
                </a:cubicBezTo>
                <a:cubicBezTo>
                  <a:pt x="799608" y="1070909"/>
                  <a:pt x="809529" y="1051950"/>
                  <a:pt x="818429" y="1033905"/>
                </a:cubicBezTo>
                <a:lnTo>
                  <a:pt x="839510" y="988063"/>
                </a:lnTo>
                <a:lnTo>
                  <a:pt x="968072" y="879314"/>
                </a:lnTo>
                <a:close/>
                <a:moveTo>
                  <a:pt x="350823" y="875125"/>
                </a:moveTo>
                <a:lnTo>
                  <a:pt x="350425" y="876371"/>
                </a:lnTo>
                <a:lnTo>
                  <a:pt x="349129" y="880659"/>
                </a:lnTo>
                <a:lnTo>
                  <a:pt x="334506" y="907310"/>
                </a:lnTo>
                <a:lnTo>
                  <a:pt x="341261" y="884924"/>
                </a:lnTo>
                <a:close/>
                <a:moveTo>
                  <a:pt x="898702" y="873130"/>
                </a:moveTo>
                <a:lnTo>
                  <a:pt x="891670" y="888587"/>
                </a:lnTo>
                <a:lnTo>
                  <a:pt x="851263" y="959362"/>
                </a:lnTo>
                <a:lnTo>
                  <a:pt x="864107" y="926756"/>
                </a:lnTo>
                <a:lnTo>
                  <a:pt x="874533" y="896734"/>
                </a:lnTo>
                <a:lnTo>
                  <a:pt x="889797" y="880438"/>
                </a:lnTo>
                <a:close/>
                <a:moveTo>
                  <a:pt x="174907" y="872720"/>
                </a:moveTo>
                <a:lnTo>
                  <a:pt x="168671" y="889043"/>
                </a:lnTo>
                <a:lnTo>
                  <a:pt x="155103" y="900110"/>
                </a:lnTo>
                <a:lnTo>
                  <a:pt x="142815" y="911419"/>
                </a:lnTo>
                <a:lnTo>
                  <a:pt x="157107" y="894387"/>
                </a:lnTo>
                <a:close/>
                <a:moveTo>
                  <a:pt x="217002" y="859451"/>
                </a:moveTo>
                <a:lnTo>
                  <a:pt x="215451" y="862952"/>
                </a:lnTo>
                <a:lnTo>
                  <a:pt x="213131" y="871385"/>
                </a:lnTo>
                <a:lnTo>
                  <a:pt x="146902" y="975951"/>
                </a:lnTo>
                <a:lnTo>
                  <a:pt x="138355" y="989769"/>
                </a:lnTo>
                <a:lnTo>
                  <a:pt x="200329" y="874675"/>
                </a:lnTo>
                <a:close/>
                <a:moveTo>
                  <a:pt x="675395" y="854877"/>
                </a:moveTo>
                <a:lnTo>
                  <a:pt x="678898" y="868350"/>
                </a:lnTo>
                <a:lnTo>
                  <a:pt x="621586" y="949570"/>
                </a:lnTo>
                <a:lnTo>
                  <a:pt x="624484" y="944759"/>
                </a:lnTo>
                <a:cubicBezTo>
                  <a:pt x="637621" y="922426"/>
                  <a:pt x="648417" y="903598"/>
                  <a:pt x="657516" y="887400"/>
                </a:cubicBezTo>
                <a:close/>
                <a:moveTo>
                  <a:pt x="211326" y="854252"/>
                </a:moveTo>
                <a:lnTo>
                  <a:pt x="200329" y="874675"/>
                </a:lnTo>
                <a:lnTo>
                  <a:pt x="192342" y="881967"/>
                </a:lnTo>
                <a:lnTo>
                  <a:pt x="162294" y="905735"/>
                </a:lnTo>
                <a:lnTo>
                  <a:pt x="168671" y="889043"/>
                </a:lnTo>
                <a:close/>
                <a:moveTo>
                  <a:pt x="540435" y="853183"/>
                </a:moveTo>
                <a:lnTo>
                  <a:pt x="514380" y="929779"/>
                </a:lnTo>
                <a:lnTo>
                  <a:pt x="506788" y="925199"/>
                </a:lnTo>
                <a:lnTo>
                  <a:pt x="498011" y="921291"/>
                </a:lnTo>
                <a:lnTo>
                  <a:pt x="514349" y="887384"/>
                </a:lnTo>
                <a:close/>
                <a:moveTo>
                  <a:pt x="259812" y="850249"/>
                </a:moveTo>
                <a:lnTo>
                  <a:pt x="258987" y="869705"/>
                </a:lnTo>
                <a:lnTo>
                  <a:pt x="234689" y="914757"/>
                </a:lnTo>
                <a:cubicBezTo>
                  <a:pt x="219541" y="943645"/>
                  <a:pt x="204674" y="972307"/>
                  <a:pt x="190372" y="1000054"/>
                </a:cubicBezTo>
                <a:lnTo>
                  <a:pt x="184507" y="1011490"/>
                </a:lnTo>
                <a:lnTo>
                  <a:pt x="182469" y="1015018"/>
                </a:lnTo>
                <a:lnTo>
                  <a:pt x="181051" y="1017664"/>
                </a:lnTo>
                <a:lnTo>
                  <a:pt x="182728" y="1010204"/>
                </a:lnTo>
                <a:lnTo>
                  <a:pt x="195425" y="935964"/>
                </a:lnTo>
                <a:lnTo>
                  <a:pt x="195621" y="935349"/>
                </a:lnTo>
                <a:lnTo>
                  <a:pt x="197060" y="930754"/>
                </a:lnTo>
                <a:lnTo>
                  <a:pt x="212637" y="909947"/>
                </a:lnTo>
                <a:close/>
                <a:moveTo>
                  <a:pt x="270176" y="848959"/>
                </a:moveTo>
                <a:lnTo>
                  <a:pt x="269436" y="861537"/>
                </a:lnTo>
                <a:lnTo>
                  <a:pt x="257742" y="899082"/>
                </a:lnTo>
                <a:lnTo>
                  <a:pt x="258987" y="869705"/>
                </a:lnTo>
                <a:close/>
                <a:moveTo>
                  <a:pt x="738090" y="846610"/>
                </a:moveTo>
                <a:lnTo>
                  <a:pt x="732884" y="861398"/>
                </a:lnTo>
                <a:lnTo>
                  <a:pt x="719629" y="884594"/>
                </a:lnTo>
                <a:close/>
                <a:moveTo>
                  <a:pt x="773471" y="843292"/>
                </a:moveTo>
                <a:lnTo>
                  <a:pt x="750316" y="899924"/>
                </a:lnTo>
                <a:lnTo>
                  <a:pt x="702958" y="960887"/>
                </a:lnTo>
                <a:lnTo>
                  <a:pt x="702391" y="958707"/>
                </a:lnTo>
                <a:lnTo>
                  <a:pt x="712699" y="943036"/>
                </a:lnTo>
                <a:cubicBezTo>
                  <a:pt x="734708" y="909024"/>
                  <a:pt x="750941" y="882629"/>
                  <a:pt x="766267" y="856121"/>
                </a:cubicBezTo>
                <a:close/>
                <a:moveTo>
                  <a:pt x="627235" y="842190"/>
                </a:moveTo>
                <a:lnTo>
                  <a:pt x="619747" y="864865"/>
                </a:lnTo>
                <a:lnTo>
                  <a:pt x="604766" y="891764"/>
                </a:lnTo>
                <a:cubicBezTo>
                  <a:pt x="592765" y="913286"/>
                  <a:pt x="582738" y="931306"/>
                  <a:pt x="575400" y="944759"/>
                </a:cubicBezTo>
                <a:lnTo>
                  <a:pt x="559827" y="975295"/>
                </a:lnTo>
                <a:lnTo>
                  <a:pt x="559187" y="976235"/>
                </a:lnTo>
                <a:lnTo>
                  <a:pt x="541746" y="996348"/>
                </a:lnTo>
                <a:lnTo>
                  <a:pt x="549674" y="978873"/>
                </a:lnTo>
                <a:lnTo>
                  <a:pt x="553540" y="971674"/>
                </a:lnTo>
                <a:cubicBezTo>
                  <a:pt x="567663" y="945811"/>
                  <a:pt x="589719" y="906639"/>
                  <a:pt x="624484" y="846591"/>
                </a:cubicBezTo>
                <a:close/>
                <a:moveTo>
                  <a:pt x="374261" y="840598"/>
                </a:moveTo>
                <a:lnTo>
                  <a:pt x="367610" y="864540"/>
                </a:lnTo>
                <a:lnTo>
                  <a:pt x="361856" y="873386"/>
                </a:lnTo>
                <a:cubicBezTo>
                  <a:pt x="355713" y="882323"/>
                  <a:pt x="350475" y="889598"/>
                  <a:pt x="345426" y="897016"/>
                </a:cubicBezTo>
                <a:lnTo>
                  <a:pt x="343016" y="900876"/>
                </a:lnTo>
                <a:lnTo>
                  <a:pt x="349129" y="880659"/>
                </a:lnTo>
                <a:lnTo>
                  <a:pt x="353888" y="871985"/>
                </a:lnTo>
                <a:lnTo>
                  <a:pt x="362703" y="862952"/>
                </a:lnTo>
                <a:close/>
                <a:moveTo>
                  <a:pt x="236774" y="833496"/>
                </a:moveTo>
                <a:lnTo>
                  <a:pt x="233411" y="839366"/>
                </a:lnTo>
                <a:lnTo>
                  <a:pt x="225746" y="851468"/>
                </a:lnTo>
                <a:lnTo>
                  <a:pt x="217002" y="859451"/>
                </a:lnTo>
                <a:lnTo>
                  <a:pt x="223825" y="844057"/>
                </a:lnTo>
                <a:close/>
                <a:moveTo>
                  <a:pt x="79234" y="826351"/>
                </a:moveTo>
                <a:lnTo>
                  <a:pt x="72844" y="837740"/>
                </a:lnTo>
                <a:cubicBezTo>
                  <a:pt x="67667" y="846990"/>
                  <a:pt x="62786" y="856294"/>
                  <a:pt x="59013" y="865877"/>
                </a:cubicBezTo>
                <a:lnTo>
                  <a:pt x="58794" y="866785"/>
                </a:lnTo>
                <a:lnTo>
                  <a:pt x="54792" y="858964"/>
                </a:lnTo>
                <a:close/>
                <a:moveTo>
                  <a:pt x="491184" y="826186"/>
                </a:moveTo>
                <a:lnTo>
                  <a:pt x="469189" y="901784"/>
                </a:lnTo>
                <a:lnTo>
                  <a:pt x="464813" y="915089"/>
                </a:lnTo>
                <a:lnTo>
                  <a:pt x="439510" y="921310"/>
                </a:lnTo>
                <a:lnTo>
                  <a:pt x="440579" y="919145"/>
                </a:lnTo>
                <a:cubicBezTo>
                  <a:pt x="458311" y="884204"/>
                  <a:pt x="473247" y="856777"/>
                  <a:pt x="486150" y="834540"/>
                </a:cubicBezTo>
                <a:close/>
                <a:moveTo>
                  <a:pt x="359507" y="824458"/>
                </a:moveTo>
                <a:lnTo>
                  <a:pt x="341261" y="884924"/>
                </a:lnTo>
                <a:lnTo>
                  <a:pt x="317864" y="908899"/>
                </a:lnTo>
                <a:lnTo>
                  <a:pt x="278489" y="935376"/>
                </a:lnTo>
                <a:lnTo>
                  <a:pt x="281602" y="930139"/>
                </a:lnTo>
                <a:lnTo>
                  <a:pt x="295485" y="910637"/>
                </a:lnTo>
                <a:close/>
                <a:moveTo>
                  <a:pt x="491220" y="820920"/>
                </a:moveTo>
                <a:lnTo>
                  <a:pt x="463776" y="871359"/>
                </a:lnTo>
                <a:lnTo>
                  <a:pt x="436048" y="922161"/>
                </a:lnTo>
                <a:lnTo>
                  <a:pt x="429861" y="923682"/>
                </a:lnTo>
                <a:lnTo>
                  <a:pt x="462811" y="856435"/>
                </a:lnTo>
                <a:close/>
                <a:moveTo>
                  <a:pt x="283789" y="819907"/>
                </a:moveTo>
                <a:lnTo>
                  <a:pt x="280065" y="830624"/>
                </a:lnTo>
                <a:lnTo>
                  <a:pt x="270176" y="848959"/>
                </a:lnTo>
                <a:lnTo>
                  <a:pt x="270929" y="836181"/>
                </a:lnTo>
                <a:close/>
                <a:moveTo>
                  <a:pt x="261511" y="818292"/>
                </a:moveTo>
                <a:lnTo>
                  <a:pt x="261501" y="818477"/>
                </a:lnTo>
                <a:lnTo>
                  <a:pt x="254818" y="829323"/>
                </a:lnTo>
                <a:cubicBezTo>
                  <a:pt x="205199" y="906843"/>
                  <a:pt x="221145" y="853798"/>
                  <a:pt x="203050" y="911633"/>
                </a:cubicBezTo>
                <a:lnTo>
                  <a:pt x="197060" y="930754"/>
                </a:lnTo>
                <a:lnTo>
                  <a:pt x="196649" y="931303"/>
                </a:lnTo>
                <a:lnTo>
                  <a:pt x="213131" y="871385"/>
                </a:lnTo>
                <a:lnTo>
                  <a:pt x="225746" y="851468"/>
                </a:lnTo>
                <a:lnTo>
                  <a:pt x="254614" y="825111"/>
                </a:lnTo>
                <a:close/>
                <a:moveTo>
                  <a:pt x="396855" y="817137"/>
                </a:moveTo>
                <a:lnTo>
                  <a:pt x="375979" y="872470"/>
                </a:lnTo>
                <a:cubicBezTo>
                  <a:pt x="365903" y="898166"/>
                  <a:pt x="355975" y="922427"/>
                  <a:pt x="346341" y="944759"/>
                </a:cubicBezTo>
                <a:lnTo>
                  <a:pt x="346110" y="945325"/>
                </a:lnTo>
                <a:lnTo>
                  <a:pt x="357844" y="899692"/>
                </a:lnTo>
                <a:lnTo>
                  <a:pt x="367610" y="864540"/>
                </a:lnTo>
                <a:lnTo>
                  <a:pt x="383713" y="839782"/>
                </a:lnTo>
                <a:close/>
                <a:moveTo>
                  <a:pt x="453226" y="816368"/>
                </a:moveTo>
                <a:lnTo>
                  <a:pt x="447785" y="829453"/>
                </a:lnTo>
                <a:cubicBezTo>
                  <a:pt x="437512" y="855147"/>
                  <a:pt x="428148" y="879343"/>
                  <a:pt x="418943" y="902926"/>
                </a:cubicBezTo>
                <a:lnTo>
                  <a:pt x="409944" y="925447"/>
                </a:lnTo>
                <a:lnTo>
                  <a:pt x="406295" y="930316"/>
                </a:lnTo>
                <a:lnTo>
                  <a:pt x="402634" y="931350"/>
                </a:lnTo>
                <a:close/>
                <a:moveTo>
                  <a:pt x="494434" y="815012"/>
                </a:moveTo>
                <a:lnTo>
                  <a:pt x="493571" y="817981"/>
                </a:lnTo>
                <a:lnTo>
                  <a:pt x="491220" y="820920"/>
                </a:lnTo>
                <a:close/>
                <a:moveTo>
                  <a:pt x="267879" y="808125"/>
                </a:moveTo>
                <a:lnTo>
                  <a:pt x="261777" y="818028"/>
                </a:lnTo>
                <a:lnTo>
                  <a:pt x="261511" y="818292"/>
                </a:lnTo>
                <a:lnTo>
                  <a:pt x="261795" y="813087"/>
                </a:lnTo>
                <a:close/>
                <a:moveTo>
                  <a:pt x="272630" y="807298"/>
                </a:moveTo>
                <a:lnTo>
                  <a:pt x="270929" y="836181"/>
                </a:lnTo>
                <a:lnTo>
                  <a:pt x="259812" y="850249"/>
                </a:lnTo>
                <a:lnTo>
                  <a:pt x="259985" y="846174"/>
                </a:lnTo>
                <a:lnTo>
                  <a:pt x="261501" y="818477"/>
                </a:lnTo>
                <a:lnTo>
                  <a:pt x="261777" y="818028"/>
                </a:lnTo>
                <a:close/>
                <a:moveTo>
                  <a:pt x="503928" y="805033"/>
                </a:moveTo>
                <a:lnTo>
                  <a:pt x="491184" y="826186"/>
                </a:lnTo>
                <a:lnTo>
                  <a:pt x="493571" y="817981"/>
                </a:lnTo>
                <a:close/>
                <a:moveTo>
                  <a:pt x="273078" y="799687"/>
                </a:moveTo>
                <a:lnTo>
                  <a:pt x="272818" y="804096"/>
                </a:lnTo>
                <a:lnTo>
                  <a:pt x="267879" y="808125"/>
                </a:lnTo>
                <a:close/>
                <a:moveTo>
                  <a:pt x="460558" y="798738"/>
                </a:moveTo>
                <a:lnTo>
                  <a:pt x="459236" y="802711"/>
                </a:lnTo>
                <a:lnTo>
                  <a:pt x="453226" y="816368"/>
                </a:lnTo>
                <a:close/>
                <a:moveTo>
                  <a:pt x="301915" y="796968"/>
                </a:moveTo>
                <a:lnTo>
                  <a:pt x="280896" y="854772"/>
                </a:lnTo>
                <a:lnTo>
                  <a:pt x="274857" y="871380"/>
                </a:lnTo>
                <a:lnTo>
                  <a:pt x="269837" y="879735"/>
                </a:lnTo>
                <a:lnTo>
                  <a:pt x="268210" y="882344"/>
                </a:lnTo>
                <a:lnTo>
                  <a:pt x="269436" y="861537"/>
                </a:lnTo>
                <a:lnTo>
                  <a:pt x="270404" y="858428"/>
                </a:lnTo>
                <a:lnTo>
                  <a:pt x="280065" y="830624"/>
                </a:lnTo>
                <a:lnTo>
                  <a:pt x="290265" y="811712"/>
                </a:lnTo>
                <a:close/>
                <a:moveTo>
                  <a:pt x="106086" y="795297"/>
                </a:moveTo>
                <a:lnTo>
                  <a:pt x="103453" y="806318"/>
                </a:lnTo>
                <a:lnTo>
                  <a:pt x="85340" y="860614"/>
                </a:lnTo>
                <a:lnTo>
                  <a:pt x="67956" y="884685"/>
                </a:lnTo>
                <a:lnTo>
                  <a:pt x="62745" y="874505"/>
                </a:lnTo>
                <a:lnTo>
                  <a:pt x="68199" y="862952"/>
                </a:lnTo>
                <a:close/>
                <a:moveTo>
                  <a:pt x="659405" y="793377"/>
                </a:moveTo>
                <a:lnTo>
                  <a:pt x="671856" y="841265"/>
                </a:lnTo>
                <a:lnTo>
                  <a:pt x="618764" y="921744"/>
                </a:lnTo>
                <a:cubicBezTo>
                  <a:pt x="593304" y="956617"/>
                  <a:pt x="567024" y="990982"/>
                  <a:pt x="542677" y="1026566"/>
                </a:cubicBezTo>
                <a:lnTo>
                  <a:pt x="521162" y="1058207"/>
                </a:lnTo>
                <a:lnTo>
                  <a:pt x="522715" y="1046601"/>
                </a:lnTo>
                <a:lnTo>
                  <a:pt x="528741" y="1036250"/>
                </a:lnTo>
                <a:lnTo>
                  <a:pt x="559827" y="975295"/>
                </a:lnTo>
                <a:lnTo>
                  <a:pt x="591761" y="928398"/>
                </a:lnTo>
                <a:cubicBezTo>
                  <a:pt x="601665" y="910713"/>
                  <a:pt x="609818" y="892247"/>
                  <a:pt x="616954" y="873323"/>
                </a:cubicBezTo>
                <a:lnTo>
                  <a:pt x="619747" y="864865"/>
                </a:lnTo>
                <a:lnTo>
                  <a:pt x="645983" y="817758"/>
                </a:lnTo>
                <a:close/>
                <a:moveTo>
                  <a:pt x="286875" y="793212"/>
                </a:moveTo>
                <a:lnTo>
                  <a:pt x="272630" y="807298"/>
                </a:lnTo>
                <a:lnTo>
                  <a:pt x="272818" y="804096"/>
                </a:lnTo>
                <a:lnTo>
                  <a:pt x="280896" y="797507"/>
                </a:lnTo>
                <a:close/>
                <a:moveTo>
                  <a:pt x="935228" y="792854"/>
                </a:moveTo>
                <a:lnTo>
                  <a:pt x="960945" y="854942"/>
                </a:lnTo>
                <a:lnTo>
                  <a:pt x="947221" y="873025"/>
                </a:lnTo>
                <a:cubicBezTo>
                  <a:pt x="901711" y="928788"/>
                  <a:pt x="940305" y="846051"/>
                  <a:pt x="908291" y="865262"/>
                </a:cubicBezTo>
                <a:lnTo>
                  <a:pt x="898702" y="873130"/>
                </a:lnTo>
                <a:close/>
                <a:moveTo>
                  <a:pt x="607579" y="787687"/>
                </a:moveTo>
                <a:lnTo>
                  <a:pt x="593568" y="836674"/>
                </a:lnTo>
                <a:lnTo>
                  <a:pt x="592320" y="840113"/>
                </a:lnTo>
                <a:lnTo>
                  <a:pt x="572061" y="867260"/>
                </a:lnTo>
                <a:lnTo>
                  <a:pt x="553184" y="890463"/>
                </a:lnTo>
                <a:lnTo>
                  <a:pt x="594088" y="808805"/>
                </a:lnTo>
                <a:close/>
                <a:moveTo>
                  <a:pt x="263203" y="787355"/>
                </a:moveTo>
                <a:lnTo>
                  <a:pt x="261795" y="813087"/>
                </a:lnTo>
                <a:lnTo>
                  <a:pt x="236774" y="833496"/>
                </a:lnTo>
                <a:close/>
                <a:moveTo>
                  <a:pt x="361749" y="785487"/>
                </a:moveTo>
                <a:lnTo>
                  <a:pt x="318073" y="868778"/>
                </a:lnTo>
                <a:lnTo>
                  <a:pt x="281602" y="930139"/>
                </a:lnTo>
                <a:lnTo>
                  <a:pt x="277309" y="936169"/>
                </a:lnTo>
                <a:lnTo>
                  <a:pt x="264535" y="944759"/>
                </a:lnTo>
                <a:lnTo>
                  <a:pt x="265614" y="926436"/>
                </a:lnTo>
                <a:lnTo>
                  <a:pt x="267689" y="922279"/>
                </a:lnTo>
                <a:cubicBezTo>
                  <a:pt x="281381" y="897342"/>
                  <a:pt x="296490" y="872285"/>
                  <a:pt x="313619" y="846591"/>
                </a:cubicBezTo>
                <a:close/>
                <a:moveTo>
                  <a:pt x="565410" y="784845"/>
                </a:moveTo>
                <a:lnTo>
                  <a:pt x="551864" y="809529"/>
                </a:lnTo>
                <a:lnTo>
                  <a:pt x="514349" y="887384"/>
                </a:lnTo>
                <a:lnTo>
                  <a:pt x="507902" y="895838"/>
                </a:lnTo>
                <a:lnTo>
                  <a:pt x="491305" y="918304"/>
                </a:lnTo>
                <a:lnTo>
                  <a:pt x="477232" y="912036"/>
                </a:lnTo>
                <a:lnTo>
                  <a:pt x="472219" y="913269"/>
                </a:lnTo>
                <a:lnTo>
                  <a:pt x="525761" y="841885"/>
                </a:lnTo>
                <a:close/>
                <a:moveTo>
                  <a:pt x="112312" y="784179"/>
                </a:moveTo>
                <a:lnTo>
                  <a:pt x="106086" y="795297"/>
                </a:lnTo>
                <a:lnTo>
                  <a:pt x="107192" y="790665"/>
                </a:lnTo>
                <a:close/>
                <a:moveTo>
                  <a:pt x="296304" y="783890"/>
                </a:moveTo>
                <a:lnTo>
                  <a:pt x="295123" y="787288"/>
                </a:lnTo>
                <a:lnTo>
                  <a:pt x="286875" y="793212"/>
                </a:lnTo>
                <a:close/>
                <a:moveTo>
                  <a:pt x="390237" y="783093"/>
                </a:moveTo>
                <a:lnTo>
                  <a:pt x="377952" y="827313"/>
                </a:lnTo>
                <a:lnTo>
                  <a:pt x="356647" y="866957"/>
                </a:lnTo>
                <a:lnTo>
                  <a:pt x="353888" y="871985"/>
                </a:lnTo>
                <a:lnTo>
                  <a:pt x="350823" y="875125"/>
                </a:lnTo>
                <a:lnTo>
                  <a:pt x="363704" y="834803"/>
                </a:lnTo>
                <a:cubicBezTo>
                  <a:pt x="367236" y="824427"/>
                  <a:pt x="370026" y="817039"/>
                  <a:pt x="372524" y="811154"/>
                </a:cubicBezTo>
                <a:lnTo>
                  <a:pt x="378356" y="799087"/>
                </a:lnTo>
                <a:close/>
                <a:moveTo>
                  <a:pt x="308695" y="777540"/>
                </a:moveTo>
                <a:lnTo>
                  <a:pt x="290265" y="811712"/>
                </a:lnTo>
                <a:lnTo>
                  <a:pt x="283789" y="819907"/>
                </a:lnTo>
                <a:lnTo>
                  <a:pt x="295123" y="787288"/>
                </a:lnTo>
                <a:close/>
                <a:moveTo>
                  <a:pt x="309571" y="775916"/>
                </a:moveTo>
                <a:lnTo>
                  <a:pt x="309081" y="777262"/>
                </a:lnTo>
                <a:lnTo>
                  <a:pt x="308695" y="777540"/>
                </a:lnTo>
                <a:close/>
                <a:moveTo>
                  <a:pt x="255154" y="772987"/>
                </a:moveTo>
                <a:lnTo>
                  <a:pt x="248895" y="787293"/>
                </a:lnTo>
                <a:cubicBezTo>
                  <a:pt x="244704" y="796836"/>
                  <a:pt x="239895" y="807759"/>
                  <a:pt x="234357" y="820293"/>
                </a:cubicBezTo>
                <a:lnTo>
                  <a:pt x="223825" y="844057"/>
                </a:lnTo>
                <a:lnTo>
                  <a:pt x="211326" y="854252"/>
                </a:lnTo>
                <a:lnTo>
                  <a:pt x="215451" y="846591"/>
                </a:lnTo>
                <a:cubicBezTo>
                  <a:pt x="225138" y="828600"/>
                  <a:pt x="233922" y="812308"/>
                  <a:pt x="241913" y="797500"/>
                </a:cubicBezTo>
                <a:close/>
                <a:moveTo>
                  <a:pt x="671692" y="771058"/>
                </a:moveTo>
                <a:lnTo>
                  <a:pt x="659405" y="793377"/>
                </a:lnTo>
                <a:lnTo>
                  <a:pt x="658917" y="791499"/>
                </a:lnTo>
                <a:close/>
                <a:moveTo>
                  <a:pt x="41608" y="770722"/>
                </a:moveTo>
                <a:lnTo>
                  <a:pt x="40938" y="774208"/>
                </a:lnTo>
                <a:cubicBezTo>
                  <a:pt x="38962" y="786357"/>
                  <a:pt x="37405" y="797482"/>
                  <a:pt x="36437" y="807009"/>
                </a:cubicBezTo>
                <a:lnTo>
                  <a:pt x="36177" y="813302"/>
                </a:lnTo>
                <a:lnTo>
                  <a:pt x="29568" y="792836"/>
                </a:lnTo>
                <a:lnTo>
                  <a:pt x="32684" y="787085"/>
                </a:lnTo>
                <a:close/>
                <a:moveTo>
                  <a:pt x="613037" y="768606"/>
                </a:moveTo>
                <a:lnTo>
                  <a:pt x="611457" y="774129"/>
                </a:lnTo>
                <a:lnTo>
                  <a:pt x="594088" y="808805"/>
                </a:lnTo>
                <a:lnTo>
                  <a:pt x="527187" y="913519"/>
                </a:lnTo>
                <a:lnTo>
                  <a:pt x="542677" y="879314"/>
                </a:lnTo>
                <a:lnTo>
                  <a:pt x="565112" y="823299"/>
                </a:lnTo>
                <a:close/>
                <a:moveTo>
                  <a:pt x="652195" y="765646"/>
                </a:moveTo>
                <a:lnTo>
                  <a:pt x="658917" y="791499"/>
                </a:lnTo>
                <a:lnTo>
                  <a:pt x="627235" y="842190"/>
                </a:lnTo>
                <a:lnTo>
                  <a:pt x="636049" y="815497"/>
                </a:lnTo>
                <a:lnTo>
                  <a:pt x="652079" y="765870"/>
                </a:lnTo>
                <a:close/>
                <a:moveTo>
                  <a:pt x="315632" y="764677"/>
                </a:moveTo>
                <a:lnTo>
                  <a:pt x="309571" y="775916"/>
                </a:lnTo>
                <a:lnTo>
                  <a:pt x="312491" y="767885"/>
                </a:lnTo>
                <a:lnTo>
                  <a:pt x="313665" y="766724"/>
                </a:lnTo>
                <a:close/>
                <a:moveTo>
                  <a:pt x="328522" y="763299"/>
                </a:moveTo>
                <a:lnTo>
                  <a:pt x="301915" y="796968"/>
                </a:lnTo>
                <a:lnTo>
                  <a:pt x="309081" y="777262"/>
                </a:lnTo>
                <a:close/>
                <a:moveTo>
                  <a:pt x="261734" y="760805"/>
                </a:moveTo>
                <a:lnTo>
                  <a:pt x="255154" y="772987"/>
                </a:lnTo>
                <a:lnTo>
                  <a:pt x="258096" y="766262"/>
                </a:lnTo>
                <a:close/>
                <a:moveTo>
                  <a:pt x="650331" y="758475"/>
                </a:moveTo>
                <a:lnTo>
                  <a:pt x="652175" y="765570"/>
                </a:lnTo>
                <a:lnTo>
                  <a:pt x="652079" y="765870"/>
                </a:lnTo>
                <a:lnTo>
                  <a:pt x="644401" y="780654"/>
                </a:lnTo>
                <a:cubicBezTo>
                  <a:pt x="618472" y="832161"/>
                  <a:pt x="588727" y="894047"/>
                  <a:pt x="559616" y="956961"/>
                </a:cubicBezTo>
                <a:lnTo>
                  <a:pt x="549674" y="978873"/>
                </a:lnTo>
                <a:lnTo>
                  <a:pt x="541883" y="993382"/>
                </a:lnTo>
                <a:lnTo>
                  <a:pt x="538612" y="999963"/>
                </a:lnTo>
                <a:lnTo>
                  <a:pt x="527196" y="1013128"/>
                </a:lnTo>
                <a:lnTo>
                  <a:pt x="527370" y="1011828"/>
                </a:lnTo>
                <a:lnTo>
                  <a:pt x="546357" y="966752"/>
                </a:lnTo>
                <a:lnTo>
                  <a:pt x="592320" y="840113"/>
                </a:lnTo>
                <a:lnTo>
                  <a:pt x="618321" y="805272"/>
                </a:lnTo>
                <a:close/>
                <a:moveTo>
                  <a:pt x="820191" y="757625"/>
                </a:moveTo>
                <a:lnTo>
                  <a:pt x="814389" y="768532"/>
                </a:lnTo>
                <a:cubicBezTo>
                  <a:pt x="805200" y="785763"/>
                  <a:pt x="797001" y="801033"/>
                  <a:pt x="789184" y="815309"/>
                </a:cubicBezTo>
                <a:lnTo>
                  <a:pt x="773471" y="843292"/>
                </a:lnTo>
                <a:lnTo>
                  <a:pt x="785345" y="814251"/>
                </a:lnTo>
                <a:close/>
                <a:moveTo>
                  <a:pt x="264985" y="754790"/>
                </a:moveTo>
                <a:lnTo>
                  <a:pt x="264917" y="756030"/>
                </a:lnTo>
                <a:lnTo>
                  <a:pt x="261734" y="760805"/>
                </a:lnTo>
                <a:lnTo>
                  <a:pt x="263621" y="757312"/>
                </a:lnTo>
                <a:close/>
                <a:moveTo>
                  <a:pt x="345773" y="750908"/>
                </a:moveTo>
                <a:lnTo>
                  <a:pt x="327005" y="788385"/>
                </a:lnTo>
                <a:lnTo>
                  <a:pt x="266718" y="907683"/>
                </a:lnTo>
                <a:lnTo>
                  <a:pt x="267696" y="891071"/>
                </a:lnTo>
                <a:lnTo>
                  <a:pt x="274857" y="871380"/>
                </a:lnTo>
                <a:lnTo>
                  <a:pt x="290034" y="846120"/>
                </a:lnTo>
                <a:cubicBezTo>
                  <a:pt x="297561" y="833401"/>
                  <a:pt x="305928" y="819079"/>
                  <a:pt x="315268" y="802886"/>
                </a:cubicBezTo>
                <a:lnTo>
                  <a:pt x="344334" y="751941"/>
                </a:lnTo>
                <a:close/>
                <a:moveTo>
                  <a:pt x="265672" y="742244"/>
                </a:moveTo>
                <a:lnTo>
                  <a:pt x="265252" y="749903"/>
                </a:lnTo>
                <a:lnTo>
                  <a:pt x="258096" y="766262"/>
                </a:lnTo>
                <a:lnTo>
                  <a:pt x="248173" y="781146"/>
                </a:lnTo>
                <a:cubicBezTo>
                  <a:pt x="236547" y="796648"/>
                  <a:pt x="221530" y="815648"/>
                  <a:pt x="205545" y="835427"/>
                </a:cubicBezTo>
                <a:lnTo>
                  <a:pt x="174907" y="872720"/>
                </a:lnTo>
                <a:lnTo>
                  <a:pt x="175390" y="871458"/>
                </a:lnTo>
                <a:lnTo>
                  <a:pt x="185071" y="847931"/>
                </a:lnTo>
                <a:lnTo>
                  <a:pt x="239998" y="779464"/>
                </a:lnTo>
                <a:close/>
                <a:moveTo>
                  <a:pt x="424000" y="740445"/>
                </a:moveTo>
                <a:lnTo>
                  <a:pt x="423762" y="741138"/>
                </a:lnTo>
                <a:lnTo>
                  <a:pt x="396278" y="798018"/>
                </a:lnTo>
                <a:lnTo>
                  <a:pt x="374261" y="840598"/>
                </a:lnTo>
                <a:lnTo>
                  <a:pt x="377952" y="827313"/>
                </a:lnTo>
                <a:lnTo>
                  <a:pt x="399191" y="787793"/>
                </a:lnTo>
                <a:close/>
                <a:moveTo>
                  <a:pt x="637893" y="740240"/>
                </a:moveTo>
                <a:lnTo>
                  <a:pt x="607579" y="787687"/>
                </a:lnTo>
                <a:lnTo>
                  <a:pt x="611457" y="774129"/>
                </a:lnTo>
                <a:lnTo>
                  <a:pt x="615808" y="765443"/>
                </a:lnTo>
                <a:close/>
                <a:moveTo>
                  <a:pt x="597750" y="739084"/>
                </a:moveTo>
                <a:lnTo>
                  <a:pt x="585017" y="773599"/>
                </a:lnTo>
                <a:lnTo>
                  <a:pt x="565112" y="823299"/>
                </a:lnTo>
                <a:lnTo>
                  <a:pt x="559039" y="830230"/>
                </a:lnTo>
                <a:cubicBezTo>
                  <a:pt x="555836" y="833753"/>
                  <a:pt x="549493" y="841568"/>
                  <a:pt x="540730" y="852796"/>
                </a:cubicBezTo>
                <a:lnTo>
                  <a:pt x="540435" y="853183"/>
                </a:lnTo>
                <a:lnTo>
                  <a:pt x="542677" y="846591"/>
                </a:lnTo>
                <a:lnTo>
                  <a:pt x="587817" y="752622"/>
                </a:lnTo>
                <a:close/>
                <a:moveTo>
                  <a:pt x="277388" y="737324"/>
                </a:moveTo>
                <a:lnTo>
                  <a:pt x="275186" y="763894"/>
                </a:lnTo>
                <a:lnTo>
                  <a:pt x="275019" y="766727"/>
                </a:lnTo>
                <a:lnTo>
                  <a:pt x="263203" y="787355"/>
                </a:lnTo>
                <a:lnTo>
                  <a:pt x="264917" y="756030"/>
                </a:lnTo>
                <a:close/>
                <a:moveTo>
                  <a:pt x="428148" y="732062"/>
                </a:moveTo>
                <a:lnTo>
                  <a:pt x="425256" y="738047"/>
                </a:lnTo>
                <a:lnTo>
                  <a:pt x="424000" y="740445"/>
                </a:lnTo>
                <a:lnTo>
                  <a:pt x="425776" y="735255"/>
                </a:lnTo>
                <a:close/>
                <a:moveTo>
                  <a:pt x="643363" y="731678"/>
                </a:moveTo>
                <a:lnTo>
                  <a:pt x="643904" y="733756"/>
                </a:lnTo>
                <a:lnTo>
                  <a:pt x="639254" y="738686"/>
                </a:lnTo>
                <a:lnTo>
                  <a:pt x="637893" y="740240"/>
                </a:lnTo>
                <a:close/>
                <a:moveTo>
                  <a:pt x="429657" y="729647"/>
                </a:moveTo>
                <a:lnTo>
                  <a:pt x="428736" y="731406"/>
                </a:lnTo>
                <a:lnTo>
                  <a:pt x="428148" y="732062"/>
                </a:lnTo>
                <a:close/>
                <a:moveTo>
                  <a:pt x="356343" y="728092"/>
                </a:moveTo>
                <a:lnTo>
                  <a:pt x="346341" y="748423"/>
                </a:lnTo>
                <a:lnTo>
                  <a:pt x="344334" y="751941"/>
                </a:lnTo>
                <a:lnTo>
                  <a:pt x="328522" y="763299"/>
                </a:lnTo>
                <a:close/>
                <a:moveTo>
                  <a:pt x="774261" y="726843"/>
                </a:moveTo>
                <a:lnTo>
                  <a:pt x="774210" y="727117"/>
                </a:lnTo>
                <a:lnTo>
                  <a:pt x="759650" y="781529"/>
                </a:lnTo>
                <a:lnTo>
                  <a:pt x="734432" y="827606"/>
                </a:lnTo>
                <a:lnTo>
                  <a:pt x="689822" y="910363"/>
                </a:lnTo>
                <a:lnTo>
                  <a:pt x="678898" y="868350"/>
                </a:lnTo>
                <a:lnTo>
                  <a:pt x="701363" y="836514"/>
                </a:lnTo>
                <a:close/>
                <a:moveTo>
                  <a:pt x="119515" y="726510"/>
                </a:moveTo>
                <a:lnTo>
                  <a:pt x="117283" y="748423"/>
                </a:lnTo>
                <a:lnTo>
                  <a:pt x="107192" y="790665"/>
                </a:lnTo>
                <a:lnTo>
                  <a:pt x="83202" y="821057"/>
                </a:lnTo>
                <a:lnTo>
                  <a:pt x="79234" y="826351"/>
                </a:lnTo>
                <a:lnTo>
                  <a:pt x="88442" y="809939"/>
                </a:lnTo>
                <a:cubicBezTo>
                  <a:pt x="93393" y="800581"/>
                  <a:pt x="97824" y="791057"/>
                  <a:pt x="100921" y="781146"/>
                </a:cubicBezTo>
                <a:lnTo>
                  <a:pt x="112670" y="737001"/>
                </a:lnTo>
                <a:close/>
                <a:moveTo>
                  <a:pt x="408119" y="725420"/>
                </a:moveTo>
                <a:lnTo>
                  <a:pt x="394315" y="768685"/>
                </a:lnTo>
                <a:lnTo>
                  <a:pt x="387619" y="782021"/>
                </a:lnTo>
                <a:cubicBezTo>
                  <a:pt x="384483" y="787824"/>
                  <a:pt x="381958" y="792165"/>
                  <a:pt x="379593" y="796526"/>
                </a:cubicBezTo>
                <a:lnTo>
                  <a:pt x="378356" y="799087"/>
                </a:lnTo>
                <a:lnTo>
                  <a:pt x="359507" y="824458"/>
                </a:lnTo>
                <a:lnTo>
                  <a:pt x="362703" y="813868"/>
                </a:lnTo>
                <a:cubicBezTo>
                  <a:pt x="372692" y="788339"/>
                  <a:pt x="381493" y="767465"/>
                  <a:pt x="389339" y="750089"/>
                </a:cubicBezTo>
                <a:lnTo>
                  <a:pt x="389627" y="749499"/>
                </a:lnTo>
                <a:close/>
                <a:moveTo>
                  <a:pt x="278524" y="723610"/>
                </a:moveTo>
                <a:lnTo>
                  <a:pt x="277922" y="730883"/>
                </a:lnTo>
                <a:lnTo>
                  <a:pt x="264985" y="754790"/>
                </a:lnTo>
                <a:lnTo>
                  <a:pt x="265252" y="749903"/>
                </a:lnTo>
                <a:lnTo>
                  <a:pt x="267500" y="744766"/>
                </a:lnTo>
                <a:lnTo>
                  <a:pt x="273896" y="730320"/>
                </a:lnTo>
                <a:close/>
                <a:moveTo>
                  <a:pt x="364227" y="714058"/>
                </a:moveTo>
                <a:lnTo>
                  <a:pt x="358680" y="725135"/>
                </a:lnTo>
                <a:lnTo>
                  <a:pt x="356343" y="728092"/>
                </a:lnTo>
                <a:lnTo>
                  <a:pt x="362163" y="716262"/>
                </a:lnTo>
                <a:lnTo>
                  <a:pt x="362703" y="715700"/>
                </a:lnTo>
                <a:close/>
                <a:moveTo>
                  <a:pt x="444450" y="713867"/>
                </a:moveTo>
                <a:lnTo>
                  <a:pt x="437293" y="734507"/>
                </a:lnTo>
                <a:lnTo>
                  <a:pt x="430450" y="757356"/>
                </a:lnTo>
                <a:lnTo>
                  <a:pt x="415288" y="785376"/>
                </a:lnTo>
                <a:lnTo>
                  <a:pt x="396855" y="817137"/>
                </a:lnTo>
                <a:lnTo>
                  <a:pt x="406504" y="791563"/>
                </a:lnTo>
                <a:lnTo>
                  <a:pt x="423762" y="741138"/>
                </a:lnTo>
                <a:lnTo>
                  <a:pt x="425256" y="738047"/>
                </a:lnTo>
                <a:lnTo>
                  <a:pt x="428736" y="731406"/>
                </a:lnTo>
                <a:close/>
                <a:moveTo>
                  <a:pt x="411839" y="704533"/>
                </a:moveTo>
                <a:lnTo>
                  <a:pt x="410242" y="707302"/>
                </a:lnTo>
                <a:lnTo>
                  <a:pt x="389627" y="749499"/>
                </a:lnTo>
                <a:lnTo>
                  <a:pt x="371366" y="773278"/>
                </a:lnTo>
                <a:lnTo>
                  <a:pt x="361749" y="785487"/>
                </a:lnTo>
                <a:lnTo>
                  <a:pt x="396595" y="719036"/>
                </a:lnTo>
                <a:lnTo>
                  <a:pt x="399437" y="713152"/>
                </a:lnTo>
                <a:close/>
                <a:moveTo>
                  <a:pt x="898586" y="704393"/>
                </a:moveTo>
                <a:lnTo>
                  <a:pt x="918105" y="751516"/>
                </a:lnTo>
                <a:lnTo>
                  <a:pt x="886265" y="862952"/>
                </a:lnTo>
                <a:lnTo>
                  <a:pt x="874533" y="896734"/>
                </a:lnTo>
                <a:lnTo>
                  <a:pt x="859950" y="912304"/>
                </a:lnTo>
                <a:cubicBezTo>
                  <a:pt x="835667" y="940045"/>
                  <a:pt x="802011" y="981717"/>
                  <a:pt x="755375" y="1042927"/>
                </a:cubicBezTo>
                <a:lnTo>
                  <a:pt x="734793" y="1076303"/>
                </a:lnTo>
                <a:lnTo>
                  <a:pt x="733280" y="1077510"/>
                </a:lnTo>
                <a:lnTo>
                  <a:pt x="722844" y="1037374"/>
                </a:lnTo>
                <a:lnTo>
                  <a:pt x="738888" y="1018614"/>
                </a:lnTo>
                <a:cubicBezTo>
                  <a:pt x="745204" y="1010766"/>
                  <a:pt x="750978" y="1002637"/>
                  <a:pt x="755375" y="993843"/>
                </a:cubicBezTo>
                <a:cubicBezTo>
                  <a:pt x="765794" y="973004"/>
                  <a:pt x="773139" y="950838"/>
                  <a:pt x="780342" y="928603"/>
                </a:cubicBezTo>
                <a:lnTo>
                  <a:pt x="789962" y="902414"/>
                </a:lnTo>
                <a:lnTo>
                  <a:pt x="837181" y="830230"/>
                </a:lnTo>
                <a:cubicBezTo>
                  <a:pt x="857959" y="797175"/>
                  <a:pt x="874320" y="761725"/>
                  <a:pt x="889578" y="725677"/>
                </a:cubicBezTo>
                <a:close/>
                <a:moveTo>
                  <a:pt x="672113" y="703845"/>
                </a:moveTo>
                <a:lnTo>
                  <a:pt x="658305" y="746592"/>
                </a:lnTo>
                <a:lnTo>
                  <a:pt x="657207" y="748423"/>
                </a:lnTo>
                <a:lnTo>
                  <a:pt x="650331" y="758475"/>
                </a:lnTo>
                <a:lnTo>
                  <a:pt x="643904" y="733756"/>
                </a:lnTo>
                <a:close/>
                <a:moveTo>
                  <a:pt x="612579" y="698886"/>
                </a:moveTo>
                <a:lnTo>
                  <a:pt x="609100" y="708319"/>
                </a:lnTo>
                <a:lnTo>
                  <a:pt x="587817" y="752622"/>
                </a:lnTo>
                <a:lnTo>
                  <a:pt x="587631" y="752877"/>
                </a:lnTo>
                <a:lnTo>
                  <a:pt x="565410" y="784845"/>
                </a:lnTo>
                <a:close/>
                <a:moveTo>
                  <a:pt x="427185" y="693868"/>
                </a:moveTo>
                <a:lnTo>
                  <a:pt x="421256" y="708313"/>
                </a:lnTo>
                <a:lnTo>
                  <a:pt x="408119" y="725420"/>
                </a:lnTo>
                <a:lnTo>
                  <a:pt x="415622" y="701904"/>
                </a:lnTo>
                <a:close/>
                <a:moveTo>
                  <a:pt x="633509" y="693778"/>
                </a:moveTo>
                <a:lnTo>
                  <a:pt x="639727" y="717693"/>
                </a:lnTo>
                <a:lnTo>
                  <a:pt x="615808" y="765443"/>
                </a:lnTo>
                <a:lnTo>
                  <a:pt x="613037" y="768606"/>
                </a:lnTo>
                <a:lnTo>
                  <a:pt x="631695" y="703374"/>
                </a:lnTo>
                <a:close/>
                <a:moveTo>
                  <a:pt x="418430" y="693104"/>
                </a:moveTo>
                <a:lnTo>
                  <a:pt x="415622" y="701904"/>
                </a:lnTo>
                <a:lnTo>
                  <a:pt x="411839" y="704533"/>
                </a:lnTo>
                <a:close/>
                <a:moveTo>
                  <a:pt x="893522" y="692168"/>
                </a:moveTo>
                <a:lnTo>
                  <a:pt x="895229" y="696288"/>
                </a:lnTo>
                <a:lnTo>
                  <a:pt x="869904" y="748423"/>
                </a:lnTo>
                <a:cubicBezTo>
                  <a:pt x="850240" y="787750"/>
                  <a:pt x="823053" y="823108"/>
                  <a:pt x="804459" y="862952"/>
                </a:cubicBezTo>
                <a:lnTo>
                  <a:pt x="789962" y="902414"/>
                </a:lnTo>
                <a:lnTo>
                  <a:pt x="781843" y="914827"/>
                </a:lnTo>
                <a:cubicBezTo>
                  <a:pt x="762213" y="943766"/>
                  <a:pt x="741472" y="973335"/>
                  <a:pt x="719837" y="1003201"/>
                </a:cubicBezTo>
                <a:lnTo>
                  <a:pt x="715442" y="1008904"/>
                </a:lnTo>
                <a:lnTo>
                  <a:pt x="710614" y="990332"/>
                </a:lnTo>
                <a:lnTo>
                  <a:pt x="733770" y="940394"/>
                </a:lnTo>
                <a:lnTo>
                  <a:pt x="750316" y="899924"/>
                </a:lnTo>
                <a:lnTo>
                  <a:pt x="804459" y="830230"/>
                </a:lnTo>
                <a:cubicBezTo>
                  <a:pt x="822226" y="806002"/>
                  <a:pt x="842296" y="775865"/>
                  <a:pt x="863190" y="742659"/>
                </a:cubicBezTo>
                <a:close/>
                <a:moveTo>
                  <a:pt x="123064" y="691666"/>
                </a:moveTo>
                <a:lnTo>
                  <a:pt x="122090" y="701227"/>
                </a:lnTo>
                <a:lnTo>
                  <a:pt x="121893" y="702342"/>
                </a:lnTo>
                <a:lnTo>
                  <a:pt x="112670" y="737001"/>
                </a:lnTo>
                <a:lnTo>
                  <a:pt x="51837" y="830230"/>
                </a:lnTo>
                <a:lnTo>
                  <a:pt x="45133" y="840092"/>
                </a:lnTo>
                <a:lnTo>
                  <a:pt x="44307" y="838477"/>
                </a:lnTo>
                <a:lnTo>
                  <a:pt x="43699" y="836596"/>
                </a:lnTo>
                <a:lnTo>
                  <a:pt x="53011" y="814001"/>
                </a:lnTo>
                <a:lnTo>
                  <a:pt x="98755" y="735902"/>
                </a:lnTo>
                <a:close/>
                <a:moveTo>
                  <a:pt x="634384" y="689151"/>
                </a:moveTo>
                <a:lnTo>
                  <a:pt x="633509" y="693778"/>
                </a:lnTo>
                <a:lnTo>
                  <a:pt x="632850" y="691242"/>
                </a:lnTo>
                <a:close/>
                <a:moveTo>
                  <a:pt x="836912" y="685514"/>
                </a:moveTo>
                <a:lnTo>
                  <a:pt x="815023" y="741664"/>
                </a:lnTo>
                <a:lnTo>
                  <a:pt x="785345" y="814251"/>
                </a:lnTo>
                <a:lnTo>
                  <a:pt x="755375" y="862952"/>
                </a:lnTo>
                <a:lnTo>
                  <a:pt x="698958" y="945503"/>
                </a:lnTo>
                <a:lnTo>
                  <a:pt x="698223" y="942676"/>
                </a:lnTo>
                <a:lnTo>
                  <a:pt x="726081" y="880724"/>
                </a:lnTo>
                <a:lnTo>
                  <a:pt x="732884" y="861398"/>
                </a:lnTo>
                <a:lnTo>
                  <a:pt x="788097" y="764784"/>
                </a:lnTo>
                <a:cubicBezTo>
                  <a:pt x="799699" y="745597"/>
                  <a:pt x="810290" y="728276"/>
                  <a:pt x="819984" y="712589"/>
                </a:cubicBezTo>
                <a:close/>
                <a:moveTo>
                  <a:pt x="443735" y="682784"/>
                </a:moveTo>
                <a:lnTo>
                  <a:pt x="425776" y="735255"/>
                </a:lnTo>
                <a:lnTo>
                  <a:pt x="390237" y="783093"/>
                </a:lnTo>
                <a:lnTo>
                  <a:pt x="393737" y="770495"/>
                </a:lnTo>
                <a:lnTo>
                  <a:pt x="394315" y="768685"/>
                </a:lnTo>
                <a:lnTo>
                  <a:pt x="399308" y="758740"/>
                </a:lnTo>
                <a:cubicBezTo>
                  <a:pt x="404116" y="748528"/>
                  <a:pt x="409986" y="735371"/>
                  <a:pt x="417369" y="717784"/>
                </a:cubicBezTo>
                <a:lnTo>
                  <a:pt x="421256" y="708313"/>
                </a:lnTo>
                <a:lnTo>
                  <a:pt x="428148" y="699339"/>
                </a:lnTo>
                <a:lnTo>
                  <a:pt x="432951" y="689920"/>
                </a:lnTo>
                <a:close/>
                <a:moveTo>
                  <a:pt x="815852" y="678842"/>
                </a:moveTo>
                <a:lnTo>
                  <a:pt x="810721" y="692098"/>
                </a:lnTo>
                <a:cubicBezTo>
                  <a:pt x="801639" y="713623"/>
                  <a:pt x="782721" y="754329"/>
                  <a:pt x="747367" y="827522"/>
                </a:cubicBezTo>
                <a:lnTo>
                  <a:pt x="738090" y="846610"/>
                </a:lnTo>
                <a:lnTo>
                  <a:pt x="755375" y="797507"/>
                </a:lnTo>
                <a:lnTo>
                  <a:pt x="759650" y="781529"/>
                </a:lnTo>
                <a:close/>
                <a:moveTo>
                  <a:pt x="478141" y="676264"/>
                </a:moveTo>
                <a:lnTo>
                  <a:pt x="467052" y="703941"/>
                </a:lnTo>
                <a:cubicBezTo>
                  <a:pt x="443537" y="761356"/>
                  <a:pt x="420397" y="814840"/>
                  <a:pt x="392447" y="884847"/>
                </a:cubicBezTo>
                <a:lnTo>
                  <a:pt x="370014" y="942371"/>
                </a:lnTo>
                <a:lnTo>
                  <a:pt x="369316" y="942643"/>
                </a:lnTo>
                <a:lnTo>
                  <a:pt x="397293" y="864480"/>
                </a:lnTo>
                <a:cubicBezTo>
                  <a:pt x="406511" y="836791"/>
                  <a:pt x="413763" y="813123"/>
                  <a:pt x="420084" y="791964"/>
                </a:cubicBezTo>
                <a:lnTo>
                  <a:pt x="430450" y="757356"/>
                </a:lnTo>
                <a:lnTo>
                  <a:pt x="436060" y="746988"/>
                </a:lnTo>
                <a:cubicBezTo>
                  <a:pt x="443628" y="732724"/>
                  <a:pt x="451868" y="716916"/>
                  <a:pt x="460871" y="699339"/>
                </a:cubicBezTo>
                <a:lnTo>
                  <a:pt x="464664" y="691306"/>
                </a:lnTo>
                <a:close/>
                <a:moveTo>
                  <a:pt x="460182" y="671902"/>
                </a:moveTo>
                <a:lnTo>
                  <a:pt x="455138" y="683041"/>
                </a:lnTo>
                <a:lnTo>
                  <a:pt x="450593" y="696150"/>
                </a:lnTo>
                <a:lnTo>
                  <a:pt x="429657" y="729647"/>
                </a:lnTo>
                <a:lnTo>
                  <a:pt x="448620" y="693456"/>
                </a:lnTo>
                <a:lnTo>
                  <a:pt x="459188" y="672559"/>
                </a:lnTo>
                <a:close/>
                <a:moveTo>
                  <a:pt x="627686" y="671382"/>
                </a:moveTo>
                <a:lnTo>
                  <a:pt x="632850" y="691242"/>
                </a:lnTo>
                <a:lnTo>
                  <a:pt x="597750" y="739084"/>
                </a:lnTo>
                <a:lnTo>
                  <a:pt x="609100" y="708319"/>
                </a:lnTo>
                <a:lnTo>
                  <a:pt x="621018" y="683509"/>
                </a:lnTo>
                <a:lnTo>
                  <a:pt x="622206" y="681344"/>
                </a:lnTo>
                <a:close/>
                <a:moveTo>
                  <a:pt x="704818" y="669165"/>
                </a:moveTo>
                <a:lnTo>
                  <a:pt x="679876" y="712345"/>
                </a:lnTo>
                <a:lnTo>
                  <a:pt x="652195" y="765646"/>
                </a:lnTo>
                <a:lnTo>
                  <a:pt x="652175" y="765570"/>
                </a:lnTo>
                <a:lnTo>
                  <a:pt x="658305" y="746592"/>
                </a:lnTo>
                <a:lnTo>
                  <a:pt x="704662" y="669331"/>
                </a:lnTo>
                <a:close/>
                <a:moveTo>
                  <a:pt x="626209" y="665698"/>
                </a:moveTo>
                <a:lnTo>
                  <a:pt x="627390" y="670243"/>
                </a:lnTo>
                <a:lnTo>
                  <a:pt x="621018" y="683509"/>
                </a:lnTo>
                <a:lnTo>
                  <a:pt x="612579" y="698886"/>
                </a:lnTo>
                <a:lnTo>
                  <a:pt x="624042" y="667814"/>
                </a:lnTo>
                <a:close/>
                <a:moveTo>
                  <a:pt x="480027" y="658771"/>
                </a:moveTo>
                <a:lnTo>
                  <a:pt x="464664" y="691306"/>
                </a:lnTo>
                <a:lnTo>
                  <a:pt x="444450" y="713867"/>
                </a:lnTo>
                <a:lnTo>
                  <a:pt x="450593" y="696150"/>
                </a:lnTo>
                <a:lnTo>
                  <a:pt x="469673" y="665622"/>
                </a:lnTo>
                <a:close/>
                <a:moveTo>
                  <a:pt x="636160" y="655980"/>
                </a:moveTo>
                <a:lnTo>
                  <a:pt x="627686" y="671382"/>
                </a:lnTo>
                <a:lnTo>
                  <a:pt x="627390" y="670243"/>
                </a:lnTo>
                <a:lnTo>
                  <a:pt x="632547" y="659508"/>
                </a:lnTo>
                <a:close/>
                <a:moveTo>
                  <a:pt x="806883" y="652323"/>
                </a:moveTo>
                <a:lnTo>
                  <a:pt x="805054" y="657042"/>
                </a:lnTo>
                <a:cubicBezTo>
                  <a:pt x="795598" y="683221"/>
                  <a:pt x="796103" y="688667"/>
                  <a:pt x="799970" y="686685"/>
                </a:cubicBezTo>
                <a:lnTo>
                  <a:pt x="802726" y="684020"/>
                </a:lnTo>
                <a:lnTo>
                  <a:pt x="774261" y="726843"/>
                </a:lnTo>
                <a:lnTo>
                  <a:pt x="781935" y="685314"/>
                </a:lnTo>
                <a:close/>
                <a:moveTo>
                  <a:pt x="876749" y="651673"/>
                </a:moveTo>
                <a:lnTo>
                  <a:pt x="880226" y="660069"/>
                </a:lnTo>
                <a:lnTo>
                  <a:pt x="820191" y="757625"/>
                </a:lnTo>
                <a:lnTo>
                  <a:pt x="845533" y="709992"/>
                </a:lnTo>
                <a:close/>
                <a:moveTo>
                  <a:pt x="272962" y="651137"/>
                </a:moveTo>
                <a:lnTo>
                  <a:pt x="271302" y="668433"/>
                </a:lnTo>
                <a:lnTo>
                  <a:pt x="247385" y="715338"/>
                </a:lnTo>
                <a:cubicBezTo>
                  <a:pt x="230473" y="747799"/>
                  <a:pt x="213823" y="780381"/>
                  <a:pt x="199089" y="813868"/>
                </a:cubicBezTo>
                <a:lnTo>
                  <a:pt x="185071" y="847931"/>
                </a:lnTo>
                <a:lnTo>
                  <a:pt x="136478" y="908504"/>
                </a:lnTo>
                <a:lnTo>
                  <a:pt x="169865" y="850775"/>
                </a:lnTo>
                <a:cubicBezTo>
                  <a:pt x="203663" y="788473"/>
                  <a:pt x="237121" y="723395"/>
                  <a:pt x="269484" y="658327"/>
                </a:cubicBezTo>
                <a:close/>
                <a:moveTo>
                  <a:pt x="643011" y="643528"/>
                </a:moveTo>
                <a:lnTo>
                  <a:pt x="641674" y="650595"/>
                </a:lnTo>
                <a:lnTo>
                  <a:pt x="636160" y="655980"/>
                </a:lnTo>
                <a:close/>
                <a:moveTo>
                  <a:pt x="788960" y="641783"/>
                </a:moveTo>
                <a:lnTo>
                  <a:pt x="786741" y="659304"/>
                </a:lnTo>
                <a:lnTo>
                  <a:pt x="781935" y="685314"/>
                </a:lnTo>
                <a:lnTo>
                  <a:pt x="777644" y="690989"/>
                </a:lnTo>
                <a:cubicBezTo>
                  <a:pt x="717655" y="771601"/>
                  <a:pt x="712140" y="786766"/>
                  <a:pt x="680373" y="845824"/>
                </a:cubicBezTo>
                <a:lnTo>
                  <a:pt x="675395" y="854877"/>
                </a:lnTo>
                <a:lnTo>
                  <a:pt x="671856" y="841265"/>
                </a:lnTo>
                <a:lnTo>
                  <a:pt x="689929" y="813868"/>
                </a:lnTo>
                <a:close/>
                <a:moveTo>
                  <a:pt x="132602" y="641428"/>
                </a:moveTo>
                <a:lnTo>
                  <a:pt x="132540" y="641893"/>
                </a:lnTo>
                <a:lnTo>
                  <a:pt x="124109" y="689764"/>
                </a:lnTo>
                <a:lnTo>
                  <a:pt x="123064" y="691666"/>
                </a:lnTo>
                <a:lnTo>
                  <a:pt x="127195" y="651102"/>
                </a:lnTo>
                <a:lnTo>
                  <a:pt x="129259" y="646743"/>
                </a:lnTo>
                <a:close/>
                <a:moveTo>
                  <a:pt x="513536" y="638253"/>
                </a:moveTo>
                <a:lnTo>
                  <a:pt x="488596" y="664595"/>
                </a:lnTo>
                <a:lnTo>
                  <a:pt x="478141" y="676264"/>
                </a:lnTo>
                <a:lnTo>
                  <a:pt x="486824" y="654593"/>
                </a:lnTo>
                <a:close/>
                <a:moveTo>
                  <a:pt x="515536" y="636142"/>
                </a:moveTo>
                <a:lnTo>
                  <a:pt x="515124" y="637282"/>
                </a:lnTo>
                <a:lnTo>
                  <a:pt x="513536" y="638253"/>
                </a:lnTo>
                <a:close/>
                <a:moveTo>
                  <a:pt x="437841" y="633641"/>
                </a:moveTo>
                <a:lnTo>
                  <a:pt x="399437" y="713152"/>
                </a:lnTo>
                <a:lnTo>
                  <a:pt x="365524" y="736721"/>
                </a:lnTo>
                <a:lnTo>
                  <a:pt x="345773" y="750908"/>
                </a:lnTo>
                <a:lnTo>
                  <a:pt x="358680" y="725135"/>
                </a:lnTo>
                <a:lnTo>
                  <a:pt x="379064" y="699339"/>
                </a:lnTo>
                <a:lnTo>
                  <a:pt x="389375" y="686966"/>
                </a:lnTo>
                <a:lnTo>
                  <a:pt x="410064" y="664676"/>
                </a:lnTo>
                <a:close/>
                <a:moveTo>
                  <a:pt x="437968" y="633378"/>
                </a:moveTo>
                <a:lnTo>
                  <a:pt x="437891" y="633585"/>
                </a:lnTo>
                <a:lnTo>
                  <a:pt x="437841" y="633641"/>
                </a:lnTo>
                <a:close/>
                <a:moveTo>
                  <a:pt x="289338" y="633064"/>
                </a:moveTo>
                <a:lnTo>
                  <a:pt x="282653" y="673796"/>
                </a:lnTo>
                <a:lnTo>
                  <a:pt x="278837" y="719836"/>
                </a:lnTo>
                <a:lnTo>
                  <a:pt x="276538" y="724353"/>
                </a:lnTo>
                <a:lnTo>
                  <a:pt x="273896" y="730320"/>
                </a:lnTo>
                <a:lnTo>
                  <a:pt x="265672" y="742244"/>
                </a:lnTo>
                <a:lnTo>
                  <a:pt x="267597" y="707050"/>
                </a:lnTo>
                <a:lnTo>
                  <a:pt x="271302" y="668433"/>
                </a:lnTo>
                <a:close/>
                <a:moveTo>
                  <a:pt x="342307" y="631139"/>
                </a:moveTo>
                <a:lnTo>
                  <a:pt x="332269" y="655002"/>
                </a:lnTo>
                <a:lnTo>
                  <a:pt x="277388" y="737324"/>
                </a:lnTo>
                <a:lnTo>
                  <a:pt x="277922" y="730883"/>
                </a:lnTo>
                <a:lnTo>
                  <a:pt x="293987" y="701192"/>
                </a:lnTo>
                <a:close/>
                <a:moveTo>
                  <a:pt x="750497" y="627288"/>
                </a:moveTo>
                <a:lnTo>
                  <a:pt x="706291" y="715700"/>
                </a:lnTo>
                <a:lnTo>
                  <a:pt x="671692" y="771058"/>
                </a:lnTo>
                <a:lnTo>
                  <a:pt x="694773" y="729132"/>
                </a:lnTo>
                <a:cubicBezTo>
                  <a:pt x="711824" y="697862"/>
                  <a:pt x="729423" y="665221"/>
                  <a:pt x="746860" y="632273"/>
                </a:cubicBezTo>
                <a:lnTo>
                  <a:pt x="748654" y="628808"/>
                </a:lnTo>
                <a:close/>
                <a:moveTo>
                  <a:pt x="128769" y="627216"/>
                </a:moveTo>
                <a:lnTo>
                  <a:pt x="127259" y="650471"/>
                </a:lnTo>
                <a:lnTo>
                  <a:pt x="127195" y="651102"/>
                </a:lnTo>
                <a:lnTo>
                  <a:pt x="72819" y="765936"/>
                </a:lnTo>
                <a:lnTo>
                  <a:pt x="53011" y="814001"/>
                </a:lnTo>
                <a:lnTo>
                  <a:pt x="42305" y="832279"/>
                </a:lnTo>
                <a:lnTo>
                  <a:pt x="38979" y="821980"/>
                </a:lnTo>
                <a:lnTo>
                  <a:pt x="62211" y="767263"/>
                </a:lnTo>
                <a:cubicBezTo>
                  <a:pt x="72903" y="743389"/>
                  <a:pt x="85189" y="716982"/>
                  <a:pt x="98513" y="689104"/>
                </a:cubicBezTo>
                <a:close/>
                <a:moveTo>
                  <a:pt x="539685" y="624141"/>
                </a:moveTo>
                <a:lnTo>
                  <a:pt x="526316" y="650255"/>
                </a:lnTo>
                <a:cubicBezTo>
                  <a:pt x="509412" y="685472"/>
                  <a:pt x="494915" y="717424"/>
                  <a:pt x="482077" y="746996"/>
                </a:cubicBezTo>
                <a:lnTo>
                  <a:pt x="460558" y="798738"/>
                </a:lnTo>
                <a:lnTo>
                  <a:pt x="504679" y="666222"/>
                </a:lnTo>
                <a:lnTo>
                  <a:pt x="515124" y="637282"/>
                </a:lnTo>
                <a:lnTo>
                  <a:pt x="515888" y="636815"/>
                </a:lnTo>
                <a:close/>
                <a:moveTo>
                  <a:pt x="48270" y="623954"/>
                </a:moveTo>
                <a:lnTo>
                  <a:pt x="7058" y="698136"/>
                </a:lnTo>
                <a:lnTo>
                  <a:pt x="2241" y="666460"/>
                </a:lnTo>
                <a:lnTo>
                  <a:pt x="19115" y="650255"/>
                </a:lnTo>
                <a:close/>
                <a:moveTo>
                  <a:pt x="443400" y="622132"/>
                </a:moveTo>
                <a:lnTo>
                  <a:pt x="437968" y="633378"/>
                </a:lnTo>
                <a:lnTo>
                  <a:pt x="441141" y="624844"/>
                </a:lnTo>
                <a:close/>
                <a:moveTo>
                  <a:pt x="548591" y="620517"/>
                </a:moveTo>
                <a:lnTo>
                  <a:pt x="538080" y="645096"/>
                </a:lnTo>
                <a:cubicBezTo>
                  <a:pt x="526603" y="672171"/>
                  <a:pt x="511894" y="707291"/>
                  <a:pt x="492843" y="753120"/>
                </a:cubicBezTo>
                <a:lnTo>
                  <a:pt x="460932" y="830083"/>
                </a:lnTo>
                <a:lnTo>
                  <a:pt x="420943" y="909997"/>
                </a:lnTo>
                <a:lnTo>
                  <a:pt x="438621" y="864628"/>
                </a:lnTo>
                <a:lnTo>
                  <a:pt x="459236" y="802711"/>
                </a:lnTo>
                <a:lnTo>
                  <a:pt x="526316" y="650255"/>
                </a:lnTo>
                <a:lnTo>
                  <a:pt x="542545" y="622939"/>
                </a:lnTo>
                <a:close/>
                <a:moveTo>
                  <a:pt x="614286" y="619842"/>
                </a:moveTo>
                <a:lnTo>
                  <a:pt x="625747" y="663922"/>
                </a:lnTo>
                <a:lnTo>
                  <a:pt x="624484" y="666616"/>
                </a:lnTo>
                <a:lnTo>
                  <a:pt x="624042" y="667814"/>
                </a:lnTo>
                <a:lnTo>
                  <a:pt x="591761" y="699339"/>
                </a:lnTo>
                <a:cubicBezTo>
                  <a:pt x="565919" y="728222"/>
                  <a:pt x="541377" y="758218"/>
                  <a:pt x="517160" y="788492"/>
                </a:cubicBezTo>
                <a:lnTo>
                  <a:pt x="503928" y="805033"/>
                </a:lnTo>
                <a:lnTo>
                  <a:pt x="504076" y="804788"/>
                </a:lnTo>
                <a:cubicBezTo>
                  <a:pt x="548322" y="734284"/>
                  <a:pt x="566156" y="728261"/>
                  <a:pt x="606475" y="638105"/>
                </a:cubicBezTo>
                <a:close/>
                <a:moveTo>
                  <a:pt x="863089" y="618696"/>
                </a:moveTo>
                <a:lnTo>
                  <a:pt x="869645" y="634525"/>
                </a:lnTo>
                <a:lnTo>
                  <a:pt x="846488" y="670196"/>
                </a:lnTo>
                <a:lnTo>
                  <a:pt x="836912" y="685514"/>
                </a:lnTo>
                <a:lnTo>
                  <a:pt x="856775" y="634558"/>
                </a:lnTo>
                <a:close/>
                <a:moveTo>
                  <a:pt x="755593" y="617155"/>
                </a:moveTo>
                <a:lnTo>
                  <a:pt x="755515" y="623149"/>
                </a:lnTo>
                <a:lnTo>
                  <a:pt x="750497" y="627288"/>
                </a:lnTo>
                <a:lnTo>
                  <a:pt x="755375" y="617532"/>
                </a:lnTo>
                <a:close/>
                <a:moveTo>
                  <a:pt x="566566" y="616964"/>
                </a:moveTo>
                <a:lnTo>
                  <a:pt x="548971" y="651360"/>
                </a:lnTo>
                <a:lnTo>
                  <a:pt x="528321" y="710885"/>
                </a:lnTo>
                <a:lnTo>
                  <a:pt x="526316" y="715700"/>
                </a:lnTo>
                <a:cubicBezTo>
                  <a:pt x="504873" y="764894"/>
                  <a:pt x="484832" y="809572"/>
                  <a:pt x="465071" y="851822"/>
                </a:cubicBezTo>
                <a:lnTo>
                  <a:pt x="462811" y="856435"/>
                </a:lnTo>
                <a:lnTo>
                  <a:pt x="444509" y="879314"/>
                </a:lnTo>
                <a:lnTo>
                  <a:pt x="441272" y="883634"/>
                </a:lnTo>
                <a:lnTo>
                  <a:pt x="460871" y="830230"/>
                </a:lnTo>
                <a:lnTo>
                  <a:pt x="460932" y="830083"/>
                </a:lnTo>
                <a:lnTo>
                  <a:pt x="477232" y="797507"/>
                </a:lnTo>
                <a:lnTo>
                  <a:pt x="561327" y="617305"/>
                </a:lnTo>
                <a:close/>
                <a:moveTo>
                  <a:pt x="648224" y="615953"/>
                </a:moveTo>
                <a:lnTo>
                  <a:pt x="644820" y="633960"/>
                </a:lnTo>
                <a:lnTo>
                  <a:pt x="632547" y="659508"/>
                </a:lnTo>
                <a:lnTo>
                  <a:pt x="626209" y="665698"/>
                </a:lnTo>
                <a:lnTo>
                  <a:pt x="625747" y="663922"/>
                </a:lnTo>
                <a:close/>
                <a:moveTo>
                  <a:pt x="456088" y="612657"/>
                </a:moveTo>
                <a:lnTo>
                  <a:pt x="444847" y="649161"/>
                </a:lnTo>
                <a:lnTo>
                  <a:pt x="440444" y="656960"/>
                </a:lnTo>
                <a:cubicBezTo>
                  <a:pt x="436233" y="663748"/>
                  <a:pt x="431766" y="670566"/>
                  <a:pt x="426811" y="678571"/>
                </a:cubicBezTo>
                <a:lnTo>
                  <a:pt x="418430" y="693104"/>
                </a:lnTo>
                <a:lnTo>
                  <a:pt x="434565" y="642533"/>
                </a:lnTo>
                <a:lnTo>
                  <a:pt x="437891" y="633585"/>
                </a:lnTo>
                <a:lnTo>
                  <a:pt x="448834" y="621359"/>
                </a:lnTo>
                <a:close/>
                <a:moveTo>
                  <a:pt x="503153" y="612054"/>
                </a:moveTo>
                <a:lnTo>
                  <a:pt x="490884" y="644459"/>
                </a:lnTo>
                <a:lnTo>
                  <a:pt x="486824" y="654593"/>
                </a:lnTo>
                <a:lnTo>
                  <a:pt x="480437" y="658500"/>
                </a:lnTo>
                <a:lnTo>
                  <a:pt x="480027" y="658771"/>
                </a:lnTo>
                <a:lnTo>
                  <a:pt x="498790" y="619034"/>
                </a:lnTo>
                <a:close/>
                <a:moveTo>
                  <a:pt x="771117" y="610280"/>
                </a:moveTo>
                <a:lnTo>
                  <a:pt x="755375" y="633894"/>
                </a:lnTo>
                <a:lnTo>
                  <a:pt x="755515" y="623149"/>
                </a:lnTo>
                <a:close/>
                <a:moveTo>
                  <a:pt x="76859" y="609097"/>
                </a:moveTo>
                <a:lnTo>
                  <a:pt x="74788" y="611249"/>
                </a:lnTo>
                <a:lnTo>
                  <a:pt x="74805" y="611174"/>
                </a:lnTo>
                <a:close/>
                <a:moveTo>
                  <a:pt x="571138" y="608027"/>
                </a:moveTo>
                <a:lnTo>
                  <a:pt x="567441" y="616907"/>
                </a:lnTo>
                <a:lnTo>
                  <a:pt x="566566" y="616964"/>
                </a:lnTo>
                <a:close/>
                <a:moveTo>
                  <a:pt x="79809" y="606032"/>
                </a:moveTo>
                <a:lnTo>
                  <a:pt x="79802" y="606121"/>
                </a:lnTo>
                <a:lnTo>
                  <a:pt x="76859" y="609097"/>
                </a:lnTo>
                <a:close/>
                <a:moveTo>
                  <a:pt x="609798" y="602579"/>
                </a:moveTo>
                <a:lnTo>
                  <a:pt x="610128" y="603848"/>
                </a:lnTo>
                <a:lnTo>
                  <a:pt x="551707" y="709753"/>
                </a:lnTo>
                <a:lnTo>
                  <a:pt x="494434" y="815012"/>
                </a:lnTo>
                <a:lnTo>
                  <a:pt x="506062" y="775048"/>
                </a:lnTo>
                <a:lnTo>
                  <a:pt x="528321" y="710885"/>
                </a:lnTo>
                <a:lnTo>
                  <a:pt x="567441" y="616907"/>
                </a:lnTo>
                <a:lnTo>
                  <a:pt x="571263" y="616659"/>
                </a:lnTo>
                <a:cubicBezTo>
                  <a:pt x="576432" y="617853"/>
                  <a:pt x="580261" y="619471"/>
                  <a:pt x="594374" y="611951"/>
                </a:cubicBezTo>
                <a:close/>
                <a:moveTo>
                  <a:pt x="855400" y="600134"/>
                </a:moveTo>
                <a:lnTo>
                  <a:pt x="857440" y="605059"/>
                </a:lnTo>
                <a:lnTo>
                  <a:pt x="821169" y="669127"/>
                </a:lnTo>
                <a:lnTo>
                  <a:pt x="815852" y="678842"/>
                </a:lnTo>
                <a:lnTo>
                  <a:pt x="816769" y="676473"/>
                </a:lnTo>
                <a:cubicBezTo>
                  <a:pt x="820026" y="666257"/>
                  <a:pt x="815647" y="670788"/>
                  <a:pt x="810231" y="676760"/>
                </a:cubicBezTo>
                <a:lnTo>
                  <a:pt x="802726" y="684020"/>
                </a:lnTo>
                <a:lnTo>
                  <a:pt x="810625" y="672136"/>
                </a:lnTo>
                <a:close/>
                <a:moveTo>
                  <a:pt x="77927" y="597642"/>
                </a:moveTo>
                <a:lnTo>
                  <a:pt x="74805" y="611174"/>
                </a:lnTo>
                <a:lnTo>
                  <a:pt x="71179" y="614841"/>
                </a:lnTo>
                <a:cubicBezTo>
                  <a:pt x="63438" y="622708"/>
                  <a:pt x="66487" y="619748"/>
                  <a:pt x="73453" y="612635"/>
                </a:cubicBezTo>
                <a:lnTo>
                  <a:pt x="74788" y="611249"/>
                </a:lnTo>
                <a:lnTo>
                  <a:pt x="73726" y="615851"/>
                </a:lnTo>
                <a:cubicBezTo>
                  <a:pt x="68581" y="638234"/>
                  <a:pt x="62359" y="665674"/>
                  <a:pt x="56437" y="693593"/>
                </a:cubicBezTo>
                <a:lnTo>
                  <a:pt x="48217" y="736344"/>
                </a:lnTo>
                <a:lnTo>
                  <a:pt x="31691" y="779114"/>
                </a:lnTo>
                <a:lnTo>
                  <a:pt x="28083" y="788237"/>
                </a:lnTo>
                <a:lnTo>
                  <a:pt x="14242" y="745379"/>
                </a:lnTo>
                <a:lnTo>
                  <a:pt x="7406" y="700426"/>
                </a:lnTo>
                <a:lnTo>
                  <a:pt x="35476" y="650255"/>
                </a:lnTo>
                <a:lnTo>
                  <a:pt x="62370" y="611358"/>
                </a:lnTo>
                <a:close/>
                <a:moveTo>
                  <a:pt x="3920" y="596747"/>
                </a:moveTo>
                <a:lnTo>
                  <a:pt x="0" y="604238"/>
                </a:lnTo>
                <a:lnTo>
                  <a:pt x="35" y="601424"/>
                </a:lnTo>
                <a:close/>
                <a:moveTo>
                  <a:pt x="755890" y="594407"/>
                </a:moveTo>
                <a:lnTo>
                  <a:pt x="755616" y="615362"/>
                </a:lnTo>
                <a:lnTo>
                  <a:pt x="748654" y="628808"/>
                </a:lnTo>
                <a:lnTo>
                  <a:pt x="722652" y="650255"/>
                </a:lnTo>
                <a:lnTo>
                  <a:pt x="704818" y="669165"/>
                </a:lnTo>
                <a:lnTo>
                  <a:pt x="706290" y="666618"/>
                </a:lnTo>
                <a:lnTo>
                  <a:pt x="706291" y="666616"/>
                </a:lnTo>
                <a:close/>
                <a:moveTo>
                  <a:pt x="139206" y="592372"/>
                </a:moveTo>
                <a:lnTo>
                  <a:pt x="139117" y="592822"/>
                </a:lnTo>
                <a:lnTo>
                  <a:pt x="136675" y="611044"/>
                </a:lnTo>
                <a:lnTo>
                  <a:pt x="128769" y="627216"/>
                </a:lnTo>
                <a:lnTo>
                  <a:pt x="129933" y="609276"/>
                </a:lnTo>
                <a:lnTo>
                  <a:pt x="137702" y="595106"/>
                </a:lnTo>
                <a:close/>
                <a:moveTo>
                  <a:pt x="626207" y="591352"/>
                </a:moveTo>
                <a:lnTo>
                  <a:pt x="622744" y="600063"/>
                </a:lnTo>
                <a:lnTo>
                  <a:pt x="614286" y="619842"/>
                </a:lnTo>
                <a:lnTo>
                  <a:pt x="610128" y="603848"/>
                </a:lnTo>
                <a:lnTo>
                  <a:pt x="611348" y="601637"/>
                </a:lnTo>
                <a:lnTo>
                  <a:pt x="612346" y="601030"/>
                </a:lnTo>
                <a:close/>
                <a:moveTo>
                  <a:pt x="474242" y="590877"/>
                </a:moveTo>
                <a:lnTo>
                  <a:pt x="466697" y="615695"/>
                </a:lnTo>
                <a:lnTo>
                  <a:pt x="458326" y="640153"/>
                </a:lnTo>
                <a:lnTo>
                  <a:pt x="432951" y="689920"/>
                </a:lnTo>
                <a:lnTo>
                  <a:pt x="431177" y="691093"/>
                </a:lnTo>
                <a:lnTo>
                  <a:pt x="427185" y="693868"/>
                </a:lnTo>
                <a:lnTo>
                  <a:pt x="429635" y="687898"/>
                </a:lnTo>
                <a:cubicBezTo>
                  <a:pt x="434140" y="676705"/>
                  <a:pt x="439079" y="664219"/>
                  <a:pt x="444509" y="650255"/>
                </a:cubicBezTo>
                <a:lnTo>
                  <a:pt x="444847" y="649161"/>
                </a:lnTo>
                <a:lnTo>
                  <a:pt x="452540" y="635533"/>
                </a:lnTo>
                <a:cubicBezTo>
                  <a:pt x="456471" y="627651"/>
                  <a:pt x="460379" y="618644"/>
                  <a:pt x="464498" y="607355"/>
                </a:cubicBezTo>
                <a:lnTo>
                  <a:pt x="466931" y="599649"/>
                </a:lnTo>
                <a:close/>
                <a:moveTo>
                  <a:pt x="470237" y="589177"/>
                </a:moveTo>
                <a:lnTo>
                  <a:pt x="466931" y="599649"/>
                </a:lnTo>
                <a:lnTo>
                  <a:pt x="456088" y="612657"/>
                </a:lnTo>
                <a:lnTo>
                  <a:pt x="459017" y="603145"/>
                </a:lnTo>
                <a:close/>
                <a:moveTo>
                  <a:pt x="705886" y="585617"/>
                </a:moveTo>
                <a:lnTo>
                  <a:pt x="684582" y="628147"/>
                </a:lnTo>
                <a:lnTo>
                  <a:pt x="651565" y="665732"/>
                </a:lnTo>
                <a:lnTo>
                  <a:pt x="634384" y="689151"/>
                </a:lnTo>
                <a:lnTo>
                  <a:pt x="641674" y="650595"/>
                </a:lnTo>
                <a:lnTo>
                  <a:pt x="658044" y="634608"/>
                </a:lnTo>
                <a:close/>
                <a:moveTo>
                  <a:pt x="297257" y="584810"/>
                </a:moveTo>
                <a:lnTo>
                  <a:pt x="293259" y="609172"/>
                </a:lnTo>
                <a:lnTo>
                  <a:pt x="272962" y="651137"/>
                </a:lnTo>
                <a:lnTo>
                  <a:pt x="275948" y="620016"/>
                </a:lnTo>
                <a:close/>
                <a:moveTo>
                  <a:pt x="81087" y="584286"/>
                </a:moveTo>
                <a:lnTo>
                  <a:pt x="80493" y="595379"/>
                </a:lnTo>
                <a:lnTo>
                  <a:pt x="77927" y="597642"/>
                </a:lnTo>
                <a:lnTo>
                  <a:pt x="80465" y="586640"/>
                </a:lnTo>
                <a:lnTo>
                  <a:pt x="80951" y="584483"/>
                </a:lnTo>
                <a:close/>
                <a:moveTo>
                  <a:pt x="724592" y="582938"/>
                </a:moveTo>
                <a:lnTo>
                  <a:pt x="704572" y="626261"/>
                </a:lnTo>
                <a:lnTo>
                  <a:pt x="692434" y="654872"/>
                </a:lnTo>
                <a:lnTo>
                  <a:pt x="643363" y="731678"/>
                </a:lnTo>
                <a:lnTo>
                  <a:pt x="639727" y="717693"/>
                </a:lnTo>
                <a:lnTo>
                  <a:pt x="684582" y="628147"/>
                </a:lnTo>
                <a:lnTo>
                  <a:pt x="722652" y="584810"/>
                </a:lnTo>
                <a:close/>
                <a:moveTo>
                  <a:pt x="565836" y="581193"/>
                </a:moveTo>
                <a:lnTo>
                  <a:pt x="563925" y="585338"/>
                </a:lnTo>
                <a:lnTo>
                  <a:pt x="561204" y="591531"/>
                </a:lnTo>
                <a:lnTo>
                  <a:pt x="542545" y="622939"/>
                </a:lnTo>
                <a:lnTo>
                  <a:pt x="540113" y="623914"/>
                </a:lnTo>
                <a:lnTo>
                  <a:pt x="539685" y="624141"/>
                </a:lnTo>
                <a:lnTo>
                  <a:pt x="555315" y="593611"/>
                </a:lnTo>
                <a:close/>
                <a:moveTo>
                  <a:pt x="107267" y="573514"/>
                </a:moveTo>
                <a:cubicBezTo>
                  <a:pt x="113746" y="569553"/>
                  <a:pt x="102750" y="581938"/>
                  <a:pt x="90571" y="594850"/>
                </a:cubicBezTo>
                <a:lnTo>
                  <a:pt x="79809" y="606032"/>
                </a:lnTo>
                <a:lnTo>
                  <a:pt x="80141" y="601976"/>
                </a:lnTo>
                <a:lnTo>
                  <a:pt x="80493" y="595379"/>
                </a:lnTo>
                <a:lnTo>
                  <a:pt x="82406" y="593693"/>
                </a:lnTo>
                <a:cubicBezTo>
                  <a:pt x="96419" y="581562"/>
                  <a:pt x="104027" y="575495"/>
                  <a:pt x="107267" y="573514"/>
                </a:cubicBezTo>
                <a:close/>
                <a:moveTo>
                  <a:pt x="81820" y="570592"/>
                </a:moveTo>
                <a:lnTo>
                  <a:pt x="81116" y="583751"/>
                </a:lnTo>
                <a:lnTo>
                  <a:pt x="80951" y="584483"/>
                </a:lnTo>
                <a:lnTo>
                  <a:pt x="62370" y="611358"/>
                </a:lnTo>
                <a:lnTo>
                  <a:pt x="56328" y="616684"/>
                </a:lnTo>
                <a:lnTo>
                  <a:pt x="48270" y="623954"/>
                </a:lnTo>
                <a:lnTo>
                  <a:pt x="51837" y="617532"/>
                </a:lnTo>
                <a:close/>
                <a:moveTo>
                  <a:pt x="798066" y="569857"/>
                </a:moveTo>
                <a:lnTo>
                  <a:pt x="795494" y="590173"/>
                </a:lnTo>
                <a:lnTo>
                  <a:pt x="771117" y="610280"/>
                </a:lnTo>
                <a:lnTo>
                  <a:pt x="788097" y="584810"/>
                </a:lnTo>
                <a:close/>
                <a:moveTo>
                  <a:pt x="841772" y="567232"/>
                </a:moveTo>
                <a:lnTo>
                  <a:pt x="853736" y="596117"/>
                </a:lnTo>
                <a:lnTo>
                  <a:pt x="820820" y="633894"/>
                </a:lnTo>
                <a:lnTo>
                  <a:pt x="806883" y="652323"/>
                </a:lnTo>
                <a:lnTo>
                  <a:pt x="818075" y="623460"/>
                </a:lnTo>
                <a:cubicBezTo>
                  <a:pt x="823685" y="609633"/>
                  <a:pt x="830646" y="593011"/>
                  <a:pt x="839202" y="573099"/>
                </a:cubicBezTo>
                <a:close/>
                <a:moveTo>
                  <a:pt x="282052" y="563301"/>
                </a:moveTo>
                <a:lnTo>
                  <a:pt x="280896" y="568448"/>
                </a:lnTo>
                <a:lnTo>
                  <a:pt x="275948" y="620016"/>
                </a:lnTo>
                <a:lnTo>
                  <a:pt x="247421" y="667147"/>
                </a:lnTo>
                <a:cubicBezTo>
                  <a:pt x="82414" y="941833"/>
                  <a:pt x="307414" y="595674"/>
                  <a:pt x="127686" y="892601"/>
                </a:cubicBezTo>
                <a:lnTo>
                  <a:pt x="99125" y="939489"/>
                </a:lnTo>
                <a:lnTo>
                  <a:pt x="88879" y="925567"/>
                </a:lnTo>
                <a:lnTo>
                  <a:pt x="74178" y="896844"/>
                </a:lnTo>
                <a:lnTo>
                  <a:pt x="84560" y="862952"/>
                </a:lnTo>
                <a:lnTo>
                  <a:pt x="85340" y="860614"/>
                </a:lnTo>
                <a:lnTo>
                  <a:pt x="166367" y="748423"/>
                </a:lnTo>
                <a:close/>
                <a:moveTo>
                  <a:pt x="472273" y="562355"/>
                </a:moveTo>
                <a:lnTo>
                  <a:pt x="467407" y="575900"/>
                </a:lnTo>
                <a:lnTo>
                  <a:pt x="459017" y="603145"/>
                </a:lnTo>
                <a:lnTo>
                  <a:pt x="453525" y="609982"/>
                </a:lnTo>
                <a:lnTo>
                  <a:pt x="443400" y="622132"/>
                </a:lnTo>
                <a:close/>
                <a:moveTo>
                  <a:pt x="834891" y="559221"/>
                </a:moveTo>
                <a:lnTo>
                  <a:pt x="806884" y="610636"/>
                </a:lnTo>
                <a:lnTo>
                  <a:pt x="788960" y="641783"/>
                </a:lnTo>
                <a:lnTo>
                  <a:pt x="795494" y="590173"/>
                </a:lnTo>
                <a:lnTo>
                  <a:pt x="803413" y="583641"/>
                </a:lnTo>
                <a:close/>
                <a:moveTo>
                  <a:pt x="674578" y="555859"/>
                </a:moveTo>
                <a:lnTo>
                  <a:pt x="658726" y="593542"/>
                </a:lnTo>
                <a:lnTo>
                  <a:pt x="648224" y="615953"/>
                </a:lnTo>
                <a:lnTo>
                  <a:pt x="657119" y="568912"/>
                </a:lnTo>
                <a:close/>
                <a:moveTo>
                  <a:pt x="836915" y="555506"/>
                </a:moveTo>
                <a:lnTo>
                  <a:pt x="837587" y="557129"/>
                </a:lnTo>
                <a:lnTo>
                  <a:pt x="834891" y="559221"/>
                </a:lnTo>
                <a:close/>
                <a:moveTo>
                  <a:pt x="756407" y="554740"/>
                </a:moveTo>
                <a:lnTo>
                  <a:pt x="756032" y="583470"/>
                </a:lnTo>
                <a:lnTo>
                  <a:pt x="755375" y="584810"/>
                </a:lnTo>
                <a:lnTo>
                  <a:pt x="706291" y="666616"/>
                </a:lnTo>
                <a:lnTo>
                  <a:pt x="706291" y="666616"/>
                </a:lnTo>
                <a:lnTo>
                  <a:pt x="706290" y="666618"/>
                </a:lnTo>
                <a:lnTo>
                  <a:pt x="704662" y="669331"/>
                </a:lnTo>
                <a:lnTo>
                  <a:pt x="672113" y="703845"/>
                </a:lnTo>
                <a:lnTo>
                  <a:pt x="673568" y="699339"/>
                </a:lnTo>
                <a:lnTo>
                  <a:pt x="692434" y="654872"/>
                </a:lnTo>
                <a:close/>
                <a:moveTo>
                  <a:pt x="444842" y="552392"/>
                </a:moveTo>
                <a:lnTo>
                  <a:pt x="442845" y="556419"/>
                </a:lnTo>
                <a:lnTo>
                  <a:pt x="430239" y="581746"/>
                </a:lnTo>
                <a:lnTo>
                  <a:pt x="428148" y="584810"/>
                </a:lnTo>
                <a:cubicBezTo>
                  <a:pt x="412463" y="610953"/>
                  <a:pt x="399512" y="638585"/>
                  <a:pt x="386732" y="666318"/>
                </a:cubicBezTo>
                <a:lnTo>
                  <a:pt x="362163" y="716262"/>
                </a:lnTo>
                <a:lnTo>
                  <a:pt x="315632" y="764677"/>
                </a:lnTo>
                <a:lnTo>
                  <a:pt x="326678" y="744196"/>
                </a:lnTo>
                <a:cubicBezTo>
                  <a:pt x="356951" y="690100"/>
                  <a:pt x="386078" y="640592"/>
                  <a:pt x="411787" y="601171"/>
                </a:cubicBezTo>
                <a:close/>
                <a:moveTo>
                  <a:pt x="133644" y="552087"/>
                </a:moveTo>
                <a:lnTo>
                  <a:pt x="129933" y="609276"/>
                </a:lnTo>
                <a:lnTo>
                  <a:pt x="77539" y="704840"/>
                </a:lnTo>
                <a:lnTo>
                  <a:pt x="41608" y="770722"/>
                </a:lnTo>
                <a:lnTo>
                  <a:pt x="48217" y="736344"/>
                </a:lnTo>
                <a:lnTo>
                  <a:pt x="56503" y="714902"/>
                </a:lnTo>
                <a:cubicBezTo>
                  <a:pt x="62785" y="698346"/>
                  <a:pt x="66881" y="687171"/>
                  <a:pt x="68199" y="682978"/>
                </a:cubicBezTo>
                <a:cubicBezTo>
                  <a:pt x="72307" y="669906"/>
                  <a:pt x="74984" y="656546"/>
                  <a:pt x="76788" y="643009"/>
                </a:cubicBezTo>
                <a:lnTo>
                  <a:pt x="79802" y="606121"/>
                </a:lnTo>
                <a:lnTo>
                  <a:pt x="82771" y="603119"/>
                </a:lnTo>
                <a:cubicBezTo>
                  <a:pt x="93236" y="592568"/>
                  <a:pt x="109515" y="576216"/>
                  <a:pt x="133644" y="552087"/>
                </a:cubicBezTo>
                <a:close/>
                <a:moveTo>
                  <a:pt x="595806" y="548766"/>
                </a:moveTo>
                <a:lnTo>
                  <a:pt x="597709" y="556083"/>
                </a:lnTo>
                <a:lnTo>
                  <a:pt x="571138" y="608027"/>
                </a:lnTo>
                <a:close/>
                <a:moveTo>
                  <a:pt x="593548" y="548483"/>
                </a:moveTo>
                <a:lnTo>
                  <a:pt x="591761" y="552087"/>
                </a:lnTo>
                <a:lnTo>
                  <a:pt x="561327" y="617305"/>
                </a:lnTo>
                <a:lnTo>
                  <a:pt x="555695" y="617671"/>
                </a:lnTo>
                <a:lnTo>
                  <a:pt x="548591" y="620517"/>
                </a:lnTo>
                <a:lnTo>
                  <a:pt x="553010" y="610183"/>
                </a:lnTo>
                <a:lnTo>
                  <a:pt x="561204" y="591531"/>
                </a:lnTo>
                <a:lnTo>
                  <a:pt x="570892" y="575225"/>
                </a:lnTo>
                <a:close/>
                <a:moveTo>
                  <a:pt x="760579" y="548209"/>
                </a:moveTo>
                <a:lnTo>
                  <a:pt x="756407" y="554740"/>
                </a:lnTo>
                <a:lnTo>
                  <a:pt x="756440" y="552204"/>
                </a:lnTo>
                <a:close/>
                <a:moveTo>
                  <a:pt x="526836" y="547586"/>
                </a:moveTo>
                <a:lnTo>
                  <a:pt x="516118" y="577811"/>
                </a:lnTo>
                <a:lnTo>
                  <a:pt x="507468" y="600657"/>
                </a:lnTo>
                <a:lnTo>
                  <a:pt x="498790" y="619034"/>
                </a:lnTo>
                <a:lnTo>
                  <a:pt x="469673" y="665622"/>
                </a:lnTo>
                <a:lnTo>
                  <a:pt x="460182" y="671902"/>
                </a:lnTo>
                <a:lnTo>
                  <a:pt x="465834" y="659419"/>
                </a:lnTo>
                <a:lnTo>
                  <a:pt x="495141" y="601472"/>
                </a:lnTo>
                <a:lnTo>
                  <a:pt x="517600" y="561816"/>
                </a:lnTo>
                <a:close/>
                <a:moveTo>
                  <a:pt x="504915" y="546007"/>
                </a:moveTo>
                <a:lnTo>
                  <a:pt x="495306" y="565607"/>
                </a:lnTo>
                <a:lnTo>
                  <a:pt x="474242" y="590877"/>
                </a:lnTo>
                <a:lnTo>
                  <a:pt x="477513" y="580119"/>
                </a:lnTo>
                <a:close/>
                <a:moveTo>
                  <a:pt x="594981" y="545591"/>
                </a:moveTo>
                <a:lnTo>
                  <a:pt x="595220" y="546510"/>
                </a:lnTo>
                <a:lnTo>
                  <a:pt x="593548" y="548483"/>
                </a:lnTo>
                <a:close/>
                <a:moveTo>
                  <a:pt x="598219" y="542969"/>
                </a:moveTo>
                <a:lnTo>
                  <a:pt x="595806" y="548766"/>
                </a:lnTo>
                <a:lnTo>
                  <a:pt x="595220" y="546510"/>
                </a:lnTo>
                <a:close/>
                <a:moveTo>
                  <a:pt x="693712" y="541138"/>
                </a:moveTo>
                <a:lnTo>
                  <a:pt x="673568" y="584810"/>
                </a:lnTo>
                <a:cubicBezTo>
                  <a:pt x="667843" y="597078"/>
                  <a:pt x="660387" y="611552"/>
                  <a:pt x="651670" y="627789"/>
                </a:cubicBezTo>
                <a:lnTo>
                  <a:pt x="643011" y="643528"/>
                </a:lnTo>
                <a:lnTo>
                  <a:pt x="644820" y="633960"/>
                </a:lnTo>
                <a:lnTo>
                  <a:pt x="668443" y="584783"/>
                </a:lnTo>
                <a:lnTo>
                  <a:pt x="692153" y="542348"/>
                </a:lnTo>
                <a:close/>
                <a:moveTo>
                  <a:pt x="401012" y="534800"/>
                </a:moveTo>
                <a:lnTo>
                  <a:pt x="395425" y="552087"/>
                </a:lnTo>
                <a:lnTo>
                  <a:pt x="381782" y="583850"/>
                </a:lnTo>
                <a:lnTo>
                  <a:pt x="370119" y="608917"/>
                </a:lnTo>
                <a:cubicBezTo>
                  <a:pt x="357811" y="639593"/>
                  <a:pt x="345758" y="670413"/>
                  <a:pt x="329980" y="699339"/>
                </a:cubicBezTo>
                <a:cubicBezTo>
                  <a:pt x="306781" y="741870"/>
                  <a:pt x="288460" y="773980"/>
                  <a:pt x="273922" y="798316"/>
                </a:cubicBezTo>
                <a:lnTo>
                  <a:pt x="273078" y="799687"/>
                </a:lnTo>
                <a:lnTo>
                  <a:pt x="275019" y="766727"/>
                </a:lnTo>
                <a:lnTo>
                  <a:pt x="313619" y="699339"/>
                </a:lnTo>
                <a:lnTo>
                  <a:pt x="332269" y="655002"/>
                </a:lnTo>
                <a:lnTo>
                  <a:pt x="346341" y="633894"/>
                </a:lnTo>
                <a:cubicBezTo>
                  <a:pt x="363921" y="604595"/>
                  <a:pt x="379771" y="574310"/>
                  <a:pt x="395573" y="543995"/>
                </a:cubicBezTo>
                <a:lnTo>
                  <a:pt x="396674" y="541969"/>
                </a:lnTo>
                <a:close/>
                <a:moveTo>
                  <a:pt x="592130" y="534628"/>
                </a:moveTo>
                <a:lnTo>
                  <a:pt x="592928" y="537694"/>
                </a:lnTo>
                <a:lnTo>
                  <a:pt x="578953" y="561658"/>
                </a:lnTo>
                <a:lnTo>
                  <a:pt x="570892" y="575225"/>
                </a:lnTo>
                <a:lnTo>
                  <a:pt x="565836" y="581193"/>
                </a:lnTo>
                <a:lnTo>
                  <a:pt x="571658" y="568562"/>
                </a:lnTo>
                <a:cubicBezTo>
                  <a:pt x="580218" y="550685"/>
                  <a:pt x="582513" y="548995"/>
                  <a:pt x="587428" y="542169"/>
                </a:cubicBezTo>
                <a:close/>
                <a:moveTo>
                  <a:pt x="379792" y="534270"/>
                </a:moveTo>
                <a:lnTo>
                  <a:pt x="379386" y="535498"/>
                </a:lnTo>
                <a:lnTo>
                  <a:pt x="367006" y="560398"/>
                </a:lnTo>
                <a:cubicBezTo>
                  <a:pt x="334163" y="626476"/>
                  <a:pt x="329420" y="635694"/>
                  <a:pt x="295462" y="698466"/>
                </a:cubicBezTo>
                <a:lnTo>
                  <a:pt x="293987" y="701192"/>
                </a:lnTo>
                <a:lnTo>
                  <a:pt x="278524" y="723610"/>
                </a:lnTo>
                <a:lnTo>
                  <a:pt x="278837" y="719836"/>
                </a:lnTo>
                <a:lnTo>
                  <a:pt x="281279" y="715039"/>
                </a:lnTo>
                <a:cubicBezTo>
                  <a:pt x="287079" y="705124"/>
                  <a:pt x="295478" y="695430"/>
                  <a:pt x="362703" y="568448"/>
                </a:cubicBezTo>
                <a:close/>
                <a:moveTo>
                  <a:pt x="801813" y="527445"/>
                </a:moveTo>
                <a:lnTo>
                  <a:pt x="795373" y="547115"/>
                </a:lnTo>
                <a:cubicBezTo>
                  <a:pt x="782309" y="587919"/>
                  <a:pt x="796236" y="549341"/>
                  <a:pt x="771354" y="589915"/>
                </a:cubicBezTo>
                <a:lnTo>
                  <a:pt x="755593" y="617155"/>
                </a:lnTo>
                <a:lnTo>
                  <a:pt x="755616" y="615362"/>
                </a:lnTo>
                <a:lnTo>
                  <a:pt x="797966" y="533572"/>
                </a:lnTo>
                <a:lnTo>
                  <a:pt x="798671" y="532122"/>
                </a:lnTo>
                <a:lnTo>
                  <a:pt x="800255" y="529817"/>
                </a:lnTo>
                <a:close/>
                <a:moveTo>
                  <a:pt x="804309" y="520544"/>
                </a:moveTo>
                <a:lnTo>
                  <a:pt x="803823" y="524385"/>
                </a:lnTo>
                <a:lnTo>
                  <a:pt x="801813" y="527445"/>
                </a:lnTo>
                <a:lnTo>
                  <a:pt x="803586" y="522029"/>
                </a:lnTo>
                <a:close/>
                <a:moveTo>
                  <a:pt x="339539" y="519798"/>
                </a:moveTo>
                <a:lnTo>
                  <a:pt x="336293" y="526552"/>
                </a:lnTo>
                <a:cubicBezTo>
                  <a:pt x="323572" y="557014"/>
                  <a:pt x="311473" y="587808"/>
                  <a:pt x="297257" y="617532"/>
                </a:cubicBezTo>
                <a:lnTo>
                  <a:pt x="289338" y="633064"/>
                </a:lnTo>
                <a:lnTo>
                  <a:pt x="293259" y="609172"/>
                </a:lnTo>
                <a:lnTo>
                  <a:pt x="327629" y="538111"/>
                </a:lnTo>
                <a:close/>
                <a:moveTo>
                  <a:pt x="29645" y="519787"/>
                </a:moveTo>
                <a:lnTo>
                  <a:pt x="20476" y="544442"/>
                </a:lnTo>
                <a:lnTo>
                  <a:pt x="95" y="596690"/>
                </a:lnTo>
                <a:lnTo>
                  <a:pt x="254" y="583911"/>
                </a:lnTo>
                <a:lnTo>
                  <a:pt x="23630" y="530672"/>
                </a:lnTo>
                <a:close/>
                <a:moveTo>
                  <a:pt x="756900" y="516892"/>
                </a:moveTo>
                <a:lnTo>
                  <a:pt x="756440" y="552204"/>
                </a:lnTo>
                <a:lnTo>
                  <a:pt x="724592" y="582938"/>
                </a:lnTo>
                <a:lnTo>
                  <a:pt x="729610" y="572078"/>
                </a:lnTo>
                <a:cubicBezTo>
                  <a:pt x="737126" y="556465"/>
                  <a:pt x="743893" y="542949"/>
                  <a:pt x="750158" y="530478"/>
                </a:cubicBezTo>
                <a:close/>
                <a:moveTo>
                  <a:pt x="758926" y="512810"/>
                </a:moveTo>
                <a:lnTo>
                  <a:pt x="756900" y="516892"/>
                </a:lnTo>
                <a:lnTo>
                  <a:pt x="756913" y="515897"/>
                </a:lnTo>
                <a:close/>
                <a:moveTo>
                  <a:pt x="538868" y="510657"/>
                </a:moveTo>
                <a:lnTo>
                  <a:pt x="499579" y="592696"/>
                </a:lnTo>
                <a:lnTo>
                  <a:pt x="495141" y="601472"/>
                </a:lnTo>
                <a:lnTo>
                  <a:pt x="479834" y="628500"/>
                </a:lnTo>
                <a:lnTo>
                  <a:pt x="465834" y="659419"/>
                </a:lnTo>
                <a:lnTo>
                  <a:pt x="459188" y="672559"/>
                </a:lnTo>
                <a:lnTo>
                  <a:pt x="443735" y="682784"/>
                </a:lnTo>
                <a:lnTo>
                  <a:pt x="458326" y="640153"/>
                </a:lnTo>
                <a:lnTo>
                  <a:pt x="469668" y="617909"/>
                </a:lnTo>
                <a:lnTo>
                  <a:pt x="495306" y="565607"/>
                </a:lnTo>
                <a:lnTo>
                  <a:pt x="511753" y="545877"/>
                </a:lnTo>
                <a:close/>
                <a:moveTo>
                  <a:pt x="816212" y="505525"/>
                </a:moveTo>
                <a:lnTo>
                  <a:pt x="825693" y="528416"/>
                </a:lnTo>
                <a:lnTo>
                  <a:pt x="798066" y="569857"/>
                </a:lnTo>
                <a:lnTo>
                  <a:pt x="803823" y="524385"/>
                </a:lnTo>
                <a:close/>
                <a:moveTo>
                  <a:pt x="493593" y="503003"/>
                </a:moveTo>
                <a:lnTo>
                  <a:pt x="488387" y="523493"/>
                </a:lnTo>
                <a:lnTo>
                  <a:pt x="482985" y="537758"/>
                </a:lnTo>
                <a:cubicBezTo>
                  <a:pt x="480011" y="545448"/>
                  <a:pt x="477987" y="550488"/>
                  <a:pt x="477232" y="552087"/>
                </a:cubicBezTo>
                <a:lnTo>
                  <a:pt x="472273" y="562355"/>
                </a:lnTo>
                <a:close/>
                <a:moveTo>
                  <a:pt x="666946" y="502500"/>
                </a:moveTo>
                <a:lnTo>
                  <a:pt x="665518" y="510967"/>
                </a:lnTo>
                <a:cubicBezTo>
                  <a:pt x="662758" y="528570"/>
                  <a:pt x="659976" y="547677"/>
                  <a:pt x="657207" y="568448"/>
                </a:cubicBezTo>
                <a:lnTo>
                  <a:pt x="657119" y="568912"/>
                </a:lnTo>
                <a:lnTo>
                  <a:pt x="639757" y="581892"/>
                </a:lnTo>
                <a:lnTo>
                  <a:pt x="626207" y="591352"/>
                </a:lnTo>
                <a:lnTo>
                  <a:pt x="641695" y="552392"/>
                </a:lnTo>
                <a:lnTo>
                  <a:pt x="647899" y="535895"/>
                </a:lnTo>
                <a:close/>
                <a:moveTo>
                  <a:pt x="542968" y="502095"/>
                </a:moveTo>
                <a:lnTo>
                  <a:pt x="540841" y="508095"/>
                </a:lnTo>
                <a:lnTo>
                  <a:pt x="538868" y="510657"/>
                </a:lnTo>
                <a:close/>
                <a:moveTo>
                  <a:pt x="812640" y="496901"/>
                </a:moveTo>
                <a:lnTo>
                  <a:pt x="814103" y="500433"/>
                </a:lnTo>
                <a:lnTo>
                  <a:pt x="804309" y="520544"/>
                </a:lnTo>
                <a:lnTo>
                  <a:pt x="804459" y="519364"/>
                </a:lnTo>
                <a:lnTo>
                  <a:pt x="803586" y="522029"/>
                </a:lnTo>
                <a:lnTo>
                  <a:pt x="798671" y="532122"/>
                </a:lnTo>
                <a:lnTo>
                  <a:pt x="755890" y="594407"/>
                </a:lnTo>
                <a:lnTo>
                  <a:pt x="756032" y="583470"/>
                </a:lnTo>
                <a:lnTo>
                  <a:pt x="784832" y="524805"/>
                </a:lnTo>
                <a:lnTo>
                  <a:pt x="797637" y="512448"/>
                </a:lnTo>
                <a:close/>
                <a:moveTo>
                  <a:pt x="39268" y="493909"/>
                </a:moveTo>
                <a:lnTo>
                  <a:pt x="36486" y="501390"/>
                </a:lnTo>
                <a:lnTo>
                  <a:pt x="23630" y="530672"/>
                </a:lnTo>
                <a:lnTo>
                  <a:pt x="2753" y="568448"/>
                </a:lnTo>
                <a:lnTo>
                  <a:pt x="396" y="572621"/>
                </a:lnTo>
                <a:lnTo>
                  <a:pt x="440" y="569048"/>
                </a:lnTo>
                <a:lnTo>
                  <a:pt x="8949" y="550904"/>
                </a:lnTo>
                <a:close/>
                <a:moveTo>
                  <a:pt x="757233" y="491408"/>
                </a:moveTo>
                <a:lnTo>
                  <a:pt x="756913" y="515897"/>
                </a:lnTo>
                <a:lnTo>
                  <a:pt x="722652" y="568448"/>
                </a:lnTo>
                <a:lnTo>
                  <a:pt x="705886" y="585617"/>
                </a:lnTo>
                <a:lnTo>
                  <a:pt x="706291" y="584810"/>
                </a:lnTo>
                <a:cubicBezTo>
                  <a:pt x="713658" y="568897"/>
                  <a:pt x="721955" y="547579"/>
                  <a:pt x="730872" y="522319"/>
                </a:cubicBezTo>
                <a:lnTo>
                  <a:pt x="735309" y="508811"/>
                </a:lnTo>
                <a:close/>
                <a:moveTo>
                  <a:pt x="580120" y="488432"/>
                </a:moveTo>
                <a:lnTo>
                  <a:pt x="589548" y="524694"/>
                </a:lnTo>
                <a:lnTo>
                  <a:pt x="568019" y="568796"/>
                </a:lnTo>
                <a:lnTo>
                  <a:pt x="555315" y="593611"/>
                </a:lnTo>
                <a:lnTo>
                  <a:pt x="551167" y="598508"/>
                </a:lnTo>
                <a:lnTo>
                  <a:pt x="515536" y="636142"/>
                </a:lnTo>
                <a:lnTo>
                  <a:pt x="553152" y="531921"/>
                </a:lnTo>
                <a:lnTo>
                  <a:pt x="556240" y="526971"/>
                </a:lnTo>
                <a:close/>
                <a:moveTo>
                  <a:pt x="549796" y="487183"/>
                </a:moveTo>
                <a:lnTo>
                  <a:pt x="546718" y="494265"/>
                </a:lnTo>
                <a:lnTo>
                  <a:pt x="542968" y="502095"/>
                </a:lnTo>
                <a:lnTo>
                  <a:pt x="543906" y="499451"/>
                </a:lnTo>
                <a:lnTo>
                  <a:pt x="546474" y="491736"/>
                </a:lnTo>
                <a:close/>
                <a:moveTo>
                  <a:pt x="496297" y="485808"/>
                </a:moveTo>
                <a:lnTo>
                  <a:pt x="493704" y="502303"/>
                </a:lnTo>
                <a:lnTo>
                  <a:pt x="477232" y="535726"/>
                </a:lnTo>
                <a:cubicBezTo>
                  <a:pt x="470140" y="550657"/>
                  <a:pt x="462995" y="567301"/>
                  <a:pt x="455862" y="585240"/>
                </a:cubicBezTo>
                <a:lnTo>
                  <a:pt x="441141" y="624844"/>
                </a:lnTo>
                <a:lnTo>
                  <a:pt x="389375" y="686966"/>
                </a:lnTo>
                <a:lnTo>
                  <a:pt x="364227" y="714058"/>
                </a:lnTo>
                <a:lnTo>
                  <a:pt x="389667" y="663258"/>
                </a:lnTo>
                <a:lnTo>
                  <a:pt x="430239" y="581746"/>
                </a:lnTo>
                <a:lnTo>
                  <a:pt x="484409" y="502368"/>
                </a:lnTo>
                <a:close/>
                <a:moveTo>
                  <a:pt x="99716" y="485246"/>
                </a:moveTo>
                <a:lnTo>
                  <a:pt x="99488" y="486287"/>
                </a:lnTo>
                <a:lnTo>
                  <a:pt x="85105" y="565447"/>
                </a:lnTo>
                <a:lnTo>
                  <a:pt x="81820" y="570592"/>
                </a:lnTo>
                <a:lnTo>
                  <a:pt x="84560" y="519364"/>
                </a:lnTo>
                <a:lnTo>
                  <a:pt x="88948" y="496902"/>
                </a:lnTo>
                <a:close/>
                <a:moveTo>
                  <a:pt x="558862" y="484687"/>
                </a:moveTo>
                <a:lnTo>
                  <a:pt x="540738" y="526169"/>
                </a:lnTo>
                <a:lnTo>
                  <a:pt x="526836" y="547586"/>
                </a:lnTo>
                <a:lnTo>
                  <a:pt x="540841" y="508095"/>
                </a:lnTo>
                <a:close/>
                <a:moveTo>
                  <a:pt x="507409" y="481786"/>
                </a:moveTo>
                <a:lnTo>
                  <a:pt x="477513" y="580119"/>
                </a:lnTo>
                <a:lnTo>
                  <a:pt x="470237" y="589177"/>
                </a:lnTo>
                <a:lnTo>
                  <a:pt x="477716" y="565491"/>
                </a:lnTo>
                <a:lnTo>
                  <a:pt x="488387" y="523493"/>
                </a:lnTo>
                <a:lnTo>
                  <a:pt x="494434" y="507525"/>
                </a:lnTo>
                <a:lnTo>
                  <a:pt x="499350" y="494163"/>
                </a:lnTo>
                <a:close/>
                <a:moveTo>
                  <a:pt x="504164" y="481078"/>
                </a:moveTo>
                <a:lnTo>
                  <a:pt x="499350" y="494163"/>
                </a:lnTo>
                <a:lnTo>
                  <a:pt x="493593" y="503003"/>
                </a:lnTo>
                <a:lnTo>
                  <a:pt x="493704" y="502303"/>
                </a:lnTo>
                <a:close/>
                <a:moveTo>
                  <a:pt x="805056" y="478593"/>
                </a:moveTo>
                <a:lnTo>
                  <a:pt x="805653" y="480035"/>
                </a:lnTo>
                <a:lnTo>
                  <a:pt x="798884" y="496182"/>
                </a:lnTo>
                <a:lnTo>
                  <a:pt x="784832" y="524805"/>
                </a:lnTo>
                <a:lnTo>
                  <a:pt x="760579" y="548209"/>
                </a:lnTo>
                <a:close/>
                <a:moveTo>
                  <a:pt x="573377" y="475885"/>
                </a:moveTo>
                <a:lnTo>
                  <a:pt x="553152" y="531921"/>
                </a:lnTo>
                <a:lnTo>
                  <a:pt x="509955" y="601171"/>
                </a:lnTo>
                <a:lnTo>
                  <a:pt x="503153" y="612054"/>
                </a:lnTo>
                <a:lnTo>
                  <a:pt x="507468" y="600657"/>
                </a:lnTo>
                <a:lnTo>
                  <a:pt x="517178" y="580092"/>
                </a:lnTo>
                <a:lnTo>
                  <a:pt x="540738" y="526169"/>
                </a:lnTo>
                <a:close/>
                <a:moveTo>
                  <a:pt x="552704" y="473021"/>
                </a:moveTo>
                <a:lnTo>
                  <a:pt x="546474" y="491736"/>
                </a:lnTo>
                <a:lnTo>
                  <a:pt x="526316" y="519364"/>
                </a:lnTo>
                <a:lnTo>
                  <a:pt x="504915" y="546007"/>
                </a:lnTo>
                <a:lnTo>
                  <a:pt x="509955" y="535726"/>
                </a:lnTo>
                <a:close/>
                <a:moveTo>
                  <a:pt x="575400" y="470280"/>
                </a:moveTo>
                <a:lnTo>
                  <a:pt x="575882" y="472135"/>
                </a:lnTo>
                <a:lnTo>
                  <a:pt x="574652" y="473922"/>
                </a:lnTo>
                <a:lnTo>
                  <a:pt x="573377" y="475885"/>
                </a:lnTo>
                <a:close/>
                <a:moveTo>
                  <a:pt x="785787" y="468741"/>
                </a:moveTo>
                <a:lnTo>
                  <a:pt x="764740" y="503892"/>
                </a:lnTo>
                <a:lnTo>
                  <a:pt x="758926" y="512810"/>
                </a:lnTo>
                <a:lnTo>
                  <a:pt x="767691" y="495148"/>
                </a:lnTo>
                <a:lnTo>
                  <a:pt x="776185" y="476363"/>
                </a:lnTo>
                <a:close/>
                <a:moveTo>
                  <a:pt x="513452" y="461909"/>
                </a:moveTo>
                <a:lnTo>
                  <a:pt x="513198" y="462746"/>
                </a:lnTo>
                <a:lnTo>
                  <a:pt x="504164" y="481078"/>
                </a:lnTo>
                <a:lnTo>
                  <a:pt x="508864" y="468301"/>
                </a:lnTo>
                <a:close/>
                <a:moveTo>
                  <a:pt x="499949" y="457183"/>
                </a:moveTo>
                <a:lnTo>
                  <a:pt x="497767" y="474293"/>
                </a:lnTo>
                <a:lnTo>
                  <a:pt x="444842" y="552392"/>
                </a:lnTo>
                <a:lnTo>
                  <a:pt x="463756" y="514257"/>
                </a:lnTo>
                <a:lnTo>
                  <a:pt x="477773" y="485940"/>
                </a:lnTo>
                <a:close/>
                <a:moveTo>
                  <a:pt x="794765" y="453747"/>
                </a:moveTo>
                <a:lnTo>
                  <a:pt x="797217" y="459668"/>
                </a:lnTo>
                <a:lnTo>
                  <a:pt x="785787" y="468741"/>
                </a:lnTo>
                <a:close/>
                <a:moveTo>
                  <a:pt x="516765" y="446258"/>
                </a:moveTo>
                <a:lnTo>
                  <a:pt x="509663" y="466127"/>
                </a:lnTo>
                <a:lnTo>
                  <a:pt x="508864" y="468301"/>
                </a:lnTo>
                <a:lnTo>
                  <a:pt x="496297" y="485808"/>
                </a:lnTo>
                <a:lnTo>
                  <a:pt x="496306" y="485747"/>
                </a:lnTo>
                <a:lnTo>
                  <a:pt x="497767" y="474293"/>
                </a:lnTo>
                <a:close/>
                <a:moveTo>
                  <a:pt x="71669" y="442907"/>
                </a:moveTo>
                <a:lnTo>
                  <a:pt x="69105" y="447693"/>
                </a:lnTo>
                <a:cubicBezTo>
                  <a:pt x="60975" y="462726"/>
                  <a:pt x="51554" y="480015"/>
                  <a:pt x="40582" y="499996"/>
                </a:cubicBezTo>
                <a:lnTo>
                  <a:pt x="29645" y="519787"/>
                </a:lnTo>
                <a:lnTo>
                  <a:pt x="36486" y="501390"/>
                </a:lnTo>
                <a:lnTo>
                  <a:pt x="41297" y="490432"/>
                </a:lnTo>
                <a:lnTo>
                  <a:pt x="44342" y="484371"/>
                </a:lnTo>
                <a:lnTo>
                  <a:pt x="51837" y="470280"/>
                </a:lnTo>
                <a:close/>
                <a:moveTo>
                  <a:pt x="338431" y="439836"/>
                </a:moveTo>
                <a:lnTo>
                  <a:pt x="322191" y="489254"/>
                </a:lnTo>
                <a:lnTo>
                  <a:pt x="319387" y="500003"/>
                </a:lnTo>
                <a:lnTo>
                  <a:pt x="311748" y="515780"/>
                </a:lnTo>
                <a:lnTo>
                  <a:pt x="282052" y="563301"/>
                </a:lnTo>
                <a:lnTo>
                  <a:pt x="294557" y="507592"/>
                </a:lnTo>
                <a:lnTo>
                  <a:pt x="297257" y="503003"/>
                </a:lnTo>
                <a:close/>
                <a:moveTo>
                  <a:pt x="580674" y="436222"/>
                </a:moveTo>
                <a:lnTo>
                  <a:pt x="570065" y="459044"/>
                </a:lnTo>
                <a:lnTo>
                  <a:pt x="569676" y="459936"/>
                </a:lnTo>
                <a:lnTo>
                  <a:pt x="549796" y="487183"/>
                </a:lnTo>
                <a:lnTo>
                  <a:pt x="561663" y="459879"/>
                </a:lnTo>
                <a:lnTo>
                  <a:pt x="561871" y="459574"/>
                </a:lnTo>
                <a:close/>
                <a:moveTo>
                  <a:pt x="743536" y="433124"/>
                </a:moveTo>
                <a:lnTo>
                  <a:pt x="697890" y="532080"/>
                </a:lnTo>
                <a:lnTo>
                  <a:pt x="692153" y="542348"/>
                </a:lnTo>
                <a:lnTo>
                  <a:pt x="679191" y="552410"/>
                </a:lnTo>
                <a:lnTo>
                  <a:pt x="674578" y="555859"/>
                </a:lnTo>
                <a:lnTo>
                  <a:pt x="689929" y="519364"/>
                </a:lnTo>
                <a:lnTo>
                  <a:pt x="704393" y="462029"/>
                </a:lnTo>
                <a:lnTo>
                  <a:pt x="706291" y="470280"/>
                </a:lnTo>
                <a:cubicBezTo>
                  <a:pt x="718435" y="458136"/>
                  <a:pt x="728409" y="448292"/>
                  <a:pt x="736778" y="439975"/>
                </a:cubicBezTo>
                <a:close/>
                <a:moveTo>
                  <a:pt x="758023" y="430792"/>
                </a:moveTo>
                <a:lnTo>
                  <a:pt x="757903" y="440033"/>
                </a:lnTo>
                <a:lnTo>
                  <a:pt x="735309" y="508811"/>
                </a:lnTo>
                <a:lnTo>
                  <a:pt x="733230" y="510461"/>
                </a:lnTo>
                <a:lnTo>
                  <a:pt x="693712" y="541138"/>
                </a:lnTo>
                <a:lnTo>
                  <a:pt x="697890" y="532080"/>
                </a:lnTo>
                <a:lnTo>
                  <a:pt x="739076" y="458369"/>
                </a:lnTo>
                <a:close/>
                <a:moveTo>
                  <a:pt x="645197" y="430284"/>
                </a:moveTo>
                <a:lnTo>
                  <a:pt x="608396" y="518523"/>
                </a:lnTo>
                <a:lnTo>
                  <a:pt x="594981" y="545591"/>
                </a:lnTo>
                <a:lnTo>
                  <a:pt x="592928" y="537694"/>
                </a:lnTo>
                <a:lnTo>
                  <a:pt x="604825" y="517292"/>
                </a:lnTo>
                <a:lnTo>
                  <a:pt x="615652" y="491400"/>
                </a:lnTo>
                <a:lnTo>
                  <a:pt x="618913" y="484968"/>
                </a:lnTo>
                <a:cubicBezTo>
                  <a:pt x="623672" y="475363"/>
                  <a:pt x="629151" y="464106"/>
                  <a:pt x="635487" y="450861"/>
                </a:cubicBezTo>
                <a:close/>
                <a:moveTo>
                  <a:pt x="680888" y="427433"/>
                </a:moveTo>
                <a:lnTo>
                  <a:pt x="673694" y="462508"/>
                </a:lnTo>
                <a:lnTo>
                  <a:pt x="672525" y="469439"/>
                </a:lnTo>
                <a:lnTo>
                  <a:pt x="663899" y="493350"/>
                </a:lnTo>
                <a:lnTo>
                  <a:pt x="647899" y="535895"/>
                </a:lnTo>
                <a:lnTo>
                  <a:pt x="639214" y="551121"/>
                </a:lnTo>
                <a:lnTo>
                  <a:pt x="611348" y="601637"/>
                </a:lnTo>
                <a:lnTo>
                  <a:pt x="609798" y="602579"/>
                </a:lnTo>
                <a:lnTo>
                  <a:pt x="597709" y="556083"/>
                </a:lnTo>
                <a:lnTo>
                  <a:pt x="608123" y="535726"/>
                </a:lnTo>
                <a:close/>
                <a:moveTo>
                  <a:pt x="523610" y="427105"/>
                </a:moveTo>
                <a:lnTo>
                  <a:pt x="519887" y="440745"/>
                </a:lnTo>
                <a:lnTo>
                  <a:pt x="519387" y="442388"/>
                </a:lnTo>
                <a:lnTo>
                  <a:pt x="516765" y="446258"/>
                </a:lnTo>
                <a:close/>
                <a:moveTo>
                  <a:pt x="524013" y="425976"/>
                </a:moveTo>
                <a:lnTo>
                  <a:pt x="523610" y="427105"/>
                </a:lnTo>
                <a:lnTo>
                  <a:pt x="523866" y="426168"/>
                </a:lnTo>
                <a:close/>
                <a:moveTo>
                  <a:pt x="436379" y="423153"/>
                </a:moveTo>
                <a:lnTo>
                  <a:pt x="429629" y="446240"/>
                </a:lnTo>
                <a:lnTo>
                  <a:pt x="401663" y="532786"/>
                </a:lnTo>
                <a:lnTo>
                  <a:pt x="396674" y="541969"/>
                </a:lnTo>
                <a:lnTo>
                  <a:pt x="345623" y="626332"/>
                </a:lnTo>
                <a:lnTo>
                  <a:pt x="342307" y="631139"/>
                </a:lnTo>
                <a:lnTo>
                  <a:pt x="367774" y="570597"/>
                </a:lnTo>
                <a:lnTo>
                  <a:pt x="379386" y="535498"/>
                </a:lnTo>
                <a:lnTo>
                  <a:pt x="397803" y="498453"/>
                </a:lnTo>
                <a:cubicBezTo>
                  <a:pt x="404112" y="485777"/>
                  <a:pt x="411084" y="471782"/>
                  <a:pt x="418831" y="456250"/>
                </a:cubicBezTo>
                <a:lnTo>
                  <a:pt x="428299" y="437294"/>
                </a:lnTo>
                <a:close/>
                <a:moveTo>
                  <a:pt x="533478" y="421596"/>
                </a:moveTo>
                <a:lnTo>
                  <a:pt x="513957" y="461206"/>
                </a:lnTo>
                <a:lnTo>
                  <a:pt x="513452" y="461909"/>
                </a:lnTo>
                <a:lnTo>
                  <a:pt x="519387" y="442388"/>
                </a:lnTo>
                <a:close/>
                <a:moveTo>
                  <a:pt x="468439" y="417018"/>
                </a:moveTo>
                <a:lnTo>
                  <a:pt x="443425" y="464710"/>
                </a:lnTo>
                <a:lnTo>
                  <a:pt x="401012" y="534800"/>
                </a:lnTo>
                <a:lnTo>
                  <a:pt x="401663" y="532786"/>
                </a:lnTo>
                <a:lnTo>
                  <a:pt x="444509" y="453919"/>
                </a:lnTo>
                <a:close/>
                <a:moveTo>
                  <a:pt x="715782" y="416879"/>
                </a:moveTo>
                <a:lnTo>
                  <a:pt x="704393" y="462029"/>
                </a:lnTo>
                <a:lnTo>
                  <a:pt x="700266" y="444083"/>
                </a:lnTo>
                <a:close/>
                <a:moveTo>
                  <a:pt x="322081" y="408961"/>
                </a:moveTo>
                <a:lnTo>
                  <a:pt x="306970" y="452295"/>
                </a:lnTo>
                <a:lnTo>
                  <a:pt x="294557" y="507592"/>
                </a:lnTo>
                <a:lnTo>
                  <a:pt x="233833" y="610782"/>
                </a:lnTo>
                <a:cubicBezTo>
                  <a:pt x="213126" y="646984"/>
                  <a:pt x="191745" y="682708"/>
                  <a:pt x="166367" y="715700"/>
                </a:cubicBezTo>
                <a:lnTo>
                  <a:pt x="112312" y="784179"/>
                </a:lnTo>
                <a:lnTo>
                  <a:pt x="297257" y="453919"/>
                </a:lnTo>
                <a:close/>
                <a:moveTo>
                  <a:pt x="693572" y="407244"/>
                </a:moveTo>
                <a:lnTo>
                  <a:pt x="695032" y="421323"/>
                </a:lnTo>
                <a:lnTo>
                  <a:pt x="700266" y="444083"/>
                </a:lnTo>
                <a:lnTo>
                  <a:pt x="666946" y="502500"/>
                </a:lnTo>
                <a:lnTo>
                  <a:pt x="672525" y="469439"/>
                </a:lnTo>
                <a:lnTo>
                  <a:pt x="689929" y="421196"/>
                </a:lnTo>
                <a:lnTo>
                  <a:pt x="693053" y="408089"/>
                </a:lnTo>
                <a:close/>
                <a:moveTo>
                  <a:pt x="775013" y="406062"/>
                </a:moveTo>
                <a:lnTo>
                  <a:pt x="790197" y="442720"/>
                </a:lnTo>
                <a:lnTo>
                  <a:pt x="783684" y="459778"/>
                </a:lnTo>
                <a:lnTo>
                  <a:pt x="776185" y="476363"/>
                </a:lnTo>
                <a:lnTo>
                  <a:pt x="757233" y="491408"/>
                </a:lnTo>
                <a:lnTo>
                  <a:pt x="757903" y="440033"/>
                </a:lnTo>
                <a:lnTo>
                  <a:pt x="759171" y="436172"/>
                </a:lnTo>
                <a:lnTo>
                  <a:pt x="762892" y="423705"/>
                </a:lnTo>
                <a:close/>
                <a:moveTo>
                  <a:pt x="768422" y="405175"/>
                </a:moveTo>
                <a:lnTo>
                  <a:pt x="762892" y="423705"/>
                </a:lnTo>
                <a:lnTo>
                  <a:pt x="758023" y="430792"/>
                </a:lnTo>
                <a:lnTo>
                  <a:pt x="758188" y="418128"/>
                </a:lnTo>
                <a:close/>
                <a:moveTo>
                  <a:pt x="100338" y="403337"/>
                </a:moveTo>
                <a:lnTo>
                  <a:pt x="100921" y="404835"/>
                </a:lnTo>
                <a:cubicBezTo>
                  <a:pt x="102667" y="424038"/>
                  <a:pt x="99704" y="443095"/>
                  <a:pt x="95740" y="462139"/>
                </a:cubicBezTo>
                <a:lnTo>
                  <a:pt x="88948" y="496902"/>
                </a:lnTo>
                <a:lnTo>
                  <a:pt x="68199" y="519364"/>
                </a:lnTo>
                <a:lnTo>
                  <a:pt x="3920" y="596747"/>
                </a:lnTo>
                <a:lnTo>
                  <a:pt x="26778" y="553066"/>
                </a:lnTo>
                <a:lnTo>
                  <a:pt x="95503" y="410011"/>
                </a:lnTo>
                <a:close/>
                <a:moveTo>
                  <a:pt x="758394" y="402346"/>
                </a:moveTo>
                <a:lnTo>
                  <a:pt x="758188" y="418128"/>
                </a:lnTo>
                <a:lnTo>
                  <a:pt x="757631" y="418833"/>
                </a:lnTo>
                <a:lnTo>
                  <a:pt x="743536" y="433124"/>
                </a:lnTo>
                <a:lnTo>
                  <a:pt x="747282" y="425002"/>
                </a:lnTo>
                <a:close/>
                <a:moveTo>
                  <a:pt x="639867" y="397429"/>
                </a:moveTo>
                <a:lnTo>
                  <a:pt x="638303" y="410159"/>
                </a:lnTo>
                <a:cubicBezTo>
                  <a:pt x="634949" y="430474"/>
                  <a:pt x="630552" y="450560"/>
                  <a:pt x="624484" y="470280"/>
                </a:cubicBezTo>
                <a:lnTo>
                  <a:pt x="615652" y="491400"/>
                </a:lnTo>
                <a:lnTo>
                  <a:pt x="606653" y="509152"/>
                </a:lnTo>
                <a:cubicBezTo>
                  <a:pt x="603193" y="515783"/>
                  <a:pt x="600313" y="521093"/>
                  <a:pt x="597875" y="525415"/>
                </a:cubicBezTo>
                <a:lnTo>
                  <a:pt x="592130" y="534628"/>
                </a:lnTo>
                <a:lnTo>
                  <a:pt x="589548" y="524694"/>
                </a:lnTo>
                <a:lnTo>
                  <a:pt x="608123" y="486642"/>
                </a:lnTo>
                <a:close/>
                <a:moveTo>
                  <a:pt x="771029" y="396443"/>
                </a:moveTo>
                <a:lnTo>
                  <a:pt x="772505" y="400008"/>
                </a:lnTo>
                <a:lnTo>
                  <a:pt x="768422" y="405175"/>
                </a:lnTo>
                <a:close/>
                <a:moveTo>
                  <a:pt x="97125" y="395084"/>
                </a:moveTo>
                <a:lnTo>
                  <a:pt x="99609" y="401464"/>
                </a:lnTo>
                <a:lnTo>
                  <a:pt x="95503" y="410011"/>
                </a:lnTo>
                <a:lnTo>
                  <a:pt x="71669" y="442907"/>
                </a:lnTo>
                <a:lnTo>
                  <a:pt x="89879" y="408924"/>
                </a:lnTo>
                <a:close/>
                <a:moveTo>
                  <a:pt x="691203" y="384397"/>
                </a:moveTo>
                <a:lnTo>
                  <a:pt x="693476" y="406315"/>
                </a:lnTo>
                <a:lnTo>
                  <a:pt x="693053" y="408089"/>
                </a:lnTo>
                <a:lnTo>
                  <a:pt x="684137" y="422598"/>
                </a:lnTo>
                <a:lnTo>
                  <a:pt x="680888" y="427433"/>
                </a:lnTo>
                <a:lnTo>
                  <a:pt x="688603" y="389816"/>
                </a:lnTo>
                <a:close/>
                <a:moveTo>
                  <a:pt x="425445" y="380250"/>
                </a:moveTo>
                <a:lnTo>
                  <a:pt x="411787" y="404835"/>
                </a:lnTo>
                <a:cubicBezTo>
                  <a:pt x="394520" y="435915"/>
                  <a:pt x="375131" y="465723"/>
                  <a:pt x="355437" y="495354"/>
                </a:cubicBezTo>
                <a:lnTo>
                  <a:pt x="339539" y="519798"/>
                </a:lnTo>
                <a:lnTo>
                  <a:pt x="379064" y="437558"/>
                </a:lnTo>
                <a:cubicBezTo>
                  <a:pt x="389863" y="419200"/>
                  <a:pt x="404208" y="403382"/>
                  <a:pt x="418907" y="387792"/>
                </a:cubicBezTo>
                <a:close/>
                <a:moveTo>
                  <a:pt x="646684" y="378270"/>
                </a:moveTo>
                <a:lnTo>
                  <a:pt x="639867" y="397429"/>
                </a:lnTo>
                <a:lnTo>
                  <a:pt x="640989" y="388296"/>
                </a:lnTo>
                <a:close/>
                <a:moveTo>
                  <a:pt x="642417" y="376668"/>
                </a:moveTo>
                <a:lnTo>
                  <a:pt x="640989" y="388296"/>
                </a:lnTo>
                <a:lnTo>
                  <a:pt x="640815" y="388602"/>
                </a:lnTo>
                <a:cubicBezTo>
                  <a:pt x="629472" y="408012"/>
                  <a:pt x="613960" y="433631"/>
                  <a:pt x="592681" y="468159"/>
                </a:cubicBezTo>
                <a:lnTo>
                  <a:pt x="580120" y="488432"/>
                </a:lnTo>
                <a:lnTo>
                  <a:pt x="575882" y="472135"/>
                </a:lnTo>
                <a:lnTo>
                  <a:pt x="612353" y="419188"/>
                </a:lnTo>
                <a:close/>
                <a:moveTo>
                  <a:pt x="251740" y="368476"/>
                </a:moveTo>
                <a:lnTo>
                  <a:pt x="241058" y="398965"/>
                </a:lnTo>
                <a:cubicBezTo>
                  <a:pt x="233607" y="417776"/>
                  <a:pt x="225242" y="436172"/>
                  <a:pt x="215451" y="453919"/>
                </a:cubicBezTo>
                <a:cubicBezTo>
                  <a:pt x="200901" y="480291"/>
                  <a:pt x="187178" y="505188"/>
                  <a:pt x="174236" y="528691"/>
                </a:cubicBezTo>
                <a:lnTo>
                  <a:pt x="139206" y="592372"/>
                </a:lnTo>
                <a:lnTo>
                  <a:pt x="147884" y="548151"/>
                </a:lnTo>
                <a:cubicBezTo>
                  <a:pt x="159830" y="503356"/>
                  <a:pt x="184445" y="454696"/>
                  <a:pt x="249887" y="370778"/>
                </a:cubicBezTo>
                <a:close/>
                <a:moveTo>
                  <a:pt x="85982" y="368203"/>
                </a:moveTo>
                <a:lnTo>
                  <a:pt x="87822" y="371184"/>
                </a:lnTo>
                <a:lnTo>
                  <a:pt x="93847" y="386662"/>
                </a:lnTo>
                <a:lnTo>
                  <a:pt x="90787" y="391912"/>
                </a:lnTo>
                <a:lnTo>
                  <a:pt x="44342" y="484371"/>
                </a:lnTo>
                <a:lnTo>
                  <a:pt x="39268" y="493909"/>
                </a:lnTo>
                <a:lnTo>
                  <a:pt x="84560" y="372112"/>
                </a:lnTo>
                <a:close/>
                <a:moveTo>
                  <a:pt x="758854" y="367051"/>
                </a:moveTo>
                <a:lnTo>
                  <a:pt x="766569" y="385677"/>
                </a:lnTo>
                <a:lnTo>
                  <a:pt x="758394" y="402346"/>
                </a:lnTo>
                <a:close/>
                <a:moveTo>
                  <a:pt x="435123" y="362830"/>
                </a:moveTo>
                <a:lnTo>
                  <a:pt x="432220" y="372436"/>
                </a:lnTo>
                <a:lnTo>
                  <a:pt x="425445" y="380250"/>
                </a:lnTo>
                <a:close/>
                <a:moveTo>
                  <a:pt x="652510" y="361896"/>
                </a:moveTo>
                <a:lnTo>
                  <a:pt x="652154" y="362898"/>
                </a:lnTo>
                <a:lnTo>
                  <a:pt x="642417" y="376668"/>
                </a:lnTo>
                <a:lnTo>
                  <a:pt x="642646" y="374801"/>
                </a:lnTo>
                <a:close/>
                <a:moveTo>
                  <a:pt x="644609" y="358821"/>
                </a:moveTo>
                <a:lnTo>
                  <a:pt x="642646" y="374801"/>
                </a:lnTo>
                <a:lnTo>
                  <a:pt x="611418" y="415658"/>
                </a:lnTo>
                <a:cubicBezTo>
                  <a:pt x="597667" y="433753"/>
                  <a:pt x="585274" y="450141"/>
                  <a:pt x="573772" y="465320"/>
                </a:cubicBezTo>
                <a:lnTo>
                  <a:pt x="558862" y="484687"/>
                </a:lnTo>
                <a:lnTo>
                  <a:pt x="569676" y="459936"/>
                </a:lnTo>
                <a:lnTo>
                  <a:pt x="585632" y="438067"/>
                </a:lnTo>
                <a:cubicBezTo>
                  <a:pt x="602520" y="415009"/>
                  <a:pt x="616648" y="395810"/>
                  <a:pt x="628388" y="379922"/>
                </a:cubicBezTo>
                <a:lnTo>
                  <a:pt x="641362" y="362456"/>
                </a:lnTo>
                <a:close/>
                <a:moveTo>
                  <a:pt x="573304" y="358625"/>
                </a:moveTo>
                <a:lnTo>
                  <a:pt x="537901" y="415068"/>
                </a:lnTo>
                <a:lnTo>
                  <a:pt x="533478" y="421596"/>
                </a:lnTo>
                <a:lnTo>
                  <a:pt x="546181" y="395819"/>
                </a:lnTo>
                <a:close/>
                <a:moveTo>
                  <a:pt x="512140" y="352775"/>
                </a:moveTo>
                <a:lnTo>
                  <a:pt x="511251" y="360697"/>
                </a:lnTo>
                <a:cubicBezTo>
                  <a:pt x="509393" y="377093"/>
                  <a:pt x="507509" y="393557"/>
                  <a:pt x="505691" y="409186"/>
                </a:cubicBezTo>
                <a:lnTo>
                  <a:pt x="503153" y="430547"/>
                </a:lnTo>
                <a:lnTo>
                  <a:pt x="493593" y="453919"/>
                </a:lnTo>
                <a:cubicBezTo>
                  <a:pt x="493577" y="453956"/>
                  <a:pt x="488585" y="464081"/>
                  <a:pt x="479750" y="481946"/>
                </a:cubicBezTo>
                <a:lnTo>
                  <a:pt x="477773" y="485940"/>
                </a:lnTo>
                <a:lnTo>
                  <a:pt x="477232" y="486642"/>
                </a:lnTo>
                <a:cubicBezTo>
                  <a:pt x="440626" y="539888"/>
                  <a:pt x="338606" y="709257"/>
                  <a:pt x="313619" y="764784"/>
                </a:cubicBezTo>
                <a:lnTo>
                  <a:pt x="312491" y="767885"/>
                </a:lnTo>
                <a:lnTo>
                  <a:pt x="296304" y="783890"/>
                </a:lnTo>
                <a:lnTo>
                  <a:pt x="297257" y="781146"/>
                </a:lnTo>
                <a:cubicBezTo>
                  <a:pt x="311556" y="742150"/>
                  <a:pt x="328885" y="704360"/>
                  <a:pt x="346246" y="666582"/>
                </a:cubicBezTo>
                <a:lnTo>
                  <a:pt x="381782" y="583850"/>
                </a:lnTo>
                <a:lnTo>
                  <a:pt x="411787" y="519364"/>
                </a:lnTo>
                <a:cubicBezTo>
                  <a:pt x="432928" y="483689"/>
                  <a:pt x="451814" y="452080"/>
                  <a:pt x="468673" y="424114"/>
                </a:cubicBezTo>
                <a:close/>
                <a:moveTo>
                  <a:pt x="62941" y="352009"/>
                </a:moveTo>
                <a:lnTo>
                  <a:pt x="15697" y="465393"/>
                </a:lnTo>
                <a:lnTo>
                  <a:pt x="18746" y="448494"/>
                </a:lnTo>
                <a:lnTo>
                  <a:pt x="46874" y="370252"/>
                </a:lnTo>
                <a:close/>
                <a:moveTo>
                  <a:pt x="577530" y="351889"/>
                </a:moveTo>
                <a:lnTo>
                  <a:pt x="575400" y="355751"/>
                </a:lnTo>
                <a:lnTo>
                  <a:pt x="573304" y="358625"/>
                </a:lnTo>
                <a:close/>
                <a:moveTo>
                  <a:pt x="589628" y="349787"/>
                </a:moveTo>
                <a:lnTo>
                  <a:pt x="589120" y="352503"/>
                </a:lnTo>
                <a:lnTo>
                  <a:pt x="586089" y="364065"/>
                </a:lnTo>
                <a:lnTo>
                  <a:pt x="541828" y="428929"/>
                </a:lnTo>
                <a:lnTo>
                  <a:pt x="507409" y="481786"/>
                </a:lnTo>
                <a:lnTo>
                  <a:pt x="513198" y="462746"/>
                </a:lnTo>
                <a:lnTo>
                  <a:pt x="513957" y="461206"/>
                </a:lnTo>
                <a:lnTo>
                  <a:pt x="542677" y="421196"/>
                </a:lnTo>
                <a:cubicBezTo>
                  <a:pt x="561624" y="392776"/>
                  <a:pt x="575333" y="372139"/>
                  <a:pt x="585970" y="355708"/>
                </a:cubicBezTo>
                <a:close/>
                <a:moveTo>
                  <a:pt x="664178" y="345598"/>
                </a:moveTo>
                <a:lnTo>
                  <a:pt x="663924" y="346302"/>
                </a:lnTo>
                <a:cubicBezTo>
                  <a:pt x="661626" y="351147"/>
                  <a:pt x="658685" y="356870"/>
                  <a:pt x="654899" y="363807"/>
                </a:cubicBezTo>
                <a:lnTo>
                  <a:pt x="646684" y="378270"/>
                </a:lnTo>
                <a:lnTo>
                  <a:pt x="652154" y="362898"/>
                </a:lnTo>
                <a:lnTo>
                  <a:pt x="657207" y="355751"/>
                </a:lnTo>
                <a:close/>
                <a:moveTo>
                  <a:pt x="696103" y="341508"/>
                </a:moveTo>
                <a:lnTo>
                  <a:pt x="689929" y="372112"/>
                </a:lnTo>
                <a:lnTo>
                  <a:pt x="690814" y="380647"/>
                </a:lnTo>
                <a:lnTo>
                  <a:pt x="688810" y="388807"/>
                </a:lnTo>
                <a:lnTo>
                  <a:pt x="688603" y="389816"/>
                </a:lnTo>
                <a:lnTo>
                  <a:pt x="686951" y="393260"/>
                </a:lnTo>
                <a:cubicBezTo>
                  <a:pt x="680711" y="406278"/>
                  <a:pt x="671676" y="424980"/>
                  <a:pt x="657207" y="453919"/>
                </a:cubicBezTo>
                <a:cubicBezTo>
                  <a:pt x="643778" y="480776"/>
                  <a:pt x="627520" y="505793"/>
                  <a:pt x="609493" y="529662"/>
                </a:cubicBezTo>
                <a:lnTo>
                  <a:pt x="598219" y="542969"/>
                </a:lnTo>
                <a:lnTo>
                  <a:pt x="608057" y="519336"/>
                </a:lnTo>
                <a:lnTo>
                  <a:pt x="608396" y="518523"/>
                </a:lnTo>
                <a:lnTo>
                  <a:pt x="651685" y="431179"/>
                </a:lnTo>
                <a:close/>
                <a:moveTo>
                  <a:pt x="460871" y="339390"/>
                </a:moveTo>
                <a:lnTo>
                  <a:pt x="437817" y="418235"/>
                </a:lnTo>
                <a:lnTo>
                  <a:pt x="428299" y="437294"/>
                </a:lnTo>
                <a:lnTo>
                  <a:pt x="428148" y="437558"/>
                </a:lnTo>
                <a:lnTo>
                  <a:pt x="379792" y="534270"/>
                </a:lnTo>
                <a:lnTo>
                  <a:pt x="411787" y="437558"/>
                </a:lnTo>
                <a:cubicBezTo>
                  <a:pt x="415697" y="425828"/>
                  <a:pt x="419950" y="412603"/>
                  <a:pt x="424425" y="398227"/>
                </a:cubicBezTo>
                <a:lnTo>
                  <a:pt x="432220" y="372436"/>
                </a:lnTo>
                <a:close/>
                <a:moveTo>
                  <a:pt x="346341" y="339390"/>
                </a:moveTo>
                <a:lnTo>
                  <a:pt x="345947" y="340522"/>
                </a:lnTo>
                <a:lnTo>
                  <a:pt x="342886" y="348449"/>
                </a:lnTo>
                <a:cubicBezTo>
                  <a:pt x="318589" y="412395"/>
                  <a:pt x="313219" y="428864"/>
                  <a:pt x="122540" y="721873"/>
                </a:cubicBezTo>
                <a:lnTo>
                  <a:pt x="119515" y="726510"/>
                </a:lnTo>
                <a:lnTo>
                  <a:pt x="122090" y="701227"/>
                </a:lnTo>
                <a:lnTo>
                  <a:pt x="124109" y="689764"/>
                </a:lnTo>
                <a:lnTo>
                  <a:pt x="161463" y="621787"/>
                </a:lnTo>
                <a:cubicBezTo>
                  <a:pt x="181230" y="584941"/>
                  <a:pt x="199543" y="550044"/>
                  <a:pt x="215451" y="519364"/>
                </a:cubicBezTo>
                <a:lnTo>
                  <a:pt x="222547" y="505172"/>
                </a:lnTo>
                <a:lnTo>
                  <a:pt x="273840" y="438362"/>
                </a:lnTo>
                <a:cubicBezTo>
                  <a:pt x="298757" y="405908"/>
                  <a:pt x="323299" y="373185"/>
                  <a:pt x="346341" y="339390"/>
                </a:cubicBezTo>
                <a:close/>
                <a:moveTo>
                  <a:pt x="68199" y="339390"/>
                </a:moveTo>
                <a:lnTo>
                  <a:pt x="70612" y="343299"/>
                </a:lnTo>
                <a:lnTo>
                  <a:pt x="62941" y="352009"/>
                </a:lnTo>
                <a:close/>
                <a:moveTo>
                  <a:pt x="347375" y="336823"/>
                </a:moveTo>
                <a:lnTo>
                  <a:pt x="346456" y="339202"/>
                </a:lnTo>
                <a:lnTo>
                  <a:pt x="346341" y="339390"/>
                </a:lnTo>
                <a:close/>
                <a:moveTo>
                  <a:pt x="663164" y="333227"/>
                </a:moveTo>
                <a:lnTo>
                  <a:pt x="659708" y="341921"/>
                </a:lnTo>
                <a:lnTo>
                  <a:pt x="644609" y="358821"/>
                </a:lnTo>
                <a:lnTo>
                  <a:pt x="644718" y="357939"/>
                </a:lnTo>
                <a:lnTo>
                  <a:pt x="656818" y="341649"/>
                </a:lnTo>
                <a:close/>
                <a:moveTo>
                  <a:pt x="669419" y="331051"/>
                </a:moveTo>
                <a:lnTo>
                  <a:pt x="664594" y="344442"/>
                </a:lnTo>
                <a:lnTo>
                  <a:pt x="657207" y="355751"/>
                </a:lnTo>
                <a:lnTo>
                  <a:pt x="652510" y="361896"/>
                </a:lnTo>
                <a:lnTo>
                  <a:pt x="658847" y="344088"/>
                </a:lnTo>
                <a:lnTo>
                  <a:pt x="659708" y="341921"/>
                </a:lnTo>
                <a:close/>
                <a:moveTo>
                  <a:pt x="514866" y="328499"/>
                </a:moveTo>
                <a:lnTo>
                  <a:pt x="512649" y="348243"/>
                </a:lnTo>
                <a:lnTo>
                  <a:pt x="502571" y="364384"/>
                </a:lnTo>
                <a:lnTo>
                  <a:pt x="468439" y="417018"/>
                </a:lnTo>
                <a:close/>
                <a:moveTo>
                  <a:pt x="742513" y="327599"/>
                </a:moveTo>
                <a:lnTo>
                  <a:pt x="754537" y="356628"/>
                </a:lnTo>
                <a:lnTo>
                  <a:pt x="722652" y="404835"/>
                </a:lnTo>
                <a:lnTo>
                  <a:pt x="715782" y="416879"/>
                </a:lnTo>
                <a:lnTo>
                  <a:pt x="716609" y="413601"/>
                </a:lnTo>
                <a:lnTo>
                  <a:pt x="730549" y="347068"/>
                </a:lnTo>
                <a:close/>
                <a:moveTo>
                  <a:pt x="671976" y="321375"/>
                </a:moveTo>
                <a:lnTo>
                  <a:pt x="671956" y="321559"/>
                </a:lnTo>
                <a:lnTo>
                  <a:pt x="663164" y="333227"/>
                </a:lnTo>
                <a:lnTo>
                  <a:pt x="663837" y="331535"/>
                </a:lnTo>
                <a:close/>
                <a:moveTo>
                  <a:pt x="595245" y="319756"/>
                </a:moveTo>
                <a:lnTo>
                  <a:pt x="594209" y="325297"/>
                </a:lnTo>
                <a:lnTo>
                  <a:pt x="577530" y="351889"/>
                </a:lnTo>
                <a:close/>
                <a:moveTo>
                  <a:pt x="611554" y="316259"/>
                </a:moveTo>
                <a:lnTo>
                  <a:pt x="608123" y="339390"/>
                </a:lnTo>
                <a:cubicBezTo>
                  <a:pt x="603325" y="357620"/>
                  <a:pt x="595215" y="380614"/>
                  <a:pt x="584683" y="406912"/>
                </a:cubicBezTo>
                <a:lnTo>
                  <a:pt x="561663" y="459879"/>
                </a:lnTo>
                <a:lnTo>
                  <a:pt x="552704" y="473021"/>
                </a:lnTo>
                <a:lnTo>
                  <a:pt x="575400" y="404835"/>
                </a:lnTo>
                <a:lnTo>
                  <a:pt x="586089" y="364065"/>
                </a:lnTo>
                <a:lnTo>
                  <a:pt x="591761" y="355751"/>
                </a:lnTo>
                <a:close/>
                <a:moveTo>
                  <a:pt x="735817" y="311435"/>
                </a:moveTo>
                <a:lnTo>
                  <a:pt x="737276" y="314958"/>
                </a:lnTo>
                <a:lnTo>
                  <a:pt x="730549" y="347068"/>
                </a:lnTo>
                <a:lnTo>
                  <a:pt x="693572" y="407244"/>
                </a:lnTo>
                <a:lnTo>
                  <a:pt x="693476" y="406315"/>
                </a:lnTo>
                <a:lnTo>
                  <a:pt x="704820" y="358706"/>
                </a:lnTo>
                <a:lnTo>
                  <a:pt x="712004" y="346946"/>
                </a:lnTo>
                <a:cubicBezTo>
                  <a:pt x="714821" y="342702"/>
                  <a:pt x="718259" y="337602"/>
                  <a:pt x="722651" y="331079"/>
                </a:cubicBezTo>
                <a:close/>
                <a:moveTo>
                  <a:pt x="689920" y="308104"/>
                </a:moveTo>
                <a:lnTo>
                  <a:pt x="664178" y="345598"/>
                </a:lnTo>
                <a:lnTo>
                  <a:pt x="664594" y="344442"/>
                </a:lnTo>
                <a:lnTo>
                  <a:pt x="684011" y="314718"/>
                </a:lnTo>
                <a:close/>
                <a:moveTo>
                  <a:pt x="708367" y="304515"/>
                </a:moveTo>
                <a:lnTo>
                  <a:pt x="708249" y="307302"/>
                </a:lnTo>
                <a:lnTo>
                  <a:pt x="704166" y="325231"/>
                </a:lnTo>
                <a:lnTo>
                  <a:pt x="696103" y="341508"/>
                </a:lnTo>
                <a:lnTo>
                  <a:pt x="699247" y="325926"/>
                </a:lnTo>
                <a:close/>
                <a:moveTo>
                  <a:pt x="714699" y="303969"/>
                </a:moveTo>
                <a:lnTo>
                  <a:pt x="711101" y="332349"/>
                </a:lnTo>
                <a:lnTo>
                  <a:pt x="704820" y="358706"/>
                </a:lnTo>
                <a:lnTo>
                  <a:pt x="699934" y="366706"/>
                </a:lnTo>
                <a:cubicBezTo>
                  <a:pt x="698286" y="369807"/>
                  <a:pt x="696601" y="373191"/>
                  <a:pt x="694547" y="377427"/>
                </a:cubicBezTo>
                <a:lnTo>
                  <a:pt x="691203" y="384397"/>
                </a:lnTo>
                <a:lnTo>
                  <a:pt x="690814" y="380647"/>
                </a:lnTo>
                <a:lnTo>
                  <a:pt x="700885" y="339640"/>
                </a:lnTo>
                <a:lnTo>
                  <a:pt x="704166" y="325231"/>
                </a:lnTo>
                <a:close/>
                <a:moveTo>
                  <a:pt x="112216" y="296059"/>
                </a:moveTo>
                <a:lnTo>
                  <a:pt x="85982" y="368203"/>
                </a:lnTo>
                <a:lnTo>
                  <a:pt x="70612" y="343299"/>
                </a:lnTo>
                <a:close/>
                <a:moveTo>
                  <a:pt x="703827" y="296055"/>
                </a:moveTo>
                <a:lnTo>
                  <a:pt x="657207" y="404835"/>
                </a:lnTo>
                <a:lnTo>
                  <a:pt x="645197" y="430284"/>
                </a:lnTo>
                <a:lnTo>
                  <a:pt x="689929" y="323028"/>
                </a:lnTo>
                <a:close/>
                <a:moveTo>
                  <a:pt x="650813" y="294604"/>
                </a:moveTo>
                <a:lnTo>
                  <a:pt x="648239" y="322686"/>
                </a:lnTo>
                <a:lnTo>
                  <a:pt x="644571" y="329968"/>
                </a:lnTo>
                <a:cubicBezTo>
                  <a:pt x="631805" y="357563"/>
                  <a:pt x="634405" y="360822"/>
                  <a:pt x="642318" y="354514"/>
                </a:cubicBezTo>
                <a:lnTo>
                  <a:pt x="645558" y="351100"/>
                </a:lnTo>
                <a:lnTo>
                  <a:pt x="644718" y="357939"/>
                </a:lnTo>
                <a:lnTo>
                  <a:pt x="641362" y="362456"/>
                </a:lnTo>
                <a:lnTo>
                  <a:pt x="628248" y="377135"/>
                </a:lnTo>
                <a:lnTo>
                  <a:pt x="580674" y="436222"/>
                </a:lnTo>
                <a:lnTo>
                  <a:pt x="625620" y="339524"/>
                </a:lnTo>
                <a:close/>
                <a:moveTo>
                  <a:pt x="615171" y="291877"/>
                </a:moveTo>
                <a:lnTo>
                  <a:pt x="611998" y="313268"/>
                </a:lnTo>
                <a:lnTo>
                  <a:pt x="610830" y="315461"/>
                </a:lnTo>
                <a:lnTo>
                  <a:pt x="589628" y="349787"/>
                </a:lnTo>
                <a:lnTo>
                  <a:pt x="594209" y="325297"/>
                </a:lnTo>
                <a:close/>
                <a:moveTo>
                  <a:pt x="308231" y="290585"/>
                </a:moveTo>
                <a:lnTo>
                  <a:pt x="306496" y="293218"/>
                </a:lnTo>
                <a:lnTo>
                  <a:pt x="290935" y="320071"/>
                </a:lnTo>
                <a:lnTo>
                  <a:pt x="286140" y="325736"/>
                </a:lnTo>
                <a:lnTo>
                  <a:pt x="251740" y="368476"/>
                </a:lnTo>
                <a:lnTo>
                  <a:pt x="255730" y="357087"/>
                </a:lnTo>
                <a:close/>
                <a:moveTo>
                  <a:pt x="706787" y="290310"/>
                </a:moveTo>
                <a:lnTo>
                  <a:pt x="703827" y="296055"/>
                </a:lnTo>
                <a:lnTo>
                  <a:pt x="705909" y="291197"/>
                </a:lnTo>
                <a:close/>
                <a:moveTo>
                  <a:pt x="152594" y="286425"/>
                </a:moveTo>
                <a:lnTo>
                  <a:pt x="145180" y="303535"/>
                </a:lnTo>
                <a:lnTo>
                  <a:pt x="131971" y="326568"/>
                </a:lnTo>
                <a:cubicBezTo>
                  <a:pt x="124103" y="341188"/>
                  <a:pt x="120465" y="350059"/>
                  <a:pt x="104461" y="381074"/>
                </a:cubicBezTo>
                <a:lnTo>
                  <a:pt x="97125" y="395084"/>
                </a:lnTo>
                <a:lnTo>
                  <a:pt x="93847" y="386662"/>
                </a:lnTo>
                <a:lnTo>
                  <a:pt x="150005" y="290306"/>
                </a:lnTo>
                <a:close/>
                <a:moveTo>
                  <a:pt x="709164" y="285695"/>
                </a:moveTo>
                <a:lnTo>
                  <a:pt x="709067" y="288007"/>
                </a:lnTo>
                <a:lnTo>
                  <a:pt x="706787" y="290310"/>
                </a:lnTo>
                <a:close/>
                <a:moveTo>
                  <a:pt x="551718" y="285669"/>
                </a:moveTo>
                <a:lnTo>
                  <a:pt x="549885" y="292704"/>
                </a:lnTo>
                <a:lnTo>
                  <a:pt x="547309" y="296631"/>
                </a:lnTo>
                <a:cubicBezTo>
                  <a:pt x="537653" y="311725"/>
                  <a:pt x="526424" y="329613"/>
                  <a:pt x="513393" y="350718"/>
                </a:cubicBezTo>
                <a:lnTo>
                  <a:pt x="512140" y="352775"/>
                </a:lnTo>
                <a:lnTo>
                  <a:pt x="512649" y="348243"/>
                </a:lnTo>
                <a:close/>
                <a:moveTo>
                  <a:pt x="708327" y="281295"/>
                </a:moveTo>
                <a:lnTo>
                  <a:pt x="708793" y="282731"/>
                </a:lnTo>
                <a:lnTo>
                  <a:pt x="706291" y="290306"/>
                </a:lnTo>
                <a:lnTo>
                  <a:pt x="705909" y="291197"/>
                </a:lnTo>
                <a:lnTo>
                  <a:pt x="696833" y="300366"/>
                </a:lnTo>
                <a:lnTo>
                  <a:pt x="689920" y="308104"/>
                </a:lnTo>
                <a:close/>
                <a:moveTo>
                  <a:pt x="629964" y="279526"/>
                </a:moveTo>
                <a:lnTo>
                  <a:pt x="611554" y="316259"/>
                </a:lnTo>
                <a:lnTo>
                  <a:pt x="611998" y="313268"/>
                </a:lnTo>
                <a:close/>
                <a:moveTo>
                  <a:pt x="717846" y="279137"/>
                </a:moveTo>
                <a:lnTo>
                  <a:pt x="717175" y="284428"/>
                </a:lnTo>
                <a:lnTo>
                  <a:pt x="715946" y="286722"/>
                </a:lnTo>
                <a:lnTo>
                  <a:pt x="708367" y="304515"/>
                </a:lnTo>
                <a:lnTo>
                  <a:pt x="709067" y="288007"/>
                </a:lnTo>
                <a:close/>
                <a:moveTo>
                  <a:pt x="721381" y="276582"/>
                </a:moveTo>
                <a:lnTo>
                  <a:pt x="724083" y="283105"/>
                </a:lnTo>
                <a:lnTo>
                  <a:pt x="716593" y="300144"/>
                </a:lnTo>
                <a:lnTo>
                  <a:pt x="714699" y="303969"/>
                </a:lnTo>
                <a:lnTo>
                  <a:pt x="717175" y="284428"/>
                </a:lnTo>
                <a:close/>
                <a:moveTo>
                  <a:pt x="560821" y="276025"/>
                </a:moveTo>
                <a:lnTo>
                  <a:pt x="559039" y="290306"/>
                </a:lnTo>
                <a:cubicBezTo>
                  <a:pt x="554074" y="312026"/>
                  <a:pt x="548231" y="335750"/>
                  <a:pt x="541657" y="360987"/>
                </a:cubicBezTo>
                <a:lnTo>
                  <a:pt x="523866" y="426168"/>
                </a:lnTo>
                <a:lnTo>
                  <a:pt x="499949" y="457183"/>
                </a:lnTo>
                <a:lnTo>
                  <a:pt x="500524" y="452672"/>
                </a:lnTo>
                <a:lnTo>
                  <a:pt x="503153" y="430547"/>
                </a:lnTo>
                <a:lnTo>
                  <a:pt x="532939" y="357719"/>
                </a:lnTo>
                <a:lnTo>
                  <a:pt x="549885" y="292704"/>
                </a:lnTo>
                <a:close/>
                <a:moveTo>
                  <a:pt x="163681" y="272423"/>
                </a:moveTo>
                <a:lnTo>
                  <a:pt x="149864" y="306581"/>
                </a:lnTo>
                <a:lnTo>
                  <a:pt x="132500" y="358946"/>
                </a:lnTo>
                <a:lnTo>
                  <a:pt x="100338" y="403337"/>
                </a:lnTo>
                <a:lnTo>
                  <a:pt x="99609" y="401464"/>
                </a:lnTo>
                <a:lnTo>
                  <a:pt x="131599" y="334875"/>
                </a:lnTo>
                <a:lnTo>
                  <a:pt x="145180" y="303535"/>
                </a:lnTo>
                <a:lnTo>
                  <a:pt x="149019" y="296840"/>
                </a:lnTo>
                <a:close/>
                <a:moveTo>
                  <a:pt x="712564" y="271009"/>
                </a:moveTo>
                <a:lnTo>
                  <a:pt x="711850" y="273474"/>
                </a:lnTo>
                <a:lnTo>
                  <a:pt x="710139" y="278655"/>
                </a:lnTo>
                <a:lnTo>
                  <a:pt x="708327" y="281295"/>
                </a:lnTo>
                <a:lnTo>
                  <a:pt x="707503" y="278755"/>
                </a:lnTo>
                <a:close/>
                <a:moveTo>
                  <a:pt x="718922" y="270647"/>
                </a:moveTo>
                <a:lnTo>
                  <a:pt x="721084" y="275866"/>
                </a:lnTo>
                <a:lnTo>
                  <a:pt x="717846" y="279137"/>
                </a:lnTo>
                <a:close/>
                <a:moveTo>
                  <a:pt x="717686" y="267663"/>
                </a:moveTo>
                <a:lnTo>
                  <a:pt x="718029" y="268490"/>
                </a:lnTo>
                <a:lnTo>
                  <a:pt x="709164" y="285695"/>
                </a:lnTo>
                <a:lnTo>
                  <a:pt x="709233" y="284088"/>
                </a:lnTo>
                <a:lnTo>
                  <a:pt x="708793" y="282731"/>
                </a:lnTo>
                <a:lnTo>
                  <a:pt x="710139" y="278655"/>
                </a:lnTo>
                <a:close/>
                <a:moveTo>
                  <a:pt x="715240" y="261758"/>
                </a:moveTo>
                <a:lnTo>
                  <a:pt x="716547" y="264912"/>
                </a:lnTo>
                <a:lnTo>
                  <a:pt x="712564" y="271009"/>
                </a:lnTo>
                <a:close/>
                <a:moveTo>
                  <a:pt x="457054" y="259940"/>
                </a:moveTo>
                <a:lnTo>
                  <a:pt x="444509" y="290306"/>
                </a:lnTo>
                <a:cubicBezTo>
                  <a:pt x="419535" y="344197"/>
                  <a:pt x="391961" y="403668"/>
                  <a:pt x="362539" y="465933"/>
                </a:cubicBezTo>
                <a:lnTo>
                  <a:pt x="327629" y="538111"/>
                </a:lnTo>
                <a:lnTo>
                  <a:pt x="297257" y="584810"/>
                </a:lnTo>
                <a:lnTo>
                  <a:pt x="319387" y="500003"/>
                </a:lnTo>
                <a:lnTo>
                  <a:pt x="377101" y="380794"/>
                </a:lnTo>
                <a:lnTo>
                  <a:pt x="390576" y="360248"/>
                </a:lnTo>
                <a:close/>
                <a:moveTo>
                  <a:pt x="619561" y="258337"/>
                </a:moveTo>
                <a:lnTo>
                  <a:pt x="618971" y="266260"/>
                </a:lnTo>
                <a:lnTo>
                  <a:pt x="617516" y="276074"/>
                </a:lnTo>
                <a:lnTo>
                  <a:pt x="601596" y="308237"/>
                </a:lnTo>
                <a:lnTo>
                  <a:pt x="595245" y="319756"/>
                </a:lnTo>
                <a:lnTo>
                  <a:pt x="600720" y="290489"/>
                </a:lnTo>
                <a:close/>
                <a:moveTo>
                  <a:pt x="697463" y="254424"/>
                </a:moveTo>
                <a:lnTo>
                  <a:pt x="702166" y="262293"/>
                </a:lnTo>
                <a:lnTo>
                  <a:pt x="707503" y="278755"/>
                </a:lnTo>
                <a:lnTo>
                  <a:pt x="684011" y="314718"/>
                </a:lnTo>
                <a:lnTo>
                  <a:pt x="669419" y="331051"/>
                </a:lnTo>
                <a:lnTo>
                  <a:pt x="671578" y="325059"/>
                </a:lnTo>
                <a:lnTo>
                  <a:pt x="671956" y="321559"/>
                </a:lnTo>
                <a:lnTo>
                  <a:pt x="673155" y="319967"/>
                </a:lnTo>
                <a:lnTo>
                  <a:pt x="674605" y="318094"/>
                </a:lnTo>
                <a:lnTo>
                  <a:pt x="678487" y="313247"/>
                </a:lnTo>
                <a:cubicBezTo>
                  <a:pt x="679892" y="311389"/>
                  <a:pt x="680398" y="310656"/>
                  <a:pt x="679634" y="311593"/>
                </a:cubicBezTo>
                <a:lnTo>
                  <a:pt x="674605" y="318094"/>
                </a:lnTo>
                <a:lnTo>
                  <a:pt x="671976" y="321375"/>
                </a:lnTo>
                <a:lnTo>
                  <a:pt x="673346" y="308675"/>
                </a:lnTo>
                <a:lnTo>
                  <a:pt x="673758" y="306576"/>
                </a:lnTo>
                <a:lnTo>
                  <a:pt x="686661" y="274117"/>
                </a:lnTo>
                <a:close/>
                <a:moveTo>
                  <a:pt x="573083" y="247104"/>
                </a:moveTo>
                <a:lnTo>
                  <a:pt x="574831" y="255009"/>
                </a:lnTo>
                <a:lnTo>
                  <a:pt x="571782" y="259307"/>
                </a:lnTo>
                <a:lnTo>
                  <a:pt x="560821" y="276025"/>
                </a:lnTo>
                <a:lnTo>
                  <a:pt x="561719" y="268821"/>
                </a:lnTo>
                <a:close/>
                <a:moveTo>
                  <a:pt x="524021" y="245811"/>
                </a:moveTo>
                <a:lnTo>
                  <a:pt x="521374" y="269933"/>
                </a:lnTo>
                <a:lnTo>
                  <a:pt x="521234" y="270254"/>
                </a:lnTo>
                <a:cubicBezTo>
                  <a:pt x="517100" y="278962"/>
                  <a:pt x="509162" y="294486"/>
                  <a:pt x="493593" y="323028"/>
                </a:cubicBezTo>
                <a:lnTo>
                  <a:pt x="436379" y="423153"/>
                </a:lnTo>
                <a:lnTo>
                  <a:pt x="437817" y="418235"/>
                </a:lnTo>
                <a:lnTo>
                  <a:pt x="444509" y="404835"/>
                </a:lnTo>
                <a:close/>
                <a:moveTo>
                  <a:pt x="356372" y="243386"/>
                </a:moveTo>
                <a:lnTo>
                  <a:pt x="329980" y="290306"/>
                </a:lnTo>
                <a:lnTo>
                  <a:pt x="222547" y="505172"/>
                </a:lnTo>
                <a:lnTo>
                  <a:pt x="199089" y="535726"/>
                </a:lnTo>
                <a:lnTo>
                  <a:pt x="132602" y="641428"/>
                </a:lnTo>
                <a:lnTo>
                  <a:pt x="136675" y="611044"/>
                </a:lnTo>
                <a:lnTo>
                  <a:pt x="141038" y="602118"/>
                </a:lnTo>
                <a:cubicBezTo>
                  <a:pt x="185561" y="512840"/>
                  <a:pt x="234403" y="419870"/>
                  <a:pt x="272517" y="351854"/>
                </a:cubicBezTo>
                <a:lnTo>
                  <a:pt x="290935" y="320071"/>
                </a:lnTo>
                <a:lnTo>
                  <a:pt x="329980" y="273944"/>
                </a:lnTo>
                <a:close/>
                <a:moveTo>
                  <a:pt x="690714" y="243133"/>
                </a:moveTo>
                <a:lnTo>
                  <a:pt x="691008" y="243626"/>
                </a:lnTo>
                <a:lnTo>
                  <a:pt x="685890" y="257776"/>
                </a:lnTo>
                <a:cubicBezTo>
                  <a:pt x="682840" y="266874"/>
                  <a:pt x="680541" y="274487"/>
                  <a:pt x="678795" y="280952"/>
                </a:cubicBezTo>
                <a:lnTo>
                  <a:pt x="673758" y="306576"/>
                </a:lnTo>
                <a:lnTo>
                  <a:pt x="663837" y="331535"/>
                </a:lnTo>
                <a:lnTo>
                  <a:pt x="662252" y="333513"/>
                </a:lnTo>
                <a:lnTo>
                  <a:pt x="645558" y="351100"/>
                </a:lnTo>
                <a:lnTo>
                  <a:pt x="645857" y="348667"/>
                </a:lnTo>
                <a:lnTo>
                  <a:pt x="648239" y="322686"/>
                </a:lnTo>
                <a:lnTo>
                  <a:pt x="662830" y="293715"/>
                </a:lnTo>
                <a:close/>
                <a:moveTo>
                  <a:pt x="181514" y="243075"/>
                </a:moveTo>
                <a:lnTo>
                  <a:pt x="163812" y="272205"/>
                </a:lnTo>
                <a:lnTo>
                  <a:pt x="163681" y="272423"/>
                </a:lnTo>
                <a:lnTo>
                  <a:pt x="166371" y="265773"/>
                </a:lnTo>
                <a:close/>
                <a:moveTo>
                  <a:pt x="294223" y="234673"/>
                </a:moveTo>
                <a:lnTo>
                  <a:pt x="261181" y="341529"/>
                </a:lnTo>
                <a:lnTo>
                  <a:pt x="255730" y="357087"/>
                </a:lnTo>
                <a:lnTo>
                  <a:pt x="166367" y="470280"/>
                </a:lnTo>
                <a:cubicBezTo>
                  <a:pt x="143800" y="499715"/>
                  <a:pt x="120906" y="528983"/>
                  <a:pt x="98740" y="558755"/>
                </a:cubicBezTo>
                <a:lnTo>
                  <a:pt x="81087" y="584286"/>
                </a:lnTo>
                <a:lnTo>
                  <a:pt x="81116" y="583751"/>
                </a:lnTo>
                <a:lnTo>
                  <a:pt x="84560" y="568448"/>
                </a:lnTo>
                <a:lnTo>
                  <a:pt x="85105" y="565447"/>
                </a:lnTo>
                <a:lnTo>
                  <a:pt x="109256" y="527637"/>
                </a:lnTo>
                <a:cubicBezTo>
                  <a:pt x="128793" y="497917"/>
                  <a:pt x="148279" y="468168"/>
                  <a:pt x="166367" y="437558"/>
                </a:cubicBezTo>
                <a:cubicBezTo>
                  <a:pt x="183749" y="408142"/>
                  <a:pt x="199600" y="377856"/>
                  <a:pt x="215451" y="347570"/>
                </a:cubicBezTo>
                <a:lnTo>
                  <a:pt x="216155" y="346279"/>
                </a:lnTo>
                <a:lnTo>
                  <a:pt x="254231" y="288642"/>
                </a:lnTo>
                <a:close/>
                <a:moveTo>
                  <a:pt x="700453" y="226057"/>
                </a:moveTo>
                <a:lnTo>
                  <a:pt x="705861" y="239113"/>
                </a:lnTo>
                <a:lnTo>
                  <a:pt x="697463" y="254424"/>
                </a:lnTo>
                <a:lnTo>
                  <a:pt x="691008" y="243626"/>
                </a:lnTo>
                <a:lnTo>
                  <a:pt x="692087" y="240642"/>
                </a:lnTo>
                <a:lnTo>
                  <a:pt x="693567" y="237958"/>
                </a:lnTo>
                <a:close/>
                <a:moveTo>
                  <a:pt x="657207" y="224860"/>
                </a:moveTo>
                <a:cubicBezTo>
                  <a:pt x="645519" y="248236"/>
                  <a:pt x="637254" y="265089"/>
                  <a:pt x="630246" y="278997"/>
                </a:cubicBezTo>
                <a:lnTo>
                  <a:pt x="629964" y="279526"/>
                </a:lnTo>
                <a:lnTo>
                  <a:pt x="630676" y="278105"/>
                </a:lnTo>
                <a:lnTo>
                  <a:pt x="641690" y="249598"/>
                </a:lnTo>
                <a:close/>
                <a:moveTo>
                  <a:pt x="482537" y="221999"/>
                </a:moveTo>
                <a:lnTo>
                  <a:pt x="479360" y="255468"/>
                </a:lnTo>
                <a:lnTo>
                  <a:pt x="469234" y="301431"/>
                </a:lnTo>
                <a:lnTo>
                  <a:pt x="435123" y="362830"/>
                </a:lnTo>
                <a:lnTo>
                  <a:pt x="438400" y="351987"/>
                </a:lnTo>
                <a:cubicBezTo>
                  <a:pt x="448002" y="319315"/>
                  <a:pt x="458015" y="283412"/>
                  <a:pt x="467476" y="247025"/>
                </a:cubicBezTo>
                <a:lnTo>
                  <a:pt x="468476" y="242840"/>
                </a:lnTo>
                <a:close/>
                <a:moveTo>
                  <a:pt x="609784" y="221588"/>
                </a:moveTo>
                <a:lnTo>
                  <a:pt x="600952" y="289249"/>
                </a:lnTo>
                <a:lnTo>
                  <a:pt x="600720" y="290489"/>
                </a:lnTo>
                <a:lnTo>
                  <a:pt x="584173" y="318727"/>
                </a:lnTo>
                <a:lnTo>
                  <a:pt x="546181" y="395819"/>
                </a:lnTo>
                <a:lnTo>
                  <a:pt x="527238" y="421795"/>
                </a:lnTo>
                <a:lnTo>
                  <a:pt x="524013" y="425976"/>
                </a:lnTo>
                <a:lnTo>
                  <a:pt x="526755" y="418306"/>
                </a:lnTo>
                <a:cubicBezTo>
                  <a:pt x="549933" y="352368"/>
                  <a:pt x="572964" y="281940"/>
                  <a:pt x="575400" y="257583"/>
                </a:cubicBezTo>
                <a:lnTo>
                  <a:pt x="574831" y="255009"/>
                </a:lnTo>
                <a:lnTo>
                  <a:pt x="588174" y="236199"/>
                </a:lnTo>
                <a:cubicBezTo>
                  <a:pt x="630856" y="180037"/>
                  <a:pt x="561538" y="318384"/>
                  <a:pt x="607132" y="226902"/>
                </a:cubicBezTo>
                <a:close/>
                <a:moveTo>
                  <a:pt x="563982" y="219523"/>
                </a:moveTo>
                <a:lnTo>
                  <a:pt x="567024" y="226309"/>
                </a:lnTo>
                <a:lnTo>
                  <a:pt x="561719" y="268821"/>
                </a:lnTo>
                <a:lnTo>
                  <a:pt x="559039" y="273944"/>
                </a:lnTo>
                <a:lnTo>
                  <a:pt x="551718" y="285669"/>
                </a:lnTo>
                <a:lnTo>
                  <a:pt x="559039" y="257583"/>
                </a:lnTo>
                <a:lnTo>
                  <a:pt x="562019" y="224064"/>
                </a:lnTo>
                <a:close/>
                <a:moveTo>
                  <a:pt x="474455" y="217818"/>
                </a:moveTo>
                <a:lnTo>
                  <a:pt x="468476" y="242840"/>
                </a:lnTo>
                <a:lnTo>
                  <a:pt x="463415" y="250342"/>
                </a:lnTo>
                <a:lnTo>
                  <a:pt x="457054" y="259940"/>
                </a:lnTo>
                <a:close/>
                <a:moveTo>
                  <a:pt x="696091" y="215528"/>
                </a:moveTo>
                <a:lnTo>
                  <a:pt x="698877" y="222254"/>
                </a:lnTo>
                <a:lnTo>
                  <a:pt x="697495" y="225691"/>
                </a:lnTo>
                <a:lnTo>
                  <a:pt x="692087" y="240642"/>
                </a:lnTo>
                <a:lnTo>
                  <a:pt x="690714" y="243133"/>
                </a:lnTo>
                <a:lnTo>
                  <a:pt x="685381" y="234211"/>
                </a:lnTo>
                <a:lnTo>
                  <a:pt x="685002" y="233646"/>
                </a:lnTo>
                <a:lnTo>
                  <a:pt x="689929" y="224860"/>
                </a:lnTo>
                <a:close/>
                <a:moveTo>
                  <a:pt x="559039" y="208499"/>
                </a:moveTo>
                <a:lnTo>
                  <a:pt x="562681" y="216622"/>
                </a:lnTo>
                <a:lnTo>
                  <a:pt x="562019" y="224064"/>
                </a:lnTo>
                <a:lnTo>
                  <a:pt x="526316" y="306667"/>
                </a:lnTo>
                <a:lnTo>
                  <a:pt x="514866" y="328499"/>
                </a:lnTo>
                <a:lnTo>
                  <a:pt x="516649" y="312613"/>
                </a:lnTo>
                <a:cubicBezTo>
                  <a:pt x="518360" y="297253"/>
                  <a:pt x="519951" y="282862"/>
                  <a:pt x="521330" y="270340"/>
                </a:cubicBezTo>
                <a:lnTo>
                  <a:pt x="521374" y="269933"/>
                </a:lnTo>
                <a:lnTo>
                  <a:pt x="525059" y="261530"/>
                </a:lnTo>
                <a:cubicBezTo>
                  <a:pt x="528275" y="252928"/>
                  <a:pt x="519672" y="267550"/>
                  <a:pt x="559039" y="208499"/>
                </a:cubicBezTo>
                <a:close/>
                <a:moveTo>
                  <a:pt x="667143" y="206976"/>
                </a:moveTo>
                <a:lnTo>
                  <a:pt x="685002" y="233646"/>
                </a:lnTo>
                <a:lnTo>
                  <a:pt x="650813" y="294604"/>
                </a:lnTo>
                <a:lnTo>
                  <a:pt x="657207" y="224860"/>
                </a:lnTo>
                <a:close/>
                <a:moveTo>
                  <a:pt x="657818" y="193051"/>
                </a:moveTo>
                <a:lnTo>
                  <a:pt x="660913" y="197672"/>
                </a:lnTo>
                <a:lnTo>
                  <a:pt x="654354" y="216820"/>
                </a:lnTo>
                <a:lnTo>
                  <a:pt x="641690" y="249598"/>
                </a:lnTo>
                <a:lnTo>
                  <a:pt x="615171" y="291877"/>
                </a:lnTo>
                <a:lnTo>
                  <a:pt x="617516" y="276074"/>
                </a:lnTo>
                <a:lnTo>
                  <a:pt x="628227" y="254434"/>
                </a:lnTo>
                <a:cubicBezTo>
                  <a:pt x="636465" y="237234"/>
                  <a:pt x="643710" y="221660"/>
                  <a:pt x="648896" y="210386"/>
                </a:cubicBezTo>
                <a:lnTo>
                  <a:pt x="653268" y="200815"/>
                </a:lnTo>
                <a:close/>
                <a:moveTo>
                  <a:pt x="438353" y="186243"/>
                </a:moveTo>
                <a:lnTo>
                  <a:pt x="432045" y="199696"/>
                </a:lnTo>
                <a:lnTo>
                  <a:pt x="402521" y="272638"/>
                </a:lnTo>
                <a:lnTo>
                  <a:pt x="352253" y="354317"/>
                </a:lnTo>
                <a:lnTo>
                  <a:pt x="322081" y="408961"/>
                </a:lnTo>
                <a:lnTo>
                  <a:pt x="345947" y="340522"/>
                </a:lnTo>
                <a:lnTo>
                  <a:pt x="346456" y="339202"/>
                </a:lnTo>
                <a:lnTo>
                  <a:pt x="396125" y="258043"/>
                </a:lnTo>
                <a:close/>
                <a:moveTo>
                  <a:pt x="465895" y="182202"/>
                </a:moveTo>
                <a:lnTo>
                  <a:pt x="434998" y="261209"/>
                </a:lnTo>
                <a:lnTo>
                  <a:pt x="377101" y="380794"/>
                </a:lnTo>
                <a:lnTo>
                  <a:pt x="346626" y="427263"/>
                </a:lnTo>
                <a:lnTo>
                  <a:pt x="338431" y="439836"/>
                </a:lnTo>
                <a:lnTo>
                  <a:pt x="353899" y="392764"/>
                </a:lnTo>
                <a:lnTo>
                  <a:pt x="402521" y="272638"/>
                </a:lnTo>
                <a:lnTo>
                  <a:pt x="411787" y="257583"/>
                </a:lnTo>
                <a:close/>
                <a:moveTo>
                  <a:pt x="391088" y="181666"/>
                </a:moveTo>
                <a:lnTo>
                  <a:pt x="383326" y="195465"/>
                </a:lnTo>
                <a:lnTo>
                  <a:pt x="308231" y="290585"/>
                </a:lnTo>
                <a:lnTo>
                  <a:pt x="329980" y="257583"/>
                </a:lnTo>
                <a:cubicBezTo>
                  <a:pt x="349068" y="233041"/>
                  <a:pt x="369078" y="209163"/>
                  <a:pt x="388626" y="184953"/>
                </a:cubicBezTo>
                <a:close/>
                <a:moveTo>
                  <a:pt x="674786" y="164094"/>
                </a:moveTo>
                <a:lnTo>
                  <a:pt x="681697" y="180778"/>
                </a:lnTo>
                <a:lnTo>
                  <a:pt x="667143" y="206976"/>
                </a:lnTo>
                <a:lnTo>
                  <a:pt x="660913" y="197672"/>
                </a:lnTo>
                <a:lnTo>
                  <a:pt x="669074" y="173842"/>
                </a:lnTo>
                <a:close/>
                <a:moveTo>
                  <a:pt x="487786" y="162030"/>
                </a:moveTo>
                <a:lnTo>
                  <a:pt x="487527" y="169437"/>
                </a:lnTo>
                <a:lnTo>
                  <a:pt x="485462" y="191189"/>
                </a:lnTo>
                <a:lnTo>
                  <a:pt x="485121" y="192001"/>
                </a:lnTo>
                <a:lnTo>
                  <a:pt x="474455" y="217818"/>
                </a:lnTo>
                <a:close/>
                <a:moveTo>
                  <a:pt x="427607" y="160903"/>
                </a:moveTo>
                <a:lnTo>
                  <a:pt x="384071" y="250796"/>
                </a:lnTo>
                <a:cubicBezTo>
                  <a:pt x="376206" y="267866"/>
                  <a:pt x="368972" y="284079"/>
                  <a:pt x="362605" y="298992"/>
                </a:cubicBezTo>
                <a:lnTo>
                  <a:pt x="347375" y="336823"/>
                </a:lnTo>
                <a:lnTo>
                  <a:pt x="351967" y="324930"/>
                </a:lnTo>
                <a:cubicBezTo>
                  <a:pt x="362308" y="298764"/>
                  <a:pt x="377274" y="263323"/>
                  <a:pt x="404429" y="206606"/>
                </a:cubicBezTo>
                <a:lnTo>
                  <a:pt x="425818" y="162974"/>
                </a:lnTo>
                <a:close/>
                <a:moveTo>
                  <a:pt x="573329" y="146409"/>
                </a:moveTo>
                <a:lnTo>
                  <a:pt x="570208" y="200794"/>
                </a:lnTo>
                <a:lnTo>
                  <a:pt x="569480" y="206628"/>
                </a:lnTo>
                <a:lnTo>
                  <a:pt x="568499" y="209072"/>
                </a:lnTo>
                <a:lnTo>
                  <a:pt x="563982" y="219523"/>
                </a:lnTo>
                <a:lnTo>
                  <a:pt x="562681" y="216622"/>
                </a:lnTo>
                <a:lnTo>
                  <a:pt x="567938" y="157488"/>
                </a:lnTo>
                <a:close/>
                <a:moveTo>
                  <a:pt x="492052" y="144174"/>
                </a:moveTo>
                <a:lnTo>
                  <a:pt x="487786" y="162030"/>
                </a:lnTo>
                <a:lnTo>
                  <a:pt x="488213" y="149800"/>
                </a:lnTo>
                <a:close/>
                <a:moveTo>
                  <a:pt x="214941" y="142457"/>
                </a:moveTo>
                <a:lnTo>
                  <a:pt x="172861" y="210638"/>
                </a:lnTo>
                <a:cubicBezTo>
                  <a:pt x="155470" y="238211"/>
                  <a:pt x="137385" y="265178"/>
                  <a:pt x="117283" y="290306"/>
                </a:cubicBezTo>
                <a:lnTo>
                  <a:pt x="112216" y="296059"/>
                </a:lnTo>
                <a:lnTo>
                  <a:pt x="140931" y="217093"/>
                </a:lnTo>
                <a:lnTo>
                  <a:pt x="163288" y="189133"/>
                </a:lnTo>
                <a:close/>
                <a:moveTo>
                  <a:pt x="220176" y="137725"/>
                </a:moveTo>
                <a:lnTo>
                  <a:pt x="186730" y="215445"/>
                </a:lnTo>
                <a:lnTo>
                  <a:pt x="166371" y="265773"/>
                </a:lnTo>
                <a:lnTo>
                  <a:pt x="152594" y="286425"/>
                </a:lnTo>
                <a:lnTo>
                  <a:pt x="215008" y="142396"/>
                </a:lnTo>
                <a:close/>
                <a:moveTo>
                  <a:pt x="570919" y="123962"/>
                </a:moveTo>
                <a:lnTo>
                  <a:pt x="567938" y="157488"/>
                </a:lnTo>
                <a:lnTo>
                  <a:pt x="559039" y="175776"/>
                </a:lnTo>
                <a:lnTo>
                  <a:pt x="524021" y="245811"/>
                </a:lnTo>
                <a:lnTo>
                  <a:pt x="524737" y="239287"/>
                </a:lnTo>
                <a:cubicBezTo>
                  <a:pt x="525599" y="231407"/>
                  <a:pt x="526156" y="226297"/>
                  <a:pt x="526316" y="224860"/>
                </a:cubicBezTo>
                <a:cubicBezTo>
                  <a:pt x="515409" y="241222"/>
                  <a:pt x="503350" y="256872"/>
                  <a:pt x="493593" y="273944"/>
                </a:cubicBezTo>
                <a:cubicBezTo>
                  <a:pt x="481492" y="295121"/>
                  <a:pt x="474858" y="319409"/>
                  <a:pt x="460871" y="339390"/>
                </a:cubicBezTo>
                <a:lnTo>
                  <a:pt x="469234" y="301431"/>
                </a:lnTo>
                <a:lnTo>
                  <a:pt x="493593" y="257583"/>
                </a:lnTo>
                <a:cubicBezTo>
                  <a:pt x="567433" y="134517"/>
                  <a:pt x="549490" y="189666"/>
                  <a:pt x="565897" y="139236"/>
                </a:cubicBezTo>
                <a:close/>
                <a:moveTo>
                  <a:pt x="489159" y="122714"/>
                </a:moveTo>
                <a:lnTo>
                  <a:pt x="488213" y="149800"/>
                </a:lnTo>
                <a:lnTo>
                  <a:pt x="470037" y="176432"/>
                </a:lnTo>
                <a:lnTo>
                  <a:pt x="465895" y="182202"/>
                </a:lnTo>
                <a:close/>
                <a:moveTo>
                  <a:pt x="454835" y="105225"/>
                </a:moveTo>
                <a:lnTo>
                  <a:pt x="435927" y="142352"/>
                </a:lnTo>
                <a:lnTo>
                  <a:pt x="425818" y="162974"/>
                </a:lnTo>
                <a:lnTo>
                  <a:pt x="356372" y="243386"/>
                </a:lnTo>
                <a:lnTo>
                  <a:pt x="383326" y="195465"/>
                </a:lnTo>
                <a:lnTo>
                  <a:pt x="411787" y="159415"/>
                </a:lnTo>
                <a:cubicBezTo>
                  <a:pt x="425091" y="142784"/>
                  <a:pt x="438013" y="125772"/>
                  <a:pt x="451373" y="109153"/>
                </a:cubicBezTo>
                <a:close/>
                <a:moveTo>
                  <a:pt x="282987" y="93065"/>
                </a:moveTo>
                <a:lnTo>
                  <a:pt x="254508" y="133658"/>
                </a:lnTo>
                <a:lnTo>
                  <a:pt x="181514" y="243075"/>
                </a:lnTo>
                <a:lnTo>
                  <a:pt x="184859" y="237569"/>
                </a:lnTo>
                <a:cubicBezTo>
                  <a:pt x="201321" y="210564"/>
                  <a:pt x="222989" y="175148"/>
                  <a:pt x="251938" y="127835"/>
                </a:cubicBezTo>
                <a:lnTo>
                  <a:pt x="266807" y="103531"/>
                </a:lnTo>
                <a:close/>
                <a:moveTo>
                  <a:pt x="440451" y="92354"/>
                </a:moveTo>
                <a:lnTo>
                  <a:pt x="437055" y="98670"/>
                </a:lnTo>
                <a:lnTo>
                  <a:pt x="429729" y="108521"/>
                </a:lnTo>
                <a:cubicBezTo>
                  <a:pt x="412074" y="132348"/>
                  <a:pt x="419178" y="123123"/>
                  <a:pt x="431434" y="105672"/>
                </a:cubicBezTo>
                <a:close/>
                <a:moveTo>
                  <a:pt x="502058" y="89454"/>
                </a:moveTo>
                <a:lnTo>
                  <a:pt x="501968" y="89962"/>
                </a:lnTo>
                <a:lnTo>
                  <a:pt x="489159" y="122714"/>
                </a:lnTo>
                <a:lnTo>
                  <a:pt x="489672" y="108032"/>
                </a:lnTo>
                <a:close/>
                <a:moveTo>
                  <a:pt x="490364" y="88237"/>
                </a:moveTo>
                <a:lnTo>
                  <a:pt x="489672" y="108032"/>
                </a:lnTo>
                <a:lnTo>
                  <a:pt x="444509" y="175776"/>
                </a:lnTo>
                <a:lnTo>
                  <a:pt x="438353" y="186243"/>
                </a:lnTo>
                <a:lnTo>
                  <a:pt x="477118" y="103574"/>
                </a:lnTo>
                <a:close/>
                <a:moveTo>
                  <a:pt x="643072" y="87527"/>
                </a:moveTo>
                <a:lnTo>
                  <a:pt x="673487" y="160957"/>
                </a:lnTo>
                <a:lnTo>
                  <a:pt x="669074" y="173842"/>
                </a:lnTo>
                <a:lnTo>
                  <a:pt x="657818" y="193051"/>
                </a:lnTo>
                <a:lnTo>
                  <a:pt x="657207" y="192138"/>
                </a:lnTo>
                <a:cubicBezTo>
                  <a:pt x="657207" y="192138"/>
                  <a:pt x="656425" y="193881"/>
                  <a:pt x="654996" y="197034"/>
                </a:cubicBezTo>
                <a:lnTo>
                  <a:pt x="653268" y="200815"/>
                </a:lnTo>
                <a:lnTo>
                  <a:pt x="619561" y="258337"/>
                </a:lnTo>
                <a:lnTo>
                  <a:pt x="624484" y="192138"/>
                </a:lnTo>
                <a:lnTo>
                  <a:pt x="609784" y="221588"/>
                </a:lnTo>
                <a:lnTo>
                  <a:pt x="619448" y="147554"/>
                </a:lnTo>
                <a:lnTo>
                  <a:pt x="639962" y="96416"/>
                </a:lnTo>
                <a:close/>
                <a:moveTo>
                  <a:pt x="354972" y="69814"/>
                </a:moveTo>
                <a:lnTo>
                  <a:pt x="310982" y="187990"/>
                </a:lnTo>
                <a:lnTo>
                  <a:pt x="264535" y="257583"/>
                </a:lnTo>
                <a:lnTo>
                  <a:pt x="216155" y="346279"/>
                </a:lnTo>
                <a:lnTo>
                  <a:pt x="199089" y="372112"/>
                </a:lnTo>
                <a:cubicBezTo>
                  <a:pt x="180259" y="399013"/>
                  <a:pt x="157957" y="423139"/>
                  <a:pt x="135153" y="446884"/>
                </a:cubicBezTo>
                <a:lnTo>
                  <a:pt x="99716" y="485246"/>
                </a:lnTo>
                <a:lnTo>
                  <a:pt x="117283" y="404835"/>
                </a:lnTo>
                <a:lnTo>
                  <a:pt x="132500" y="358946"/>
                </a:lnTo>
                <a:lnTo>
                  <a:pt x="171800" y="304702"/>
                </a:lnTo>
                <a:cubicBezTo>
                  <a:pt x="213332" y="250601"/>
                  <a:pt x="255780" y="197156"/>
                  <a:pt x="297257" y="143054"/>
                </a:cubicBezTo>
                <a:cubicBezTo>
                  <a:pt x="307349" y="129891"/>
                  <a:pt x="325406" y="106811"/>
                  <a:pt x="347653" y="78864"/>
                </a:cubicBezTo>
                <a:close/>
                <a:moveTo>
                  <a:pt x="491212" y="63949"/>
                </a:moveTo>
                <a:lnTo>
                  <a:pt x="490851" y="74287"/>
                </a:lnTo>
                <a:lnTo>
                  <a:pt x="477118" y="103574"/>
                </a:lnTo>
                <a:lnTo>
                  <a:pt x="427607" y="160903"/>
                </a:lnTo>
                <a:lnTo>
                  <a:pt x="436936" y="141641"/>
                </a:lnTo>
                <a:lnTo>
                  <a:pt x="457593" y="102095"/>
                </a:lnTo>
                <a:close/>
                <a:moveTo>
                  <a:pt x="512803" y="62254"/>
                </a:moveTo>
                <a:lnTo>
                  <a:pt x="502321" y="89060"/>
                </a:lnTo>
                <a:lnTo>
                  <a:pt x="502058" y="89454"/>
                </a:lnTo>
                <a:lnTo>
                  <a:pt x="505347" y="70887"/>
                </a:lnTo>
                <a:close/>
                <a:moveTo>
                  <a:pt x="628557" y="54244"/>
                </a:moveTo>
                <a:lnTo>
                  <a:pt x="626649" y="75677"/>
                </a:lnTo>
                <a:cubicBezTo>
                  <a:pt x="624509" y="98610"/>
                  <a:pt x="622156" y="122504"/>
                  <a:pt x="619564" y="146664"/>
                </a:cubicBezTo>
                <a:lnTo>
                  <a:pt x="619448" y="147554"/>
                </a:lnTo>
                <a:lnTo>
                  <a:pt x="608057" y="175950"/>
                </a:lnTo>
                <a:cubicBezTo>
                  <a:pt x="601688" y="190197"/>
                  <a:pt x="594605" y="205214"/>
                  <a:pt x="586529" y="221409"/>
                </a:cubicBezTo>
                <a:lnTo>
                  <a:pt x="573083" y="247104"/>
                </a:lnTo>
                <a:lnTo>
                  <a:pt x="569908" y="232742"/>
                </a:lnTo>
                <a:lnTo>
                  <a:pt x="567024" y="226309"/>
                </a:lnTo>
                <a:lnTo>
                  <a:pt x="569480" y="206628"/>
                </a:lnTo>
                <a:lnTo>
                  <a:pt x="608123" y="110331"/>
                </a:lnTo>
                <a:close/>
                <a:moveTo>
                  <a:pt x="628686" y="52797"/>
                </a:moveTo>
                <a:lnTo>
                  <a:pt x="628898" y="53308"/>
                </a:lnTo>
                <a:lnTo>
                  <a:pt x="628557" y="54244"/>
                </a:lnTo>
                <a:close/>
                <a:moveTo>
                  <a:pt x="463255" y="50168"/>
                </a:moveTo>
                <a:cubicBezTo>
                  <a:pt x="467378" y="49583"/>
                  <a:pt x="460613" y="61829"/>
                  <a:pt x="451232" y="76431"/>
                </a:cubicBezTo>
                <a:lnTo>
                  <a:pt x="440451" y="92354"/>
                </a:lnTo>
                <a:lnTo>
                  <a:pt x="463067" y="50290"/>
                </a:lnTo>
                <a:close/>
                <a:moveTo>
                  <a:pt x="374492" y="45676"/>
                </a:moveTo>
                <a:lnTo>
                  <a:pt x="354972" y="69814"/>
                </a:lnTo>
                <a:lnTo>
                  <a:pt x="360602" y="54688"/>
                </a:lnTo>
                <a:lnTo>
                  <a:pt x="361770" y="51247"/>
                </a:lnTo>
                <a:close/>
                <a:moveTo>
                  <a:pt x="509955" y="44886"/>
                </a:moveTo>
                <a:lnTo>
                  <a:pt x="505347" y="70887"/>
                </a:lnTo>
                <a:lnTo>
                  <a:pt x="490364" y="88237"/>
                </a:lnTo>
                <a:lnTo>
                  <a:pt x="490851" y="74287"/>
                </a:lnTo>
                <a:lnTo>
                  <a:pt x="499944" y="54897"/>
                </a:lnTo>
                <a:close/>
                <a:moveTo>
                  <a:pt x="492271" y="33647"/>
                </a:moveTo>
                <a:lnTo>
                  <a:pt x="492194" y="35859"/>
                </a:lnTo>
                <a:lnTo>
                  <a:pt x="457593" y="102095"/>
                </a:lnTo>
                <a:lnTo>
                  <a:pt x="454835" y="105225"/>
                </a:lnTo>
                <a:lnTo>
                  <a:pt x="477232" y="61247"/>
                </a:lnTo>
                <a:close/>
                <a:moveTo>
                  <a:pt x="483828" y="11675"/>
                </a:moveTo>
                <a:lnTo>
                  <a:pt x="463067" y="50290"/>
                </a:lnTo>
                <a:lnTo>
                  <a:pt x="455197" y="55417"/>
                </a:lnTo>
                <a:cubicBezTo>
                  <a:pt x="438797" y="69152"/>
                  <a:pt x="398139" y="111904"/>
                  <a:pt x="313619" y="208499"/>
                </a:cubicBezTo>
                <a:lnTo>
                  <a:pt x="294223" y="234673"/>
                </a:lnTo>
                <a:lnTo>
                  <a:pt x="297257" y="224860"/>
                </a:lnTo>
                <a:lnTo>
                  <a:pt x="310982" y="187990"/>
                </a:lnTo>
                <a:lnTo>
                  <a:pt x="323860" y="168695"/>
                </a:lnTo>
                <a:cubicBezTo>
                  <a:pt x="344135" y="139372"/>
                  <a:pt x="363724" y="109684"/>
                  <a:pt x="379064" y="77608"/>
                </a:cubicBezTo>
                <a:lnTo>
                  <a:pt x="393388" y="37402"/>
                </a:lnTo>
                <a:lnTo>
                  <a:pt x="408138" y="30944"/>
                </a:lnTo>
                <a:close/>
                <a:moveTo>
                  <a:pt x="574485" y="11175"/>
                </a:moveTo>
                <a:lnTo>
                  <a:pt x="573594" y="89850"/>
                </a:lnTo>
                <a:lnTo>
                  <a:pt x="557232" y="112681"/>
                </a:lnTo>
                <a:cubicBezTo>
                  <a:pt x="546560" y="127864"/>
                  <a:pt x="533672" y="146471"/>
                  <a:pt x="518169" y="169187"/>
                </a:cubicBezTo>
                <a:lnTo>
                  <a:pt x="482537" y="221999"/>
                </a:lnTo>
                <a:lnTo>
                  <a:pt x="485462" y="191189"/>
                </a:lnTo>
                <a:lnTo>
                  <a:pt x="526316" y="93970"/>
                </a:lnTo>
                <a:close/>
                <a:moveTo>
                  <a:pt x="493122" y="9309"/>
                </a:moveTo>
                <a:lnTo>
                  <a:pt x="492383" y="30460"/>
                </a:lnTo>
                <a:lnTo>
                  <a:pt x="485742" y="43292"/>
                </a:lnTo>
                <a:cubicBezTo>
                  <a:pt x="474469" y="63426"/>
                  <a:pt x="461233" y="85246"/>
                  <a:pt x="444509" y="110331"/>
                </a:cubicBezTo>
                <a:lnTo>
                  <a:pt x="391088" y="181666"/>
                </a:lnTo>
                <a:lnTo>
                  <a:pt x="421558" y="127496"/>
                </a:lnTo>
                <a:lnTo>
                  <a:pt x="437055" y="98670"/>
                </a:lnTo>
                <a:lnTo>
                  <a:pt x="447919" y="84064"/>
                </a:lnTo>
                <a:cubicBezTo>
                  <a:pt x="455734" y="73588"/>
                  <a:pt x="465403" y="60658"/>
                  <a:pt x="477232" y="44886"/>
                </a:cubicBezTo>
                <a:cubicBezTo>
                  <a:pt x="478596" y="40795"/>
                  <a:pt x="480360" y="34606"/>
                  <a:pt x="482224" y="27892"/>
                </a:cubicBezTo>
                <a:lnTo>
                  <a:pt x="486948" y="10880"/>
                </a:lnTo>
                <a:close/>
                <a:moveTo>
                  <a:pt x="609546" y="6588"/>
                </a:moveTo>
                <a:lnTo>
                  <a:pt x="625385" y="44827"/>
                </a:lnTo>
                <a:lnTo>
                  <a:pt x="617646" y="58812"/>
                </a:lnTo>
                <a:cubicBezTo>
                  <a:pt x="609035" y="74879"/>
                  <a:pt x="599859" y="92523"/>
                  <a:pt x="590099" y="111948"/>
                </a:cubicBezTo>
                <a:lnTo>
                  <a:pt x="573329" y="146409"/>
                </a:lnTo>
                <a:lnTo>
                  <a:pt x="575400" y="110331"/>
                </a:lnTo>
                <a:lnTo>
                  <a:pt x="570919" y="123962"/>
                </a:lnTo>
                <a:lnTo>
                  <a:pt x="573542" y="94461"/>
                </a:lnTo>
                <a:lnTo>
                  <a:pt x="573594" y="89850"/>
                </a:lnTo>
                <a:lnTo>
                  <a:pt x="582999" y="76726"/>
                </a:lnTo>
                <a:lnTo>
                  <a:pt x="593866" y="62465"/>
                </a:lnTo>
                <a:lnTo>
                  <a:pt x="596176" y="61696"/>
                </a:lnTo>
                <a:cubicBezTo>
                  <a:pt x="602403" y="56426"/>
                  <a:pt x="611478" y="40356"/>
                  <a:pt x="597863" y="57220"/>
                </a:cubicBezTo>
                <a:lnTo>
                  <a:pt x="593866" y="62465"/>
                </a:lnTo>
                <a:lnTo>
                  <a:pt x="592439" y="62940"/>
                </a:lnTo>
                <a:cubicBezTo>
                  <a:pt x="590836" y="61508"/>
                  <a:pt x="591541" y="54643"/>
                  <a:pt x="597746" y="36878"/>
                </a:cubicBezTo>
                <a:close/>
                <a:moveTo>
                  <a:pt x="507250" y="6158"/>
                </a:moveTo>
                <a:lnTo>
                  <a:pt x="492271" y="33647"/>
                </a:lnTo>
                <a:lnTo>
                  <a:pt x="492383" y="30460"/>
                </a:lnTo>
                <a:lnTo>
                  <a:pt x="504855" y="6358"/>
                </a:lnTo>
                <a:close/>
                <a:moveTo>
                  <a:pt x="513280" y="5654"/>
                </a:moveTo>
                <a:lnTo>
                  <a:pt x="511128" y="31045"/>
                </a:lnTo>
                <a:lnTo>
                  <a:pt x="499944" y="54897"/>
                </a:lnTo>
                <a:lnTo>
                  <a:pt x="493593" y="61247"/>
                </a:lnTo>
                <a:lnTo>
                  <a:pt x="491212" y="63949"/>
                </a:lnTo>
                <a:lnTo>
                  <a:pt x="492194" y="35859"/>
                </a:lnTo>
                <a:lnTo>
                  <a:pt x="493587" y="33192"/>
                </a:lnTo>
                <a:lnTo>
                  <a:pt x="508621" y="6043"/>
                </a:lnTo>
                <a:close/>
                <a:moveTo>
                  <a:pt x="535669" y="3784"/>
                </a:moveTo>
                <a:lnTo>
                  <a:pt x="525788" y="29053"/>
                </a:lnTo>
                <a:lnTo>
                  <a:pt x="509955" y="44886"/>
                </a:lnTo>
                <a:lnTo>
                  <a:pt x="509955" y="44886"/>
                </a:lnTo>
                <a:lnTo>
                  <a:pt x="511128" y="31045"/>
                </a:lnTo>
                <a:lnTo>
                  <a:pt x="520514" y="11029"/>
                </a:lnTo>
                <a:lnTo>
                  <a:pt x="523568" y="4795"/>
                </a:lnTo>
                <a:close/>
                <a:moveTo>
                  <a:pt x="559166" y="1822"/>
                </a:moveTo>
                <a:lnTo>
                  <a:pt x="544543" y="25503"/>
                </a:lnTo>
                <a:lnTo>
                  <a:pt x="512803" y="62254"/>
                </a:lnTo>
                <a:lnTo>
                  <a:pt x="525788" y="29053"/>
                </a:lnTo>
                <a:lnTo>
                  <a:pt x="552458" y="2382"/>
                </a:lnTo>
                <a:close/>
                <a:moveTo>
                  <a:pt x="574605" y="533"/>
                </a:moveTo>
                <a:lnTo>
                  <a:pt x="574530" y="7184"/>
                </a:lnTo>
                <a:lnTo>
                  <a:pt x="526316" y="93970"/>
                </a:lnTo>
                <a:lnTo>
                  <a:pt x="492052" y="144174"/>
                </a:lnTo>
                <a:lnTo>
                  <a:pt x="493250" y="139162"/>
                </a:lnTo>
                <a:lnTo>
                  <a:pt x="501968" y="89962"/>
                </a:lnTo>
                <a:lnTo>
                  <a:pt x="502321" y="89060"/>
                </a:lnTo>
                <a:lnTo>
                  <a:pt x="542677" y="28524"/>
                </a:lnTo>
                <a:lnTo>
                  <a:pt x="544543" y="25503"/>
                </a:lnTo>
                <a:lnTo>
                  <a:pt x="565448" y="1298"/>
                </a:lnTo>
                <a:close/>
                <a:moveTo>
                  <a:pt x="580981" y="0"/>
                </a:moveTo>
                <a:lnTo>
                  <a:pt x="578038" y="5068"/>
                </a:lnTo>
                <a:lnTo>
                  <a:pt x="574485" y="11175"/>
                </a:lnTo>
                <a:lnTo>
                  <a:pt x="574530" y="7184"/>
                </a:lnTo>
                <a:lnTo>
                  <a:pt x="578401" y="216"/>
                </a:lnTo>
                <a:close/>
              </a:path>
            </a:pathLst>
          </a:custGeom>
          <a:solidFill>
            <a:srgbClr val="D38D9A"/>
          </a:solid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4" name="任意多边形 13"/>
          <p:cNvSpPr/>
          <p:nvPr/>
        </p:nvSpPr>
        <p:spPr>
          <a:xfrm rot="15920336">
            <a:off x="9775979" y="2033310"/>
            <a:ext cx="990894" cy="1162799"/>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no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8" name="任意多边形 7"/>
          <p:cNvSpPr/>
          <p:nvPr/>
        </p:nvSpPr>
        <p:spPr>
          <a:xfrm rot="10800000">
            <a:off x="7140889" y="1987104"/>
            <a:ext cx="886248"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2" name="文本框 1"/>
          <p:cNvSpPr txBox="1"/>
          <p:nvPr/>
        </p:nvSpPr>
        <p:spPr>
          <a:xfrm>
            <a:off x="4895356" y="-549262"/>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3</a:t>
            </a:r>
            <a:endParaRPr lang="zh-CN" altLang="en-US" sz="23900">
              <a:latin typeface="Slim Joe" panose="02000000000000000000" pitchFamily="50" charset="0"/>
              <a:ea typeface="幼圆" panose="02010509060101010101" pitchFamily="49" charset="-122"/>
            </a:endParaRPr>
          </a:p>
        </p:txBody>
      </p:sp>
      <p:sp>
        <p:nvSpPr>
          <p:cNvPr id="3" name="任意多边形 2"/>
          <p:cNvSpPr/>
          <p:nvPr/>
        </p:nvSpPr>
        <p:spPr>
          <a:xfrm rot="10800000">
            <a:off x="5361867" y="1974656"/>
            <a:ext cx="935323" cy="1097587"/>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4" name="文本框 3"/>
          <p:cNvSpPr txBox="1"/>
          <p:nvPr/>
        </p:nvSpPr>
        <p:spPr>
          <a:xfrm>
            <a:off x="6870577" y="-536814"/>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4</a:t>
            </a:r>
            <a:endParaRPr lang="zh-CN" altLang="en-US" sz="23900">
              <a:latin typeface="Slim Joe" panose="02000000000000000000" pitchFamily="50" charset="0"/>
              <a:ea typeface="幼圆" panose="02010509060101010101" pitchFamily="49" charset="-122"/>
            </a:endParaRPr>
          </a:p>
        </p:txBody>
      </p:sp>
      <p:sp>
        <p:nvSpPr>
          <p:cNvPr id="9" name="任意多边形 8"/>
          <p:cNvSpPr/>
          <p:nvPr/>
        </p:nvSpPr>
        <p:spPr>
          <a:xfrm flipH="1">
            <a:off x="1685014" y="1140122"/>
            <a:ext cx="45719" cy="1797074"/>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a:ea typeface="幼圆" panose="02010509060101010101" pitchFamily="49" charset="-122"/>
            </a:endParaRPr>
          </a:p>
        </p:txBody>
      </p:sp>
      <p:sp>
        <p:nvSpPr>
          <p:cNvPr id="10" name="文本框 9"/>
          <p:cNvSpPr txBox="1"/>
          <p:nvPr/>
        </p:nvSpPr>
        <p:spPr>
          <a:xfrm>
            <a:off x="949109" y="-593608"/>
            <a:ext cx="1563248"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1</a:t>
            </a:r>
            <a:endParaRPr lang="zh-CN" altLang="en-US" sz="23900">
              <a:latin typeface="Slim Joe" panose="02000000000000000000" pitchFamily="50" charset="0"/>
              <a:ea typeface="幼圆" panose="02010509060101010101" pitchFamily="49" charset="-122"/>
            </a:endParaRPr>
          </a:p>
        </p:txBody>
      </p:sp>
      <p:sp>
        <p:nvSpPr>
          <p:cNvPr id="11" name="任意多边形 10"/>
          <p:cNvSpPr/>
          <p:nvPr/>
        </p:nvSpPr>
        <p:spPr>
          <a:xfrm rot="8301290">
            <a:off x="3148991" y="781994"/>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文本框 11"/>
          <p:cNvSpPr txBox="1"/>
          <p:nvPr/>
        </p:nvSpPr>
        <p:spPr>
          <a:xfrm>
            <a:off x="2512357" y="-593608"/>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2</a:t>
            </a:r>
            <a:endParaRPr lang="zh-CN" altLang="en-US" sz="23900">
              <a:latin typeface="Slim Joe" panose="02000000000000000000" pitchFamily="50" charset="0"/>
              <a:ea typeface="幼圆" panose="02010509060101010101" pitchFamily="49" charset="-122"/>
            </a:endParaRPr>
          </a:p>
        </p:txBody>
      </p:sp>
      <p:sp>
        <p:nvSpPr>
          <p:cNvPr id="13" name="文本框 12"/>
          <p:cNvSpPr txBox="1"/>
          <p:nvPr/>
        </p:nvSpPr>
        <p:spPr>
          <a:xfrm>
            <a:off x="9253576" y="-536814"/>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5</a:t>
            </a:r>
            <a:endParaRPr lang="zh-CN" altLang="en-US" sz="23900">
              <a:latin typeface="Slim Joe" panose="02000000000000000000" pitchFamily="50" charset="0"/>
              <a:ea typeface="幼圆" panose="02010509060101010101" pitchFamily="49" charset="-122"/>
            </a:endParaRPr>
          </a:p>
        </p:txBody>
      </p:sp>
      <p:sp>
        <p:nvSpPr>
          <p:cNvPr id="15" name="文本框 14"/>
          <p:cNvSpPr txBox="1"/>
          <p:nvPr/>
        </p:nvSpPr>
        <p:spPr>
          <a:xfrm>
            <a:off x="720262" y="2401036"/>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6</a:t>
            </a:r>
            <a:endParaRPr lang="zh-CN" altLang="en-US" sz="23900">
              <a:latin typeface="Slim Joe" panose="02000000000000000000" pitchFamily="50" charset="0"/>
              <a:ea typeface="幼圆" panose="02010509060101010101" pitchFamily="49" charset="-122"/>
            </a:endParaRPr>
          </a:p>
        </p:txBody>
      </p:sp>
      <p:sp>
        <p:nvSpPr>
          <p:cNvPr id="17" name="文本框 16"/>
          <p:cNvSpPr txBox="1"/>
          <p:nvPr/>
        </p:nvSpPr>
        <p:spPr>
          <a:xfrm>
            <a:off x="2593739" y="2412519"/>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7</a:t>
            </a:r>
            <a:endParaRPr lang="zh-CN" altLang="en-US" sz="23900">
              <a:latin typeface="Slim Joe" panose="02000000000000000000" pitchFamily="50" charset="0"/>
              <a:ea typeface="幼圆" panose="02010509060101010101" pitchFamily="49" charset="-122"/>
            </a:endParaRPr>
          </a:p>
        </p:txBody>
      </p:sp>
      <p:sp>
        <p:nvSpPr>
          <p:cNvPr id="19" name="文本框 18"/>
          <p:cNvSpPr txBox="1"/>
          <p:nvPr/>
        </p:nvSpPr>
        <p:spPr>
          <a:xfrm>
            <a:off x="5076457" y="2401035"/>
            <a:ext cx="1975221" cy="3770263"/>
          </a:xfrm>
          <a:prstGeom prst="rect">
            <a:avLst/>
          </a:prstGeom>
          <a:noFill/>
        </p:spPr>
        <p:txBody>
          <a:bodyPr wrap="none" rtlCol="0">
            <a:spAutoFit/>
          </a:bodyPr>
          <a:lstStyle/>
          <a:p>
            <a:r>
              <a:rPr lang="en-US" altLang="zh-CN" sz="23900">
                <a:latin typeface="Slim Joe" panose="02000000000000000000" pitchFamily="50" charset="0"/>
                <a:ea typeface="幼圆" panose="02010509060101010101" pitchFamily="49" charset="-122"/>
              </a:rPr>
              <a:t>8</a:t>
            </a:r>
            <a:endParaRPr lang="zh-CN" altLang="en-US" sz="23900">
              <a:latin typeface="Slim Joe" panose="02000000000000000000" pitchFamily="50" charset="0"/>
              <a:ea typeface="幼圆" panose="02010509060101010101" pitchFamily="49" charset="-122"/>
            </a:endParaRPr>
          </a:p>
        </p:txBody>
      </p:sp>
      <p:sp>
        <p:nvSpPr>
          <p:cNvPr id="21" name="文本框 20"/>
          <p:cNvSpPr txBox="1"/>
          <p:nvPr/>
        </p:nvSpPr>
        <p:spPr>
          <a:xfrm>
            <a:off x="7103699" y="2412519"/>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9</a:t>
            </a:r>
            <a:endParaRPr lang="zh-CN" altLang="en-US" sz="23900">
              <a:latin typeface="Slim Joe" panose="02000000000000000000" pitchFamily="50" charset="0"/>
              <a:ea typeface="幼圆" panose="02010509060101010101" pitchFamily="49" charset="-122"/>
            </a:endParaRPr>
          </a:p>
        </p:txBody>
      </p:sp>
      <p:sp>
        <p:nvSpPr>
          <p:cNvPr id="23" name="文本框 22"/>
          <p:cNvSpPr txBox="1"/>
          <p:nvPr/>
        </p:nvSpPr>
        <p:spPr>
          <a:xfrm>
            <a:off x="9373920" y="2490825"/>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0</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val="9572700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rot="10800000">
            <a:off x="5245285" y="1903229"/>
            <a:ext cx="662919"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8" name="任意多边形 17"/>
          <p:cNvSpPr/>
          <p:nvPr/>
        </p:nvSpPr>
        <p:spPr>
          <a:xfrm rot="15479599">
            <a:off x="9898435" y="2899175"/>
            <a:ext cx="596376" cy="698677"/>
          </a:xfrm>
          <a:custGeom>
            <a:avLst/>
            <a:gdLst>
              <a:gd name="connsiteX0" fmla="*/ 560169 w 1035818"/>
              <a:gd name="connsiteY0" fmla="*/ 1207170 h 1213500"/>
              <a:gd name="connsiteX1" fmla="*/ 558502 w 1035818"/>
              <a:gd name="connsiteY1" fmla="*/ 1210261 h 1213500"/>
              <a:gd name="connsiteX2" fmla="*/ 557557 w 1035818"/>
              <a:gd name="connsiteY2" fmla="*/ 1210156 h 1213500"/>
              <a:gd name="connsiteX3" fmla="*/ 489818 w 1035818"/>
              <a:gd name="connsiteY3" fmla="*/ 1199251 h 1213500"/>
              <a:gd name="connsiteX4" fmla="*/ 488846 w 1035818"/>
              <a:gd name="connsiteY4" fmla="*/ 1202341 h 1213500"/>
              <a:gd name="connsiteX5" fmla="*/ 488565 w 1035818"/>
              <a:gd name="connsiteY5" fmla="*/ 1202262 h 1213500"/>
              <a:gd name="connsiteX6" fmla="*/ 574441 w 1035818"/>
              <a:gd name="connsiteY6" fmla="*/ 1190853 h 1213500"/>
              <a:gd name="connsiteX7" fmla="*/ 574169 w 1035818"/>
              <a:gd name="connsiteY7" fmla="*/ 1191452 h 1213500"/>
              <a:gd name="connsiteX8" fmla="*/ 564401 w 1035818"/>
              <a:gd name="connsiteY8" fmla="*/ 1210918 h 1213500"/>
              <a:gd name="connsiteX9" fmla="*/ 560454 w 1035818"/>
              <a:gd name="connsiteY9" fmla="*/ 1210479 h 1213500"/>
              <a:gd name="connsiteX10" fmla="*/ 565096 w 1035818"/>
              <a:gd name="connsiteY10" fmla="*/ 1201537 h 1213500"/>
              <a:gd name="connsiteX11" fmla="*/ 699214 w 1035818"/>
              <a:gd name="connsiteY11" fmla="*/ 1188924 h 1213500"/>
              <a:gd name="connsiteX12" fmla="*/ 702533 w 1035818"/>
              <a:gd name="connsiteY12" fmla="*/ 1204861 h 1213500"/>
              <a:gd name="connsiteX13" fmla="*/ 685303 w 1035818"/>
              <a:gd name="connsiteY13" fmla="*/ 1208556 h 1213500"/>
              <a:gd name="connsiteX14" fmla="*/ 675898 w 1035818"/>
              <a:gd name="connsiteY14" fmla="*/ 1209032 h 1213500"/>
              <a:gd name="connsiteX15" fmla="*/ 616651 w 1035818"/>
              <a:gd name="connsiteY15" fmla="*/ 1170528 h 1213500"/>
              <a:gd name="connsiteX16" fmla="*/ 591341 w 1035818"/>
              <a:gd name="connsiteY16" fmla="*/ 1213311 h 1213500"/>
              <a:gd name="connsiteX17" fmla="*/ 587595 w 1035818"/>
              <a:gd name="connsiteY17" fmla="*/ 1213500 h 1213500"/>
              <a:gd name="connsiteX18" fmla="*/ 565812 w 1035818"/>
              <a:gd name="connsiteY18" fmla="*/ 1211075 h 1213500"/>
              <a:gd name="connsiteX19" fmla="*/ 460026 w 1035818"/>
              <a:gd name="connsiteY19" fmla="*/ 1167537 h 1213500"/>
              <a:gd name="connsiteX20" fmla="*/ 449481 w 1035818"/>
              <a:gd name="connsiteY20" fmla="*/ 1191263 h 1213500"/>
              <a:gd name="connsiteX21" fmla="*/ 441909 w 1035818"/>
              <a:gd name="connsiteY21" fmla="*/ 1189132 h 1213500"/>
              <a:gd name="connsiteX22" fmla="*/ 456674 w 1035818"/>
              <a:gd name="connsiteY22" fmla="*/ 1171812 h 1213500"/>
              <a:gd name="connsiteX23" fmla="*/ 680713 w 1035818"/>
              <a:gd name="connsiteY23" fmla="*/ 1166263 h 1213500"/>
              <a:gd name="connsiteX24" fmla="*/ 657207 w 1035818"/>
              <a:gd name="connsiteY24" fmla="*/ 1206540 h 1213500"/>
              <a:gd name="connsiteX25" fmla="*/ 654216 w 1035818"/>
              <a:gd name="connsiteY25" fmla="*/ 1210129 h 1213500"/>
              <a:gd name="connsiteX26" fmla="*/ 640250 w 1035818"/>
              <a:gd name="connsiteY26" fmla="*/ 1210836 h 1213500"/>
              <a:gd name="connsiteX27" fmla="*/ 640822 w 1035818"/>
              <a:gd name="connsiteY27" fmla="*/ 1209825 h 1213500"/>
              <a:gd name="connsiteX28" fmla="*/ 652799 w 1035818"/>
              <a:gd name="connsiteY28" fmla="*/ 1193585 h 1213500"/>
              <a:gd name="connsiteX29" fmla="*/ 436167 w 1035818"/>
              <a:gd name="connsiteY29" fmla="*/ 1161813 h 1213500"/>
              <a:gd name="connsiteX30" fmla="*/ 433753 w 1035818"/>
              <a:gd name="connsiteY30" fmla="*/ 1186748 h 1213500"/>
              <a:gd name="connsiteX31" fmla="*/ 433702 w 1035818"/>
              <a:gd name="connsiteY31" fmla="*/ 1186823 h 1213500"/>
              <a:gd name="connsiteX32" fmla="*/ 422565 w 1035818"/>
              <a:gd name="connsiteY32" fmla="*/ 1183689 h 1213500"/>
              <a:gd name="connsiteX33" fmla="*/ 428148 w 1035818"/>
              <a:gd name="connsiteY33" fmla="*/ 1173818 h 1213500"/>
              <a:gd name="connsiteX34" fmla="*/ 414454 w 1035818"/>
              <a:gd name="connsiteY34" fmla="*/ 1155478 h 1213500"/>
              <a:gd name="connsiteX35" fmla="*/ 402728 w 1035818"/>
              <a:gd name="connsiteY35" fmla="*/ 1178107 h 1213500"/>
              <a:gd name="connsiteX36" fmla="*/ 402594 w 1035818"/>
              <a:gd name="connsiteY36" fmla="*/ 1178069 h 1213500"/>
              <a:gd name="connsiteX37" fmla="*/ 414434 w 1035818"/>
              <a:gd name="connsiteY37" fmla="*/ 1155509 h 1213500"/>
              <a:gd name="connsiteX38" fmla="*/ 752725 w 1035818"/>
              <a:gd name="connsiteY38" fmla="*/ 1152298 h 1213500"/>
              <a:gd name="connsiteX39" fmla="*/ 763019 w 1035818"/>
              <a:gd name="connsiteY39" fmla="*/ 1191891 h 1213500"/>
              <a:gd name="connsiteX40" fmla="*/ 720845 w 1035818"/>
              <a:gd name="connsiteY40" fmla="*/ 1200934 h 1213500"/>
              <a:gd name="connsiteX41" fmla="*/ 748116 w 1035818"/>
              <a:gd name="connsiteY41" fmla="*/ 1159773 h 1213500"/>
              <a:gd name="connsiteX42" fmla="*/ 691287 w 1035818"/>
              <a:gd name="connsiteY42" fmla="*/ 1148145 h 1213500"/>
              <a:gd name="connsiteX43" fmla="*/ 692265 w 1035818"/>
              <a:gd name="connsiteY43" fmla="*/ 1154853 h 1213500"/>
              <a:gd name="connsiteX44" fmla="*/ 682233 w 1035818"/>
              <a:gd name="connsiteY44" fmla="*/ 1164775 h 1213500"/>
              <a:gd name="connsiteX45" fmla="*/ 680713 w 1035818"/>
              <a:gd name="connsiteY45" fmla="*/ 1166263 h 1213500"/>
              <a:gd name="connsiteX46" fmla="*/ 480196 w 1035818"/>
              <a:gd name="connsiteY46" fmla="*/ 1141817 h 1213500"/>
              <a:gd name="connsiteX47" fmla="*/ 475583 w 1035818"/>
              <a:gd name="connsiteY47" fmla="*/ 1198609 h 1213500"/>
              <a:gd name="connsiteX48" fmla="*/ 456850 w 1035818"/>
              <a:gd name="connsiteY48" fmla="*/ 1193337 h 1213500"/>
              <a:gd name="connsiteX49" fmla="*/ 474986 w 1035818"/>
              <a:gd name="connsiteY49" fmla="*/ 1148462 h 1213500"/>
              <a:gd name="connsiteX50" fmla="*/ 597871 w 1035818"/>
              <a:gd name="connsiteY50" fmla="*/ 1137251 h 1213500"/>
              <a:gd name="connsiteX51" fmla="*/ 590273 w 1035818"/>
              <a:gd name="connsiteY51" fmla="*/ 1153035 h 1213500"/>
              <a:gd name="connsiteX52" fmla="*/ 565096 w 1035818"/>
              <a:gd name="connsiteY52" fmla="*/ 1201537 h 1213500"/>
              <a:gd name="connsiteX53" fmla="*/ 560169 w 1035818"/>
              <a:gd name="connsiteY53" fmla="*/ 1207170 h 1213500"/>
              <a:gd name="connsiteX54" fmla="*/ 339178 w 1035818"/>
              <a:gd name="connsiteY54" fmla="*/ 1135676 h 1213500"/>
              <a:gd name="connsiteX55" fmla="*/ 334193 w 1035818"/>
              <a:gd name="connsiteY55" fmla="*/ 1147482 h 1213500"/>
              <a:gd name="connsiteX56" fmla="*/ 331913 w 1035818"/>
              <a:gd name="connsiteY56" fmla="*/ 1146408 h 1213500"/>
              <a:gd name="connsiteX57" fmla="*/ 765260 w 1035818"/>
              <a:gd name="connsiteY57" fmla="*/ 1131962 h 1213500"/>
              <a:gd name="connsiteX58" fmla="*/ 752725 w 1035818"/>
              <a:gd name="connsiteY58" fmla="*/ 1152298 h 1213500"/>
              <a:gd name="connsiteX59" fmla="*/ 750702 w 1035818"/>
              <a:gd name="connsiteY59" fmla="*/ 1144518 h 1213500"/>
              <a:gd name="connsiteX60" fmla="*/ 302797 w 1035818"/>
              <a:gd name="connsiteY60" fmla="*/ 1118804 h 1213500"/>
              <a:gd name="connsiteX61" fmla="*/ 302421 w 1035818"/>
              <a:gd name="connsiteY61" fmla="*/ 1120304 h 1213500"/>
              <a:gd name="connsiteX62" fmla="*/ 298746 w 1035818"/>
              <a:gd name="connsiteY62" fmla="*/ 1130058 h 1213500"/>
              <a:gd name="connsiteX63" fmla="*/ 298125 w 1035818"/>
              <a:gd name="connsiteY63" fmla="*/ 1129626 h 1213500"/>
              <a:gd name="connsiteX64" fmla="*/ 577618 w 1035818"/>
              <a:gd name="connsiteY64" fmla="*/ 1117936 h 1213500"/>
              <a:gd name="connsiteX65" fmla="*/ 576452 w 1035818"/>
              <a:gd name="connsiteY65" fmla="*/ 1120090 h 1213500"/>
              <a:gd name="connsiteX66" fmla="*/ 528031 w 1035818"/>
              <a:gd name="connsiteY66" fmla="*/ 1206869 h 1213500"/>
              <a:gd name="connsiteX67" fmla="*/ 511189 w 1035818"/>
              <a:gd name="connsiteY67" fmla="*/ 1204994 h 1213500"/>
              <a:gd name="connsiteX68" fmla="*/ 535425 w 1035818"/>
              <a:gd name="connsiteY68" fmla="*/ 1174640 h 1213500"/>
              <a:gd name="connsiteX69" fmla="*/ 559039 w 1035818"/>
              <a:gd name="connsiteY69" fmla="*/ 1141095 h 1213500"/>
              <a:gd name="connsiteX70" fmla="*/ 482151 w 1035818"/>
              <a:gd name="connsiteY70" fmla="*/ 1117756 h 1213500"/>
              <a:gd name="connsiteX71" fmla="*/ 480795 w 1035818"/>
              <a:gd name="connsiteY71" fmla="*/ 1134447 h 1213500"/>
              <a:gd name="connsiteX72" fmla="*/ 478633 w 1035818"/>
              <a:gd name="connsiteY72" fmla="*/ 1139437 h 1213500"/>
              <a:gd name="connsiteX73" fmla="*/ 474986 w 1035818"/>
              <a:gd name="connsiteY73" fmla="*/ 1148462 h 1213500"/>
              <a:gd name="connsiteX74" fmla="*/ 460026 w 1035818"/>
              <a:gd name="connsiteY74" fmla="*/ 1167537 h 1213500"/>
              <a:gd name="connsiteX75" fmla="*/ 482352 w 1035818"/>
              <a:gd name="connsiteY75" fmla="*/ 1115279 h 1213500"/>
              <a:gd name="connsiteX76" fmla="*/ 482290 w 1035818"/>
              <a:gd name="connsiteY76" fmla="*/ 1116045 h 1213500"/>
              <a:gd name="connsiteX77" fmla="*/ 477232 w 1035818"/>
              <a:gd name="connsiteY77" fmla="*/ 1124734 h 1213500"/>
              <a:gd name="connsiteX78" fmla="*/ 433759 w 1035818"/>
              <a:gd name="connsiteY78" fmla="*/ 1186839 h 1213500"/>
              <a:gd name="connsiteX79" fmla="*/ 433745 w 1035818"/>
              <a:gd name="connsiteY79" fmla="*/ 1186835 h 1213500"/>
              <a:gd name="connsiteX80" fmla="*/ 433753 w 1035818"/>
              <a:gd name="connsiteY80" fmla="*/ 1186748 h 1213500"/>
              <a:gd name="connsiteX81" fmla="*/ 484919 w 1035818"/>
              <a:gd name="connsiteY81" fmla="*/ 1111529 h 1213500"/>
              <a:gd name="connsiteX82" fmla="*/ 482151 w 1035818"/>
              <a:gd name="connsiteY82" fmla="*/ 1117756 h 1213500"/>
              <a:gd name="connsiteX83" fmla="*/ 482290 w 1035818"/>
              <a:gd name="connsiteY83" fmla="*/ 1116045 h 1213500"/>
              <a:gd name="connsiteX84" fmla="*/ 485017 w 1035818"/>
              <a:gd name="connsiteY84" fmla="*/ 1111361 h 1213500"/>
              <a:gd name="connsiteX85" fmla="*/ 484919 w 1035818"/>
              <a:gd name="connsiteY85" fmla="*/ 1111529 h 1213500"/>
              <a:gd name="connsiteX86" fmla="*/ 484950 w 1035818"/>
              <a:gd name="connsiteY86" fmla="*/ 1111459 h 1213500"/>
              <a:gd name="connsiteX87" fmla="*/ 611821 w 1035818"/>
              <a:gd name="connsiteY87" fmla="*/ 1108274 h 1213500"/>
              <a:gd name="connsiteX88" fmla="*/ 609555 w 1035818"/>
              <a:gd name="connsiteY88" fmla="*/ 1113377 h 1213500"/>
              <a:gd name="connsiteX89" fmla="*/ 603281 w 1035818"/>
              <a:gd name="connsiteY89" fmla="*/ 1127218 h 1213500"/>
              <a:gd name="connsiteX90" fmla="*/ 597871 w 1035818"/>
              <a:gd name="connsiteY90" fmla="*/ 1137251 h 1213500"/>
              <a:gd name="connsiteX91" fmla="*/ 297402 w 1035818"/>
              <a:gd name="connsiteY91" fmla="*/ 1108219 h 1213500"/>
              <a:gd name="connsiteX92" fmla="*/ 290046 w 1035818"/>
              <a:gd name="connsiteY92" fmla="*/ 1124017 h 1213500"/>
              <a:gd name="connsiteX93" fmla="*/ 284674 w 1035818"/>
              <a:gd name="connsiteY93" fmla="*/ 1120287 h 1213500"/>
              <a:gd name="connsiteX94" fmla="*/ 297257 w 1035818"/>
              <a:gd name="connsiteY94" fmla="*/ 1108372 h 1213500"/>
              <a:gd name="connsiteX95" fmla="*/ 740793 w 1035818"/>
              <a:gd name="connsiteY95" fmla="*/ 1106407 h 1213500"/>
              <a:gd name="connsiteX96" fmla="*/ 750702 w 1035818"/>
              <a:gd name="connsiteY96" fmla="*/ 1144518 h 1213500"/>
              <a:gd name="connsiteX97" fmla="*/ 699214 w 1035818"/>
              <a:gd name="connsiteY97" fmla="*/ 1188924 h 1213500"/>
              <a:gd name="connsiteX98" fmla="*/ 692610 w 1035818"/>
              <a:gd name="connsiteY98" fmla="*/ 1157217 h 1213500"/>
              <a:gd name="connsiteX99" fmla="*/ 692265 w 1035818"/>
              <a:gd name="connsiteY99" fmla="*/ 1154853 h 1213500"/>
              <a:gd name="connsiteX100" fmla="*/ 706656 w 1035818"/>
              <a:gd name="connsiteY100" fmla="*/ 1140619 h 1213500"/>
              <a:gd name="connsiteX101" fmla="*/ 739013 w 1035818"/>
              <a:gd name="connsiteY101" fmla="*/ 1108372 h 1213500"/>
              <a:gd name="connsiteX102" fmla="*/ 441832 w 1035818"/>
              <a:gd name="connsiteY102" fmla="*/ 1103307 h 1213500"/>
              <a:gd name="connsiteX103" fmla="*/ 440775 w 1035818"/>
              <a:gd name="connsiteY103" fmla="*/ 1114226 h 1213500"/>
              <a:gd name="connsiteX104" fmla="*/ 414454 w 1035818"/>
              <a:gd name="connsiteY104" fmla="*/ 1155478 h 1213500"/>
              <a:gd name="connsiteX105" fmla="*/ 414728 w 1035818"/>
              <a:gd name="connsiteY105" fmla="*/ 1154948 h 1213500"/>
              <a:gd name="connsiteX106" fmla="*/ 281873 w 1035818"/>
              <a:gd name="connsiteY106" fmla="*/ 1102267 h 1213500"/>
              <a:gd name="connsiteX107" fmla="*/ 281245 w 1035818"/>
              <a:gd name="connsiteY107" fmla="*/ 1103802 h 1213500"/>
              <a:gd name="connsiteX108" fmla="*/ 274429 w 1035818"/>
              <a:gd name="connsiteY108" fmla="*/ 1113174 h 1213500"/>
              <a:gd name="connsiteX109" fmla="*/ 270062 w 1035818"/>
              <a:gd name="connsiteY109" fmla="*/ 1110141 h 1213500"/>
              <a:gd name="connsiteX110" fmla="*/ 311619 w 1035818"/>
              <a:gd name="connsiteY110" fmla="*/ 1099585 h 1213500"/>
              <a:gd name="connsiteX111" fmla="*/ 307416 w 1035818"/>
              <a:gd name="connsiteY111" fmla="*/ 1113994 h 1213500"/>
              <a:gd name="connsiteX112" fmla="*/ 300791 w 1035818"/>
              <a:gd name="connsiteY112" fmla="*/ 1131477 h 1213500"/>
              <a:gd name="connsiteX113" fmla="*/ 300226 w 1035818"/>
              <a:gd name="connsiteY113" fmla="*/ 1131085 h 1213500"/>
              <a:gd name="connsiteX114" fmla="*/ 301480 w 1035818"/>
              <a:gd name="connsiteY114" fmla="*/ 1124062 h 1213500"/>
              <a:gd name="connsiteX115" fmla="*/ 302421 w 1035818"/>
              <a:gd name="connsiteY115" fmla="*/ 1120304 h 1213500"/>
              <a:gd name="connsiteX116" fmla="*/ 304288 w 1035818"/>
              <a:gd name="connsiteY116" fmla="*/ 1115349 h 1213500"/>
              <a:gd name="connsiteX117" fmla="*/ 305119 w 1035818"/>
              <a:gd name="connsiteY117" fmla="*/ 1113425 h 1213500"/>
              <a:gd name="connsiteX118" fmla="*/ 311619 w 1035818"/>
              <a:gd name="connsiteY118" fmla="*/ 1099585 h 1213500"/>
              <a:gd name="connsiteX119" fmla="*/ 288220 w 1035818"/>
              <a:gd name="connsiteY119" fmla="*/ 1098036 h 1213500"/>
              <a:gd name="connsiteX120" fmla="*/ 283075 w 1035818"/>
              <a:gd name="connsiteY120" fmla="*/ 1110782 h 1213500"/>
              <a:gd name="connsiteX121" fmla="*/ 280154 w 1035818"/>
              <a:gd name="connsiteY121" fmla="*/ 1117148 h 1213500"/>
              <a:gd name="connsiteX122" fmla="*/ 276750 w 1035818"/>
              <a:gd name="connsiteY122" fmla="*/ 1114785 h 1213500"/>
              <a:gd name="connsiteX123" fmla="*/ 281245 w 1035818"/>
              <a:gd name="connsiteY123" fmla="*/ 1103802 h 1213500"/>
              <a:gd name="connsiteX124" fmla="*/ 282821 w 1035818"/>
              <a:gd name="connsiteY124" fmla="*/ 1101636 h 1213500"/>
              <a:gd name="connsiteX125" fmla="*/ 313313 w 1035818"/>
              <a:gd name="connsiteY125" fmla="*/ 1091394 h 1213500"/>
              <a:gd name="connsiteX126" fmla="*/ 304288 w 1035818"/>
              <a:gd name="connsiteY126" fmla="*/ 1115349 h 1213500"/>
              <a:gd name="connsiteX127" fmla="*/ 302797 w 1035818"/>
              <a:gd name="connsiteY127" fmla="*/ 1118804 h 1213500"/>
              <a:gd name="connsiteX128" fmla="*/ 308342 w 1035818"/>
              <a:gd name="connsiteY128" fmla="*/ 1096651 h 1213500"/>
              <a:gd name="connsiteX129" fmla="*/ 311381 w 1035818"/>
              <a:gd name="connsiteY129" fmla="*/ 1084507 h 1213500"/>
              <a:gd name="connsiteX130" fmla="*/ 308342 w 1035818"/>
              <a:gd name="connsiteY130" fmla="*/ 1096651 h 1213500"/>
              <a:gd name="connsiteX131" fmla="*/ 297402 w 1035818"/>
              <a:gd name="connsiteY131" fmla="*/ 1108219 h 1213500"/>
              <a:gd name="connsiteX132" fmla="*/ 299009 w 1035818"/>
              <a:gd name="connsiteY132" fmla="*/ 1104769 h 1213500"/>
              <a:gd name="connsiteX133" fmla="*/ 308022 w 1035818"/>
              <a:gd name="connsiteY133" fmla="*/ 1086292 h 1213500"/>
              <a:gd name="connsiteX134" fmla="*/ 733280 w 1035818"/>
              <a:gd name="connsiteY134" fmla="*/ 1077510 h 1213500"/>
              <a:gd name="connsiteX135" fmla="*/ 733508 w 1035818"/>
              <a:gd name="connsiteY135" fmla="*/ 1078387 h 1213500"/>
              <a:gd name="connsiteX136" fmla="*/ 705348 w 1035818"/>
              <a:gd name="connsiteY136" fmla="*/ 1124051 h 1213500"/>
              <a:gd name="connsiteX137" fmla="*/ 691287 w 1035818"/>
              <a:gd name="connsiteY137" fmla="*/ 1148145 h 1213500"/>
              <a:gd name="connsiteX138" fmla="*/ 687833 w 1035818"/>
              <a:gd name="connsiteY138" fmla="*/ 1124465 h 1213500"/>
              <a:gd name="connsiteX139" fmla="*/ 688562 w 1035818"/>
              <a:gd name="connsiteY139" fmla="*/ 1113175 h 1213500"/>
              <a:gd name="connsiteX140" fmla="*/ 328352 w 1035818"/>
              <a:gd name="connsiteY140" fmla="*/ 1075490 h 1213500"/>
              <a:gd name="connsiteX141" fmla="*/ 313313 w 1035818"/>
              <a:gd name="connsiteY141" fmla="*/ 1091394 h 1213500"/>
              <a:gd name="connsiteX142" fmla="*/ 317040 w 1035818"/>
              <a:gd name="connsiteY142" fmla="*/ 1081501 h 1213500"/>
              <a:gd name="connsiteX143" fmla="*/ 507629 w 1035818"/>
              <a:gd name="connsiteY143" fmla="*/ 1072516 h 1213500"/>
              <a:gd name="connsiteX144" fmla="*/ 500952 w 1035818"/>
              <a:gd name="connsiteY144" fmla="*/ 1087927 h 1213500"/>
              <a:gd name="connsiteX145" fmla="*/ 485017 w 1035818"/>
              <a:gd name="connsiteY145" fmla="*/ 1111361 h 1213500"/>
              <a:gd name="connsiteX146" fmla="*/ 341877 w 1035818"/>
              <a:gd name="connsiteY146" fmla="*/ 1068878 h 1213500"/>
              <a:gd name="connsiteX147" fmla="*/ 310481 w 1035818"/>
              <a:gd name="connsiteY147" fmla="*/ 1136311 h 1213500"/>
              <a:gd name="connsiteX148" fmla="*/ 302283 w 1035818"/>
              <a:gd name="connsiteY148" fmla="*/ 1132448 h 1213500"/>
              <a:gd name="connsiteX149" fmla="*/ 337404 w 1035818"/>
              <a:gd name="connsiteY149" fmla="*/ 1071060 h 1213500"/>
              <a:gd name="connsiteX150" fmla="*/ 358173 w 1035818"/>
              <a:gd name="connsiteY150" fmla="*/ 1060955 h 1213500"/>
              <a:gd name="connsiteX151" fmla="*/ 340907 w 1035818"/>
              <a:gd name="connsiteY151" fmla="*/ 1092897 h 1213500"/>
              <a:gd name="connsiteX152" fmla="*/ 314336 w 1035818"/>
              <a:gd name="connsiteY152" fmla="*/ 1138127 h 1213500"/>
              <a:gd name="connsiteX153" fmla="*/ 311825 w 1035818"/>
              <a:gd name="connsiteY153" fmla="*/ 1136944 h 1213500"/>
              <a:gd name="connsiteX154" fmla="*/ 320149 w 1035818"/>
              <a:gd name="connsiteY154" fmla="*/ 1122453 h 1213500"/>
              <a:gd name="connsiteX155" fmla="*/ 348866 w 1035818"/>
              <a:gd name="connsiteY155" fmla="*/ 1065469 h 1213500"/>
              <a:gd name="connsiteX156" fmla="*/ 354134 w 1035818"/>
              <a:gd name="connsiteY156" fmla="*/ 1062900 h 1213500"/>
              <a:gd name="connsiteX157" fmla="*/ 635255 w 1035818"/>
              <a:gd name="connsiteY157" fmla="*/ 1059596 h 1213500"/>
              <a:gd name="connsiteX158" fmla="*/ 611821 w 1035818"/>
              <a:gd name="connsiteY158" fmla="*/ 1108274 h 1213500"/>
              <a:gd name="connsiteX159" fmla="*/ 629891 w 1035818"/>
              <a:gd name="connsiteY159" fmla="*/ 1067591 h 1213500"/>
              <a:gd name="connsiteX160" fmla="*/ 362971 w 1035818"/>
              <a:gd name="connsiteY160" fmla="*/ 1058644 h 1213500"/>
              <a:gd name="connsiteX161" fmla="*/ 322064 w 1035818"/>
              <a:gd name="connsiteY161" fmla="*/ 1141767 h 1213500"/>
              <a:gd name="connsiteX162" fmla="*/ 316515 w 1035818"/>
              <a:gd name="connsiteY162" fmla="*/ 1139154 h 1213500"/>
              <a:gd name="connsiteX163" fmla="*/ 360612 w 1035818"/>
              <a:gd name="connsiteY163" fmla="*/ 1059780 h 1213500"/>
              <a:gd name="connsiteX164" fmla="*/ 521162 w 1035818"/>
              <a:gd name="connsiteY164" fmla="*/ 1058207 h 1213500"/>
              <a:gd name="connsiteX165" fmla="*/ 516769 w 1035818"/>
              <a:gd name="connsiteY165" fmla="*/ 1091027 h 1213500"/>
              <a:gd name="connsiteX166" fmla="*/ 515883 w 1035818"/>
              <a:gd name="connsiteY166" fmla="*/ 1094941 h 1213500"/>
              <a:gd name="connsiteX167" fmla="*/ 493593 w 1035818"/>
              <a:gd name="connsiteY167" fmla="*/ 1124734 h 1213500"/>
              <a:gd name="connsiteX168" fmla="*/ 480196 w 1035818"/>
              <a:gd name="connsiteY168" fmla="*/ 1141817 h 1213500"/>
              <a:gd name="connsiteX169" fmla="*/ 480795 w 1035818"/>
              <a:gd name="connsiteY169" fmla="*/ 1134447 h 1213500"/>
              <a:gd name="connsiteX170" fmla="*/ 500952 w 1035818"/>
              <a:gd name="connsiteY170" fmla="*/ 1087927 h 1213500"/>
              <a:gd name="connsiteX171" fmla="*/ 344849 w 1035818"/>
              <a:gd name="connsiteY171" fmla="*/ 1058046 h 1213500"/>
              <a:gd name="connsiteX172" fmla="*/ 337404 w 1035818"/>
              <a:gd name="connsiteY172" fmla="*/ 1071060 h 1213500"/>
              <a:gd name="connsiteX173" fmla="*/ 328724 w 1035818"/>
              <a:gd name="connsiteY173" fmla="*/ 1075293 h 1213500"/>
              <a:gd name="connsiteX174" fmla="*/ 328352 w 1035818"/>
              <a:gd name="connsiteY174" fmla="*/ 1075490 h 1213500"/>
              <a:gd name="connsiteX175" fmla="*/ 488899 w 1035818"/>
              <a:gd name="connsiteY175" fmla="*/ 1057246 h 1213500"/>
              <a:gd name="connsiteX176" fmla="*/ 487923 w 1035818"/>
              <a:gd name="connsiteY176" fmla="*/ 1063626 h 1213500"/>
              <a:gd name="connsiteX177" fmla="*/ 485219 w 1035818"/>
              <a:gd name="connsiteY177" fmla="*/ 1088574 h 1213500"/>
              <a:gd name="connsiteX178" fmla="*/ 482670 w 1035818"/>
              <a:gd name="connsiteY178" fmla="*/ 1092358 h 1213500"/>
              <a:gd name="connsiteX179" fmla="*/ 459133 w 1035818"/>
              <a:gd name="connsiteY179" fmla="*/ 1127436 h 1213500"/>
              <a:gd name="connsiteX180" fmla="*/ 436167 w 1035818"/>
              <a:gd name="connsiteY180" fmla="*/ 1161813 h 1213500"/>
              <a:gd name="connsiteX181" fmla="*/ 440775 w 1035818"/>
              <a:gd name="connsiteY181" fmla="*/ 1114226 h 1213500"/>
              <a:gd name="connsiteX182" fmla="*/ 444509 w 1035818"/>
              <a:gd name="connsiteY182" fmla="*/ 1108372 h 1213500"/>
              <a:gd name="connsiteX183" fmla="*/ 319934 w 1035818"/>
              <a:gd name="connsiteY183" fmla="*/ 1050341 h 1213500"/>
              <a:gd name="connsiteX184" fmla="*/ 314004 w 1035818"/>
              <a:gd name="connsiteY184" fmla="*/ 1074029 h 1213500"/>
              <a:gd name="connsiteX185" fmla="*/ 308022 w 1035818"/>
              <a:gd name="connsiteY185" fmla="*/ 1086292 h 1213500"/>
              <a:gd name="connsiteX186" fmla="*/ 297257 w 1035818"/>
              <a:gd name="connsiteY186" fmla="*/ 1092011 h 1213500"/>
              <a:gd name="connsiteX187" fmla="*/ 288220 w 1035818"/>
              <a:gd name="connsiteY187" fmla="*/ 1098036 h 1213500"/>
              <a:gd name="connsiteX188" fmla="*/ 291690 w 1035818"/>
              <a:gd name="connsiteY188" fmla="*/ 1089440 h 1213500"/>
              <a:gd name="connsiteX189" fmla="*/ 313619 w 1035818"/>
              <a:gd name="connsiteY189" fmla="*/ 1059288 h 1213500"/>
              <a:gd name="connsiteX190" fmla="*/ 511390 w 1035818"/>
              <a:gd name="connsiteY190" fmla="*/ 1049762 h 1213500"/>
              <a:gd name="connsiteX191" fmla="*/ 493593 w 1035818"/>
              <a:gd name="connsiteY191" fmla="*/ 1092011 h 1213500"/>
              <a:gd name="connsiteX192" fmla="*/ 484950 w 1035818"/>
              <a:gd name="connsiteY192" fmla="*/ 1111459 h 1213500"/>
              <a:gd name="connsiteX193" fmla="*/ 482352 w 1035818"/>
              <a:gd name="connsiteY193" fmla="*/ 1115279 h 1213500"/>
              <a:gd name="connsiteX194" fmla="*/ 482436 w 1035818"/>
              <a:gd name="connsiteY194" fmla="*/ 1114246 h 1213500"/>
              <a:gd name="connsiteX195" fmla="*/ 485219 w 1035818"/>
              <a:gd name="connsiteY195" fmla="*/ 1088574 h 1213500"/>
              <a:gd name="connsiteX196" fmla="*/ 499819 w 1035818"/>
              <a:gd name="connsiteY196" fmla="*/ 1066902 h 1213500"/>
              <a:gd name="connsiteX197" fmla="*/ 384164 w 1035818"/>
              <a:gd name="connsiteY197" fmla="*/ 1048438 h 1213500"/>
              <a:gd name="connsiteX198" fmla="*/ 370463 w 1035818"/>
              <a:gd name="connsiteY198" fmla="*/ 1083633 h 1213500"/>
              <a:gd name="connsiteX199" fmla="*/ 365414 w 1035818"/>
              <a:gd name="connsiteY199" fmla="*/ 1096922 h 1213500"/>
              <a:gd name="connsiteX200" fmla="*/ 339178 w 1035818"/>
              <a:gd name="connsiteY200" fmla="*/ 1135676 h 1213500"/>
              <a:gd name="connsiteX201" fmla="*/ 361288 w 1035818"/>
              <a:gd name="connsiteY201" fmla="*/ 1083325 h 1213500"/>
              <a:gd name="connsiteX202" fmla="*/ 375664 w 1035818"/>
              <a:gd name="connsiteY202" fmla="*/ 1052532 h 1213500"/>
              <a:gd name="connsiteX203" fmla="*/ 306114 w 1035818"/>
              <a:gd name="connsiteY203" fmla="*/ 1043043 h 1213500"/>
              <a:gd name="connsiteX204" fmla="*/ 297257 w 1035818"/>
              <a:gd name="connsiteY204" fmla="*/ 1075650 h 1213500"/>
              <a:gd name="connsiteX205" fmla="*/ 291690 w 1035818"/>
              <a:gd name="connsiteY205" fmla="*/ 1089440 h 1213500"/>
              <a:gd name="connsiteX206" fmla="*/ 282821 w 1035818"/>
              <a:gd name="connsiteY206" fmla="*/ 1101636 h 1213500"/>
              <a:gd name="connsiteX207" fmla="*/ 281873 w 1035818"/>
              <a:gd name="connsiteY207" fmla="*/ 1102267 h 1213500"/>
              <a:gd name="connsiteX208" fmla="*/ 353680 w 1035818"/>
              <a:gd name="connsiteY208" fmla="*/ 1042610 h 1213500"/>
              <a:gd name="connsiteX209" fmla="*/ 348663 w 1035818"/>
              <a:gd name="connsiteY209" fmla="*/ 1054013 h 1213500"/>
              <a:gd name="connsiteX210" fmla="*/ 344849 w 1035818"/>
              <a:gd name="connsiteY210" fmla="*/ 1058046 h 1213500"/>
              <a:gd name="connsiteX211" fmla="*/ 251712 w 1035818"/>
              <a:gd name="connsiteY211" fmla="*/ 1041282 h 1213500"/>
              <a:gd name="connsiteX212" fmla="*/ 249400 w 1035818"/>
              <a:gd name="connsiteY212" fmla="*/ 1095795 h 1213500"/>
              <a:gd name="connsiteX213" fmla="*/ 226957 w 1035818"/>
              <a:gd name="connsiteY213" fmla="*/ 1080212 h 1213500"/>
              <a:gd name="connsiteX214" fmla="*/ 361024 w 1035818"/>
              <a:gd name="connsiteY214" fmla="*/ 1040941 h 1213500"/>
              <a:gd name="connsiteX215" fmla="*/ 359623 w 1035818"/>
              <a:gd name="connsiteY215" fmla="*/ 1044125 h 1213500"/>
              <a:gd name="connsiteX216" fmla="*/ 348866 w 1035818"/>
              <a:gd name="connsiteY216" fmla="*/ 1065469 h 1213500"/>
              <a:gd name="connsiteX217" fmla="*/ 341877 w 1035818"/>
              <a:gd name="connsiteY217" fmla="*/ 1068878 h 1213500"/>
              <a:gd name="connsiteX218" fmla="*/ 346341 w 1035818"/>
              <a:gd name="connsiteY218" fmla="*/ 1059288 h 1213500"/>
              <a:gd name="connsiteX219" fmla="*/ 348663 w 1035818"/>
              <a:gd name="connsiteY219" fmla="*/ 1054013 h 1213500"/>
              <a:gd name="connsiteX220" fmla="*/ 212029 w 1035818"/>
              <a:gd name="connsiteY220" fmla="*/ 1040550 h 1213500"/>
              <a:gd name="connsiteX221" fmla="*/ 209789 w 1035818"/>
              <a:gd name="connsiteY221" fmla="*/ 1045873 h 1213500"/>
              <a:gd name="connsiteX222" fmla="*/ 201605 w 1035818"/>
              <a:gd name="connsiteY222" fmla="*/ 1057866 h 1213500"/>
              <a:gd name="connsiteX223" fmla="*/ 196270 w 1035818"/>
              <a:gd name="connsiteY223" fmla="*/ 1052664 h 1213500"/>
              <a:gd name="connsiteX224" fmla="*/ 217225 w 1035818"/>
              <a:gd name="connsiteY224" fmla="*/ 1036556 h 1213500"/>
              <a:gd name="connsiteX225" fmla="*/ 207676 w 1035818"/>
              <a:gd name="connsiteY225" fmla="*/ 1063787 h 1213500"/>
              <a:gd name="connsiteX226" fmla="*/ 203827 w 1035818"/>
              <a:gd name="connsiteY226" fmla="*/ 1060034 h 1213500"/>
              <a:gd name="connsiteX227" fmla="*/ 209789 w 1035818"/>
              <a:gd name="connsiteY227" fmla="*/ 1045873 h 1213500"/>
              <a:gd name="connsiteX228" fmla="*/ 214957 w 1035818"/>
              <a:gd name="connsiteY228" fmla="*/ 1038300 h 1213500"/>
              <a:gd name="connsiteX229" fmla="*/ 524292 w 1035818"/>
              <a:gd name="connsiteY229" fmla="*/ 1034818 h 1213500"/>
              <a:gd name="connsiteX230" fmla="*/ 522715 w 1035818"/>
              <a:gd name="connsiteY230" fmla="*/ 1046601 h 1213500"/>
              <a:gd name="connsiteX231" fmla="*/ 507629 w 1035818"/>
              <a:gd name="connsiteY231" fmla="*/ 1072516 h 1213500"/>
              <a:gd name="connsiteX232" fmla="*/ 516981 w 1035818"/>
              <a:gd name="connsiteY232" fmla="*/ 1050934 h 1213500"/>
              <a:gd name="connsiteX233" fmla="*/ 372333 w 1035818"/>
              <a:gd name="connsiteY233" fmla="*/ 1034758 h 1213500"/>
              <a:gd name="connsiteX234" fmla="*/ 367214 w 1035818"/>
              <a:gd name="connsiteY234" fmla="*/ 1047896 h 1213500"/>
              <a:gd name="connsiteX235" fmla="*/ 360612 w 1035818"/>
              <a:gd name="connsiteY235" fmla="*/ 1059780 h 1213500"/>
              <a:gd name="connsiteX236" fmla="*/ 358173 w 1035818"/>
              <a:gd name="connsiteY236" fmla="*/ 1060955 h 1213500"/>
              <a:gd name="connsiteX237" fmla="*/ 649383 w 1035818"/>
              <a:gd name="connsiteY237" fmla="*/ 1028481 h 1213500"/>
              <a:gd name="connsiteX238" fmla="*/ 640845 w 1035818"/>
              <a:gd name="connsiteY238" fmla="*/ 1042927 h 1213500"/>
              <a:gd name="connsiteX239" fmla="*/ 629891 w 1035818"/>
              <a:gd name="connsiteY239" fmla="*/ 1067591 h 1213500"/>
              <a:gd name="connsiteX240" fmla="*/ 624484 w 1035818"/>
              <a:gd name="connsiteY240" fmla="*/ 1075650 h 1213500"/>
              <a:gd name="connsiteX241" fmla="*/ 533563 w 1035818"/>
              <a:gd name="connsiteY241" fmla="*/ 1207485 h 1213500"/>
              <a:gd name="connsiteX242" fmla="*/ 530126 w 1035818"/>
              <a:gd name="connsiteY242" fmla="*/ 1207102 h 1213500"/>
              <a:gd name="connsiteX243" fmla="*/ 582977 w 1035818"/>
              <a:gd name="connsiteY243" fmla="*/ 1122834 h 1213500"/>
              <a:gd name="connsiteX244" fmla="*/ 606580 w 1035818"/>
              <a:gd name="connsiteY244" fmla="*/ 1081835 h 1213500"/>
              <a:gd name="connsiteX245" fmla="*/ 339161 w 1035818"/>
              <a:gd name="connsiteY245" fmla="*/ 1023097 h 1213500"/>
              <a:gd name="connsiteX246" fmla="*/ 324776 w 1035818"/>
              <a:gd name="connsiteY246" fmla="*/ 1060968 h 1213500"/>
              <a:gd name="connsiteX247" fmla="*/ 317040 w 1035818"/>
              <a:gd name="connsiteY247" fmla="*/ 1081501 h 1213500"/>
              <a:gd name="connsiteX248" fmla="*/ 311381 w 1035818"/>
              <a:gd name="connsiteY248" fmla="*/ 1084507 h 1213500"/>
              <a:gd name="connsiteX249" fmla="*/ 314004 w 1035818"/>
              <a:gd name="connsiteY249" fmla="*/ 1074029 h 1213500"/>
              <a:gd name="connsiteX250" fmla="*/ 317052 w 1035818"/>
              <a:gd name="connsiteY250" fmla="*/ 1067781 h 1213500"/>
              <a:gd name="connsiteX251" fmla="*/ 334391 w 1035818"/>
              <a:gd name="connsiteY251" fmla="*/ 1029856 h 1213500"/>
              <a:gd name="connsiteX252" fmla="*/ 379620 w 1035818"/>
              <a:gd name="connsiteY252" fmla="*/ 1021276 h 1213500"/>
              <a:gd name="connsiteX253" fmla="*/ 372333 w 1035818"/>
              <a:gd name="connsiteY253" fmla="*/ 1034758 h 1213500"/>
              <a:gd name="connsiteX254" fmla="*/ 376160 w 1035818"/>
              <a:gd name="connsiteY254" fmla="*/ 1024935 h 1213500"/>
              <a:gd name="connsiteX255" fmla="*/ 458459 w 1035818"/>
              <a:gd name="connsiteY255" fmla="*/ 1021093 h 1213500"/>
              <a:gd name="connsiteX256" fmla="*/ 444509 w 1035818"/>
              <a:gd name="connsiteY256" fmla="*/ 1075650 h 1213500"/>
              <a:gd name="connsiteX257" fmla="*/ 441993 w 1035818"/>
              <a:gd name="connsiteY257" fmla="*/ 1101637 h 1213500"/>
              <a:gd name="connsiteX258" fmla="*/ 439493 w 1035818"/>
              <a:gd name="connsiteY258" fmla="*/ 1107158 h 1213500"/>
              <a:gd name="connsiteX259" fmla="*/ 414728 w 1035818"/>
              <a:gd name="connsiteY259" fmla="*/ 1154948 h 1213500"/>
              <a:gd name="connsiteX260" fmla="*/ 414434 w 1035818"/>
              <a:gd name="connsiteY260" fmla="*/ 1155509 h 1213500"/>
              <a:gd name="connsiteX261" fmla="*/ 400429 w 1035818"/>
              <a:gd name="connsiteY261" fmla="*/ 1177460 h 1213500"/>
              <a:gd name="connsiteX262" fmla="*/ 393958 w 1035818"/>
              <a:gd name="connsiteY262" fmla="*/ 1175639 h 1213500"/>
              <a:gd name="connsiteX263" fmla="*/ 372240 w 1035818"/>
              <a:gd name="connsiteY263" fmla="*/ 1165407 h 1213500"/>
              <a:gd name="connsiteX264" fmla="*/ 444509 w 1035818"/>
              <a:gd name="connsiteY264" fmla="*/ 1042927 h 1213500"/>
              <a:gd name="connsiteX265" fmla="*/ 653968 w 1035818"/>
              <a:gd name="connsiteY265" fmla="*/ 1020723 h 1213500"/>
              <a:gd name="connsiteX266" fmla="*/ 651509 w 1035818"/>
              <a:gd name="connsiteY266" fmla="*/ 1025831 h 1213500"/>
              <a:gd name="connsiteX267" fmla="*/ 649383 w 1035818"/>
              <a:gd name="connsiteY267" fmla="*/ 1028481 h 1213500"/>
              <a:gd name="connsiteX268" fmla="*/ 430288 w 1035818"/>
              <a:gd name="connsiteY268" fmla="*/ 1020060 h 1213500"/>
              <a:gd name="connsiteX269" fmla="*/ 428148 w 1035818"/>
              <a:gd name="connsiteY269" fmla="*/ 1026566 h 1213500"/>
              <a:gd name="connsiteX270" fmla="*/ 376217 w 1035818"/>
              <a:gd name="connsiteY270" fmla="*/ 1155296 h 1213500"/>
              <a:gd name="connsiteX271" fmla="*/ 371822 w 1035818"/>
              <a:gd name="connsiteY271" fmla="*/ 1165210 h 1213500"/>
              <a:gd name="connsiteX272" fmla="*/ 344380 w 1035818"/>
              <a:gd name="connsiteY272" fmla="*/ 1152281 h 1213500"/>
              <a:gd name="connsiteX273" fmla="*/ 365414 w 1035818"/>
              <a:gd name="connsiteY273" fmla="*/ 1096922 h 1213500"/>
              <a:gd name="connsiteX274" fmla="*/ 407330 w 1035818"/>
              <a:gd name="connsiteY274" fmla="*/ 1035006 h 1213500"/>
              <a:gd name="connsiteX275" fmla="*/ 430142 w 1035818"/>
              <a:gd name="connsiteY275" fmla="*/ 1020193 h 1213500"/>
              <a:gd name="connsiteX276" fmla="*/ 181051 w 1035818"/>
              <a:gd name="connsiteY276" fmla="*/ 1017664 h 1213500"/>
              <a:gd name="connsiteX277" fmla="*/ 180825 w 1035818"/>
              <a:gd name="connsiteY277" fmla="*/ 1018671 h 1213500"/>
              <a:gd name="connsiteX278" fmla="*/ 174354 w 1035818"/>
              <a:gd name="connsiteY278" fmla="*/ 1031289 h 1213500"/>
              <a:gd name="connsiteX279" fmla="*/ 173956 w 1035818"/>
              <a:gd name="connsiteY279" fmla="*/ 1030901 h 1213500"/>
              <a:gd name="connsiteX280" fmla="*/ 527196 w 1035818"/>
              <a:gd name="connsiteY280" fmla="*/ 1013128 h 1213500"/>
              <a:gd name="connsiteX281" fmla="*/ 525143 w 1035818"/>
              <a:gd name="connsiteY281" fmla="*/ 1028460 h 1213500"/>
              <a:gd name="connsiteX282" fmla="*/ 523561 w 1035818"/>
              <a:gd name="connsiteY282" fmla="*/ 1031455 h 1213500"/>
              <a:gd name="connsiteX283" fmla="*/ 511644 w 1035818"/>
              <a:gd name="connsiteY283" fmla="*/ 1049387 h 1213500"/>
              <a:gd name="connsiteX284" fmla="*/ 511390 w 1035818"/>
              <a:gd name="connsiteY284" fmla="*/ 1049762 h 1213500"/>
              <a:gd name="connsiteX285" fmla="*/ 526469 w 1035818"/>
              <a:gd name="connsiteY285" fmla="*/ 1013966 h 1213500"/>
              <a:gd name="connsiteX286" fmla="*/ 225369 w 1035818"/>
              <a:gd name="connsiteY286" fmla="*/ 1009130 h 1213500"/>
              <a:gd name="connsiteX287" fmla="*/ 218438 w 1035818"/>
              <a:gd name="connsiteY287" fmla="*/ 1033097 h 1213500"/>
              <a:gd name="connsiteX288" fmla="*/ 218365 w 1035818"/>
              <a:gd name="connsiteY288" fmla="*/ 1033305 h 1213500"/>
              <a:gd name="connsiteX289" fmla="*/ 214957 w 1035818"/>
              <a:gd name="connsiteY289" fmla="*/ 1038300 h 1213500"/>
              <a:gd name="connsiteX290" fmla="*/ 212029 w 1035818"/>
              <a:gd name="connsiteY290" fmla="*/ 1040550 h 1213500"/>
              <a:gd name="connsiteX291" fmla="*/ 225092 w 1035818"/>
              <a:gd name="connsiteY291" fmla="*/ 1009519 h 1213500"/>
              <a:gd name="connsiteX292" fmla="*/ 715442 w 1035818"/>
              <a:gd name="connsiteY292" fmla="*/ 1008904 h 1213500"/>
              <a:gd name="connsiteX293" fmla="*/ 722844 w 1035818"/>
              <a:gd name="connsiteY293" fmla="*/ 1037374 h 1213500"/>
              <a:gd name="connsiteX294" fmla="*/ 719147 w 1035818"/>
              <a:gd name="connsiteY294" fmla="*/ 1041697 h 1213500"/>
              <a:gd name="connsiteX295" fmla="*/ 689929 w 1035818"/>
              <a:gd name="connsiteY295" fmla="*/ 1092011 h 1213500"/>
              <a:gd name="connsiteX296" fmla="*/ 688562 w 1035818"/>
              <a:gd name="connsiteY296" fmla="*/ 1113175 h 1213500"/>
              <a:gd name="connsiteX297" fmla="*/ 616651 w 1035818"/>
              <a:gd name="connsiteY297" fmla="*/ 1170528 h 1213500"/>
              <a:gd name="connsiteX298" fmla="*/ 638778 w 1035818"/>
              <a:gd name="connsiteY298" fmla="*/ 1133126 h 1213500"/>
              <a:gd name="connsiteX299" fmla="*/ 678766 w 1035818"/>
              <a:gd name="connsiteY299" fmla="*/ 1056496 h 1213500"/>
              <a:gd name="connsiteX300" fmla="*/ 665602 w 1035818"/>
              <a:gd name="connsiteY300" fmla="*/ 1008264 h 1213500"/>
              <a:gd name="connsiteX301" fmla="*/ 651971 w 1035818"/>
              <a:gd name="connsiteY301" fmla="*/ 1034681 h 1213500"/>
              <a:gd name="connsiteX302" fmla="*/ 635255 w 1035818"/>
              <a:gd name="connsiteY302" fmla="*/ 1059596 h 1213500"/>
              <a:gd name="connsiteX303" fmla="*/ 651509 w 1035818"/>
              <a:gd name="connsiteY303" fmla="*/ 1025831 h 1213500"/>
              <a:gd name="connsiteX304" fmla="*/ 399661 w 1035818"/>
              <a:gd name="connsiteY304" fmla="*/ 998448 h 1213500"/>
              <a:gd name="connsiteX305" fmla="*/ 395425 w 1035818"/>
              <a:gd name="connsiteY305" fmla="*/ 1010204 h 1213500"/>
              <a:gd name="connsiteX306" fmla="*/ 375664 w 1035818"/>
              <a:gd name="connsiteY306" fmla="*/ 1052532 h 1213500"/>
              <a:gd name="connsiteX307" fmla="*/ 362971 w 1035818"/>
              <a:gd name="connsiteY307" fmla="*/ 1058644 h 1213500"/>
              <a:gd name="connsiteX308" fmla="*/ 363236 w 1035818"/>
              <a:gd name="connsiteY308" fmla="*/ 1058106 h 1213500"/>
              <a:gd name="connsiteX309" fmla="*/ 367214 w 1035818"/>
              <a:gd name="connsiteY309" fmla="*/ 1047896 h 1213500"/>
              <a:gd name="connsiteX310" fmla="*/ 379064 w 1035818"/>
              <a:gd name="connsiteY310" fmla="*/ 1026566 h 1213500"/>
              <a:gd name="connsiteX311" fmla="*/ 385673 w 1035818"/>
              <a:gd name="connsiteY311" fmla="*/ 1014457 h 1213500"/>
              <a:gd name="connsiteX312" fmla="*/ 541746 w 1035818"/>
              <a:gd name="connsiteY312" fmla="*/ 996348 h 1213500"/>
              <a:gd name="connsiteX313" fmla="*/ 524292 w 1035818"/>
              <a:gd name="connsiteY313" fmla="*/ 1034818 h 1213500"/>
              <a:gd name="connsiteX314" fmla="*/ 525143 w 1035818"/>
              <a:gd name="connsiteY314" fmla="*/ 1028460 h 1213500"/>
              <a:gd name="connsiteX315" fmla="*/ 526913 w 1035818"/>
              <a:gd name="connsiteY315" fmla="*/ 1025111 h 1213500"/>
              <a:gd name="connsiteX316" fmla="*/ 530190 w 1035818"/>
              <a:gd name="connsiteY316" fmla="*/ 1016904 h 1213500"/>
              <a:gd name="connsiteX317" fmla="*/ 538612 w 1035818"/>
              <a:gd name="connsiteY317" fmla="*/ 999963 h 1213500"/>
              <a:gd name="connsiteX318" fmla="*/ 830550 w 1035818"/>
              <a:gd name="connsiteY318" fmla="*/ 995643 h 1213500"/>
              <a:gd name="connsiteX319" fmla="*/ 827682 w 1035818"/>
              <a:gd name="connsiteY319" fmla="*/ 1000665 h 1213500"/>
              <a:gd name="connsiteX320" fmla="*/ 787295 w 1035818"/>
              <a:gd name="connsiteY320" fmla="*/ 1055049 h 1213500"/>
              <a:gd name="connsiteX321" fmla="*/ 740793 w 1035818"/>
              <a:gd name="connsiteY321" fmla="*/ 1106407 h 1213500"/>
              <a:gd name="connsiteX322" fmla="*/ 733508 w 1035818"/>
              <a:gd name="connsiteY322" fmla="*/ 1078387 h 1213500"/>
              <a:gd name="connsiteX323" fmla="*/ 734793 w 1035818"/>
              <a:gd name="connsiteY323" fmla="*/ 1076303 h 1213500"/>
              <a:gd name="connsiteX324" fmla="*/ 741824 w 1035818"/>
              <a:gd name="connsiteY324" fmla="*/ 1070696 h 1213500"/>
              <a:gd name="connsiteX325" fmla="*/ 138355 w 1035818"/>
              <a:gd name="connsiteY325" fmla="*/ 989769 h 1213500"/>
              <a:gd name="connsiteX326" fmla="*/ 137415 w 1035818"/>
              <a:gd name="connsiteY326" fmla="*/ 991514 h 1213500"/>
              <a:gd name="connsiteX327" fmla="*/ 137339 w 1035818"/>
              <a:gd name="connsiteY327" fmla="*/ 991411 h 1213500"/>
              <a:gd name="connsiteX328" fmla="*/ 1016728 w 1035818"/>
              <a:gd name="connsiteY328" fmla="*/ 989613 h 1213500"/>
              <a:gd name="connsiteX329" fmla="*/ 1035818 w 1035818"/>
              <a:gd name="connsiteY329" fmla="*/ 1035701 h 1213500"/>
              <a:gd name="connsiteX330" fmla="*/ 958200 w 1035818"/>
              <a:gd name="connsiteY330" fmla="*/ 1101355 h 1213500"/>
              <a:gd name="connsiteX331" fmla="*/ 948150 w 1035818"/>
              <a:gd name="connsiteY331" fmla="*/ 1107326 h 1213500"/>
              <a:gd name="connsiteX332" fmla="*/ 1000795 w 1035818"/>
              <a:gd name="connsiteY332" fmla="*/ 1026566 h 1213500"/>
              <a:gd name="connsiteX333" fmla="*/ 288509 w 1035818"/>
              <a:gd name="connsiteY333" fmla="*/ 983882 h 1213500"/>
              <a:gd name="connsiteX334" fmla="*/ 256348 w 1035818"/>
              <a:gd name="connsiteY334" fmla="*/ 1033992 h 1213500"/>
              <a:gd name="connsiteX335" fmla="*/ 251712 w 1035818"/>
              <a:gd name="connsiteY335" fmla="*/ 1041282 h 1213500"/>
              <a:gd name="connsiteX336" fmla="*/ 253046 w 1035818"/>
              <a:gd name="connsiteY336" fmla="*/ 1009828 h 1213500"/>
              <a:gd name="connsiteX337" fmla="*/ 254491 w 1035818"/>
              <a:gd name="connsiteY337" fmla="*/ 975753 h 1213500"/>
              <a:gd name="connsiteX338" fmla="*/ 253046 w 1035818"/>
              <a:gd name="connsiteY338" fmla="*/ 1009828 h 1213500"/>
              <a:gd name="connsiteX339" fmla="*/ 231292 w 1035818"/>
              <a:gd name="connsiteY339" fmla="*/ 1025743 h 1213500"/>
              <a:gd name="connsiteX340" fmla="*/ 217225 w 1035818"/>
              <a:gd name="connsiteY340" fmla="*/ 1036556 h 1213500"/>
              <a:gd name="connsiteX341" fmla="*/ 218365 w 1035818"/>
              <a:gd name="connsiteY341" fmla="*/ 1033305 h 1213500"/>
              <a:gd name="connsiteX342" fmla="*/ 233234 w 1035818"/>
              <a:gd name="connsiteY342" fmla="*/ 1011516 h 1213500"/>
              <a:gd name="connsiteX343" fmla="*/ 315738 w 1035818"/>
              <a:gd name="connsiteY343" fmla="*/ 967644 h 1213500"/>
              <a:gd name="connsiteX344" fmla="*/ 297257 w 1035818"/>
              <a:gd name="connsiteY344" fmla="*/ 1026566 h 1213500"/>
              <a:gd name="connsiteX345" fmla="*/ 257590 w 1035818"/>
              <a:gd name="connsiteY345" fmla="*/ 1101481 h 1213500"/>
              <a:gd name="connsiteX346" fmla="*/ 252410 w 1035818"/>
              <a:gd name="connsiteY346" fmla="*/ 1097885 h 1213500"/>
              <a:gd name="connsiteX347" fmla="*/ 268720 w 1035818"/>
              <a:gd name="connsiteY347" fmla="*/ 1057517 h 1213500"/>
              <a:gd name="connsiteX348" fmla="*/ 285797 w 1035818"/>
              <a:gd name="connsiteY348" fmla="*/ 1016351 h 1213500"/>
              <a:gd name="connsiteX349" fmla="*/ 304692 w 1035818"/>
              <a:gd name="connsiteY349" fmla="*/ 973524 h 1213500"/>
              <a:gd name="connsiteX350" fmla="*/ 239077 w 1035818"/>
              <a:gd name="connsiteY350" fmla="*/ 961729 h 1213500"/>
              <a:gd name="connsiteX351" fmla="*/ 225617 w 1035818"/>
              <a:gd name="connsiteY351" fmla="*/ 1008271 h 1213500"/>
              <a:gd name="connsiteX352" fmla="*/ 225092 w 1035818"/>
              <a:gd name="connsiteY352" fmla="*/ 1009519 h 1213500"/>
              <a:gd name="connsiteX353" fmla="*/ 195153 w 1035818"/>
              <a:gd name="connsiteY353" fmla="*/ 1051574 h 1213500"/>
              <a:gd name="connsiteX354" fmla="*/ 193635 w 1035818"/>
              <a:gd name="connsiteY354" fmla="*/ 1050094 h 1213500"/>
              <a:gd name="connsiteX355" fmla="*/ 200381 w 1035818"/>
              <a:gd name="connsiteY355" fmla="*/ 1037183 h 1213500"/>
              <a:gd name="connsiteX356" fmla="*/ 702958 w 1035818"/>
              <a:gd name="connsiteY356" fmla="*/ 960887 h 1213500"/>
              <a:gd name="connsiteX357" fmla="*/ 710614 w 1035818"/>
              <a:gd name="connsiteY357" fmla="*/ 990332 h 1213500"/>
              <a:gd name="connsiteX358" fmla="*/ 689247 w 1035818"/>
              <a:gd name="connsiteY358" fmla="*/ 1036411 h 1213500"/>
              <a:gd name="connsiteX359" fmla="*/ 678766 w 1035818"/>
              <a:gd name="connsiteY359" fmla="*/ 1056496 h 1213500"/>
              <a:gd name="connsiteX360" fmla="*/ 581047 w 1035818"/>
              <a:gd name="connsiteY360" fmla="*/ 1183300 h 1213500"/>
              <a:gd name="connsiteX361" fmla="*/ 574441 w 1035818"/>
              <a:gd name="connsiteY361" fmla="*/ 1190853 h 1213500"/>
              <a:gd name="connsiteX362" fmla="*/ 603281 w 1035818"/>
              <a:gd name="connsiteY362" fmla="*/ 1127218 h 1213500"/>
              <a:gd name="connsiteX363" fmla="*/ 614147 w 1035818"/>
              <a:gd name="connsiteY363" fmla="*/ 1107068 h 1213500"/>
              <a:gd name="connsiteX364" fmla="*/ 650159 w 1035818"/>
              <a:gd name="connsiteY364" fmla="*/ 1038192 h 1213500"/>
              <a:gd name="connsiteX365" fmla="*/ 651971 w 1035818"/>
              <a:gd name="connsiteY365" fmla="*/ 1034681 h 1213500"/>
              <a:gd name="connsiteX366" fmla="*/ 674748 w 1035818"/>
              <a:gd name="connsiteY366" fmla="*/ 1000732 h 1213500"/>
              <a:gd name="connsiteX367" fmla="*/ 689905 w 1035818"/>
              <a:gd name="connsiteY367" fmla="*/ 977689 h 1213500"/>
              <a:gd name="connsiteX368" fmla="*/ 851263 w 1035818"/>
              <a:gd name="connsiteY368" fmla="*/ 959362 h 1213500"/>
              <a:gd name="connsiteX369" fmla="*/ 842630 w 1035818"/>
              <a:gd name="connsiteY369" fmla="*/ 981280 h 1213500"/>
              <a:gd name="connsiteX370" fmla="*/ 839510 w 1035818"/>
              <a:gd name="connsiteY370" fmla="*/ 988063 h 1213500"/>
              <a:gd name="connsiteX371" fmla="*/ 830550 w 1035818"/>
              <a:gd name="connsiteY371" fmla="*/ 995643 h 1213500"/>
              <a:gd name="connsiteX372" fmla="*/ 508539 w 1035818"/>
              <a:gd name="connsiteY372" fmla="*/ 954696 h 1213500"/>
              <a:gd name="connsiteX373" fmla="*/ 501131 w 1035818"/>
              <a:gd name="connsiteY373" fmla="*/ 990321 h 1213500"/>
              <a:gd name="connsiteX374" fmla="*/ 441832 w 1035818"/>
              <a:gd name="connsiteY374" fmla="*/ 1103307 h 1213500"/>
              <a:gd name="connsiteX375" fmla="*/ 441993 w 1035818"/>
              <a:gd name="connsiteY375" fmla="*/ 1101637 h 1213500"/>
              <a:gd name="connsiteX376" fmla="*/ 342891 w 1035818"/>
              <a:gd name="connsiteY376" fmla="*/ 953190 h 1213500"/>
              <a:gd name="connsiteX377" fmla="*/ 306114 w 1035818"/>
              <a:gd name="connsiteY377" fmla="*/ 1043043 h 1213500"/>
              <a:gd name="connsiteX378" fmla="*/ 314914 w 1035818"/>
              <a:gd name="connsiteY378" fmla="*/ 1010643 h 1213500"/>
              <a:gd name="connsiteX379" fmla="*/ 325996 w 1035818"/>
              <a:gd name="connsiteY379" fmla="*/ 962183 h 1213500"/>
              <a:gd name="connsiteX380" fmla="*/ 244208 w 1035818"/>
              <a:gd name="connsiteY380" fmla="*/ 951723 h 1213500"/>
              <a:gd name="connsiteX381" fmla="*/ 239077 w 1035818"/>
              <a:gd name="connsiteY381" fmla="*/ 961729 h 1213500"/>
              <a:gd name="connsiteX382" fmla="*/ 239661 w 1035818"/>
              <a:gd name="connsiteY382" fmla="*/ 959709 h 1213500"/>
              <a:gd name="connsiteX383" fmla="*/ 621586 w 1035818"/>
              <a:gd name="connsiteY383" fmla="*/ 949570 h 1213500"/>
              <a:gd name="connsiteX384" fmla="*/ 595432 w 1035818"/>
              <a:gd name="connsiteY384" fmla="*/ 992986 h 1213500"/>
              <a:gd name="connsiteX385" fmla="*/ 493593 w 1035818"/>
              <a:gd name="connsiteY385" fmla="*/ 1190179 h 1213500"/>
              <a:gd name="connsiteX386" fmla="*/ 489818 w 1035818"/>
              <a:gd name="connsiteY386" fmla="*/ 1199251 h 1213500"/>
              <a:gd name="connsiteX387" fmla="*/ 498579 w 1035818"/>
              <a:gd name="connsiteY387" fmla="*/ 1171398 h 1213500"/>
              <a:gd name="connsiteX388" fmla="*/ 515883 w 1035818"/>
              <a:gd name="connsiteY388" fmla="*/ 1094941 h 1213500"/>
              <a:gd name="connsiteX389" fmla="*/ 539306 w 1035818"/>
              <a:gd name="connsiteY389" fmla="*/ 1063633 h 1213500"/>
              <a:gd name="connsiteX390" fmla="*/ 590475 w 1035818"/>
              <a:gd name="connsiteY390" fmla="*/ 993659 h 1213500"/>
              <a:gd name="connsiteX391" fmla="*/ 417537 w 1035818"/>
              <a:gd name="connsiteY391" fmla="*/ 948833 h 1213500"/>
              <a:gd name="connsiteX392" fmla="*/ 409859 w 1035818"/>
              <a:gd name="connsiteY392" fmla="*/ 970143 h 1213500"/>
              <a:gd name="connsiteX393" fmla="*/ 385673 w 1035818"/>
              <a:gd name="connsiteY393" fmla="*/ 1014457 h 1213500"/>
              <a:gd name="connsiteX394" fmla="*/ 380860 w 1035818"/>
              <a:gd name="connsiteY394" fmla="*/ 1019965 h 1213500"/>
              <a:gd name="connsiteX395" fmla="*/ 379620 w 1035818"/>
              <a:gd name="connsiteY395" fmla="*/ 1021276 h 1213500"/>
              <a:gd name="connsiteX396" fmla="*/ 405510 w 1035818"/>
              <a:gd name="connsiteY396" fmla="*/ 973379 h 1213500"/>
              <a:gd name="connsiteX397" fmla="*/ 255744 w 1035818"/>
              <a:gd name="connsiteY397" fmla="*/ 946205 h 1213500"/>
              <a:gd name="connsiteX398" fmla="*/ 254830 w 1035818"/>
              <a:gd name="connsiteY398" fmla="*/ 967746 h 1213500"/>
              <a:gd name="connsiteX399" fmla="*/ 225369 w 1035818"/>
              <a:gd name="connsiteY399" fmla="*/ 1009130 h 1213500"/>
              <a:gd name="connsiteX400" fmla="*/ 225617 w 1035818"/>
              <a:gd name="connsiteY400" fmla="*/ 1008271 h 1213500"/>
              <a:gd name="connsiteX401" fmla="*/ 230257 w 1035818"/>
              <a:gd name="connsiteY401" fmla="*/ 997250 h 1213500"/>
              <a:gd name="connsiteX402" fmla="*/ 698958 w 1035818"/>
              <a:gd name="connsiteY402" fmla="*/ 945503 h 1213500"/>
              <a:gd name="connsiteX403" fmla="*/ 702391 w 1035818"/>
              <a:gd name="connsiteY403" fmla="*/ 958707 h 1213500"/>
              <a:gd name="connsiteX404" fmla="*/ 689905 w 1035818"/>
              <a:gd name="connsiteY404" fmla="*/ 977689 h 1213500"/>
              <a:gd name="connsiteX405" fmla="*/ 682984 w 1035818"/>
              <a:gd name="connsiteY405" fmla="*/ 986598 h 1213500"/>
              <a:gd name="connsiteX406" fmla="*/ 665602 w 1035818"/>
              <a:gd name="connsiteY406" fmla="*/ 1008264 h 1213500"/>
              <a:gd name="connsiteX407" fmla="*/ 689929 w 1035818"/>
              <a:gd name="connsiteY407" fmla="*/ 961120 h 1213500"/>
              <a:gd name="connsiteX408" fmla="*/ 692268 w 1035818"/>
              <a:gd name="connsiteY408" fmla="*/ 955919 h 1213500"/>
              <a:gd name="connsiteX409" fmla="*/ 695012 w 1035818"/>
              <a:gd name="connsiteY409" fmla="*/ 951277 h 1213500"/>
              <a:gd name="connsiteX410" fmla="*/ 346110 w 1035818"/>
              <a:gd name="connsiteY410" fmla="*/ 945325 h 1213500"/>
              <a:gd name="connsiteX411" fmla="*/ 344277 w 1035818"/>
              <a:gd name="connsiteY411" fmla="*/ 952452 h 1213500"/>
              <a:gd name="connsiteX412" fmla="*/ 342891 w 1035818"/>
              <a:gd name="connsiteY412" fmla="*/ 953190 h 1213500"/>
              <a:gd name="connsiteX413" fmla="*/ 507287 w 1035818"/>
              <a:gd name="connsiteY413" fmla="*/ 944666 h 1213500"/>
              <a:gd name="connsiteX414" fmla="*/ 458459 w 1035818"/>
              <a:gd name="connsiteY414" fmla="*/ 1021093 h 1213500"/>
              <a:gd name="connsiteX415" fmla="*/ 460130 w 1035818"/>
              <a:gd name="connsiteY415" fmla="*/ 1014557 h 1213500"/>
              <a:gd name="connsiteX416" fmla="*/ 472419 w 1035818"/>
              <a:gd name="connsiteY416" fmla="*/ 981847 h 1213500"/>
              <a:gd name="connsiteX417" fmla="*/ 477232 w 1035818"/>
              <a:gd name="connsiteY417" fmla="*/ 977482 h 1213500"/>
              <a:gd name="connsiteX418" fmla="*/ 525657 w 1035818"/>
              <a:gd name="connsiteY418" fmla="*/ 943589 h 1213500"/>
              <a:gd name="connsiteX419" fmla="*/ 526316 w 1035818"/>
              <a:gd name="connsiteY419" fmla="*/ 944759 h 1213500"/>
              <a:gd name="connsiteX420" fmla="*/ 527461 w 1035818"/>
              <a:gd name="connsiteY420" fmla="*/ 1011148 h 1213500"/>
              <a:gd name="connsiteX421" fmla="*/ 527370 w 1035818"/>
              <a:gd name="connsiteY421" fmla="*/ 1011828 h 1213500"/>
              <a:gd name="connsiteX422" fmla="*/ 526469 w 1035818"/>
              <a:gd name="connsiteY422" fmla="*/ 1013966 h 1213500"/>
              <a:gd name="connsiteX423" fmla="*/ 521030 w 1035818"/>
              <a:gd name="connsiteY423" fmla="*/ 1020239 h 1213500"/>
              <a:gd name="connsiteX424" fmla="*/ 488899 w 1035818"/>
              <a:gd name="connsiteY424" fmla="*/ 1057246 h 1213500"/>
              <a:gd name="connsiteX425" fmla="*/ 493593 w 1035818"/>
              <a:gd name="connsiteY425" fmla="*/ 1026566 h 1213500"/>
              <a:gd name="connsiteX426" fmla="*/ 501131 w 1035818"/>
              <a:gd name="connsiteY426" fmla="*/ 990321 h 1213500"/>
              <a:gd name="connsiteX427" fmla="*/ 369316 w 1035818"/>
              <a:gd name="connsiteY427" fmla="*/ 942643 h 1213500"/>
              <a:gd name="connsiteX428" fmla="*/ 362703 w 1035818"/>
              <a:gd name="connsiteY428" fmla="*/ 961120 h 1213500"/>
              <a:gd name="connsiteX429" fmla="*/ 338077 w 1035818"/>
              <a:gd name="connsiteY429" fmla="*/ 1021794 h 1213500"/>
              <a:gd name="connsiteX430" fmla="*/ 334391 w 1035818"/>
              <a:gd name="connsiteY430" fmla="*/ 1029856 h 1213500"/>
              <a:gd name="connsiteX431" fmla="*/ 319934 w 1035818"/>
              <a:gd name="connsiteY431" fmla="*/ 1050341 h 1213500"/>
              <a:gd name="connsiteX432" fmla="*/ 329980 w 1035818"/>
              <a:gd name="connsiteY432" fmla="*/ 1010204 h 1213500"/>
              <a:gd name="connsiteX433" fmla="*/ 342715 w 1035818"/>
              <a:gd name="connsiteY433" fmla="*/ 958529 h 1213500"/>
              <a:gd name="connsiteX434" fmla="*/ 344277 w 1035818"/>
              <a:gd name="connsiteY434" fmla="*/ 952452 h 1213500"/>
              <a:gd name="connsiteX435" fmla="*/ 344651 w 1035818"/>
              <a:gd name="connsiteY435" fmla="*/ 952253 h 1213500"/>
              <a:gd name="connsiteX436" fmla="*/ 249133 w 1035818"/>
              <a:gd name="connsiteY436" fmla="*/ 942119 h 1213500"/>
              <a:gd name="connsiteX437" fmla="*/ 248173 w 1035818"/>
              <a:gd name="connsiteY437" fmla="*/ 944759 h 1213500"/>
              <a:gd name="connsiteX438" fmla="*/ 244208 w 1035818"/>
              <a:gd name="connsiteY438" fmla="*/ 951723 h 1213500"/>
              <a:gd name="connsiteX439" fmla="*/ 985196 w 1035818"/>
              <a:gd name="connsiteY439" fmla="*/ 936985 h 1213500"/>
              <a:gd name="connsiteX440" fmla="*/ 951711 w 1035818"/>
              <a:gd name="connsiteY440" fmla="*/ 993843 h 1213500"/>
              <a:gd name="connsiteX441" fmla="*/ 882801 w 1035818"/>
              <a:gd name="connsiteY441" fmla="*/ 1144010 h 1213500"/>
              <a:gd name="connsiteX442" fmla="*/ 880621 w 1035818"/>
              <a:gd name="connsiteY442" fmla="*/ 1147449 h 1213500"/>
              <a:gd name="connsiteX443" fmla="*/ 872587 w 1035818"/>
              <a:gd name="connsiteY443" fmla="*/ 1152222 h 1213500"/>
              <a:gd name="connsiteX444" fmla="*/ 790973 w 1035818"/>
              <a:gd name="connsiteY444" fmla="*/ 1184129 h 1213500"/>
              <a:gd name="connsiteX445" fmla="*/ 821551 w 1035818"/>
              <a:gd name="connsiteY445" fmla="*/ 1142155 h 1213500"/>
              <a:gd name="connsiteX446" fmla="*/ 910742 w 1035818"/>
              <a:gd name="connsiteY446" fmla="*/ 1001287 h 1213500"/>
              <a:gd name="connsiteX447" fmla="*/ 918988 w 1035818"/>
              <a:gd name="connsiteY447" fmla="*/ 993843 h 1213500"/>
              <a:gd name="connsiteX448" fmla="*/ 966835 w 1035818"/>
              <a:gd name="connsiteY448" fmla="*/ 951318 h 1213500"/>
              <a:gd name="connsiteX449" fmla="*/ 512235 w 1035818"/>
              <a:gd name="connsiteY449" fmla="*/ 936922 h 1213500"/>
              <a:gd name="connsiteX450" fmla="*/ 511605 w 1035818"/>
              <a:gd name="connsiteY450" fmla="*/ 939952 h 1213500"/>
              <a:gd name="connsiteX451" fmla="*/ 507287 w 1035818"/>
              <a:gd name="connsiteY451" fmla="*/ 944666 h 1213500"/>
              <a:gd name="connsiteX452" fmla="*/ 278489 w 1035818"/>
              <a:gd name="connsiteY452" fmla="*/ 935376 h 1213500"/>
              <a:gd name="connsiteX453" fmla="*/ 254491 w 1035818"/>
              <a:gd name="connsiteY453" fmla="*/ 975753 h 1213500"/>
              <a:gd name="connsiteX454" fmla="*/ 254830 w 1035818"/>
              <a:gd name="connsiteY454" fmla="*/ 967746 h 1213500"/>
              <a:gd name="connsiteX455" fmla="*/ 277309 w 1035818"/>
              <a:gd name="connsiteY455" fmla="*/ 936169 h 1213500"/>
              <a:gd name="connsiteX456" fmla="*/ 120962 w 1035818"/>
              <a:gd name="connsiteY456" fmla="*/ 935332 h 1213500"/>
              <a:gd name="connsiteX457" fmla="*/ 117009 w 1035818"/>
              <a:gd name="connsiteY457" fmla="*/ 942169 h 1213500"/>
              <a:gd name="connsiteX458" fmla="*/ 108491 w 1035818"/>
              <a:gd name="connsiteY458" fmla="*/ 952215 h 1213500"/>
              <a:gd name="connsiteX459" fmla="*/ 104451 w 1035818"/>
              <a:gd name="connsiteY459" fmla="*/ 946725 h 1213500"/>
              <a:gd name="connsiteX460" fmla="*/ 110784 w 1035818"/>
              <a:gd name="connsiteY460" fmla="*/ 940897 h 1213500"/>
              <a:gd name="connsiteX461" fmla="*/ 695880 w 1035818"/>
              <a:gd name="connsiteY461" fmla="*/ 933663 h 1213500"/>
              <a:gd name="connsiteX462" fmla="*/ 698223 w 1035818"/>
              <a:gd name="connsiteY462" fmla="*/ 942676 h 1213500"/>
              <a:gd name="connsiteX463" fmla="*/ 692268 w 1035818"/>
              <a:gd name="connsiteY463" fmla="*/ 955919 h 1213500"/>
              <a:gd name="connsiteX464" fmla="*/ 653968 w 1035818"/>
              <a:gd name="connsiteY464" fmla="*/ 1020723 h 1213500"/>
              <a:gd name="connsiteX465" fmla="*/ 518594 w 1035818"/>
              <a:gd name="connsiteY465" fmla="*/ 932321 h 1213500"/>
              <a:gd name="connsiteX466" fmla="*/ 518655 w 1035818"/>
              <a:gd name="connsiteY466" fmla="*/ 932358 h 1213500"/>
              <a:gd name="connsiteX467" fmla="*/ 508539 w 1035818"/>
              <a:gd name="connsiteY467" fmla="*/ 954696 h 1213500"/>
              <a:gd name="connsiteX468" fmla="*/ 511605 w 1035818"/>
              <a:gd name="connsiteY468" fmla="*/ 939952 h 1213500"/>
              <a:gd name="connsiteX469" fmla="*/ 402634 w 1035818"/>
              <a:gd name="connsiteY469" fmla="*/ 931350 h 1213500"/>
              <a:gd name="connsiteX470" fmla="*/ 398528 w 1035818"/>
              <a:gd name="connsiteY470" fmla="*/ 940683 h 1213500"/>
              <a:gd name="connsiteX471" fmla="*/ 377811 w 1035818"/>
              <a:gd name="connsiteY471" fmla="*/ 968333 h 1213500"/>
              <a:gd name="connsiteX472" fmla="*/ 339161 w 1035818"/>
              <a:gd name="connsiteY472" fmla="*/ 1023097 h 1213500"/>
              <a:gd name="connsiteX473" fmla="*/ 362703 w 1035818"/>
              <a:gd name="connsiteY473" fmla="*/ 961120 h 1213500"/>
              <a:gd name="connsiteX474" fmla="*/ 370014 w 1035818"/>
              <a:gd name="connsiteY474" fmla="*/ 942371 h 1213500"/>
              <a:gd name="connsiteX475" fmla="*/ 386903 w 1035818"/>
              <a:gd name="connsiteY475" fmla="*/ 935791 h 1213500"/>
              <a:gd name="connsiteX476" fmla="*/ 196649 w 1035818"/>
              <a:gd name="connsiteY476" fmla="*/ 931303 h 1213500"/>
              <a:gd name="connsiteX477" fmla="*/ 195521 w 1035818"/>
              <a:gd name="connsiteY477" fmla="*/ 935402 h 1213500"/>
              <a:gd name="connsiteX478" fmla="*/ 195425 w 1035818"/>
              <a:gd name="connsiteY478" fmla="*/ 935964 h 1213500"/>
              <a:gd name="connsiteX479" fmla="*/ 184850 w 1035818"/>
              <a:gd name="connsiteY479" fmla="*/ 969266 h 1213500"/>
              <a:gd name="connsiteX480" fmla="*/ 169918 w 1035818"/>
              <a:gd name="connsiteY480" fmla="*/ 1015370 h 1213500"/>
              <a:gd name="connsiteX481" fmla="*/ 167022 w 1035818"/>
              <a:gd name="connsiteY481" fmla="*/ 1024138 h 1213500"/>
              <a:gd name="connsiteX482" fmla="*/ 147194 w 1035818"/>
              <a:gd name="connsiteY482" fmla="*/ 1004800 h 1213500"/>
              <a:gd name="connsiteX483" fmla="*/ 144433 w 1035818"/>
              <a:gd name="connsiteY483" fmla="*/ 1001050 h 1213500"/>
              <a:gd name="connsiteX484" fmla="*/ 514380 w 1035818"/>
              <a:gd name="connsiteY484" fmla="*/ 929779 h 1213500"/>
              <a:gd name="connsiteX485" fmla="*/ 516126 w 1035818"/>
              <a:gd name="connsiteY485" fmla="*/ 930832 h 1213500"/>
              <a:gd name="connsiteX486" fmla="*/ 512235 w 1035818"/>
              <a:gd name="connsiteY486" fmla="*/ 936922 h 1213500"/>
              <a:gd name="connsiteX487" fmla="*/ 512683 w 1035818"/>
              <a:gd name="connsiteY487" fmla="*/ 934766 h 1213500"/>
              <a:gd name="connsiteX488" fmla="*/ 408215 w 1035818"/>
              <a:gd name="connsiteY488" fmla="*/ 929774 h 1213500"/>
              <a:gd name="connsiteX489" fmla="*/ 396984 w 1035818"/>
              <a:gd name="connsiteY489" fmla="*/ 957879 h 1213500"/>
              <a:gd name="connsiteX490" fmla="*/ 360904 w 1035818"/>
              <a:gd name="connsiteY490" fmla="*/ 1029984 h 1213500"/>
              <a:gd name="connsiteX491" fmla="*/ 353680 w 1035818"/>
              <a:gd name="connsiteY491" fmla="*/ 1042610 h 1213500"/>
              <a:gd name="connsiteX492" fmla="*/ 398528 w 1035818"/>
              <a:gd name="connsiteY492" fmla="*/ 940683 h 1213500"/>
              <a:gd name="connsiteX493" fmla="*/ 406295 w 1035818"/>
              <a:gd name="connsiteY493" fmla="*/ 930316 h 1213500"/>
              <a:gd name="connsiteX494" fmla="*/ 460174 w 1035818"/>
              <a:gd name="connsiteY494" fmla="*/ 929195 h 1213500"/>
              <a:gd name="connsiteX495" fmla="*/ 441082 w 1035818"/>
              <a:gd name="connsiteY495" fmla="*/ 987241 h 1213500"/>
              <a:gd name="connsiteX496" fmla="*/ 415983 w 1035818"/>
              <a:gd name="connsiteY496" fmla="*/ 1022225 h 1213500"/>
              <a:gd name="connsiteX497" fmla="*/ 407330 w 1035818"/>
              <a:gd name="connsiteY497" fmla="*/ 1035006 h 1213500"/>
              <a:gd name="connsiteX498" fmla="*/ 393769 w 1035818"/>
              <a:gd name="connsiteY498" fmla="*/ 1043813 h 1213500"/>
              <a:gd name="connsiteX499" fmla="*/ 384164 w 1035818"/>
              <a:gd name="connsiteY499" fmla="*/ 1048438 h 1213500"/>
              <a:gd name="connsiteX500" fmla="*/ 406809 w 1035818"/>
              <a:gd name="connsiteY500" fmla="*/ 990268 h 1213500"/>
              <a:gd name="connsiteX501" fmla="*/ 413859 w 1035818"/>
              <a:gd name="connsiteY501" fmla="*/ 928181 h 1213500"/>
              <a:gd name="connsiteX502" fmla="*/ 376160 w 1035818"/>
              <a:gd name="connsiteY502" fmla="*/ 1024935 h 1213500"/>
              <a:gd name="connsiteX503" fmla="*/ 361024 w 1035818"/>
              <a:gd name="connsiteY503" fmla="*/ 1040941 h 1213500"/>
              <a:gd name="connsiteX504" fmla="*/ 391055 w 1035818"/>
              <a:gd name="connsiteY504" fmla="*/ 972716 h 1213500"/>
              <a:gd name="connsiteX505" fmla="*/ 396984 w 1035818"/>
              <a:gd name="connsiteY505" fmla="*/ 957879 h 1213500"/>
              <a:gd name="connsiteX506" fmla="*/ 411513 w 1035818"/>
              <a:gd name="connsiteY506" fmla="*/ 928843 h 1213500"/>
              <a:gd name="connsiteX507" fmla="*/ 990910 w 1035818"/>
              <a:gd name="connsiteY507" fmla="*/ 927283 h 1213500"/>
              <a:gd name="connsiteX508" fmla="*/ 992550 w 1035818"/>
              <a:gd name="connsiteY508" fmla="*/ 931244 h 1213500"/>
              <a:gd name="connsiteX509" fmla="*/ 985196 w 1035818"/>
              <a:gd name="connsiteY509" fmla="*/ 936985 h 1213500"/>
              <a:gd name="connsiteX510" fmla="*/ 429861 w 1035818"/>
              <a:gd name="connsiteY510" fmla="*/ 923682 h 1213500"/>
              <a:gd name="connsiteX511" fmla="*/ 417537 w 1035818"/>
              <a:gd name="connsiteY511" fmla="*/ 948833 h 1213500"/>
              <a:gd name="connsiteX512" fmla="*/ 426238 w 1035818"/>
              <a:gd name="connsiteY512" fmla="*/ 924686 h 1213500"/>
              <a:gd name="connsiteX513" fmla="*/ 429327 w 1035818"/>
              <a:gd name="connsiteY513" fmla="*/ 923813 h 1213500"/>
              <a:gd name="connsiteX514" fmla="*/ 439510 w 1035818"/>
              <a:gd name="connsiteY514" fmla="*/ 921310 h 1213500"/>
              <a:gd name="connsiteX515" fmla="*/ 411787 w 1035818"/>
              <a:gd name="connsiteY515" fmla="*/ 977482 h 1213500"/>
              <a:gd name="connsiteX516" fmla="*/ 406809 w 1035818"/>
              <a:gd name="connsiteY516" fmla="*/ 990268 h 1213500"/>
              <a:gd name="connsiteX517" fmla="*/ 399661 w 1035818"/>
              <a:gd name="connsiteY517" fmla="*/ 998448 h 1213500"/>
              <a:gd name="connsiteX518" fmla="*/ 409859 w 1035818"/>
              <a:gd name="connsiteY518" fmla="*/ 970143 h 1213500"/>
              <a:gd name="connsiteX519" fmla="*/ 436048 w 1035818"/>
              <a:gd name="connsiteY519" fmla="*/ 922161 h 1213500"/>
              <a:gd name="connsiteX520" fmla="*/ 256812 w 1035818"/>
              <a:gd name="connsiteY520" fmla="*/ 921002 h 1213500"/>
              <a:gd name="connsiteX521" fmla="*/ 256528 w 1035818"/>
              <a:gd name="connsiteY521" fmla="*/ 927700 h 1213500"/>
              <a:gd name="connsiteX522" fmla="*/ 249133 w 1035818"/>
              <a:gd name="connsiteY522" fmla="*/ 942119 h 1213500"/>
              <a:gd name="connsiteX523" fmla="*/ 491305 w 1035818"/>
              <a:gd name="connsiteY523" fmla="*/ 918304 h 1213500"/>
              <a:gd name="connsiteX524" fmla="*/ 498011 w 1035818"/>
              <a:gd name="connsiteY524" fmla="*/ 921291 h 1213500"/>
              <a:gd name="connsiteX525" fmla="*/ 485110 w 1035818"/>
              <a:gd name="connsiteY525" fmla="*/ 948065 h 1213500"/>
              <a:gd name="connsiteX526" fmla="*/ 472419 w 1035818"/>
              <a:gd name="connsiteY526" fmla="*/ 981847 h 1213500"/>
              <a:gd name="connsiteX527" fmla="*/ 430288 w 1035818"/>
              <a:gd name="connsiteY527" fmla="*/ 1020060 h 1213500"/>
              <a:gd name="connsiteX528" fmla="*/ 441082 w 1035818"/>
              <a:gd name="connsiteY528" fmla="*/ 987241 h 1213500"/>
              <a:gd name="connsiteX529" fmla="*/ 464878 w 1035818"/>
              <a:gd name="connsiteY529" fmla="*/ 954075 h 1213500"/>
              <a:gd name="connsiteX530" fmla="*/ 527187 w 1035818"/>
              <a:gd name="connsiteY530" fmla="*/ 913519 h 1213500"/>
              <a:gd name="connsiteX531" fmla="*/ 518748 w 1035818"/>
              <a:gd name="connsiteY531" fmla="*/ 932153 h 1213500"/>
              <a:gd name="connsiteX532" fmla="*/ 518594 w 1035818"/>
              <a:gd name="connsiteY532" fmla="*/ 932321 h 1213500"/>
              <a:gd name="connsiteX533" fmla="*/ 516126 w 1035818"/>
              <a:gd name="connsiteY533" fmla="*/ 930832 h 1213500"/>
              <a:gd name="connsiteX534" fmla="*/ 472219 w 1035818"/>
              <a:gd name="connsiteY534" fmla="*/ 913269 h 1213500"/>
              <a:gd name="connsiteX535" fmla="*/ 460871 w 1035818"/>
              <a:gd name="connsiteY535" fmla="*/ 928398 h 1213500"/>
              <a:gd name="connsiteX536" fmla="*/ 460174 w 1035818"/>
              <a:gd name="connsiteY536" fmla="*/ 929195 h 1213500"/>
              <a:gd name="connsiteX537" fmla="*/ 464813 w 1035818"/>
              <a:gd name="connsiteY537" fmla="*/ 915089 h 1213500"/>
              <a:gd name="connsiteX538" fmla="*/ 419785 w 1035818"/>
              <a:gd name="connsiteY538" fmla="*/ 912312 h 1213500"/>
              <a:gd name="connsiteX539" fmla="*/ 411513 w 1035818"/>
              <a:gd name="connsiteY539" fmla="*/ 928843 h 1213500"/>
              <a:gd name="connsiteX540" fmla="*/ 408215 w 1035818"/>
              <a:gd name="connsiteY540" fmla="*/ 929774 h 1213500"/>
              <a:gd name="connsiteX541" fmla="*/ 409944 w 1035818"/>
              <a:gd name="connsiteY541" fmla="*/ 925447 h 1213500"/>
              <a:gd name="connsiteX542" fmla="*/ 142815 w 1035818"/>
              <a:gd name="connsiteY542" fmla="*/ 911419 h 1213500"/>
              <a:gd name="connsiteX543" fmla="*/ 124264 w 1035818"/>
              <a:gd name="connsiteY543" fmla="*/ 933527 h 1213500"/>
              <a:gd name="connsiteX544" fmla="*/ 120962 w 1035818"/>
              <a:gd name="connsiteY544" fmla="*/ 935332 h 1213500"/>
              <a:gd name="connsiteX545" fmla="*/ 125663 w 1035818"/>
              <a:gd name="connsiteY545" fmla="*/ 927204 h 1213500"/>
              <a:gd name="connsiteX546" fmla="*/ 689822 w 1035818"/>
              <a:gd name="connsiteY546" fmla="*/ 910363 h 1213500"/>
              <a:gd name="connsiteX547" fmla="*/ 694537 w 1035818"/>
              <a:gd name="connsiteY547" fmla="*/ 928500 h 1213500"/>
              <a:gd name="connsiteX548" fmla="*/ 651589 w 1035818"/>
              <a:gd name="connsiteY548" fmla="*/ 1003652 h 1213500"/>
              <a:gd name="connsiteX549" fmla="*/ 606580 w 1035818"/>
              <a:gd name="connsiteY549" fmla="*/ 1081835 h 1213500"/>
              <a:gd name="connsiteX550" fmla="*/ 577618 w 1035818"/>
              <a:gd name="connsiteY550" fmla="*/ 1117936 h 1213500"/>
              <a:gd name="connsiteX551" fmla="*/ 652069 w 1035818"/>
              <a:gd name="connsiteY551" fmla="*/ 980399 h 1213500"/>
              <a:gd name="connsiteX552" fmla="*/ 420943 w 1035818"/>
              <a:gd name="connsiteY552" fmla="*/ 909997 h 1213500"/>
              <a:gd name="connsiteX553" fmla="*/ 420319 w 1035818"/>
              <a:gd name="connsiteY553" fmla="*/ 911599 h 1213500"/>
              <a:gd name="connsiteX554" fmla="*/ 419785 w 1035818"/>
              <a:gd name="connsiteY554" fmla="*/ 912312 h 1213500"/>
              <a:gd name="connsiteX555" fmla="*/ 136478 w 1035818"/>
              <a:gd name="connsiteY555" fmla="*/ 908504 h 1213500"/>
              <a:gd name="connsiteX556" fmla="*/ 125663 w 1035818"/>
              <a:gd name="connsiteY556" fmla="*/ 927204 h 1213500"/>
              <a:gd name="connsiteX557" fmla="*/ 110784 w 1035818"/>
              <a:gd name="connsiteY557" fmla="*/ 940897 h 1213500"/>
              <a:gd name="connsiteX558" fmla="*/ 103210 w 1035818"/>
              <a:gd name="connsiteY558" fmla="*/ 945039 h 1213500"/>
              <a:gd name="connsiteX559" fmla="*/ 102583 w 1035818"/>
              <a:gd name="connsiteY559" fmla="*/ 944188 h 1213500"/>
              <a:gd name="connsiteX560" fmla="*/ 133644 w 1035818"/>
              <a:gd name="connsiteY560" fmla="*/ 912036 h 1213500"/>
              <a:gd name="connsiteX561" fmla="*/ 266718 w 1035818"/>
              <a:gd name="connsiteY561" fmla="*/ 907683 h 1213500"/>
              <a:gd name="connsiteX562" fmla="*/ 265614 w 1035818"/>
              <a:gd name="connsiteY562" fmla="*/ 926436 h 1213500"/>
              <a:gd name="connsiteX563" fmla="*/ 255744 w 1035818"/>
              <a:gd name="connsiteY563" fmla="*/ 946205 h 1213500"/>
              <a:gd name="connsiteX564" fmla="*/ 256528 w 1035818"/>
              <a:gd name="connsiteY564" fmla="*/ 927700 h 1213500"/>
              <a:gd name="connsiteX565" fmla="*/ 261647 w 1035818"/>
              <a:gd name="connsiteY565" fmla="*/ 917719 h 1213500"/>
              <a:gd name="connsiteX566" fmla="*/ 334506 w 1035818"/>
              <a:gd name="connsiteY566" fmla="*/ 907310 h 1213500"/>
              <a:gd name="connsiteX567" fmla="*/ 330542 w 1035818"/>
              <a:gd name="connsiteY567" fmla="*/ 920444 h 1213500"/>
              <a:gd name="connsiteX568" fmla="*/ 330289 w 1035818"/>
              <a:gd name="connsiteY568" fmla="*/ 921252 h 1213500"/>
              <a:gd name="connsiteX569" fmla="*/ 330133 w 1035818"/>
              <a:gd name="connsiteY569" fmla="*/ 921501 h 1213500"/>
              <a:gd name="connsiteX570" fmla="*/ 311687 w 1035818"/>
              <a:gd name="connsiteY570" fmla="*/ 957670 h 1213500"/>
              <a:gd name="connsiteX571" fmla="*/ 304692 w 1035818"/>
              <a:gd name="connsiteY571" fmla="*/ 973524 h 1213500"/>
              <a:gd name="connsiteX572" fmla="*/ 297257 w 1035818"/>
              <a:gd name="connsiteY572" fmla="*/ 977482 h 1213500"/>
              <a:gd name="connsiteX573" fmla="*/ 288509 w 1035818"/>
              <a:gd name="connsiteY573" fmla="*/ 983882 h 1213500"/>
              <a:gd name="connsiteX574" fmla="*/ 313619 w 1035818"/>
              <a:gd name="connsiteY574" fmla="*/ 944759 h 1213500"/>
              <a:gd name="connsiteX575" fmla="*/ 326338 w 1035818"/>
              <a:gd name="connsiteY575" fmla="*/ 922195 h 1213500"/>
              <a:gd name="connsiteX576" fmla="*/ 162294 w 1035818"/>
              <a:gd name="connsiteY576" fmla="*/ 905735 h 1213500"/>
              <a:gd name="connsiteX577" fmla="*/ 146402 w 1035818"/>
              <a:gd name="connsiteY577" fmla="*/ 947331 h 1213500"/>
              <a:gd name="connsiteX578" fmla="*/ 132592 w 1035818"/>
              <a:gd name="connsiteY578" fmla="*/ 984960 h 1213500"/>
              <a:gd name="connsiteX579" fmla="*/ 110007 w 1035818"/>
              <a:gd name="connsiteY579" fmla="*/ 954274 h 1213500"/>
              <a:gd name="connsiteX580" fmla="*/ 117009 w 1035818"/>
              <a:gd name="connsiteY580" fmla="*/ 942169 h 1213500"/>
              <a:gd name="connsiteX581" fmla="*/ 117389 w 1035818"/>
              <a:gd name="connsiteY581" fmla="*/ 941719 h 1213500"/>
              <a:gd name="connsiteX582" fmla="*/ 124264 w 1035818"/>
              <a:gd name="connsiteY582" fmla="*/ 933527 h 1213500"/>
              <a:gd name="connsiteX583" fmla="*/ 133644 w 1035818"/>
              <a:gd name="connsiteY583" fmla="*/ 928398 h 1213500"/>
              <a:gd name="connsiteX584" fmla="*/ 343016 w 1035818"/>
              <a:gd name="connsiteY584" fmla="*/ 900876 h 1213500"/>
              <a:gd name="connsiteX585" fmla="*/ 341268 w 1035818"/>
              <a:gd name="connsiteY585" fmla="*/ 906657 h 1213500"/>
              <a:gd name="connsiteX586" fmla="*/ 329980 w 1035818"/>
              <a:gd name="connsiteY586" fmla="*/ 944759 h 1213500"/>
              <a:gd name="connsiteX587" fmla="*/ 325996 w 1035818"/>
              <a:gd name="connsiteY587" fmla="*/ 962183 h 1213500"/>
              <a:gd name="connsiteX588" fmla="*/ 315738 w 1035818"/>
              <a:gd name="connsiteY588" fmla="*/ 967644 h 1213500"/>
              <a:gd name="connsiteX589" fmla="*/ 330289 w 1035818"/>
              <a:gd name="connsiteY589" fmla="*/ 921252 h 1213500"/>
              <a:gd name="connsiteX590" fmla="*/ 257707 w 1035818"/>
              <a:gd name="connsiteY590" fmla="*/ 899194 h 1213500"/>
              <a:gd name="connsiteX591" fmla="*/ 250077 w 1035818"/>
              <a:gd name="connsiteY591" fmla="*/ 923691 h 1213500"/>
              <a:gd name="connsiteX592" fmla="*/ 239661 w 1035818"/>
              <a:gd name="connsiteY592" fmla="*/ 959709 h 1213500"/>
              <a:gd name="connsiteX593" fmla="*/ 206449 w 1035818"/>
              <a:gd name="connsiteY593" fmla="*/ 1018036 h 1213500"/>
              <a:gd name="connsiteX594" fmla="*/ 190654 w 1035818"/>
              <a:gd name="connsiteY594" fmla="*/ 1047187 h 1213500"/>
              <a:gd name="connsiteX595" fmla="*/ 177335 w 1035818"/>
              <a:gd name="connsiteY595" fmla="*/ 1034197 h 1213500"/>
              <a:gd name="connsiteX596" fmla="*/ 180825 w 1035818"/>
              <a:gd name="connsiteY596" fmla="*/ 1018671 h 1213500"/>
              <a:gd name="connsiteX597" fmla="*/ 184507 w 1035818"/>
              <a:gd name="connsiteY597" fmla="*/ 1011490 h 1213500"/>
              <a:gd name="connsiteX598" fmla="*/ 202163 w 1035818"/>
              <a:gd name="connsiteY598" fmla="*/ 980925 h 1213500"/>
              <a:gd name="connsiteX599" fmla="*/ 253875 w 1035818"/>
              <a:gd name="connsiteY599" fmla="*/ 905341 h 1213500"/>
              <a:gd name="connsiteX600" fmla="*/ 257742 w 1035818"/>
              <a:gd name="connsiteY600" fmla="*/ 899082 h 1213500"/>
              <a:gd name="connsiteX601" fmla="*/ 257739 w 1035818"/>
              <a:gd name="connsiteY601" fmla="*/ 899142 h 1213500"/>
              <a:gd name="connsiteX602" fmla="*/ 257707 w 1035818"/>
              <a:gd name="connsiteY602" fmla="*/ 899194 h 1213500"/>
              <a:gd name="connsiteX603" fmla="*/ 553184 w 1035818"/>
              <a:gd name="connsiteY603" fmla="*/ 890463 h 1213500"/>
              <a:gd name="connsiteX604" fmla="*/ 545731 w 1035818"/>
              <a:gd name="connsiteY604" fmla="*/ 905340 h 1213500"/>
              <a:gd name="connsiteX605" fmla="*/ 525657 w 1035818"/>
              <a:gd name="connsiteY605" fmla="*/ 943589 h 1213500"/>
              <a:gd name="connsiteX606" fmla="*/ 519686 w 1035818"/>
              <a:gd name="connsiteY606" fmla="*/ 932980 h 1213500"/>
              <a:gd name="connsiteX607" fmla="*/ 518655 w 1035818"/>
              <a:gd name="connsiteY607" fmla="*/ 932358 h 1213500"/>
              <a:gd name="connsiteX608" fmla="*/ 518748 w 1035818"/>
              <a:gd name="connsiteY608" fmla="*/ 932153 h 1213500"/>
              <a:gd name="connsiteX609" fmla="*/ 523380 w 1035818"/>
              <a:gd name="connsiteY609" fmla="*/ 927095 h 1213500"/>
              <a:gd name="connsiteX610" fmla="*/ 719629 w 1035818"/>
              <a:gd name="connsiteY610" fmla="*/ 884594 h 1213500"/>
              <a:gd name="connsiteX611" fmla="*/ 706291 w 1035818"/>
              <a:gd name="connsiteY611" fmla="*/ 912036 h 1213500"/>
              <a:gd name="connsiteX612" fmla="*/ 695880 w 1035818"/>
              <a:gd name="connsiteY612" fmla="*/ 933663 h 1213500"/>
              <a:gd name="connsiteX613" fmla="*/ 694537 w 1035818"/>
              <a:gd name="connsiteY613" fmla="*/ 928500 h 1213500"/>
              <a:gd name="connsiteX614" fmla="*/ 441272 w 1035818"/>
              <a:gd name="connsiteY614" fmla="*/ 883634 h 1213500"/>
              <a:gd name="connsiteX615" fmla="*/ 427886 w 1035818"/>
              <a:gd name="connsiteY615" fmla="*/ 920111 h 1213500"/>
              <a:gd name="connsiteX616" fmla="*/ 426238 w 1035818"/>
              <a:gd name="connsiteY616" fmla="*/ 924686 h 1213500"/>
              <a:gd name="connsiteX617" fmla="*/ 413859 w 1035818"/>
              <a:gd name="connsiteY617" fmla="*/ 928181 h 1213500"/>
              <a:gd name="connsiteX618" fmla="*/ 420319 w 1035818"/>
              <a:gd name="connsiteY618" fmla="*/ 911599 h 1213500"/>
              <a:gd name="connsiteX619" fmla="*/ 268210 w 1035818"/>
              <a:gd name="connsiteY619" fmla="*/ 882344 h 1213500"/>
              <a:gd name="connsiteX620" fmla="*/ 267696 w 1035818"/>
              <a:gd name="connsiteY620" fmla="*/ 891071 h 1213500"/>
              <a:gd name="connsiteX621" fmla="*/ 256812 w 1035818"/>
              <a:gd name="connsiteY621" fmla="*/ 921002 h 1213500"/>
              <a:gd name="connsiteX622" fmla="*/ 257739 w 1035818"/>
              <a:gd name="connsiteY622" fmla="*/ 899142 h 1213500"/>
              <a:gd name="connsiteX623" fmla="*/ 970205 w 1035818"/>
              <a:gd name="connsiteY623" fmla="*/ 877297 h 1213500"/>
              <a:gd name="connsiteX624" fmla="*/ 973012 w 1035818"/>
              <a:gd name="connsiteY624" fmla="*/ 884075 h 1213500"/>
              <a:gd name="connsiteX625" fmla="*/ 920435 w 1035818"/>
              <a:gd name="connsiteY625" fmla="*/ 985977 h 1213500"/>
              <a:gd name="connsiteX626" fmla="*/ 910742 w 1035818"/>
              <a:gd name="connsiteY626" fmla="*/ 1001287 h 1213500"/>
              <a:gd name="connsiteX627" fmla="*/ 781257 w 1035818"/>
              <a:gd name="connsiteY627" fmla="*/ 1118166 h 1213500"/>
              <a:gd name="connsiteX628" fmla="*/ 765260 w 1035818"/>
              <a:gd name="connsiteY628" fmla="*/ 1131962 h 1213500"/>
              <a:gd name="connsiteX629" fmla="*/ 767336 w 1035818"/>
              <a:gd name="connsiteY629" fmla="*/ 1128595 h 1213500"/>
              <a:gd name="connsiteX630" fmla="*/ 788097 w 1035818"/>
              <a:gd name="connsiteY630" fmla="*/ 1092011 h 1213500"/>
              <a:gd name="connsiteX631" fmla="*/ 818429 w 1035818"/>
              <a:gd name="connsiteY631" fmla="*/ 1033905 h 1213500"/>
              <a:gd name="connsiteX632" fmla="*/ 839510 w 1035818"/>
              <a:gd name="connsiteY632" fmla="*/ 988063 h 1213500"/>
              <a:gd name="connsiteX633" fmla="*/ 968072 w 1035818"/>
              <a:gd name="connsiteY633" fmla="*/ 879314 h 1213500"/>
              <a:gd name="connsiteX634" fmla="*/ 350823 w 1035818"/>
              <a:gd name="connsiteY634" fmla="*/ 875125 h 1213500"/>
              <a:gd name="connsiteX635" fmla="*/ 350425 w 1035818"/>
              <a:gd name="connsiteY635" fmla="*/ 876371 h 1213500"/>
              <a:gd name="connsiteX636" fmla="*/ 349129 w 1035818"/>
              <a:gd name="connsiteY636" fmla="*/ 880659 h 1213500"/>
              <a:gd name="connsiteX637" fmla="*/ 334506 w 1035818"/>
              <a:gd name="connsiteY637" fmla="*/ 907310 h 1213500"/>
              <a:gd name="connsiteX638" fmla="*/ 341261 w 1035818"/>
              <a:gd name="connsiteY638" fmla="*/ 884924 h 1213500"/>
              <a:gd name="connsiteX639" fmla="*/ 898702 w 1035818"/>
              <a:gd name="connsiteY639" fmla="*/ 873130 h 1213500"/>
              <a:gd name="connsiteX640" fmla="*/ 891670 w 1035818"/>
              <a:gd name="connsiteY640" fmla="*/ 888587 h 1213500"/>
              <a:gd name="connsiteX641" fmla="*/ 851263 w 1035818"/>
              <a:gd name="connsiteY641" fmla="*/ 959362 h 1213500"/>
              <a:gd name="connsiteX642" fmla="*/ 864107 w 1035818"/>
              <a:gd name="connsiteY642" fmla="*/ 926756 h 1213500"/>
              <a:gd name="connsiteX643" fmla="*/ 874533 w 1035818"/>
              <a:gd name="connsiteY643" fmla="*/ 896734 h 1213500"/>
              <a:gd name="connsiteX644" fmla="*/ 889797 w 1035818"/>
              <a:gd name="connsiteY644" fmla="*/ 880438 h 1213500"/>
              <a:gd name="connsiteX645" fmla="*/ 174907 w 1035818"/>
              <a:gd name="connsiteY645" fmla="*/ 872720 h 1213500"/>
              <a:gd name="connsiteX646" fmla="*/ 168671 w 1035818"/>
              <a:gd name="connsiteY646" fmla="*/ 889043 h 1213500"/>
              <a:gd name="connsiteX647" fmla="*/ 155103 w 1035818"/>
              <a:gd name="connsiteY647" fmla="*/ 900110 h 1213500"/>
              <a:gd name="connsiteX648" fmla="*/ 142815 w 1035818"/>
              <a:gd name="connsiteY648" fmla="*/ 911419 h 1213500"/>
              <a:gd name="connsiteX649" fmla="*/ 157107 w 1035818"/>
              <a:gd name="connsiteY649" fmla="*/ 894387 h 1213500"/>
              <a:gd name="connsiteX650" fmla="*/ 217002 w 1035818"/>
              <a:gd name="connsiteY650" fmla="*/ 859451 h 1213500"/>
              <a:gd name="connsiteX651" fmla="*/ 215451 w 1035818"/>
              <a:gd name="connsiteY651" fmla="*/ 862952 h 1213500"/>
              <a:gd name="connsiteX652" fmla="*/ 213131 w 1035818"/>
              <a:gd name="connsiteY652" fmla="*/ 871385 h 1213500"/>
              <a:gd name="connsiteX653" fmla="*/ 146902 w 1035818"/>
              <a:gd name="connsiteY653" fmla="*/ 975951 h 1213500"/>
              <a:gd name="connsiteX654" fmla="*/ 138355 w 1035818"/>
              <a:gd name="connsiteY654" fmla="*/ 989769 h 1213500"/>
              <a:gd name="connsiteX655" fmla="*/ 200329 w 1035818"/>
              <a:gd name="connsiteY655" fmla="*/ 874675 h 1213500"/>
              <a:gd name="connsiteX656" fmla="*/ 675395 w 1035818"/>
              <a:gd name="connsiteY656" fmla="*/ 854877 h 1213500"/>
              <a:gd name="connsiteX657" fmla="*/ 678898 w 1035818"/>
              <a:gd name="connsiteY657" fmla="*/ 868350 h 1213500"/>
              <a:gd name="connsiteX658" fmla="*/ 621586 w 1035818"/>
              <a:gd name="connsiteY658" fmla="*/ 949570 h 1213500"/>
              <a:gd name="connsiteX659" fmla="*/ 624484 w 1035818"/>
              <a:gd name="connsiteY659" fmla="*/ 944759 h 1213500"/>
              <a:gd name="connsiteX660" fmla="*/ 657516 w 1035818"/>
              <a:gd name="connsiteY660" fmla="*/ 887400 h 1213500"/>
              <a:gd name="connsiteX661" fmla="*/ 211326 w 1035818"/>
              <a:gd name="connsiteY661" fmla="*/ 854252 h 1213500"/>
              <a:gd name="connsiteX662" fmla="*/ 200329 w 1035818"/>
              <a:gd name="connsiteY662" fmla="*/ 874675 h 1213500"/>
              <a:gd name="connsiteX663" fmla="*/ 192342 w 1035818"/>
              <a:gd name="connsiteY663" fmla="*/ 881967 h 1213500"/>
              <a:gd name="connsiteX664" fmla="*/ 162294 w 1035818"/>
              <a:gd name="connsiteY664" fmla="*/ 905735 h 1213500"/>
              <a:gd name="connsiteX665" fmla="*/ 168671 w 1035818"/>
              <a:gd name="connsiteY665" fmla="*/ 889043 h 1213500"/>
              <a:gd name="connsiteX666" fmla="*/ 540435 w 1035818"/>
              <a:gd name="connsiteY666" fmla="*/ 853183 h 1213500"/>
              <a:gd name="connsiteX667" fmla="*/ 514380 w 1035818"/>
              <a:gd name="connsiteY667" fmla="*/ 929779 h 1213500"/>
              <a:gd name="connsiteX668" fmla="*/ 506788 w 1035818"/>
              <a:gd name="connsiteY668" fmla="*/ 925199 h 1213500"/>
              <a:gd name="connsiteX669" fmla="*/ 498011 w 1035818"/>
              <a:gd name="connsiteY669" fmla="*/ 921291 h 1213500"/>
              <a:gd name="connsiteX670" fmla="*/ 514349 w 1035818"/>
              <a:gd name="connsiteY670" fmla="*/ 887384 h 1213500"/>
              <a:gd name="connsiteX671" fmla="*/ 259812 w 1035818"/>
              <a:gd name="connsiteY671" fmla="*/ 850249 h 1213500"/>
              <a:gd name="connsiteX672" fmla="*/ 258987 w 1035818"/>
              <a:gd name="connsiteY672" fmla="*/ 869705 h 1213500"/>
              <a:gd name="connsiteX673" fmla="*/ 234689 w 1035818"/>
              <a:gd name="connsiteY673" fmla="*/ 914757 h 1213500"/>
              <a:gd name="connsiteX674" fmla="*/ 190372 w 1035818"/>
              <a:gd name="connsiteY674" fmla="*/ 1000054 h 1213500"/>
              <a:gd name="connsiteX675" fmla="*/ 184507 w 1035818"/>
              <a:gd name="connsiteY675" fmla="*/ 1011490 h 1213500"/>
              <a:gd name="connsiteX676" fmla="*/ 182469 w 1035818"/>
              <a:gd name="connsiteY676" fmla="*/ 1015018 h 1213500"/>
              <a:gd name="connsiteX677" fmla="*/ 181051 w 1035818"/>
              <a:gd name="connsiteY677" fmla="*/ 1017664 h 1213500"/>
              <a:gd name="connsiteX678" fmla="*/ 182728 w 1035818"/>
              <a:gd name="connsiteY678" fmla="*/ 1010204 h 1213500"/>
              <a:gd name="connsiteX679" fmla="*/ 195425 w 1035818"/>
              <a:gd name="connsiteY679" fmla="*/ 935964 h 1213500"/>
              <a:gd name="connsiteX680" fmla="*/ 195621 w 1035818"/>
              <a:gd name="connsiteY680" fmla="*/ 935349 h 1213500"/>
              <a:gd name="connsiteX681" fmla="*/ 197060 w 1035818"/>
              <a:gd name="connsiteY681" fmla="*/ 930754 h 1213500"/>
              <a:gd name="connsiteX682" fmla="*/ 212637 w 1035818"/>
              <a:gd name="connsiteY682" fmla="*/ 909947 h 1213500"/>
              <a:gd name="connsiteX683" fmla="*/ 270176 w 1035818"/>
              <a:gd name="connsiteY683" fmla="*/ 848959 h 1213500"/>
              <a:gd name="connsiteX684" fmla="*/ 269436 w 1035818"/>
              <a:gd name="connsiteY684" fmla="*/ 861537 h 1213500"/>
              <a:gd name="connsiteX685" fmla="*/ 257742 w 1035818"/>
              <a:gd name="connsiteY685" fmla="*/ 899082 h 1213500"/>
              <a:gd name="connsiteX686" fmla="*/ 258987 w 1035818"/>
              <a:gd name="connsiteY686" fmla="*/ 869705 h 1213500"/>
              <a:gd name="connsiteX687" fmla="*/ 738090 w 1035818"/>
              <a:gd name="connsiteY687" fmla="*/ 846610 h 1213500"/>
              <a:gd name="connsiteX688" fmla="*/ 732884 w 1035818"/>
              <a:gd name="connsiteY688" fmla="*/ 861398 h 1213500"/>
              <a:gd name="connsiteX689" fmla="*/ 719629 w 1035818"/>
              <a:gd name="connsiteY689" fmla="*/ 884594 h 1213500"/>
              <a:gd name="connsiteX690" fmla="*/ 773471 w 1035818"/>
              <a:gd name="connsiteY690" fmla="*/ 843292 h 1213500"/>
              <a:gd name="connsiteX691" fmla="*/ 750316 w 1035818"/>
              <a:gd name="connsiteY691" fmla="*/ 899924 h 1213500"/>
              <a:gd name="connsiteX692" fmla="*/ 702958 w 1035818"/>
              <a:gd name="connsiteY692" fmla="*/ 960887 h 1213500"/>
              <a:gd name="connsiteX693" fmla="*/ 702391 w 1035818"/>
              <a:gd name="connsiteY693" fmla="*/ 958707 h 1213500"/>
              <a:gd name="connsiteX694" fmla="*/ 712699 w 1035818"/>
              <a:gd name="connsiteY694" fmla="*/ 943036 h 1213500"/>
              <a:gd name="connsiteX695" fmla="*/ 766267 w 1035818"/>
              <a:gd name="connsiteY695" fmla="*/ 856121 h 1213500"/>
              <a:gd name="connsiteX696" fmla="*/ 627235 w 1035818"/>
              <a:gd name="connsiteY696" fmla="*/ 842190 h 1213500"/>
              <a:gd name="connsiteX697" fmla="*/ 619747 w 1035818"/>
              <a:gd name="connsiteY697" fmla="*/ 864865 h 1213500"/>
              <a:gd name="connsiteX698" fmla="*/ 604766 w 1035818"/>
              <a:gd name="connsiteY698" fmla="*/ 891764 h 1213500"/>
              <a:gd name="connsiteX699" fmla="*/ 575400 w 1035818"/>
              <a:gd name="connsiteY699" fmla="*/ 944759 h 1213500"/>
              <a:gd name="connsiteX700" fmla="*/ 559827 w 1035818"/>
              <a:gd name="connsiteY700" fmla="*/ 975295 h 1213500"/>
              <a:gd name="connsiteX701" fmla="*/ 559187 w 1035818"/>
              <a:gd name="connsiteY701" fmla="*/ 976235 h 1213500"/>
              <a:gd name="connsiteX702" fmla="*/ 541746 w 1035818"/>
              <a:gd name="connsiteY702" fmla="*/ 996348 h 1213500"/>
              <a:gd name="connsiteX703" fmla="*/ 549674 w 1035818"/>
              <a:gd name="connsiteY703" fmla="*/ 978873 h 1213500"/>
              <a:gd name="connsiteX704" fmla="*/ 553540 w 1035818"/>
              <a:gd name="connsiteY704" fmla="*/ 971674 h 1213500"/>
              <a:gd name="connsiteX705" fmla="*/ 624484 w 1035818"/>
              <a:gd name="connsiteY705" fmla="*/ 846591 h 1213500"/>
              <a:gd name="connsiteX706" fmla="*/ 374261 w 1035818"/>
              <a:gd name="connsiteY706" fmla="*/ 840598 h 1213500"/>
              <a:gd name="connsiteX707" fmla="*/ 367610 w 1035818"/>
              <a:gd name="connsiteY707" fmla="*/ 864540 h 1213500"/>
              <a:gd name="connsiteX708" fmla="*/ 361856 w 1035818"/>
              <a:gd name="connsiteY708" fmla="*/ 873386 h 1213500"/>
              <a:gd name="connsiteX709" fmla="*/ 345426 w 1035818"/>
              <a:gd name="connsiteY709" fmla="*/ 897016 h 1213500"/>
              <a:gd name="connsiteX710" fmla="*/ 343016 w 1035818"/>
              <a:gd name="connsiteY710" fmla="*/ 900876 h 1213500"/>
              <a:gd name="connsiteX711" fmla="*/ 349129 w 1035818"/>
              <a:gd name="connsiteY711" fmla="*/ 880659 h 1213500"/>
              <a:gd name="connsiteX712" fmla="*/ 353888 w 1035818"/>
              <a:gd name="connsiteY712" fmla="*/ 871985 h 1213500"/>
              <a:gd name="connsiteX713" fmla="*/ 362703 w 1035818"/>
              <a:gd name="connsiteY713" fmla="*/ 862952 h 1213500"/>
              <a:gd name="connsiteX714" fmla="*/ 236774 w 1035818"/>
              <a:gd name="connsiteY714" fmla="*/ 833496 h 1213500"/>
              <a:gd name="connsiteX715" fmla="*/ 233411 w 1035818"/>
              <a:gd name="connsiteY715" fmla="*/ 839366 h 1213500"/>
              <a:gd name="connsiteX716" fmla="*/ 225746 w 1035818"/>
              <a:gd name="connsiteY716" fmla="*/ 851468 h 1213500"/>
              <a:gd name="connsiteX717" fmla="*/ 217002 w 1035818"/>
              <a:gd name="connsiteY717" fmla="*/ 859451 h 1213500"/>
              <a:gd name="connsiteX718" fmla="*/ 223825 w 1035818"/>
              <a:gd name="connsiteY718" fmla="*/ 844057 h 1213500"/>
              <a:gd name="connsiteX719" fmla="*/ 79234 w 1035818"/>
              <a:gd name="connsiteY719" fmla="*/ 826351 h 1213500"/>
              <a:gd name="connsiteX720" fmla="*/ 72844 w 1035818"/>
              <a:gd name="connsiteY720" fmla="*/ 837740 h 1213500"/>
              <a:gd name="connsiteX721" fmla="*/ 59013 w 1035818"/>
              <a:gd name="connsiteY721" fmla="*/ 865877 h 1213500"/>
              <a:gd name="connsiteX722" fmla="*/ 58794 w 1035818"/>
              <a:gd name="connsiteY722" fmla="*/ 866785 h 1213500"/>
              <a:gd name="connsiteX723" fmla="*/ 54792 w 1035818"/>
              <a:gd name="connsiteY723" fmla="*/ 858964 h 1213500"/>
              <a:gd name="connsiteX724" fmla="*/ 491184 w 1035818"/>
              <a:gd name="connsiteY724" fmla="*/ 826186 h 1213500"/>
              <a:gd name="connsiteX725" fmla="*/ 469189 w 1035818"/>
              <a:gd name="connsiteY725" fmla="*/ 901784 h 1213500"/>
              <a:gd name="connsiteX726" fmla="*/ 464813 w 1035818"/>
              <a:gd name="connsiteY726" fmla="*/ 915089 h 1213500"/>
              <a:gd name="connsiteX727" fmla="*/ 439510 w 1035818"/>
              <a:gd name="connsiteY727" fmla="*/ 921310 h 1213500"/>
              <a:gd name="connsiteX728" fmla="*/ 440579 w 1035818"/>
              <a:gd name="connsiteY728" fmla="*/ 919145 h 1213500"/>
              <a:gd name="connsiteX729" fmla="*/ 486150 w 1035818"/>
              <a:gd name="connsiteY729" fmla="*/ 834540 h 1213500"/>
              <a:gd name="connsiteX730" fmla="*/ 359507 w 1035818"/>
              <a:gd name="connsiteY730" fmla="*/ 824458 h 1213500"/>
              <a:gd name="connsiteX731" fmla="*/ 341261 w 1035818"/>
              <a:gd name="connsiteY731" fmla="*/ 884924 h 1213500"/>
              <a:gd name="connsiteX732" fmla="*/ 317864 w 1035818"/>
              <a:gd name="connsiteY732" fmla="*/ 908899 h 1213500"/>
              <a:gd name="connsiteX733" fmla="*/ 278489 w 1035818"/>
              <a:gd name="connsiteY733" fmla="*/ 935376 h 1213500"/>
              <a:gd name="connsiteX734" fmla="*/ 281602 w 1035818"/>
              <a:gd name="connsiteY734" fmla="*/ 930139 h 1213500"/>
              <a:gd name="connsiteX735" fmla="*/ 295485 w 1035818"/>
              <a:gd name="connsiteY735" fmla="*/ 910637 h 1213500"/>
              <a:gd name="connsiteX736" fmla="*/ 491220 w 1035818"/>
              <a:gd name="connsiteY736" fmla="*/ 820920 h 1213500"/>
              <a:gd name="connsiteX737" fmla="*/ 463776 w 1035818"/>
              <a:gd name="connsiteY737" fmla="*/ 871359 h 1213500"/>
              <a:gd name="connsiteX738" fmla="*/ 436048 w 1035818"/>
              <a:gd name="connsiteY738" fmla="*/ 922161 h 1213500"/>
              <a:gd name="connsiteX739" fmla="*/ 429861 w 1035818"/>
              <a:gd name="connsiteY739" fmla="*/ 923682 h 1213500"/>
              <a:gd name="connsiteX740" fmla="*/ 462811 w 1035818"/>
              <a:gd name="connsiteY740" fmla="*/ 856435 h 1213500"/>
              <a:gd name="connsiteX741" fmla="*/ 283789 w 1035818"/>
              <a:gd name="connsiteY741" fmla="*/ 819907 h 1213500"/>
              <a:gd name="connsiteX742" fmla="*/ 280065 w 1035818"/>
              <a:gd name="connsiteY742" fmla="*/ 830624 h 1213500"/>
              <a:gd name="connsiteX743" fmla="*/ 270176 w 1035818"/>
              <a:gd name="connsiteY743" fmla="*/ 848959 h 1213500"/>
              <a:gd name="connsiteX744" fmla="*/ 270929 w 1035818"/>
              <a:gd name="connsiteY744" fmla="*/ 836181 h 1213500"/>
              <a:gd name="connsiteX745" fmla="*/ 261511 w 1035818"/>
              <a:gd name="connsiteY745" fmla="*/ 818292 h 1213500"/>
              <a:gd name="connsiteX746" fmla="*/ 261501 w 1035818"/>
              <a:gd name="connsiteY746" fmla="*/ 818477 h 1213500"/>
              <a:gd name="connsiteX747" fmla="*/ 254818 w 1035818"/>
              <a:gd name="connsiteY747" fmla="*/ 829323 h 1213500"/>
              <a:gd name="connsiteX748" fmla="*/ 203050 w 1035818"/>
              <a:gd name="connsiteY748" fmla="*/ 911633 h 1213500"/>
              <a:gd name="connsiteX749" fmla="*/ 197060 w 1035818"/>
              <a:gd name="connsiteY749" fmla="*/ 930754 h 1213500"/>
              <a:gd name="connsiteX750" fmla="*/ 196649 w 1035818"/>
              <a:gd name="connsiteY750" fmla="*/ 931303 h 1213500"/>
              <a:gd name="connsiteX751" fmla="*/ 213131 w 1035818"/>
              <a:gd name="connsiteY751" fmla="*/ 871385 h 1213500"/>
              <a:gd name="connsiteX752" fmla="*/ 225746 w 1035818"/>
              <a:gd name="connsiteY752" fmla="*/ 851468 h 1213500"/>
              <a:gd name="connsiteX753" fmla="*/ 254614 w 1035818"/>
              <a:gd name="connsiteY753" fmla="*/ 825111 h 1213500"/>
              <a:gd name="connsiteX754" fmla="*/ 396855 w 1035818"/>
              <a:gd name="connsiteY754" fmla="*/ 817137 h 1213500"/>
              <a:gd name="connsiteX755" fmla="*/ 375979 w 1035818"/>
              <a:gd name="connsiteY755" fmla="*/ 872470 h 1213500"/>
              <a:gd name="connsiteX756" fmla="*/ 346341 w 1035818"/>
              <a:gd name="connsiteY756" fmla="*/ 944759 h 1213500"/>
              <a:gd name="connsiteX757" fmla="*/ 346110 w 1035818"/>
              <a:gd name="connsiteY757" fmla="*/ 945325 h 1213500"/>
              <a:gd name="connsiteX758" fmla="*/ 357844 w 1035818"/>
              <a:gd name="connsiteY758" fmla="*/ 899692 h 1213500"/>
              <a:gd name="connsiteX759" fmla="*/ 367610 w 1035818"/>
              <a:gd name="connsiteY759" fmla="*/ 864540 h 1213500"/>
              <a:gd name="connsiteX760" fmla="*/ 383713 w 1035818"/>
              <a:gd name="connsiteY760" fmla="*/ 839782 h 1213500"/>
              <a:gd name="connsiteX761" fmla="*/ 453226 w 1035818"/>
              <a:gd name="connsiteY761" fmla="*/ 816368 h 1213500"/>
              <a:gd name="connsiteX762" fmla="*/ 447785 w 1035818"/>
              <a:gd name="connsiteY762" fmla="*/ 829453 h 1213500"/>
              <a:gd name="connsiteX763" fmla="*/ 418943 w 1035818"/>
              <a:gd name="connsiteY763" fmla="*/ 902926 h 1213500"/>
              <a:gd name="connsiteX764" fmla="*/ 409944 w 1035818"/>
              <a:gd name="connsiteY764" fmla="*/ 925447 h 1213500"/>
              <a:gd name="connsiteX765" fmla="*/ 406295 w 1035818"/>
              <a:gd name="connsiteY765" fmla="*/ 930316 h 1213500"/>
              <a:gd name="connsiteX766" fmla="*/ 402634 w 1035818"/>
              <a:gd name="connsiteY766" fmla="*/ 931350 h 1213500"/>
              <a:gd name="connsiteX767" fmla="*/ 494434 w 1035818"/>
              <a:gd name="connsiteY767" fmla="*/ 815012 h 1213500"/>
              <a:gd name="connsiteX768" fmla="*/ 493571 w 1035818"/>
              <a:gd name="connsiteY768" fmla="*/ 817981 h 1213500"/>
              <a:gd name="connsiteX769" fmla="*/ 491220 w 1035818"/>
              <a:gd name="connsiteY769" fmla="*/ 820920 h 1213500"/>
              <a:gd name="connsiteX770" fmla="*/ 267879 w 1035818"/>
              <a:gd name="connsiteY770" fmla="*/ 808125 h 1213500"/>
              <a:gd name="connsiteX771" fmla="*/ 261777 w 1035818"/>
              <a:gd name="connsiteY771" fmla="*/ 818028 h 1213500"/>
              <a:gd name="connsiteX772" fmla="*/ 261511 w 1035818"/>
              <a:gd name="connsiteY772" fmla="*/ 818292 h 1213500"/>
              <a:gd name="connsiteX773" fmla="*/ 261795 w 1035818"/>
              <a:gd name="connsiteY773" fmla="*/ 813087 h 1213500"/>
              <a:gd name="connsiteX774" fmla="*/ 272630 w 1035818"/>
              <a:gd name="connsiteY774" fmla="*/ 807298 h 1213500"/>
              <a:gd name="connsiteX775" fmla="*/ 270929 w 1035818"/>
              <a:gd name="connsiteY775" fmla="*/ 836181 h 1213500"/>
              <a:gd name="connsiteX776" fmla="*/ 259812 w 1035818"/>
              <a:gd name="connsiteY776" fmla="*/ 850249 h 1213500"/>
              <a:gd name="connsiteX777" fmla="*/ 259985 w 1035818"/>
              <a:gd name="connsiteY777" fmla="*/ 846174 h 1213500"/>
              <a:gd name="connsiteX778" fmla="*/ 261501 w 1035818"/>
              <a:gd name="connsiteY778" fmla="*/ 818477 h 1213500"/>
              <a:gd name="connsiteX779" fmla="*/ 261777 w 1035818"/>
              <a:gd name="connsiteY779" fmla="*/ 818028 h 1213500"/>
              <a:gd name="connsiteX780" fmla="*/ 503928 w 1035818"/>
              <a:gd name="connsiteY780" fmla="*/ 805033 h 1213500"/>
              <a:gd name="connsiteX781" fmla="*/ 491184 w 1035818"/>
              <a:gd name="connsiteY781" fmla="*/ 826186 h 1213500"/>
              <a:gd name="connsiteX782" fmla="*/ 493571 w 1035818"/>
              <a:gd name="connsiteY782" fmla="*/ 817981 h 1213500"/>
              <a:gd name="connsiteX783" fmla="*/ 273078 w 1035818"/>
              <a:gd name="connsiteY783" fmla="*/ 799687 h 1213500"/>
              <a:gd name="connsiteX784" fmla="*/ 272818 w 1035818"/>
              <a:gd name="connsiteY784" fmla="*/ 804096 h 1213500"/>
              <a:gd name="connsiteX785" fmla="*/ 267879 w 1035818"/>
              <a:gd name="connsiteY785" fmla="*/ 808125 h 1213500"/>
              <a:gd name="connsiteX786" fmla="*/ 460558 w 1035818"/>
              <a:gd name="connsiteY786" fmla="*/ 798738 h 1213500"/>
              <a:gd name="connsiteX787" fmla="*/ 459236 w 1035818"/>
              <a:gd name="connsiteY787" fmla="*/ 802711 h 1213500"/>
              <a:gd name="connsiteX788" fmla="*/ 453226 w 1035818"/>
              <a:gd name="connsiteY788" fmla="*/ 816368 h 1213500"/>
              <a:gd name="connsiteX789" fmla="*/ 301915 w 1035818"/>
              <a:gd name="connsiteY789" fmla="*/ 796968 h 1213500"/>
              <a:gd name="connsiteX790" fmla="*/ 280896 w 1035818"/>
              <a:gd name="connsiteY790" fmla="*/ 854772 h 1213500"/>
              <a:gd name="connsiteX791" fmla="*/ 274857 w 1035818"/>
              <a:gd name="connsiteY791" fmla="*/ 871380 h 1213500"/>
              <a:gd name="connsiteX792" fmla="*/ 269837 w 1035818"/>
              <a:gd name="connsiteY792" fmla="*/ 879735 h 1213500"/>
              <a:gd name="connsiteX793" fmla="*/ 268210 w 1035818"/>
              <a:gd name="connsiteY793" fmla="*/ 882344 h 1213500"/>
              <a:gd name="connsiteX794" fmla="*/ 269436 w 1035818"/>
              <a:gd name="connsiteY794" fmla="*/ 861537 h 1213500"/>
              <a:gd name="connsiteX795" fmla="*/ 270404 w 1035818"/>
              <a:gd name="connsiteY795" fmla="*/ 858428 h 1213500"/>
              <a:gd name="connsiteX796" fmla="*/ 280065 w 1035818"/>
              <a:gd name="connsiteY796" fmla="*/ 830624 h 1213500"/>
              <a:gd name="connsiteX797" fmla="*/ 290265 w 1035818"/>
              <a:gd name="connsiteY797" fmla="*/ 811712 h 1213500"/>
              <a:gd name="connsiteX798" fmla="*/ 106086 w 1035818"/>
              <a:gd name="connsiteY798" fmla="*/ 795297 h 1213500"/>
              <a:gd name="connsiteX799" fmla="*/ 103453 w 1035818"/>
              <a:gd name="connsiteY799" fmla="*/ 806318 h 1213500"/>
              <a:gd name="connsiteX800" fmla="*/ 85340 w 1035818"/>
              <a:gd name="connsiteY800" fmla="*/ 860614 h 1213500"/>
              <a:gd name="connsiteX801" fmla="*/ 67956 w 1035818"/>
              <a:gd name="connsiteY801" fmla="*/ 884685 h 1213500"/>
              <a:gd name="connsiteX802" fmla="*/ 62745 w 1035818"/>
              <a:gd name="connsiteY802" fmla="*/ 874505 h 1213500"/>
              <a:gd name="connsiteX803" fmla="*/ 68199 w 1035818"/>
              <a:gd name="connsiteY803" fmla="*/ 862952 h 1213500"/>
              <a:gd name="connsiteX804" fmla="*/ 659405 w 1035818"/>
              <a:gd name="connsiteY804" fmla="*/ 793377 h 1213500"/>
              <a:gd name="connsiteX805" fmla="*/ 671856 w 1035818"/>
              <a:gd name="connsiteY805" fmla="*/ 841265 h 1213500"/>
              <a:gd name="connsiteX806" fmla="*/ 618764 w 1035818"/>
              <a:gd name="connsiteY806" fmla="*/ 921744 h 1213500"/>
              <a:gd name="connsiteX807" fmla="*/ 542677 w 1035818"/>
              <a:gd name="connsiteY807" fmla="*/ 1026566 h 1213500"/>
              <a:gd name="connsiteX808" fmla="*/ 521162 w 1035818"/>
              <a:gd name="connsiteY808" fmla="*/ 1058207 h 1213500"/>
              <a:gd name="connsiteX809" fmla="*/ 522715 w 1035818"/>
              <a:gd name="connsiteY809" fmla="*/ 1046601 h 1213500"/>
              <a:gd name="connsiteX810" fmla="*/ 528741 w 1035818"/>
              <a:gd name="connsiteY810" fmla="*/ 1036250 h 1213500"/>
              <a:gd name="connsiteX811" fmla="*/ 559827 w 1035818"/>
              <a:gd name="connsiteY811" fmla="*/ 975295 h 1213500"/>
              <a:gd name="connsiteX812" fmla="*/ 591761 w 1035818"/>
              <a:gd name="connsiteY812" fmla="*/ 928398 h 1213500"/>
              <a:gd name="connsiteX813" fmla="*/ 616954 w 1035818"/>
              <a:gd name="connsiteY813" fmla="*/ 873323 h 1213500"/>
              <a:gd name="connsiteX814" fmla="*/ 619747 w 1035818"/>
              <a:gd name="connsiteY814" fmla="*/ 864865 h 1213500"/>
              <a:gd name="connsiteX815" fmla="*/ 645983 w 1035818"/>
              <a:gd name="connsiteY815" fmla="*/ 817758 h 1213500"/>
              <a:gd name="connsiteX816" fmla="*/ 286875 w 1035818"/>
              <a:gd name="connsiteY816" fmla="*/ 793212 h 1213500"/>
              <a:gd name="connsiteX817" fmla="*/ 272630 w 1035818"/>
              <a:gd name="connsiteY817" fmla="*/ 807298 h 1213500"/>
              <a:gd name="connsiteX818" fmla="*/ 272818 w 1035818"/>
              <a:gd name="connsiteY818" fmla="*/ 804096 h 1213500"/>
              <a:gd name="connsiteX819" fmla="*/ 280896 w 1035818"/>
              <a:gd name="connsiteY819" fmla="*/ 797507 h 1213500"/>
              <a:gd name="connsiteX820" fmla="*/ 935228 w 1035818"/>
              <a:gd name="connsiteY820" fmla="*/ 792854 h 1213500"/>
              <a:gd name="connsiteX821" fmla="*/ 960945 w 1035818"/>
              <a:gd name="connsiteY821" fmla="*/ 854942 h 1213500"/>
              <a:gd name="connsiteX822" fmla="*/ 947221 w 1035818"/>
              <a:gd name="connsiteY822" fmla="*/ 873025 h 1213500"/>
              <a:gd name="connsiteX823" fmla="*/ 908291 w 1035818"/>
              <a:gd name="connsiteY823" fmla="*/ 865262 h 1213500"/>
              <a:gd name="connsiteX824" fmla="*/ 898702 w 1035818"/>
              <a:gd name="connsiteY824" fmla="*/ 873130 h 1213500"/>
              <a:gd name="connsiteX825" fmla="*/ 607579 w 1035818"/>
              <a:gd name="connsiteY825" fmla="*/ 787687 h 1213500"/>
              <a:gd name="connsiteX826" fmla="*/ 593568 w 1035818"/>
              <a:gd name="connsiteY826" fmla="*/ 836674 h 1213500"/>
              <a:gd name="connsiteX827" fmla="*/ 592320 w 1035818"/>
              <a:gd name="connsiteY827" fmla="*/ 840113 h 1213500"/>
              <a:gd name="connsiteX828" fmla="*/ 572061 w 1035818"/>
              <a:gd name="connsiteY828" fmla="*/ 867260 h 1213500"/>
              <a:gd name="connsiteX829" fmla="*/ 553184 w 1035818"/>
              <a:gd name="connsiteY829" fmla="*/ 890463 h 1213500"/>
              <a:gd name="connsiteX830" fmla="*/ 594088 w 1035818"/>
              <a:gd name="connsiteY830" fmla="*/ 808805 h 1213500"/>
              <a:gd name="connsiteX831" fmla="*/ 263203 w 1035818"/>
              <a:gd name="connsiteY831" fmla="*/ 787355 h 1213500"/>
              <a:gd name="connsiteX832" fmla="*/ 261795 w 1035818"/>
              <a:gd name="connsiteY832" fmla="*/ 813087 h 1213500"/>
              <a:gd name="connsiteX833" fmla="*/ 236774 w 1035818"/>
              <a:gd name="connsiteY833" fmla="*/ 833496 h 1213500"/>
              <a:gd name="connsiteX834" fmla="*/ 361749 w 1035818"/>
              <a:gd name="connsiteY834" fmla="*/ 785487 h 1213500"/>
              <a:gd name="connsiteX835" fmla="*/ 318073 w 1035818"/>
              <a:gd name="connsiteY835" fmla="*/ 868778 h 1213500"/>
              <a:gd name="connsiteX836" fmla="*/ 281602 w 1035818"/>
              <a:gd name="connsiteY836" fmla="*/ 930139 h 1213500"/>
              <a:gd name="connsiteX837" fmla="*/ 277309 w 1035818"/>
              <a:gd name="connsiteY837" fmla="*/ 936169 h 1213500"/>
              <a:gd name="connsiteX838" fmla="*/ 264535 w 1035818"/>
              <a:gd name="connsiteY838" fmla="*/ 944759 h 1213500"/>
              <a:gd name="connsiteX839" fmla="*/ 265614 w 1035818"/>
              <a:gd name="connsiteY839" fmla="*/ 926436 h 1213500"/>
              <a:gd name="connsiteX840" fmla="*/ 267689 w 1035818"/>
              <a:gd name="connsiteY840" fmla="*/ 922279 h 1213500"/>
              <a:gd name="connsiteX841" fmla="*/ 313619 w 1035818"/>
              <a:gd name="connsiteY841" fmla="*/ 846591 h 1213500"/>
              <a:gd name="connsiteX842" fmla="*/ 565410 w 1035818"/>
              <a:gd name="connsiteY842" fmla="*/ 784845 h 1213500"/>
              <a:gd name="connsiteX843" fmla="*/ 551864 w 1035818"/>
              <a:gd name="connsiteY843" fmla="*/ 809529 h 1213500"/>
              <a:gd name="connsiteX844" fmla="*/ 514349 w 1035818"/>
              <a:gd name="connsiteY844" fmla="*/ 887384 h 1213500"/>
              <a:gd name="connsiteX845" fmla="*/ 507902 w 1035818"/>
              <a:gd name="connsiteY845" fmla="*/ 895838 h 1213500"/>
              <a:gd name="connsiteX846" fmla="*/ 491305 w 1035818"/>
              <a:gd name="connsiteY846" fmla="*/ 918304 h 1213500"/>
              <a:gd name="connsiteX847" fmla="*/ 477232 w 1035818"/>
              <a:gd name="connsiteY847" fmla="*/ 912036 h 1213500"/>
              <a:gd name="connsiteX848" fmla="*/ 472219 w 1035818"/>
              <a:gd name="connsiteY848" fmla="*/ 913269 h 1213500"/>
              <a:gd name="connsiteX849" fmla="*/ 525761 w 1035818"/>
              <a:gd name="connsiteY849" fmla="*/ 841885 h 1213500"/>
              <a:gd name="connsiteX850" fmla="*/ 112312 w 1035818"/>
              <a:gd name="connsiteY850" fmla="*/ 784179 h 1213500"/>
              <a:gd name="connsiteX851" fmla="*/ 106086 w 1035818"/>
              <a:gd name="connsiteY851" fmla="*/ 795297 h 1213500"/>
              <a:gd name="connsiteX852" fmla="*/ 107192 w 1035818"/>
              <a:gd name="connsiteY852" fmla="*/ 790665 h 1213500"/>
              <a:gd name="connsiteX853" fmla="*/ 296304 w 1035818"/>
              <a:gd name="connsiteY853" fmla="*/ 783890 h 1213500"/>
              <a:gd name="connsiteX854" fmla="*/ 295123 w 1035818"/>
              <a:gd name="connsiteY854" fmla="*/ 787288 h 1213500"/>
              <a:gd name="connsiteX855" fmla="*/ 286875 w 1035818"/>
              <a:gd name="connsiteY855" fmla="*/ 793212 h 1213500"/>
              <a:gd name="connsiteX856" fmla="*/ 390237 w 1035818"/>
              <a:gd name="connsiteY856" fmla="*/ 783093 h 1213500"/>
              <a:gd name="connsiteX857" fmla="*/ 377952 w 1035818"/>
              <a:gd name="connsiteY857" fmla="*/ 827313 h 1213500"/>
              <a:gd name="connsiteX858" fmla="*/ 356647 w 1035818"/>
              <a:gd name="connsiteY858" fmla="*/ 866957 h 1213500"/>
              <a:gd name="connsiteX859" fmla="*/ 353888 w 1035818"/>
              <a:gd name="connsiteY859" fmla="*/ 871985 h 1213500"/>
              <a:gd name="connsiteX860" fmla="*/ 350823 w 1035818"/>
              <a:gd name="connsiteY860" fmla="*/ 875125 h 1213500"/>
              <a:gd name="connsiteX861" fmla="*/ 363704 w 1035818"/>
              <a:gd name="connsiteY861" fmla="*/ 834803 h 1213500"/>
              <a:gd name="connsiteX862" fmla="*/ 372524 w 1035818"/>
              <a:gd name="connsiteY862" fmla="*/ 811154 h 1213500"/>
              <a:gd name="connsiteX863" fmla="*/ 378356 w 1035818"/>
              <a:gd name="connsiteY863" fmla="*/ 799087 h 1213500"/>
              <a:gd name="connsiteX864" fmla="*/ 308695 w 1035818"/>
              <a:gd name="connsiteY864" fmla="*/ 777540 h 1213500"/>
              <a:gd name="connsiteX865" fmla="*/ 290265 w 1035818"/>
              <a:gd name="connsiteY865" fmla="*/ 811712 h 1213500"/>
              <a:gd name="connsiteX866" fmla="*/ 283789 w 1035818"/>
              <a:gd name="connsiteY866" fmla="*/ 819907 h 1213500"/>
              <a:gd name="connsiteX867" fmla="*/ 295123 w 1035818"/>
              <a:gd name="connsiteY867" fmla="*/ 787288 h 1213500"/>
              <a:gd name="connsiteX868" fmla="*/ 309571 w 1035818"/>
              <a:gd name="connsiteY868" fmla="*/ 775916 h 1213500"/>
              <a:gd name="connsiteX869" fmla="*/ 309081 w 1035818"/>
              <a:gd name="connsiteY869" fmla="*/ 777262 h 1213500"/>
              <a:gd name="connsiteX870" fmla="*/ 308695 w 1035818"/>
              <a:gd name="connsiteY870" fmla="*/ 777540 h 1213500"/>
              <a:gd name="connsiteX871" fmla="*/ 255154 w 1035818"/>
              <a:gd name="connsiteY871" fmla="*/ 772987 h 1213500"/>
              <a:gd name="connsiteX872" fmla="*/ 248895 w 1035818"/>
              <a:gd name="connsiteY872" fmla="*/ 787293 h 1213500"/>
              <a:gd name="connsiteX873" fmla="*/ 234357 w 1035818"/>
              <a:gd name="connsiteY873" fmla="*/ 820293 h 1213500"/>
              <a:gd name="connsiteX874" fmla="*/ 223825 w 1035818"/>
              <a:gd name="connsiteY874" fmla="*/ 844057 h 1213500"/>
              <a:gd name="connsiteX875" fmla="*/ 211326 w 1035818"/>
              <a:gd name="connsiteY875" fmla="*/ 854252 h 1213500"/>
              <a:gd name="connsiteX876" fmla="*/ 215451 w 1035818"/>
              <a:gd name="connsiteY876" fmla="*/ 846591 h 1213500"/>
              <a:gd name="connsiteX877" fmla="*/ 241913 w 1035818"/>
              <a:gd name="connsiteY877" fmla="*/ 797500 h 1213500"/>
              <a:gd name="connsiteX878" fmla="*/ 671692 w 1035818"/>
              <a:gd name="connsiteY878" fmla="*/ 771058 h 1213500"/>
              <a:gd name="connsiteX879" fmla="*/ 659405 w 1035818"/>
              <a:gd name="connsiteY879" fmla="*/ 793377 h 1213500"/>
              <a:gd name="connsiteX880" fmla="*/ 658917 w 1035818"/>
              <a:gd name="connsiteY880" fmla="*/ 791499 h 1213500"/>
              <a:gd name="connsiteX881" fmla="*/ 41608 w 1035818"/>
              <a:gd name="connsiteY881" fmla="*/ 770722 h 1213500"/>
              <a:gd name="connsiteX882" fmla="*/ 40938 w 1035818"/>
              <a:gd name="connsiteY882" fmla="*/ 774208 h 1213500"/>
              <a:gd name="connsiteX883" fmla="*/ 36437 w 1035818"/>
              <a:gd name="connsiteY883" fmla="*/ 807009 h 1213500"/>
              <a:gd name="connsiteX884" fmla="*/ 36177 w 1035818"/>
              <a:gd name="connsiteY884" fmla="*/ 813302 h 1213500"/>
              <a:gd name="connsiteX885" fmla="*/ 29568 w 1035818"/>
              <a:gd name="connsiteY885" fmla="*/ 792836 h 1213500"/>
              <a:gd name="connsiteX886" fmla="*/ 32684 w 1035818"/>
              <a:gd name="connsiteY886" fmla="*/ 787085 h 1213500"/>
              <a:gd name="connsiteX887" fmla="*/ 613037 w 1035818"/>
              <a:gd name="connsiteY887" fmla="*/ 768606 h 1213500"/>
              <a:gd name="connsiteX888" fmla="*/ 611457 w 1035818"/>
              <a:gd name="connsiteY888" fmla="*/ 774129 h 1213500"/>
              <a:gd name="connsiteX889" fmla="*/ 594088 w 1035818"/>
              <a:gd name="connsiteY889" fmla="*/ 808805 h 1213500"/>
              <a:gd name="connsiteX890" fmla="*/ 527187 w 1035818"/>
              <a:gd name="connsiteY890" fmla="*/ 913519 h 1213500"/>
              <a:gd name="connsiteX891" fmla="*/ 542677 w 1035818"/>
              <a:gd name="connsiteY891" fmla="*/ 879314 h 1213500"/>
              <a:gd name="connsiteX892" fmla="*/ 565112 w 1035818"/>
              <a:gd name="connsiteY892" fmla="*/ 823299 h 1213500"/>
              <a:gd name="connsiteX893" fmla="*/ 652195 w 1035818"/>
              <a:gd name="connsiteY893" fmla="*/ 765646 h 1213500"/>
              <a:gd name="connsiteX894" fmla="*/ 658917 w 1035818"/>
              <a:gd name="connsiteY894" fmla="*/ 791499 h 1213500"/>
              <a:gd name="connsiteX895" fmla="*/ 627235 w 1035818"/>
              <a:gd name="connsiteY895" fmla="*/ 842190 h 1213500"/>
              <a:gd name="connsiteX896" fmla="*/ 636049 w 1035818"/>
              <a:gd name="connsiteY896" fmla="*/ 815497 h 1213500"/>
              <a:gd name="connsiteX897" fmla="*/ 652079 w 1035818"/>
              <a:gd name="connsiteY897" fmla="*/ 765870 h 1213500"/>
              <a:gd name="connsiteX898" fmla="*/ 315632 w 1035818"/>
              <a:gd name="connsiteY898" fmla="*/ 764677 h 1213500"/>
              <a:gd name="connsiteX899" fmla="*/ 309571 w 1035818"/>
              <a:gd name="connsiteY899" fmla="*/ 775916 h 1213500"/>
              <a:gd name="connsiteX900" fmla="*/ 312491 w 1035818"/>
              <a:gd name="connsiteY900" fmla="*/ 767885 h 1213500"/>
              <a:gd name="connsiteX901" fmla="*/ 313665 w 1035818"/>
              <a:gd name="connsiteY901" fmla="*/ 766724 h 1213500"/>
              <a:gd name="connsiteX902" fmla="*/ 328522 w 1035818"/>
              <a:gd name="connsiteY902" fmla="*/ 763299 h 1213500"/>
              <a:gd name="connsiteX903" fmla="*/ 301915 w 1035818"/>
              <a:gd name="connsiteY903" fmla="*/ 796968 h 1213500"/>
              <a:gd name="connsiteX904" fmla="*/ 309081 w 1035818"/>
              <a:gd name="connsiteY904" fmla="*/ 777262 h 1213500"/>
              <a:gd name="connsiteX905" fmla="*/ 261734 w 1035818"/>
              <a:gd name="connsiteY905" fmla="*/ 760805 h 1213500"/>
              <a:gd name="connsiteX906" fmla="*/ 255154 w 1035818"/>
              <a:gd name="connsiteY906" fmla="*/ 772987 h 1213500"/>
              <a:gd name="connsiteX907" fmla="*/ 258096 w 1035818"/>
              <a:gd name="connsiteY907" fmla="*/ 766262 h 1213500"/>
              <a:gd name="connsiteX908" fmla="*/ 650331 w 1035818"/>
              <a:gd name="connsiteY908" fmla="*/ 758475 h 1213500"/>
              <a:gd name="connsiteX909" fmla="*/ 652175 w 1035818"/>
              <a:gd name="connsiteY909" fmla="*/ 765570 h 1213500"/>
              <a:gd name="connsiteX910" fmla="*/ 652079 w 1035818"/>
              <a:gd name="connsiteY910" fmla="*/ 765870 h 1213500"/>
              <a:gd name="connsiteX911" fmla="*/ 644401 w 1035818"/>
              <a:gd name="connsiteY911" fmla="*/ 780654 h 1213500"/>
              <a:gd name="connsiteX912" fmla="*/ 559616 w 1035818"/>
              <a:gd name="connsiteY912" fmla="*/ 956961 h 1213500"/>
              <a:gd name="connsiteX913" fmla="*/ 549674 w 1035818"/>
              <a:gd name="connsiteY913" fmla="*/ 978873 h 1213500"/>
              <a:gd name="connsiteX914" fmla="*/ 541883 w 1035818"/>
              <a:gd name="connsiteY914" fmla="*/ 993382 h 1213500"/>
              <a:gd name="connsiteX915" fmla="*/ 538612 w 1035818"/>
              <a:gd name="connsiteY915" fmla="*/ 999963 h 1213500"/>
              <a:gd name="connsiteX916" fmla="*/ 527196 w 1035818"/>
              <a:gd name="connsiteY916" fmla="*/ 1013128 h 1213500"/>
              <a:gd name="connsiteX917" fmla="*/ 527370 w 1035818"/>
              <a:gd name="connsiteY917" fmla="*/ 1011828 h 1213500"/>
              <a:gd name="connsiteX918" fmla="*/ 546357 w 1035818"/>
              <a:gd name="connsiteY918" fmla="*/ 966752 h 1213500"/>
              <a:gd name="connsiteX919" fmla="*/ 592320 w 1035818"/>
              <a:gd name="connsiteY919" fmla="*/ 840113 h 1213500"/>
              <a:gd name="connsiteX920" fmla="*/ 618321 w 1035818"/>
              <a:gd name="connsiteY920" fmla="*/ 805272 h 1213500"/>
              <a:gd name="connsiteX921" fmla="*/ 820191 w 1035818"/>
              <a:gd name="connsiteY921" fmla="*/ 757625 h 1213500"/>
              <a:gd name="connsiteX922" fmla="*/ 814389 w 1035818"/>
              <a:gd name="connsiteY922" fmla="*/ 768532 h 1213500"/>
              <a:gd name="connsiteX923" fmla="*/ 789184 w 1035818"/>
              <a:gd name="connsiteY923" fmla="*/ 815309 h 1213500"/>
              <a:gd name="connsiteX924" fmla="*/ 773471 w 1035818"/>
              <a:gd name="connsiteY924" fmla="*/ 843292 h 1213500"/>
              <a:gd name="connsiteX925" fmla="*/ 785345 w 1035818"/>
              <a:gd name="connsiteY925" fmla="*/ 814251 h 1213500"/>
              <a:gd name="connsiteX926" fmla="*/ 264985 w 1035818"/>
              <a:gd name="connsiteY926" fmla="*/ 754790 h 1213500"/>
              <a:gd name="connsiteX927" fmla="*/ 264917 w 1035818"/>
              <a:gd name="connsiteY927" fmla="*/ 756030 h 1213500"/>
              <a:gd name="connsiteX928" fmla="*/ 261734 w 1035818"/>
              <a:gd name="connsiteY928" fmla="*/ 760805 h 1213500"/>
              <a:gd name="connsiteX929" fmla="*/ 263621 w 1035818"/>
              <a:gd name="connsiteY929" fmla="*/ 757312 h 1213500"/>
              <a:gd name="connsiteX930" fmla="*/ 345773 w 1035818"/>
              <a:gd name="connsiteY930" fmla="*/ 750908 h 1213500"/>
              <a:gd name="connsiteX931" fmla="*/ 327005 w 1035818"/>
              <a:gd name="connsiteY931" fmla="*/ 788385 h 1213500"/>
              <a:gd name="connsiteX932" fmla="*/ 266718 w 1035818"/>
              <a:gd name="connsiteY932" fmla="*/ 907683 h 1213500"/>
              <a:gd name="connsiteX933" fmla="*/ 267696 w 1035818"/>
              <a:gd name="connsiteY933" fmla="*/ 891071 h 1213500"/>
              <a:gd name="connsiteX934" fmla="*/ 274857 w 1035818"/>
              <a:gd name="connsiteY934" fmla="*/ 871380 h 1213500"/>
              <a:gd name="connsiteX935" fmla="*/ 290034 w 1035818"/>
              <a:gd name="connsiteY935" fmla="*/ 846120 h 1213500"/>
              <a:gd name="connsiteX936" fmla="*/ 315268 w 1035818"/>
              <a:gd name="connsiteY936" fmla="*/ 802886 h 1213500"/>
              <a:gd name="connsiteX937" fmla="*/ 344334 w 1035818"/>
              <a:gd name="connsiteY937" fmla="*/ 751941 h 1213500"/>
              <a:gd name="connsiteX938" fmla="*/ 265672 w 1035818"/>
              <a:gd name="connsiteY938" fmla="*/ 742244 h 1213500"/>
              <a:gd name="connsiteX939" fmla="*/ 265252 w 1035818"/>
              <a:gd name="connsiteY939" fmla="*/ 749903 h 1213500"/>
              <a:gd name="connsiteX940" fmla="*/ 258096 w 1035818"/>
              <a:gd name="connsiteY940" fmla="*/ 766262 h 1213500"/>
              <a:gd name="connsiteX941" fmla="*/ 248173 w 1035818"/>
              <a:gd name="connsiteY941" fmla="*/ 781146 h 1213500"/>
              <a:gd name="connsiteX942" fmla="*/ 205545 w 1035818"/>
              <a:gd name="connsiteY942" fmla="*/ 835427 h 1213500"/>
              <a:gd name="connsiteX943" fmla="*/ 174907 w 1035818"/>
              <a:gd name="connsiteY943" fmla="*/ 872720 h 1213500"/>
              <a:gd name="connsiteX944" fmla="*/ 175390 w 1035818"/>
              <a:gd name="connsiteY944" fmla="*/ 871458 h 1213500"/>
              <a:gd name="connsiteX945" fmla="*/ 185071 w 1035818"/>
              <a:gd name="connsiteY945" fmla="*/ 847931 h 1213500"/>
              <a:gd name="connsiteX946" fmla="*/ 239998 w 1035818"/>
              <a:gd name="connsiteY946" fmla="*/ 779464 h 1213500"/>
              <a:gd name="connsiteX947" fmla="*/ 424000 w 1035818"/>
              <a:gd name="connsiteY947" fmla="*/ 740445 h 1213500"/>
              <a:gd name="connsiteX948" fmla="*/ 423762 w 1035818"/>
              <a:gd name="connsiteY948" fmla="*/ 741138 h 1213500"/>
              <a:gd name="connsiteX949" fmla="*/ 396278 w 1035818"/>
              <a:gd name="connsiteY949" fmla="*/ 798018 h 1213500"/>
              <a:gd name="connsiteX950" fmla="*/ 374261 w 1035818"/>
              <a:gd name="connsiteY950" fmla="*/ 840598 h 1213500"/>
              <a:gd name="connsiteX951" fmla="*/ 377952 w 1035818"/>
              <a:gd name="connsiteY951" fmla="*/ 827313 h 1213500"/>
              <a:gd name="connsiteX952" fmla="*/ 399191 w 1035818"/>
              <a:gd name="connsiteY952" fmla="*/ 787793 h 1213500"/>
              <a:gd name="connsiteX953" fmla="*/ 637893 w 1035818"/>
              <a:gd name="connsiteY953" fmla="*/ 740240 h 1213500"/>
              <a:gd name="connsiteX954" fmla="*/ 607579 w 1035818"/>
              <a:gd name="connsiteY954" fmla="*/ 787687 h 1213500"/>
              <a:gd name="connsiteX955" fmla="*/ 611457 w 1035818"/>
              <a:gd name="connsiteY955" fmla="*/ 774129 h 1213500"/>
              <a:gd name="connsiteX956" fmla="*/ 615808 w 1035818"/>
              <a:gd name="connsiteY956" fmla="*/ 765443 h 1213500"/>
              <a:gd name="connsiteX957" fmla="*/ 597750 w 1035818"/>
              <a:gd name="connsiteY957" fmla="*/ 739084 h 1213500"/>
              <a:gd name="connsiteX958" fmla="*/ 585017 w 1035818"/>
              <a:gd name="connsiteY958" fmla="*/ 773599 h 1213500"/>
              <a:gd name="connsiteX959" fmla="*/ 565112 w 1035818"/>
              <a:gd name="connsiteY959" fmla="*/ 823299 h 1213500"/>
              <a:gd name="connsiteX960" fmla="*/ 559039 w 1035818"/>
              <a:gd name="connsiteY960" fmla="*/ 830230 h 1213500"/>
              <a:gd name="connsiteX961" fmla="*/ 540730 w 1035818"/>
              <a:gd name="connsiteY961" fmla="*/ 852796 h 1213500"/>
              <a:gd name="connsiteX962" fmla="*/ 540435 w 1035818"/>
              <a:gd name="connsiteY962" fmla="*/ 853183 h 1213500"/>
              <a:gd name="connsiteX963" fmla="*/ 542677 w 1035818"/>
              <a:gd name="connsiteY963" fmla="*/ 846591 h 1213500"/>
              <a:gd name="connsiteX964" fmla="*/ 587817 w 1035818"/>
              <a:gd name="connsiteY964" fmla="*/ 752622 h 1213500"/>
              <a:gd name="connsiteX965" fmla="*/ 277388 w 1035818"/>
              <a:gd name="connsiteY965" fmla="*/ 737324 h 1213500"/>
              <a:gd name="connsiteX966" fmla="*/ 275186 w 1035818"/>
              <a:gd name="connsiteY966" fmla="*/ 763894 h 1213500"/>
              <a:gd name="connsiteX967" fmla="*/ 275019 w 1035818"/>
              <a:gd name="connsiteY967" fmla="*/ 766727 h 1213500"/>
              <a:gd name="connsiteX968" fmla="*/ 263203 w 1035818"/>
              <a:gd name="connsiteY968" fmla="*/ 787355 h 1213500"/>
              <a:gd name="connsiteX969" fmla="*/ 264917 w 1035818"/>
              <a:gd name="connsiteY969" fmla="*/ 756030 h 1213500"/>
              <a:gd name="connsiteX970" fmla="*/ 428148 w 1035818"/>
              <a:gd name="connsiteY970" fmla="*/ 732062 h 1213500"/>
              <a:gd name="connsiteX971" fmla="*/ 425256 w 1035818"/>
              <a:gd name="connsiteY971" fmla="*/ 738047 h 1213500"/>
              <a:gd name="connsiteX972" fmla="*/ 424000 w 1035818"/>
              <a:gd name="connsiteY972" fmla="*/ 740445 h 1213500"/>
              <a:gd name="connsiteX973" fmla="*/ 425776 w 1035818"/>
              <a:gd name="connsiteY973" fmla="*/ 735255 h 1213500"/>
              <a:gd name="connsiteX974" fmla="*/ 643363 w 1035818"/>
              <a:gd name="connsiteY974" fmla="*/ 731678 h 1213500"/>
              <a:gd name="connsiteX975" fmla="*/ 643904 w 1035818"/>
              <a:gd name="connsiteY975" fmla="*/ 733756 h 1213500"/>
              <a:gd name="connsiteX976" fmla="*/ 639254 w 1035818"/>
              <a:gd name="connsiteY976" fmla="*/ 738686 h 1213500"/>
              <a:gd name="connsiteX977" fmla="*/ 637893 w 1035818"/>
              <a:gd name="connsiteY977" fmla="*/ 740240 h 1213500"/>
              <a:gd name="connsiteX978" fmla="*/ 429657 w 1035818"/>
              <a:gd name="connsiteY978" fmla="*/ 729647 h 1213500"/>
              <a:gd name="connsiteX979" fmla="*/ 428736 w 1035818"/>
              <a:gd name="connsiteY979" fmla="*/ 731406 h 1213500"/>
              <a:gd name="connsiteX980" fmla="*/ 428148 w 1035818"/>
              <a:gd name="connsiteY980" fmla="*/ 732062 h 1213500"/>
              <a:gd name="connsiteX981" fmla="*/ 356343 w 1035818"/>
              <a:gd name="connsiteY981" fmla="*/ 728092 h 1213500"/>
              <a:gd name="connsiteX982" fmla="*/ 346341 w 1035818"/>
              <a:gd name="connsiteY982" fmla="*/ 748423 h 1213500"/>
              <a:gd name="connsiteX983" fmla="*/ 344334 w 1035818"/>
              <a:gd name="connsiteY983" fmla="*/ 751941 h 1213500"/>
              <a:gd name="connsiteX984" fmla="*/ 328522 w 1035818"/>
              <a:gd name="connsiteY984" fmla="*/ 763299 h 1213500"/>
              <a:gd name="connsiteX985" fmla="*/ 774261 w 1035818"/>
              <a:gd name="connsiteY985" fmla="*/ 726843 h 1213500"/>
              <a:gd name="connsiteX986" fmla="*/ 774210 w 1035818"/>
              <a:gd name="connsiteY986" fmla="*/ 727117 h 1213500"/>
              <a:gd name="connsiteX987" fmla="*/ 759650 w 1035818"/>
              <a:gd name="connsiteY987" fmla="*/ 781529 h 1213500"/>
              <a:gd name="connsiteX988" fmla="*/ 734432 w 1035818"/>
              <a:gd name="connsiteY988" fmla="*/ 827606 h 1213500"/>
              <a:gd name="connsiteX989" fmla="*/ 689822 w 1035818"/>
              <a:gd name="connsiteY989" fmla="*/ 910363 h 1213500"/>
              <a:gd name="connsiteX990" fmla="*/ 678898 w 1035818"/>
              <a:gd name="connsiteY990" fmla="*/ 868350 h 1213500"/>
              <a:gd name="connsiteX991" fmla="*/ 701363 w 1035818"/>
              <a:gd name="connsiteY991" fmla="*/ 836514 h 1213500"/>
              <a:gd name="connsiteX992" fmla="*/ 119515 w 1035818"/>
              <a:gd name="connsiteY992" fmla="*/ 726510 h 1213500"/>
              <a:gd name="connsiteX993" fmla="*/ 117283 w 1035818"/>
              <a:gd name="connsiteY993" fmla="*/ 748423 h 1213500"/>
              <a:gd name="connsiteX994" fmla="*/ 107192 w 1035818"/>
              <a:gd name="connsiteY994" fmla="*/ 790665 h 1213500"/>
              <a:gd name="connsiteX995" fmla="*/ 83202 w 1035818"/>
              <a:gd name="connsiteY995" fmla="*/ 821057 h 1213500"/>
              <a:gd name="connsiteX996" fmla="*/ 79234 w 1035818"/>
              <a:gd name="connsiteY996" fmla="*/ 826351 h 1213500"/>
              <a:gd name="connsiteX997" fmla="*/ 88442 w 1035818"/>
              <a:gd name="connsiteY997" fmla="*/ 809939 h 1213500"/>
              <a:gd name="connsiteX998" fmla="*/ 100921 w 1035818"/>
              <a:gd name="connsiteY998" fmla="*/ 781146 h 1213500"/>
              <a:gd name="connsiteX999" fmla="*/ 112670 w 1035818"/>
              <a:gd name="connsiteY999" fmla="*/ 737001 h 1213500"/>
              <a:gd name="connsiteX1000" fmla="*/ 408119 w 1035818"/>
              <a:gd name="connsiteY1000" fmla="*/ 725420 h 1213500"/>
              <a:gd name="connsiteX1001" fmla="*/ 394315 w 1035818"/>
              <a:gd name="connsiteY1001" fmla="*/ 768685 h 1213500"/>
              <a:gd name="connsiteX1002" fmla="*/ 387619 w 1035818"/>
              <a:gd name="connsiteY1002" fmla="*/ 782021 h 1213500"/>
              <a:gd name="connsiteX1003" fmla="*/ 379593 w 1035818"/>
              <a:gd name="connsiteY1003" fmla="*/ 796526 h 1213500"/>
              <a:gd name="connsiteX1004" fmla="*/ 378356 w 1035818"/>
              <a:gd name="connsiteY1004" fmla="*/ 799087 h 1213500"/>
              <a:gd name="connsiteX1005" fmla="*/ 359507 w 1035818"/>
              <a:gd name="connsiteY1005" fmla="*/ 824458 h 1213500"/>
              <a:gd name="connsiteX1006" fmla="*/ 362703 w 1035818"/>
              <a:gd name="connsiteY1006" fmla="*/ 813868 h 1213500"/>
              <a:gd name="connsiteX1007" fmla="*/ 389339 w 1035818"/>
              <a:gd name="connsiteY1007" fmla="*/ 750089 h 1213500"/>
              <a:gd name="connsiteX1008" fmla="*/ 389627 w 1035818"/>
              <a:gd name="connsiteY1008" fmla="*/ 749499 h 1213500"/>
              <a:gd name="connsiteX1009" fmla="*/ 278524 w 1035818"/>
              <a:gd name="connsiteY1009" fmla="*/ 723610 h 1213500"/>
              <a:gd name="connsiteX1010" fmla="*/ 277922 w 1035818"/>
              <a:gd name="connsiteY1010" fmla="*/ 730883 h 1213500"/>
              <a:gd name="connsiteX1011" fmla="*/ 264985 w 1035818"/>
              <a:gd name="connsiteY1011" fmla="*/ 754790 h 1213500"/>
              <a:gd name="connsiteX1012" fmla="*/ 265252 w 1035818"/>
              <a:gd name="connsiteY1012" fmla="*/ 749903 h 1213500"/>
              <a:gd name="connsiteX1013" fmla="*/ 267500 w 1035818"/>
              <a:gd name="connsiteY1013" fmla="*/ 744766 h 1213500"/>
              <a:gd name="connsiteX1014" fmla="*/ 273896 w 1035818"/>
              <a:gd name="connsiteY1014" fmla="*/ 730320 h 1213500"/>
              <a:gd name="connsiteX1015" fmla="*/ 364227 w 1035818"/>
              <a:gd name="connsiteY1015" fmla="*/ 714058 h 1213500"/>
              <a:gd name="connsiteX1016" fmla="*/ 358680 w 1035818"/>
              <a:gd name="connsiteY1016" fmla="*/ 725135 h 1213500"/>
              <a:gd name="connsiteX1017" fmla="*/ 356343 w 1035818"/>
              <a:gd name="connsiteY1017" fmla="*/ 728092 h 1213500"/>
              <a:gd name="connsiteX1018" fmla="*/ 362163 w 1035818"/>
              <a:gd name="connsiteY1018" fmla="*/ 716262 h 1213500"/>
              <a:gd name="connsiteX1019" fmla="*/ 362703 w 1035818"/>
              <a:gd name="connsiteY1019" fmla="*/ 715700 h 1213500"/>
              <a:gd name="connsiteX1020" fmla="*/ 444450 w 1035818"/>
              <a:gd name="connsiteY1020" fmla="*/ 713867 h 1213500"/>
              <a:gd name="connsiteX1021" fmla="*/ 437293 w 1035818"/>
              <a:gd name="connsiteY1021" fmla="*/ 734507 h 1213500"/>
              <a:gd name="connsiteX1022" fmla="*/ 430450 w 1035818"/>
              <a:gd name="connsiteY1022" fmla="*/ 757356 h 1213500"/>
              <a:gd name="connsiteX1023" fmla="*/ 415288 w 1035818"/>
              <a:gd name="connsiteY1023" fmla="*/ 785376 h 1213500"/>
              <a:gd name="connsiteX1024" fmla="*/ 396855 w 1035818"/>
              <a:gd name="connsiteY1024" fmla="*/ 817137 h 1213500"/>
              <a:gd name="connsiteX1025" fmla="*/ 406504 w 1035818"/>
              <a:gd name="connsiteY1025" fmla="*/ 791563 h 1213500"/>
              <a:gd name="connsiteX1026" fmla="*/ 423762 w 1035818"/>
              <a:gd name="connsiteY1026" fmla="*/ 741138 h 1213500"/>
              <a:gd name="connsiteX1027" fmla="*/ 425256 w 1035818"/>
              <a:gd name="connsiteY1027" fmla="*/ 738047 h 1213500"/>
              <a:gd name="connsiteX1028" fmla="*/ 428736 w 1035818"/>
              <a:gd name="connsiteY1028" fmla="*/ 731406 h 1213500"/>
              <a:gd name="connsiteX1029" fmla="*/ 411839 w 1035818"/>
              <a:gd name="connsiteY1029" fmla="*/ 704533 h 1213500"/>
              <a:gd name="connsiteX1030" fmla="*/ 410242 w 1035818"/>
              <a:gd name="connsiteY1030" fmla="*/ 707302 h 1213500"/>
              <a:gd name="connsiteX1031" fmla="*/ 389627 w 1035818"/>
              <a:gd name="connsiteY1031" fmla="*/ 749499 h 1213500"/>
              <a:gd name="connsiteX1032" fmla="*/ 371366 w 1035818"/>
              <a:gd name="connsiteY1032" fmla="*/ 773278 h 1213500"/>
              <a:gd name="connsiteX1033" fmla="*/ 361749 w 1035818"/>
              <a:gd name="connsiteY1033" fmla="*/ 785487 h 1213500"/>
              <a:gd name="connsiteX1034" fmla="*/ 396595 w 1035818"/>
              <a:gd name="connsiteY1034" fmla="*/ 719036 h 1213500"/>
              <a:gd name="connsiteX1035" fmla="*/ 399437 w 1035818"/>
              <a:gd name="connsiteY1035" fmla="*/ 713152 h 1213500"/>
              <a:gd name="connsiteX1036" fmla="*/ 898586 w 1035818"/>
              <a:gd name="connsiteY1036" fmla="*/ 704393 h 1213500"/>
              <a:gd name="connsiteX1037" fmla="*/ 918105 w 1035818"/>
              <a:gd name="connsiteY1037" fmla="*/ 751516 h 1213500"/>
              <a:gd name="connsiteX1038" fmla="*/ 886265 w 1035818"/>
              <a:gd name="connsiteY1038" fmla="*/ 862952 h 1213500"/>
              <a:gd name="connsiteX1039" fmla="*/ 874533 w 1035818"/>
              <a:gd name="connsiteY1039" fmla="*/ 896734 h 1213500"/>
              <a:gd name="connsiteX1040" fmla="*/ 859950 w 1035818"/>
              <a:gd name="connsiteY1040" fmla="*/ 912304 h 1213500"/>
              <a:gd name="connsiteX1041" fmla="*/ 755375 w 1035818"/>
              <a:gd name="connsiteY1041" fmla="*/ 1042927 h 1213500"/>
              <a:gd name="connsiteX1042" fmla="*/ 734793 w 1035818"/>
              <a:gd name="connsiteY1042" fmla="*/ 1076303 h 1213500"/>
              <a:gd name="connsiteX1043" fmla="*/ 733280 w 1035818"/>
              <a:gd name="connsiteY1043" fmla="*/ 1077510 h 1213500"/>
              <a:gd name="connsiteX1044" fmla="*/ 722844 w 1035818"/>
              <a:gd name="connsiteY1044" fmla="*/ 1037374 h 1213500"/>
              <a:gd name="connsiteX1045" fmla="*/ 738888 w 1035818"/>
              <a:gd name="connsiteY1045" fmla="*/ 1018614 h 1213500"/>
              <a:gd name="connsiteX1046" fmla="*/ 755375 w 1035818"/>
              <a:gd name="connsiteY1046" fmla="*/ 993843 h 1213500"/>
              <a:gd name="connsiteX1047" fmla="*/ 780342 w 1035818"/>
              <a:gd name="connsiteY1047" fmla="*/ 928603 h 1213500"/>
              <a:gd name="connsiteX1048" fmla="*/ 789962 w 1035818"/>
              <a:gd name="connsiteY1048" fmla="*/ 902414 h 1213500"/>
              <a:gd name="connsiteX1049" fmla="*/ 837181 w 1035818"/>
              <a:gd name="connsiteY1049" fmla="*/ 830230 h 1213500"/>
              <a:gd name="connsiteX1050" fmla="*/ 889578 w 1035818"/>
              <a:gd name="connsiteY1050" fmla="*/ 725677 h 1213500"/>
              <a:gd name="connsiteX1051" fmla="*/ 672113 w 1035818"/>
              <a:gd name="connsiteY1051" fmla="*/ 703845 h 1213500"/>
              <a:gd name="connsiteX1052" fmla="*/ 658305 w 1035818"/>
              <a:gd name="connsiteY1052" fmla="*/ 746592 h 1213500"/>
              <a:gd name="connsiteX1053" fmla="*/ 657207 w 1035818"/>
              <a:gd name="connsiteY1053" fmla="*/ 748423 h 1213500"/>
              <a:gd name="connsiteX1054" fmla="*/ 650331 w 1035818"/>
              <a:gd name="connsiteY1054" fmla="*/ 758475 h 1213500"/>
              <a:gd name="connsiteX1055" fmla="*/ 643904 w 1035818"/>
              <a:gd name="connsiteY1055" fmla="*/ 733756 h 1213500"/>
              <a:gd name="connsiteX1056" fmla="*/ 612579 w 1035818"/>
              <a:gd name="connsiteY1056" fmla="*/ 698886 h 1213500"/>
              <a:gd name="connsiteX1057" fmla="*/ 609100 w 1035818"/>
              <a:gd name="connsiteY1057" fmla="*/ 708319 h 1213500"/>
              <a:gd name="connsiteX1058" fmla="*/ 587817 w 1035818"/>
              <a:gd name="connsiteY1058" fmla="*/ 752622 h 1213500"/>
              <a:gd name="connsiteX1059" fmla="*/ 587631 w 1035818"/>
              <a:gd name="connsiteY1059" fmla="*/ 752877 h 1213500"/>
              <a:gd name="connsiteX1060" fmla="*/ 565410 w 1035818"/>
              <a:gd name="connsiteY1060" fmla="*/ 784845 h 1213500"/>
              <a:gd name="connsiteX1061" fmla="*/ 427185 w 1035818"/>
              <a:gd name="connsiteY1061" fmla="*/ 693868 h 1213500"/>
              <a:gd name="connsiteX1062" fmla="*/ 421256 w 1035818"/>
              <a:gd name="connsiteY1062" fmla="*/ 708313 h 1213500"/>
              <a:gd name="connsiteX1063" fmla="*/ 408119 w 1035818"/>
              <a:gd name="connsiteY1063" fmla="*/ 725420 h 1213500"/>
              <a:gd name="connsiteX1064" fmla="*/ 415622 w 1035818"/>
              <a:gd name="connsiteY1064" fmla="*/ 701904 h 1213500"/>
              <a:gd name="connsiteX1065" fmla="*/ 633509 w 1035818"/>
              <a:gd name="connsiteY1065" fmla="*/ 693778 h 1213500"/>
              <a:gd name="connsiteX1066" fmla="*/ 639727 w 1035818"/>
              <a:gd name="connsiteY1066" fmla="*/ 717693 h 1213500"/>
              <a:gd name="connsiteX1067" fmla="*/ 615808 w 1035818"/>
              <a:gd name="connsiteY1067" fmla="*/ 765443 h 1213500"/>
              <a:gd name="connsiteX1068" fmla="*/ 613037 w 1035818"/>
              <a:gd name="connsiteY1068" fmla="*/ 768606 h 1213500"/>
              <a:gd name="connsiteX1069" fmla="*/ 631695 w 1035818"/>
              <a:gd name="connsiteY1069" fmla="*/ 703374 h 1213500"/>
              <a:gd name="connsiteX1070" fmla="*/ 418430 w 1035818"/>
              <a:gd name="connsiteY1070" fmla="*/ 693104 h 1213500"/>
              <a:gd name="connsiteX1071" fmla="*/ 415622 w 1035818"/>
              <a:gd name="connsiteY1071" fmla="*/ 701904 h 1213500"/>
              <a:gd name="connsiteX1072" fmla="*/ 411839 w 1035818"/>
              <a:gd name="connsiteY1072" fmla="*/ 704533 h 1213500"/>
              <a:gd name="connsiteX1073" fmla="*/ 893522 w 1035818"/>
              <a:gd name="connsiteY1073" fmla="*/ 692168 h 1213500"/>
              <a:gd name="connsiteX1074" fmla="*/ 895229 w 1035818"/>
              <a:gd name="connsiteY1074" fmla="*/ 696288 h 1213500"/>
              <a:gd name="connsiteX1075" fmla="*/ 869904 w 1035818"/>
              <a:gd name="connsiteY1075" fmla="*/ 748423 h 1213500"/>
              <a:gd name="connsiteX1076" fmla="*/ 804459 w 1035818"/>
              <a:gd name="connsiteY1076" fmla="*/ 862952 h 1213500"/>
              <a:gd name="connsiteX1077" fmla="*/ 789962 w 1035818"/>
              <a:gd name="connsiteY1077" fmla="*/ 902414 h 1213500"/>
              <a:gd name="connsiteX1078" fmla="*/ 781843 w 1035818"/>
              <a:gd name="connsiteY1078" fmla="*/ 914827 h 1213500"/>
              <a:gd name="connsiteX1079" fmla="*/ 719837 w 1035818"/>
              <a:gd name="connsiteY1079" fmla="*/ 1003201 h 1213500"/>
              <a:gd name="connsiteX1080" fmla="*/ 715442 w 1035818"/>
              <a:gd name="connsiteY1080" fmla="*/ 1008904 h 1213500"/>
              <a:gd name="connsiteX1081" fmla="*/ 710614 w 1035818"/>
              <a:gd name="connsiteY1081" fmla="*/ 990332 h 1213500"/>
              <a:gd name="connsiteX1082" fmla="*/ 733770 w 1035818"/>
              <a:gd name="connsiteY1082" fmla="*/ 940394 h 1213500"/>
              <a:gd name="connsiteX1083" fmla="*/ 750316 w 1035818"/>
              <a:gd name="connsiteY1083" fmla="*/ 899924 h 1213500"/>
              <a:gd name="connsiteX1084" fmla="*/ 804459 w 1035818"/>
              <a:gd name="connsiteY1084" fmla="*/ 830230 h 1213500"/>
              <a:gd name="connsiteX1085" fmla="*/ 863190 w 1035818"/>
              <a:gd name="connsiteY1085" fmla="*/ 742659 h 1213500"/>
              <a:gd name="connsiteX1086" fmla="*/ 123064 w 1035818"/>
              <a:gd name="connsiteY1086" fmla="*/ 691666 h 1213500"/>
              <a:gd name="connsiteX1087" fmla="*/ 122090 w 1035818"/>
              <a:gd name="connsiteY1087" fmla="*/ 701227 h 1213500"/>
              <a:gd name="connsiteX1088" fmla="*/ 121893 w 1035818"/>
              <a:gd name="connsiteY1088" fmla="*/ 702342 h 1213500"/>
              <a:gd name="connsiteX1089" fmla="*/ 112670 w 1035818"/>
              <a:gd name="connsiteY1089" fmla="*/ 737001 h 1213500"/>
              <a:gd name="connsiteX1090" fmla="*/ 51837 w 1035818"/>
              <a:gd name="connsiteY1090" fmla="*/ 830230 h 1213500"/>
              <a:gd name="connsiteX1091" fmla="*/ 45133 w 1035818"/>
              <a:gd name="connsiteY1091" fmla="*/ 840092 h 1213500"/>
              <a:gd name="connsiteX1092" fmla="*/ 44307 w 1035818"/>
              <a:gd name="connsiteY1092" fmla="*/ 838477 h 1213500"/>
              <a:gd name="connsiteX1093" fmla="*/ 43699 w 1035818"/>
              <a:gd name="connsiteY1093" fmla="*/ 836596 h 1213500"/>
              <a:gd name="connsiteX1094" fmla="*/ 53011 w 1035818"/>
              <a:gd name="connsiteY1094" fmla="*/ 814001 h 1213500"/>
              <a:gd name="connsiteX1095" fmla="*/ 98755 w 1035818"/>
              <a:gd name="connsiteY1095" fmla="*/ 735902 h 1213500"/>
              <a:gd name="connsiteX1096" fmla="*/ 634384 w 1035818"/>
              <a:gd name="connsiteY1096" fmla="*/ 689151 h 1213500"/>
              <a:gd name="connsiteX1097" fmla="*/ 633509 w 1035818"/>
              <a:gd name="connsiteY1097" fmla="*/ 693778 h 1213500"/>
              <a:gd name="connsiteX1098" fmla="*/ 632850 w 1035818"/>
              <a:gd name="connsiteY1098" fmla="*/ 691242 h 1213500"/>
              <a:gd name="connsiteX1099" fmla="*/ 836912 w 1035818"/>
              <a:gd name="connsiteY1099" fmla="*/ 685514 h 1213500"/>
              <a:gd name="connsiteX1100" fmla="*/ 815023 w 1035818"/>
              <a:gd name="connsiteY1100" fmla="*/ 741664 h 1213500"/>
              <a:gd name="connsiteX1101" fmla="*/ 785345 w 1035818"/>
              <a:gd name="connsiteY1101" fmla="*/ 814251 h 1213500"/>
              <a:gd name="connsiteX1102" fmla="*/ 755375 w 1035818"/>
              <a:gd name="connsiteY1102" fmla="*/ 862952 h 1213500"/>
              <a:gd name="connsiteX1103" fmla="*/ 698958 w 1035818"/>
              <a:gd name="connsiteY1103" fmla="*/ 945503 h 1213500"/>
              <a:gd name="connsiteX1104" fmla="*/ 698223 w 1035818"/>
              <a:gd name="connsiteY1104" fmla="*/ 942676 h 1213500"/>
              <a:gd name="connsiteX1105" fmla="*/ 726081 w 1035818"/>
              <a:gd name="connsiteY1105" fmla="*/ 880724 h 1213500"/>
              <a:gd name="connsiteX1106" fmla="*/ 732884 w 1035818"/>
              <a:gd name="connsiteY1106" fmla="*/ 861398 h 1213500"/>
              <a:gd name="connsiteX1107" fmla="*/ 788097 w 1035818"/>
              <a:gd name="connsiteY1107" fmla="*/ 764784 h 1213500"/>
              <a:gd name="connsiteX1108" fmla="*/ 819984 w 1035818"/>
              <a:gd name="connsiteY1108" fmla="*/ 712589 h 1213500"/>
              <a:gd name="connsiteX1109" fmla="*/ 443735 w 1035818"/>
              <a:gd name="connsiteY1109" fmla="*/ 682784 h 1213500"/>
              <a:gd name="connsiteX1110" fmla="*/ 425776 w 1035818"/>
              <a:gd name="connsiteY1110" fmla="*/ 735255 h 1213500"/>
              <a:gd name="connsiteX1111" fmla="*/ 390237 w 1035818"/>
              <a:gd name="connsiteY1111" fmla="*/ 783093 h 1213500"/>
              <a:gd name="connsiteX1112" fmla="*/ 393737 w 1035818"/>
              <a:gd name="connsiteY1112" fmla="*/ 770495 h 1213500"/>
              <a:gd name="connsiteX1113" fmla="*/ 394315 w 1035818"/>
              <a:gd name="connsiteY1113" fmla="*/ 768685 h 1213500"/>
              <a:gd name="connsiteX1114" fmla="*/ 399308 w 1035818"/>
              <a:gd name="connsiteY1114" fmla="*/ 758740 h 1213500"/>
              <a:gd name="connsiteX1115" fmla="*/ 417369 w 1035818"/>
              <a:gd name="connsiteY1115" fmla="*/ 717784 h 1213500"/>
              <a:gd name="connsiteX1116" fmla="*/ 421256 w 1035818"/>
              <a:gd name="connsiteY1116" fmla="*/ 708313 h 1213500"/>
              <a:gd name="connsiteX1117" fmla="*/ 428148 w 1035818"/>
              <a:gd name="connsiteY1117" fmla="*/ 699339 h 1213500"/>
              <a:gd name="connsiteX1118" fmla="*/ 432951 w 1035818"/>
              <a:gd name="connsiteY1118" fmla="*/ 689920 h 1213500"/>
              <a:gd name="connsiteX1119" fmla="*/ 815852 w 1035818"/>
              <a:gd name="connsiteY1119" fmla="*/ 678842 h 1213500"/>
              <a:gd name="connsiteX1120" fmla="*/ 810721 w 1035818"/>
              <a:gd name="connsiteY1120" fmla="*/ 692098 h 1213500"/>
              <a:gd name="connsiteX1121" fmla="*/ 747367 w 1035818"/>
              <a:gd name="connsiteY1121" fmla="*/ 827522 h 1213500"/>
              <a:gd name="connsiteX1122" fmla="*/ 738090 w 1035818"/>
              <a:gd name="connsiteY1122" fmla="*/ 846610 h 1213500"/>
              <a:gd name="connsiteX1123" fmla="*/ 755375 w 1035818"/>
              <a:gd name="connsiteY1123" fmla="*/ 797507 h 1213500"/>
              <a:gd name="connsiteX1124" fmla="*/ 759650 w 1035818"/>
              <a:gd name="connsiteY1124" fmla="*/ 781529 h 1213500"/>
              <a:gd name="connsiteX1125" fmla="*/ 478141 w 1035818"/>
              <a:gd name="connsiteY1125" fmla="*/ 676264 h 1213500"/>
              <a:gd name="connsiteX1126" fmla="*/ 467052 w 1035818"/>
              <a:gd name="connsiteY1126" fmla="*/ 703941 h 1213500"/>
              <a:gd name="connsiteX1127" fmla="*/ 392447 w 1035818"/>
              <a:gd name="connsiteY1127" fmla="*/ 884847 h 1213500"/>
              <a:gd name="connsiteX1128" fmla="*/ 370014 w 1035818"/>
              <a:gd name="connsiteY1128" fmla="*/ 942371 h 1213500"/>
              <a:gd name="connsiteX1129" fmla="*/ 369316 w 1035818"/>
              <a:gd name="connsiteY1129" fmla="*/ 942643 h 1213500"/>
              <a:gd name="connsiteX1130" fmla="*/ 397293 w 1035818"/>
              <a:gd name="connsiteY1130" fmla="*/ 864480 h 1213500"/>
              <a:gd name="connsiteX1131" fmla="*/ 420084 w 1035818"/>
              <a:gd name="connsiteY1131" fmla="*/ 791964 h 1213500"/>
              <a:gd name="connsiteX1132" fmla="*/ 430450 w 1035818"/>
              <a:gd name="connsiteY1132" fmla="*/ 757356 h 1213500"/>
              <a:gd name="connsiteX1133" fmla="*/ 436060 w 1035818"/>
              <a:gd name="connsiteY1133" fmla="*/ 746988 h 1213500"/>
              <a:gd name="connsiteX1134" fmla="*/ 460871 w 1035818"/>
              <a:gd name="connsiteY1134" fmla="*/ 699339 h 1213500"/>
              <a:gd name="connsiteX1135" fmla="*/ 464664 w 1035818"/>
              <a:gd name="connsiteY1135" fmla="*/ 691306 h 1213500"/>
              <a:gd name="connsiteX1136" fmla="*/ 460182 w 1035818"/>
              <a:gd name="connsiteY1136" fmla="*/ 671902 h 1213500"/>
              <a:gd name="connsiteX1137" fmla="*/ 455138 w 1035818"/>
              <a:gd name="connsiteY1137" fmla="*/ 683041 h 1213500"/>
              <a:gd name="connsiteX1138" fmla="*/ 450593 w 1035818"/>
              <a:gd name="connsiteY1138" fmla="*/ 696150 h 1213500"/>
              <a:gd name="connsiteX1139" fmla="*/ 429657 w 1035818"/>
              <a:gd name="connsiteY1139" fmla="*/ 729647 h 1213500"/>
              <a:gd name="connsiteX1140" fmla="*/ 448620 w 1035818"/>
              <a:gd name="connsiteY1140" fmla="*/ 693456 h 1213500"/>
              <a:gd name="connsiteX1141" fmla="*/ 459188 w 1035818"/>
              <a:gd name="connsiteY1141" fmla="*/ 672559 h 1213500"/>
              <a:gd name="connsiteX1142" fmla="*/ 627686 w 1035818"/>
              <a:gd name="connsiteY1142" fmla="*/ 671382 h 1213500"/>
              <a:gd name="connsiteX1143" fmla="*/ 632850 w 1035818"/>
              <a:gd name="connsiteY1143" fmla="*/ 691242 h 1213500"/>
              <a:gd name="connsiteX1144" fmla="*/ 597750 w 1035818"/>
              <a:gd name="connsiteY1144" fmla="*/ 739084 h 1213500"/>
              <a:gd name="connsiteX1145" fmla="*/ 609100 w 1035818"/>
              <a:gd name="connsiteY1145" fmla="*/ 708319 h 1213500"/>
              <a:gd name="connsiteX1146" fmla="*/ 621018 w 1035818"/>
              <a:gd name="connsiteY1146" fmla="*/ 683509 h 1213500"/>
              <a:gd name="connsiteX1147" fmla="*/ 622206 w 1035818"/>
              <a:gd name="connsiteY1147" fmla="*/ 681344 h 1213500"/>
              <a:gd name="connsiteX1148" fmla="*/ 704818 w 1035818"/>
              <a:gd name="connsiteY1148" fmla="*/ 669165 h 1213500"/>
              <a:gd name="connsiteX1149" fmla="*/ 679876 w 1035818"/>
              <a:gd name="connsiteY1149" fmla="*/ 712345 h 1213500"/>
              <a:gd name="connsiteX1150" fmla="*/ 652195 w 1035818"/>
              <a:gd name="connsiteY1150" fmla="*/ 765646 h 1213500"/>
              <a:gd name="connsiteX1151" fmla="*/ 652175 w 1035818"/>
              <a:gd name="connsiteY1151" fmla="*/ 765570 h 1213500"/>
              <a:gd name="connsiteX1152" fmla="*/ 658305 w 1035818"/>
              <a:gd name="connsiteY1152" fmla="*/ 746592 h 1213500"/>
              <a:gd name="connsiteX1153" fmla="*/ 704662 w 1035818"/>
              <a:gd name="connsiteY1153" fmla="*/ 669331 h 1213500"/>
              <a:gd name="connsiteX1154" fmla="*/ 626209 w 1035818"/>
              <a:gd name="connsiteY1154" fmla="*/ 665698 h 1213500"/>
              <a:gd name="connsiteX1155" fmla="*/ 627390 w 1035818"/>
              <a:gd name="connsiteY1155" fmla="*/ 670243 h 1213500"/>
              <a:gd name="connsiteX1156" fmla="*/ 621018 w 1035818"/>
              <a:gd name="connsiteY1156" fmla="*/ 683509 h 1213500"/>
              <a:gd name="connsiteX1157" fmla="*/ 612579 w 1035818"/>
              <a:gd name="connsiteY1157" fmla="*/ 698886 h 1213500"/>
              <a:gd name="connsiteX1158" fmla="*/ 624042 w 1035818"/>
              <a:gd name="connsiteY1158" fmla="*/ 667814 h 1213500"/>
              <a:gd name="connsiteX1159" fmla="*/ 480027 w 1035818"/>
              <a:gd name="connsiteY1159" fmla="*/ 658771 h 1213500"/>
              <a:gd name="connsiteX1160" fmla="*/ 464664 w 1035818"/>
              <a:gd name="connsiteY1160" fmla="*/ 691306 h 1213500"/>
              <a:gd name="connsiteX1161" fmla="*/ 444450 w 1035818"/>
              <a:gd name="connsiteY1161" fmla="*/ 713867 h 1213500"/>
              <a:gd name="connsiteX1162" fmla="*/ 450593 w 1035818"/>
              <a:gd name="connsiteY1162" fmla="*/ 696150 h 1213500"/>
              <a:gd name="connsiteX1163" fmla="*/ 469673 w 1035818"/>
              <a:gd name="connsiteY1163" fmla="*/ 665622 h 1213500"/>
              <a:gd name="connsiteX1164" fmla="*/ 636160 w 1035818"/>
              <a:gd name="connsiteY1164" fmla="*/ 655980 h 1213500"/>
              <a:gd name="connsiteX1165" fmla="*/ 627686 w 1035818"/>
              <a:gd name="connsiteY1165" fmla="*/ 671382 h 1213500"/>
              <a:gd name="connsiteX1166" fmla="*/ 627390 w 1035818"/>
              <a:gd name="connsiteY1166" fmla="*/ 670243 h 1213500"/>
              <a:gd name="connsiteX1167" fmla="*/ 632547 w 1035818"/>
              <a:gd name="connsiteY1167" fmla="*/ 659508 h 1213500"/>
              <a:gd name="connsiteX1168" fmla="*/ 806883 w 1035818"/>
              <a:gd name="connsiteY1168" fmla="*/ 652323 h 1213500"/>
              <a:gd name="connsiteX1169" fmla="*/ 805054 w 1035818"/>
              <a:gd name="connsiteY1169" fmla="*/ 657042 h 1213500"/>
              <a:gd name="connsiteX1170" fmla="*/ 799970 w 1035818"/>
              <a:gd name="connsiteY1170" fmla="*/ 686685 h 1213500"/>
              <a:gd name="connsiteX1171" fmla="*/ 802726 w 1035818"/>
              <a:gd name="connsiteY1171" fmla="*/ 684020 h 1213500"/>
              <a:gd name="connsiteX1172" fmla="*/ 774261 w 1035818"/>
              <a:gd name="connsiteY1172" fmla="*/ 726843 h 1213500"/>
              <a:gd name="connsiteX1173" fmla="*/ 781935 w 1035818"/>
              <a:gd name="connsiteY1173" fmla="*/ 685314 h 1213500"/>
              <a:gd name="connsiteX1174" fmla="*/ 876749 w 1035818"/>
              <a:gd name="connsiteY1174" fmla="*/ 651673 h 1213500"/>
              <a:gd name="connsiteX1175" fmla="*/ 880226 w 1035818"/>
              <a:gd name="connsiteY1175" fmla="*/ 660069 h 1213500"/>
              <a:gd name="connsiteX1176" fmla="*/ 820191 w 1035818"/>
              <a:gd name="connsiteY1176" fmla="*/ 757625 h 1213500"/>
              <a:gd name="connsiteX1177" fmla="*/ 845533 w 1035818"/>
              <a:gd name="connsiteY1177" fmla="*/ 709992 h 1213500"/>
              <a:gd name="connsiteX1178" fmla="*/ 272962 w 1035818"/>
              <a:gd name="connsiteY1178" fmla="*/ 651137 h 1213500"/>
              <a:gd name="connsiteX1179" fmla="*/ 271302 w 1035818"/>
              <a:gd name="connsiteY1179" fmla="*/ 668433 h 1213500"/>
              <a:gd name="connsiteX1180" fmla="*/ 247385 w 1035818"/>
              <a:gd name="connsiteY1180" fmla="*/ 715338 h 1213500"/>
              <a:gd name="connsiteX1181" fmla="*/ 199089 w 1035818"/>
              <a:gd name="connsiteY1181" fmla="*/ 813868 h 1213500"/>
              <a:gd name="connsiteX1182" fmla="*/ 185071 w 1035818"/>
              <a:gd name="connsiteY1182" fmla="*/ 847931 h 1213500"/>
              <a:gd name="connsiteX1183" fmla="*/ 136478 w 1035818"/>
              <a:gd name="connsiteY1183" fmla="*/ 908504 h 1213500"/>
              <a:gd name="connsiteX1184" fmla="*/ 169865 w 1035818"/>
              <a:gd name="connsiteY1184" fmla="*/ 850775 h 1213500"/>
              <a:gd name="connsiteX1185" fmla="*/ 269484 w 1035818"/>
              <a:gd name="connsiteY1185" fmla="*/ 658327 h 1213500"/>
              <a:gd name="connsiteX1186" fmla="*/ 643011 w 1035818"/>
              <a:gd name="connsiteY1186" fmla="*/ 643528 h 1213500"/>
              <a:gd name="connsiteX1187" fmla="*/ 641674 w 1035818"/>
              <a:gd name="connsiteY1187" fmla="*/ 650595 h 1213500"/>
              <a:gd name="connsiteX1188" fmla="*/ 636160 w 1035818"/>
              <a:gd name="connsiteY1188" fmla="*/ 655980 h 1213500"/>
              <a:gd name="connsiteX1189" fmla="*/ 788960 w 1035818"/>
              <a:gd name="connsiteY1189" fmla="*/ 641783 h 1213500"/>
              <a:gd name="connsiteX1190" fmla="*/ 786741 w 1035818"/>
              <a:gd name="connsiteY1190" fmla="*/ 659304 h 1213500"/>
              <a:gd name="connsiteX1191" fmla="*/ 781935 w 1035818"/>
              <a:gd name="connsiteY1191" fmla="*/ 685314 h 1213500"/>
              <a:gd name="connsiteX1192" fmla="*/ 777644 w 1035818"/>
              <a:gd name="connsiteY1192" fmla="*/ 690989 h 1213500"/>
              <a:gd name="connsiteX1193" fmla="*/ 680373 w 1035818"/>
              <a:gd name="connsiteY1193" fmla="*/ 845824 h 1213500"/>
              <a:gd name="connsiteX1194" fmla="*/ 675395 w 1035818"/>
              <a:gd name="connsiteY1194" fmla="*/ 854877 h 1213500"/>
              <a:gd name="connsiteX1195" fmla="*/ 671856 w 1035818"/>
              <a:gd name="connsiteY1195" fmla="*/ 841265 h 1213500"/>
              <a:gd name="connsiteX1196" fmla="*/ 689929 w 1035818"/>
              <a:gd name="connsiteY1196" fmla="*/ 813868 h 1213500"/>
              <a:gd name="connsiteX1197" fmla="*/ 132602 w 1035818"/>
              <a:gd name="connsiteY1197" fmla="*/ 641428 h 1213500"/>
              <a:gd name="connsiteX1198" fmla="*/ 132540 w 1035818"/>
              <a:gd name="connsiteY1198" fmla="*/ 641893 h 1213500"/>
              <a:gd name="connsiteX1199" fmla="*/ 124109 w 1035818"/>
              <a:gd name="connsiteY1199" fmla="*/ 689764 h 1213500"/>
              <a:gd name="connsiteX1200" fmla="*/ 123064 w 1035818"/>
              <a:gd name="connsiteY1200" fmla="*/ 691666 h 1213500"/>
              <a:gd name="connsiteX1201" fmla="*/ 127195 w 1035818"/>
              <a:gd name="connsiteY1201" fmla="*/ 651102 h 1213500"/>
              <a:gd name="connsiteX1202" fmla="*/ 129259 w 1035818"/>
              <a:gd name="connsiteY1202" fmla="*/ 646743 h 1213500"/>
              <a:gd name="connsiteX1203" fmla="*/ 513536 w 1035818"/>
              <a:gd name="connsiteY1203" fmla="*/ 638253 h 1213500"/>
              <a:gd name="connsiteX1204" fmla="*/ 488596 w 1035818"/>
              <a:gd name="connsiteY1204" fmla="*/ 664595 h 1213500"/>
              <a:gd name="connsiteX1205" fmla="*/ 478141 w 1035818"/>
              <a:gd name="connsiteY1205" fmla="*/ 676264 h 1213500"/>
              <a:gd name="connsiteX1206" fmla="*/ 486824 w 1035818"/>
              <a:gd name="connsiteY1206" fmla="*/ 654593 h 1213500"/>
              <a:gd name="connsiteX1207" fmla="*/ 515536 w 1035818"/>
              <a:gd name="connsiteY1207" fmla="*/ 636142 h 1213500"/>
              <a:gd name="connsiteX1208" fmla="*/ 515124 w 1035818"/>
              <a:gd name="connsiteY1208" fmla="*/ 637282 h 1213500"/>
              <a:gd name="connsiteX1209" fmla="*/ 513536 w 1035818"/>
              <a:gd name="connsiteY1209" fmla="*/ 638253 h 1213500"/>
              <a:gd name="connsiteX1210" fmla="*/ 437841 w 1035818"/>
              <a:gd name="connsiteY1210" fmla="*/ 633641 h 1213500"/>
              <a:gd name="connsiteX1211" fmla="*/ 399437 w 1035818"/>
              <a:gd name="connsiteY1211" fmla="*/ 713152 h 1213500"/>
              <a:gd name="connsiteX1212" fmla="*/ 365524 w 1035818"/>
              <a:gd name="connsiteY1212" fmla="*/ 736721 h 1213500"/>
              <a:gd name="connsiteX1213" fmla="*/ 345773 w 1035818"/>
              <a:gd name="connsiteY1213" fmla="*/ 750908 h 1213500"/>
              <a:gd name="connsiteX1214" fmla="*/ 358680 w 1035818"/>
              <a:gd name="connsiteY1214" fmla="*/ 725135 h 1213500"/>
              <a:gd name="connsiteX1215" fmla="*/ 379064 w 1035818"/>
              <a:gd name="connsiteY1215" fmla="*/ 699339 h 1213500"/>
              <a:gd name="connsiteX1216" fmla="*/ 389375 w 1035818"/>
              <a:gd name="connsiteY1216" fmla="*/ 686966 h 1213500"/>
              <a:gd name="connsiteX1217" fmla="*/ 410064 w 1035818"/>
              <a:gd name="connsiteY1217" fmla="*/ 664676 h 1213500"/>
              <a:gd name="connsiteX1218" fmla="*/ 437968 w 1035818"/>
              <a:gd name="connsiteY1218" fmla="*/ 633378 h 1213500"/>
              <a:gd name="connsiteX1219" fmla="*/ 437891 w 1035818"/>
              <a:gd name="connsiteY1219" fmla="*/ 633585 h 1213500"/>
              <a:gd name="connsiteX1220" fmla="*/ 437841 w 1035818"/>
              <a:gd name="connsiteY1220" fmla="*/ 633641 h 1213500"/>
              <a:gd name="connsiteX1221" fmla="*/ 289338 w 1035818"/>
              <a:gd name="connsiteY1221" fmla="*/ 633064 h 1213500"/>
              <a:gd name="connsiteX1222" fmla="*/ 282653 w 1035818"/>
              <a:gd name="connsiteY1222" fmla="*/ 673796 h 1213500"/>
              <a:gd name="connsiteX1223" fmla="*/ 278837 w 1035818"/>
              <a:gd name="connsiteY1223" fmla="*/ 719836 h 1213500"/>
              <a:gd name="connsiteX1224" fmla="*/ 276538 w 1035818"/>
              <a:gd name="connsiteY1224" fmla="*/ 724353 h 1213500"/>
              <a:gd name="connsiteX1225" fmla="*/ 273896 w 1035818"/>
              <a:gd name="connsiteY1225" fmla="*/ 730320 h 1213500"/>
              <a:gd name="connsiteX1226" fmla="*/ 265672 w 1035818"/>
              <a:gd name="connsiteY1226" fmla="*/ 742244 h 1213500"/>
              <a:gd name="connsiteX1227" fmla="*/ 267597 w 1035818"/>
              <a:gd name="connsiteY1227" fmla="*/ 707050 h 1213500"/>
              <a:gd name="connsiteX1228" fmla="*/ 271302 w 1035818"/>
              <a:gd name="connsiteY1228" fmla="*/ 668433 h 1213500"/>
              <a:gd name="connsiteX1229" fmla="*/ 342307 w 1035818"/>
              <a:gd name="connsiteY1229" fmla="*/ 631139 h 1213500"/>
              <a:gd name="connsiteX1230" fmla="*/ 332269 w 1035818"/>
              <a:gd name="connsiteY1230" fmla="*/ 655002 h 1213500"/>
              <a:gd name="connsiteX1231" fmla="*/ 277388 w 1035818"/>
              <a:gd name="connsiteY1231" fmla="*/ 737324 h 1213500"/>
              <a:gd name="connsiteX1232" fmla="*/ 277922 w 1035818"/>
              <a:gd name="connsiteY1232" fmla="*/ 730883 h 1213500"/>
              <a:gd name="connsiteX1233" fmla="*/ 293987 w 1035818"/>
              <a:gd name="connsiteY1233" fmla="*/ 701192 h 1213500"/>
              <a:gd name="connsiteX1234" fmla="*/ 750497 w 1035818"/>
              <a:gd name="connsiteY1234" fmla="*/ 627288 h 1213500"/>
              <a:gd name="connsiteX1235" fmla="*/ 706291 w 1035818"/>
              <a:gd name="connsiteY1235" fmla="*/ 715700 h 1213500"/>
              <a:gd name="connsiteX1236" fmla="*/ 671692 w 1035818"/>
              <a:gd name="connsiteY1236" fmla="*/ 771058 h 1213500"/>
              <a:gd name="connsiteX1237" fmla="*/ 694773 w 1035818"/>
              <a:gd name="connsiteY1237" fmla="*/ 729132 h 1213500"/>
              <a:gd name="connsiteX1238" fmla="*/ 746860 w 1035818"/>
              <a:gd name="connsiteY1238" fmla="*/ 632273 h 1213500"/>
              <a:gd name="connsiteX1239" fmla="*/ 748654 w 1035818"/>
              <a:gd name="connsiteY1239" fmla="*/ 628808 h 1213500"/>
              <a:gd name="connsiteX1240" fmla="*/ 128769 w 1035818"/>
              <a:gd name="connsiteY1240" fmla="*/ 627216 h 1213500"/>
              <a:gd name="connsiteX1241" fmla="*/ 127259 w 1035818"/>
              <a:gd name="connsiteY1241" fmla="*/ 650471 h 1213500"/>
              <a:gd name="connsiteX1242" fmla="*/ 127195 w 1035818"/>
              <a:gd name="connsiteY1242" fmla="*/ 651102 h 1213500"/>
              <a:gd name="connsiteX1243" fmla="*/ 72819 w 1035818"/>
              <a:gd name="connsiteY1243" fmla="*/ 765936 h 1213500"/>
              <a:gd name="connsiteX1244" fmla="*/ 53011 w 1035818"/>
              <a:gd name="connsiteY1244" fmla="*/ 814001 h 1213500"/>
              <a:gd name="connsiteX1245" fmla="*/ 42305 w 1035818"/>
              <a:gd name="connsiteY1245" fmla="*/ 832279 h 1213500"/>
              <a:gd name="connsiteX1246" fmla="*/ 38979 w 1035818"/>
              <a:gd name="connsiteY1246" fmla="*/ 821980 h 1213500"/>
              <a:gd name="connsiteX1247" fmla="*/ 62211 w 1035818"/>
              <a:gd name="connsiteY1247" fmla="*/ 767263 h 1213500"/>
              <a:gd name="connsiteX1248" fmla="*/ 98513 w 1035818"/>
              <a:gd name="connsiteY1248" fmla="*/ 689104 h 1213500"/>
              <a:gd name="connsiteX1249" fmla="*/ 539685 w 1035818"/>
              <a:gd name="connsiteY1249" fmla="*/ 624141 h 1213500"/>
              <a:gd name="connsiteX1250" fmla="*/ 526316 w 1035818"/>
              <a:gd name="connsiteY1250" fmla="*/ 650255 h 1213500"/>
              <a:gd name="connsiteX1251" fmla="*/ 482077 w 1035818"/>
              <a:gd name="connsiteY1251" fmla="*/ 746996 h 1213500"/>
              <a:gd name="connsiteX1252" fmla="*/ 460558 w 1035818"/>
              <a:gd name="connsiteY1252" fmla="*/ 798738 h 1213500"/>
              <a:gd name="connsiteX1253" fmla="*/ 504679 w 1035818"/>
              <a:gd name="connsiteY1253" fmla="*/ 666222 h 1213500"/>
              <a:gd name="connsiteX1254" fmla="*/ 515124 w 1035818"/>
              <a:gd name="connsiteY1254" fmla="*/ 637282 h 1213500"/>
              <a:gd name="connsiteX1255" fmla="*/ 515888 w 1035818"/>
              <a:gd name="connsiteY1255" fmla="*/ 636815 h 1213500"/>
              <a:gd name="connsiteX1256" fmla="*/ 48270 w 1035818"/>
              <a:gd name="connsiteY1256" fmla="*/ 623954 h 1213500"/>
              <a:gd name="connsiteX1257" fmla="*/ 7058 w 1035818"/>
              <a:gd name="connsiteY1257" fmla="*/ 698136 h 1213500"/>
              <a:gd name="connsiteX1258" fmla="*/ 2241 w 1035818"/>
              <a:gd name="connsiteY1258" fmla="*/ 666460 h 1213500"/>
              <a:gd name="connsiteX1259" fmla="*/ 19115 w 1035818"/>
              <a:gd name="connsiteY1259" fmla="*/ 650255 h 1213500"/>
              <a:gd name="connsiteX1260" fmla="*/ 443400 w 1035818"/>
              <a:gd name="connsiteY1260" fmla="*/ 622132 h 1213500"/>
              <a:gd name="connsiteX1261" fmla="*/ 437968 w 1035818"/>
              <a:gd name="connsiteY1261" fmla="*/ 633378 h 1213500"/>
              <a:gd name="connsiteX1262" fmla="*/ 441141 w 1035818"/>
              <a:gd name="connsiteY1262" fmla="*/ 624844 h 1213500"/>
              <a:gd name="connsiteX1263" fmla="*/ 548591 w 1035818"/>
              <a:gd name="connsiteY1263" fmla="*/ 620517 h 1213500"/>
              <a:gd name="connsiteX1264" fmla="*/ 538080 w 1035818"/>
              <a:gd name="connsiteY1264" fmla="*/ 645096 h 1213500"/>
              <a:gd name="connsiteX1265" fmla="*/ 492843 w 1035818"/>
              <a:gd name="connsiteY1265" fmla="*/ 753120 h 1213500"/>
              <a:gd name="connsiteX1266" fmla="*/ 460932 w 1035818"/>
              <a:gd name="connsiteY1266" fmla="*/ 830083 h 1213500"/>
              <a:gd name="connsiteX1267" fmla="*/ 420943 w 1035818"/>
              <a:gd name="connsiteY1267" fmla="*/ 909997 h 1213500"/>
              <a:gd name="connsiteX1268" fmla="*/ 438621 w 1035818"/>
              <a:gd name="connsiteY1268" fmla="*/ 864628 h 1213500"/>
              <a:gd name="connsiteX1269" fmla="*/ 459236 w 1035818"/>
              <a:gd name="connsiteY1269" fmla="*/ 802711 h 1213500"/>
              <a:gd name="connsiteX1270" fmla="*/ 526316 w 1035818"/>
              <a:gd name="connsiteY1270" fmla="*/ 650255 h 1213500"/>
              <a:gd name="connsiteX1271" fmla="*/ 542545 w 1035818"/>
              <a:gd name="connsiteY1271" fmla="*/ 622939 h 1213500"/>
              <a:gd name="connsiteX1272" fmla="*/ 614286 w 1035818"/>
              <a:gd name="connsiteY1272" fmla="*/ 619842 h 1213500"/>
              <a:gd name="connsiteX1273" fmla="*/ 625747 w 1035818"/>
              <a:gd name="connsiteY1273" fmla="*/ 663922 h 1213500"/>
              <a:gd name="connsiteX1274" fmla="*/ 624484 w 1035818"/>
              <a:gd name="connsiteY1274" fmla="*/ 666616 h 1213500"/>
              <a:gd name="connsiteX1275" fmla="*/ 624042 w 1035818"/>
              <a:gd name="connsiteY1275" fmla="*/ 667814 h 1213500"/>
              <a:gd name="connsiteX1276" fmla="*/ 591761 w 1035818"/>
              <a:gd name="connsiteY1276" fmla="*/ 699339 h 1213500"/>
              <a:gd name="connsiteX1277" fmla="*/ 517160 w 1035818"/>
              <a:gd name="connsiteY1277" fmla="*/ 788492 h 1213500"/>
              <a:gd name="connsiteX1278" fmla="*/ 503928 w 1035818"/>
              <a:gd name="connsiteY1278" fmla="*/ 805033 h 1213500"/>
              <a:gd name="connsiteX1279" fmla="*/ 504076 w 1035818"/>
              <a:gd name="connsiteY1279" fmla="*/ 804788 h 1213500"/>
              <a:gd name="connsiteX1280" fmla="*/ 606475 w 1035818"/>
              <a:gd name="connsiteY1280" fmla="*/ 638105 h 1213500"/>
              <a:gd name="connsiteX1281" fmla="*/ 863089 w 1035818"/>
              <a:gd name="connsiteY1281" fmla="*/ 618696 h 1213500"/>
              <a:gd name="connsiteX1282" fmla="*/ 869645 w 1035818"/>
              <a:gd name="connsiteY1282" fmla="*/ 634525 h 1213500"/>
              <a:gd name="connsiteX1283" fmla="*/ 846488 w 1035818"/>
              <a:gd name="connsiteY1283" fmla="*/ 670196 h 1213500"/>
              <a:gd name="connsiteX1284" fmla="*/ 836912 w 1035818"/>
              <a:gd name="connsiteY1284" fmla="*/ 685514 h 1213500"/>
              <a:gd name="connsiteX1285" fmla="*/ 856775 w 1035818"/>
              <a:gd name="connsiteY1285" fmla="*/ 634558 h 1213500"/>
              <a:gd name="connsiteX1286" fmla="*/ 755593 w 1035818"/>
              <a:gd name="connsiteY1286" fmla="*/ 617155 h 1213500"/>
              <a:gd name="connsiteX1287" fmla="*/ 755515 w 1035818"/>
              <a:gd name="connsiteY1287" fmla="*/ 623149 h 1213500"/>
              <a:gd name="connsiteX1288" fmla="*/ 750497 w 1035818"/>
              <a:gd name="connsiteY1288" fmla="*/ 627288 h 1213500"/>
              <a:gd name="connsiteX1289" fmla="*/ 755375 w 1035818"/>
              <a:gd name="connsiteY1289" fmla="*/ 617532 h 1213500"/>
              <a:gd name="connsiteX1290" fmla="*/ 566566 w 1035818"/>
              <a:gd name="connsiteY1290" fmla="*/ 616964 h 1213500"/>
              <a:gd name="connsiteX1291" fmla="*/ 548971 w 1035818"/>
              <a:gd name="connsiteY1291" fmla="*/ 651360 h 1213500"/>
              <a:gd name="connsiteX1292" fmla="*/ 528321 w 1035818"/>
              <a:gd name="connsiteY1292" fmla="*/ 710885 h 1213500"/>
              <a:gd name="connsiteX1293" fmla="*/ 526316 w 1035818"/>
              <a:gd name="connsiteY1293" fmla="*/ 715700 h 1213500"/>
              <a:gd name="connsiteX1294" fmla="*/ 465071 w 1035818"/>
              <a:gd name="connsiteY1294" fmla="*/ 851822 h 1213500"/>
              <a:gd name="connsiteX1295" fmla="*/ 462811 w 1035818"/>
              <a:gd name="connsiteY1295" fmla="*/ 856435 h 1213500"/>
              <a:gd name="connsiteX1296" fmla="*/ 444509 w 1035818"/>
              <a:gd name="connsiteY1296" fmla="*/ 879314 h 1213500"/>
              <a:gd name="connsiteX1297" fmla="*/ 441272 w 1035818"/>
              <a:gd name="connsiteY1297" fmla="*/ 883634 h 1213500"/>
              <a:gd name="connsiteX1298" fmla="*/ 460871 w 1035818"/>
              <a:gd name="connsiteY1298" fmla="*/ 830230 h 1213500"/>
              <a:gd name="connsiteX1299" fmla="*/ 460932 w 1035818"/>
              <a:gd name="connsiteY1299" fmla="*/ 830083 h 1213500"/>
              <a:gd name="connsiteX1300" fmla="*/ 477232 w 1035818"/>
              <a:gd name="connsiteY1300" fmla="*/ 797507 h 1213500"/>
              <a:gd name="connsiteX1301" fmla="*/ 561327 w 1035818"/>
              <a:gd name="connsiteY1301" fmla="*/ 617305 h 1213500"/>
              <a:gd name="connsiteX1302" fmla="*/ 648224 w 1035818"/>
              <a:gd name="connsiteY1302" fmla="*/ 615953 h 1213500"/>
              <a:gd name="connsiteX1303" fmla="*/ 644820 w 1035818"/>
              <a:gd name="connsiteY1303" fmla="*/ 633960 h 1213500"/>
              <a:gd name="connsiteX1304" fmla="*/ 632547 w 1035818"/>
              <a:gd name="connsiteY1304" fmla="*/ 659508 h 1213500"/>
              <a:gd name="connsiteX1305" fmla="*/ 626209 w 1035818"/>
              <a:gd name="connsiteY1305" fmla="*/ 665698 h 1213500"/>
              <a:gd name="connsiteX1306" fmla="*/ 625747 w 1035818"/>
              <a:gd name="connsiteY1306" fmla="*/ 663922 h 1213500"/>
              <a:gd name="connsiteX1307" fmla="*/ 456088 w 1035818"/>
              <a:gd name="connsiteY1307" fmla="*/ 612657 h 1213500"/>
              <a:gd name="connsiteX1308" fmla="*/ 444847 w 1035818"/>
              <a:gd name="connsiteY1308" fmla="*/ 649161 h 1213500"/>
              <a:gd name="connsiteX1309" fmla="*/ 440444 w 1035818"/>
              <a:gd name="connsiteY1309" fmla="*/ 656960 h 1213500"/>
              <a:gd name="connsiteX1310" fmla="*/ 426811 w 1035818"/>
              <a:gd name="connsiteY1310" fmla="*/ 678571 h 1213500"/>
              <a:gd name="connsiteX1311" fmla="*/ 418430 w 1035818"/>
              <a:gd name="connsiteY1311" fmla="*/ 693104 h 1213500"/>
              <a:gd name="connsiteX1312" fmla="*/ 434565 w 1035818"/>
              <a:gd name="connsiteY1312" fmla="*/ 642533 h 1213500"/>
              <a:gd name="connsiteX1313" fmla="*/ 437891 w 1035818"/>
              <a:gd name="connsiteY1313" fmla="*/ 633585 h 1213500"/>
              <a:gd name="connsiteX1314" fmla="*/ 448834 w 1035818"/>
              <a:gd name="connsiteY1314" fmla="*/ 621359 h 1213500"/>
              <a:gd name="connsiteX1315" fmla="*/ 503153 w 1035818"/>
              <a:gd name="connsiteY1315" fmla="*/ 612054 h 1213500"/>
              <a:gd name="connsiteX1316" fmla="*/ 490884 w 1035818"/>
              <a:gd name="connsiteY1316" fmla="*/ 644459 h 1213500"/>
              <a:gd name="connsiteX1317" fmla="*/ 486824 w 1035818"/>
              <a:gd name="connsiteY1317" fmla="*/ 654593 h 1213500"/>
              <a:gd name="connsiteX1318" fmla="*/ 480437 w 1035818"/>
              <a:gd name="connsiteY1318" fmla="*/ 658500 h 1213500"/>
              <a:gd name="connsiteX1319" fmla="*/ 480027 w 1035818"/>
              <a:gd name="connsiteY1319" fmla="*/ 658771 h 1213500"/>
              <a:gd name="connsiteX1320" fmla="*/ 498790 w 1035818"/>
              <a:gd name="connsiteY1320" fmla="*/ 619034 h 1213500"/>
              <a:gd name="connsiteX1321" fmla="*/ 771117 w 1035818"/>
              <a:gd name="connsiteY1321" fmla="*/ 610280 h 1213500"/>
              <a:gd name="connsiteX1322" fmla="*/ 755375 w 1035818"/>
              <a:gd name="connsiteY1322" fmla="*/ 633894 h 1213500"/>
              <a:gd name="connsiteX1323" fmla="*/ 755515 w 1035818"/>
              <a:gd name="connsiteY1323" fmla="*/ 623149 h 1213500"/>
              <a:gd name="connsiteX1324" fmla="*/ 76859 w 1035818"/>
              <a:gd name="connsiteY1324" fmla="*/ 609097 h 1213500"/>
              <a:gd name="connsiteX1325" fmla="*/ 74788 w 1035818"/>
              <a:gd name="connsiteY1325" fmla="*/ 611249 h 1213500"/>
              <a:gd name="connsiteX1326" fmla="*/ 74805 w 1035818"/>
              <a:gd name="connsiteY1326" fmla="*/ 611174 h 1213500"/>
              <a:gd name="connsiteX1327" fmla="*/ 571138 w 1035818"/>
              <a:gd name="connsiteY1327" fmla="*/ 608027 h 1213500"/>
              <a:gd name="connsiteX1328" fmla="*/ 567441 w 1035818"/>
              <a:gd name="connsiteY1328" fmla="*/ 616907 h 1213500"/>
              <a:gd name="connsiteX1329" fmla="*/ 566566 w 1035818"/>
              <a:gd name="connsiteY1329" fmla="*/ 616964 h 1213500"/>
              <a:gd name="connsiteX1330" fmla="*/ 79809 w 1035818"/>
              <a:gd name="connsiteY1330" fmla="*/ 606032 h 1213500"/>
              <a:gd name="connsiteX1331" fmla="*/ 79802 w 1035818"/>
              <a:gd name="connsiteY1331" fmla="*/ 606121 h 1213500"/>
              <a:gd name="connsiteX1332" fmla="*/ 76859 w 1035818"/>
              <a:gd name="connsiteY1332" fmla="*/ 609097 h 1213500"/>
              <a:gd name="connsiteX1333" fmla="*/ 609798 w 1035818"/>
              <a:gd name="connsiteY1333" fmla="*/ 602579 h 1213500"/>
              <a:gd name="connsiteX1334" fmla="*/ 610128 w 1035818"/>
              <a:gd name="connsiteY1334" fmla="*/ 603848 h 1213500"/>
              <a:gd name="connsiteX1335" fmla="*/ 551707 w 1035818"/>
              <a:gd name="connsiteY1335" fmla="*/ 709753 h 1213500"/>
              <a:gd name="connsiteX1336" fmla="*/ 494434 w 1035818"/>
              <a:gd name="connsiteY1336" fmla="*/ 815012 h 1213500"/>
              <a:gd name="connsiteX1337" fmla="*/ 506062 w 1035818"/>
              <a:gd name="connsiteY1337" fmla="*/ 775048 h 1213500"/>
              <a:gd name="connsiteX1338" fmla="*/ 528321 w 1035818"/>
              <a:gd name="connsiteY1338" fmla="*/ 710885 h 1213500"/>
              <a:gd name="connsiteX1339" fmla="*/ 567441 w 1035818"/>
              <a:gd name="connsiteY1339" fmla="*/ 616907 h 1213500"/>
              <a:gd name="connsiteX1340" fmla="*/ 571263 w 1035818"/>
              <a:gd name="connsiteY1340" fmla="*/ 616659 h 1213500"/>
              <a:gd name="connsiteX1341" fmla="*/ 594374 w 1035818"/>
              <a:gd name="connsiteY1341" fmla="*/ 611951 h 1213500"/>
              <a:gd name="connsiteX1342" fmla="*/ 855400 w 1035818"/>
              <a:gd name="connsiteY1342" fmla="*/ 600134 h 1213500"/>
              <a:gd name="connsiteX1343" fmla="*/ 857440 w 1035818"/>
              <a:gd name="connsiteY1343" fmla="*/ 605059 h 1213500"/>
              <a:gd name="connsiteX1344" fmla="*/ 821169 w 1035818"/>
              <a:gd name="connsiteY1344" fmla="*/ 669127 h 1213500"/>
              <a:gd name="connsiteX1345" fmla="*/ 815852 w 1035818"/>
              <a:gd name="connsiteY1345" fmla="*/ 678842 h 1213500"/>
              <a:gd name="connsiteX1346" fmla="*/ 816769 w 1035818"/>
              <a:gd name="connsiteY1346" fmla="*/ 676473 h 1213500"/>
              <a:gd name="connsiteX1347" fmla="*/ 810231 w 1035818"/>
              <a:gd name="connsiteY1347" fmla="*/ 676760 h 1213500"/>
              <a:gd name="connsiteX1348" fmla="*/ 802726 w 1035818"/>
              <a:gd name="connsiteY1348" fmla="*/ 684020 h 1213500"/>
              <a:gd name="connsiteX1349" fmla="*/ 810625 w 1035818"/>
              <a:gd name="connsiteY1349" fmla="*/ 672136 h 1213500"/>
              <a:gd name="connsiteX1350" fmla="*/ 77927 w 1035818"/>
              <a:gd name="connsiteY1350" fmla="*/ 597642 h 1213500"/>
              <a:gd name="connsiteX1351" fmla="*/ 74805 w 1035818"/>
              <a:gd name="connsiteY1351" fmla="*/ 611174 h 1213500"/>
              <a:gd name="connsiteX1352" fmla="*/ 71179 w 1035818"/>
              <a:gd name="connsiteY1352" fmla="*/ 614841 h 1213500"/>
              <a:gd name="connsiteX1353" fmla="*/ 73453 w 1035818"/>
              <a:gd name="connsiteY1353" fmla="*/ 612635 h 1213500"/>
              <a:gd name="connsiteX1354" fmla="*/ 74788 w 1035818"/>
              <a:gd name="connsiteY1354" fmla="*/ 611249 h 1213500"/>
              <a:gd name="connsiteX1355" fmla="*/ 73726 w 1035818"/>
              <a:gd name="connsiteY1355" fmla="*/ 615851 h 1213500"/>
              <a:gd name="connsiteX1356" fmla="*/ 56437 w 1035818"/>
              <a:gd name="connsiteY1356" fmla="*/ 693593 h 1213500"/>
              <a:gd name="connsiteX1357" fmla="*/ 48217 w 1035818"/>
              <a:gd name="connsiteY1357" fmla="*/ 736344 h 1213500"/>
              <a:gd name="connsiteX1358" fmla="*/ 31691 w 1035818"/>
              <a:gd name="connsiteY1358" fmla="*/ 779114 h 1213500"/>
              <a:gd name="connsiteX1359" fmla="*/ 28083 w 1035818"/>
              <a:gd name="connsiteY1359" fmla="*/ 788237 h 1213500"/>
              <a:gd name="connsiteX1360" fmla="*/ 14242 w 1035818"/>
              <a:gd name="connsiteY1360" fmla="*/ 745379 h 1213500"/>
              <a:gd name="connsiteX1361" fmla="*/ 7406 w 1035818"/>
              <a:gd name="connsiteY1361" fmla="*/ 700426 h 1213500"/>
              <a:gd name="connsiteX1362" fmla="*/ 35476 w 1035818"/>
              <a:gd name="connsiteY1362" fmla="*/ 650255 h 1213500"/>
              <a:gd name="connsiteX1363" fmla="*/ 62370 w 1035818"/>
              <a:gd name="connsiteY1363" fmla="*/ 611358 h 1213500"/>
              <a:gd name="connsiteX1364" fmla="*/ 3920 w 1035818"/>
              <a:gd name="connsiteY1364" fmla="*/ 596747 h 1213500"/>
              <a:gd name="connsiteX1365" fmla="*/ 0 w 1035818"/>
              <a:gd name="connsiteY1365" fmla="*/ 604238 h 1213500"/>
              <a:gd name="connsiteX1366" fmla="*/ 35 w 1035818"/>
              <a:gd name="connsiteY1366" fmla="*/ 601424 h 1213500"/>
              <a:gd name="connsiteX1367" fmla="*/ 755890 w 1035818"/>
              <a:gd name="connsiteY1367" fmla="*/ 594407 h 1213500"/>
              <a:gd name="connsiteX1368" fmla="*/ 755616 w 1035818"/>
              <a:gd name="connsiteY1368" fmla="*/ 615362 h 1213500"/>
              <a:gd name="connsiteX1369" fmla="*/ 748654 w 1035818"/>
              <a:gd name="connsiteY1369" fmla="*/ 628808 h 1213500"/>
              <a:gd name="connsiteX1370" fmla="*/ 722652 w 1035818"/>
              <a:gd name="connsiteY1370" fmla="*/ 650255 h 1213500"/>
              <a:gd name="connsiteX1371" fmla="*/ 704818 w 1035818"/>
              <a:gd name="connsiteY1371" fmla="*/ 669165 h 1213500"/>
              <a:gd name="connsiteX1372" fmla="*/ 706290 w 1035818"/>
              <a:gd name="connsiteY1372" fmla="*/ 666618 h 1213500"/>
              <a:gd name="connsiteX1373" fmla="*/ 706291 w 1035818"/>
              <a:gd name="connsiteY1373" fmla="*/ 666616 h 1213500"/>
              <a:gd name="connsiteX1374" fmla="*/ 139206 w 1035818"/>
              <a:gd name="connsiteY1374" fmla="*/ 592372 h 1213500"/>
              <a:gd name="connsiteX1375" fmla="*/ 139117 w 1035818"/>
              <a:gd name="connsiteY1375" fmla="*/ 592822 h 1213500"/>
              <a:gd name="connsiteX1376" fmla="*/ 136675 w 1035818"/>
              <a:gd name="connsiteY1376" fmla="*/ 611044 h 1213500"/>
              <a:gd name="connsiteX1377" fmla="*/ 128769 w 1035818"/>
              <a:gd name="connsiteY1377" fmla="*/ 627216 h 1213500"/>
              <a:gd name="connsiteX1378" fmla="*/ 129933 w 1035818"/>
              <a:gd name="connsiteY1378" fmla="*/ 609276 h 1213500"/>
              <a:gd name="connsiteX1379" fmla="*/ 137702 w 1035818"/>
              <a:gd name="connsiteY1379" fmla="*/ 595106 h 1213500"/>
              <a:gd name="connsiteX1380" fmla="*/ 626207 w 1035818"/>
              <a:gd name="connsiteY1380" fmla="*/ 591352 h 1213500"/>
              <a:gd name="connsiteX1381" fmla="*/ 622744 w 1035818"/>
              <a:gd name="connsiteY1381" fmla="*/ 600063 h 1213500"/>
              <a:gd name="connsiteX1382" fmla="*/ 614286 w 1035818"/>
              <a:gd name="connsiteY1382" fmla="*/ 619842 h 1213500"/>
              <a:gd name="connsiteX1383" fmla="*/ 610128 w 1035818"/>
              <a:gd name="connsiteY1383" fmla="*/ 603848 h 1213500"/>
              <a:gd name="connsiteX1384" fmla="*/ 611348 w 1035818"/>
              <a:gd name="connsiteY1384" fmla="*/ 601637 h 1213500"/>
              <a:gd name="connsiteX1385" fmla="*/ 612346 w 1035818"/>
              <a:gd name="connsiteY1385" fmla="*/ 601030 h 1213500"/>
              <a:gd name="connsiteX1386" fmla="*/ 474242 w 1035818"/>
              <a:gd name="connsiteY1386" fmla="*/ 590877 h 1213500"/>
              <a:gd name="connsiteX1387" fmla="*/ 466697 w 1035818"/>
              <a:gd name="connsiteY1387" fmla="*/ 615695 h 1213500"/>
              <a:gd name="connsiteX1388" fmla="*/ 458326 w 1035818"/>
              <a:gd name="connsiteY1388" fmla="*/ 640153 h 1213500"/>
              <a:gd name="connsiteX1389" fmla="*/ 432951 w 1035818"/>
              <a:gd name="connsiteY1389" fmla="*/ 689920 h 1213500"/>
              <a:gd name="connsiteX1390" fmla="*/ 431177 w 1035818"/>
              <a:gd name="connsiteY1390" fmla="*/ 691093 h 1213500"/>
              <a:gd name="connsiteX1391" fmla="*/ 427185 w 1035818"/>
              <a:gd name="connsiteY1391" fmla="*/ 693868 h 1213500"/>
              <a:gd name="connsiteX1392" fmla="*/ 429635 w 1035818"/>
              <a:gd name="connsiteY1392" fmla="*/ 687898 h 1213500"/>
              <a:gd name="connsiteX1393" fmla="*/ 444509 w 1035818"/>
              <a:gd name="connsiteY1393" fmla="*/ 650255 h 1213500"/>
              <a:gd name="connsiteX1394" fmla="*/ 444847 w 1035818"/>
              <a:gd name="connsiteY1394" fmla="*/ 649161 h 1213500"/>
              <a:gd name="connsiteX1395" fmla="*/ 452540 w 1035818"/>
              <a:gd name="connsiteY1395" fmla="*/ 635533 h 1213500"/>
              <a:gd name="connsiteX1396" fmla="*/ 464498 w 1035818"/>
              <a:gd name="connsiteY1396" fmla="*/ 607355 h 1213500"/>
              <a:gd name="connsiteX1397" fmla="*/ 466931 w 1035818"/>
              <a:gd name="connsiteY1397" fmla="*/ 599649 h 1213500"/>
              <a:gd name="connsiteX1398" fmla="*/ 470237 w 1035818"/>
              <a:gd name="connsiteY1398" fmla="*/ 589177 h 1213500"/>
              <a:gd name="connsiteX1399" fmla="*/ 466931 w 1035818"/>
              <a:gd name="connsiteY1399" fmla="*/ 599649 h 1213500"/>
              <a:gd name="connsiteX1400" fmla="*/ 456088 w 1035818"/>
              <a:gd name="connsiteY1400" fmla="*/ 612657 h 1213500"/>
              <a:gd name="connsiteX1401" fmla="*/ 459017 w 1035818"/>
              <a:gd name="connsiteY1401" fmla="*/ 603145 h 1213500"/>
              <a:gd name="connsiteX1402" fmla="*/ 705886 w 1035818"/>
              <a:gd name="connsiteY1402" fmla="*/ 585617 h 1213500"/>
              <a:gd name="connsiteX1403" fmla="*/ 684582 w 1035818"/>
              <a:gd name="connsiteY1403" fmla="*/ 628147 h 1213500"/>
              <a:gd name="connsiteX1404" fmla="*/ 651565 w 1035818"/>
              <a:gd name="connsiteY1404" fmla="*/ 665732 h 1213500"/>
              <a:gd name="connsiteX1405" fmla="*/ 634384 w 1035818"/>
              <a:gd name="connsiteY1405" fmla="*/ 689151 h 1213500"/>
              <a:gd name="connsiteX1406" fmla="*/ 641674 w 1035818"/>
              <a:gd name="connsiteY1406" fmla="*/ 650595 h 1213500"/>
              <a:gd name="connsiteX1407" fmla="*/ 658044 w 1035818"/>
              <a:gd name="connsiteY1407" fmla="*/ 634608 h 1213500"/>
              <a:gd name="connsiteX1408" fmla="*/ 297257 w 1035818"/>
              <a:gd name="connsiteY1408" fmla="*/ 584810 h 1213500"/>
              <a:gd name="connsiteX1409" fmla="*/ 293259 w 1035818"/>
              <a:gd name="connsiteY1409" fmla="*/ 609172 h 1213500"/>
              <a:gd name="connsiteX1410" fmla="*/ 272962 w 1035818"/>
              <a:gd name="connsiteY1410" fmla="*/ 651137 h 1213500"/>
              <a:gd name="connsiteX1411" fmla="*/ 275948 w 1035818"/>
              <a:gd name="connsiteY1411" fmla="*/ 620016 h 1213500"/>
              <a:gd name="connsiteX1412" fmla="*/ 81087 w 1035818"/>
              <a:gd name="connsiteY1412" fmla="*/ 584286 h 1213500"/>
              <a:gd name="connsiteX1413" fmla="*/ 80493 w 1035818"/>
              <a:gd name="connsiteY1413" fmla="*/ 595379 h 1213500"/>
              <a:gd name="connsiteX1414" fmla="*/ 77927 w 1035818"/>
              <a:gd name="connsiteY1414" fmla="*/ 597642 h 1213500"/>
              <a:gd name="connsiteX1415" fmla="*/ 80465 w 1035818"/>
              <a:gd name="connsiteY1415" fmla="*/ 586640 h 1213500"/>
              <a:gd name="connsiteX1416" fmla="*/ 80951 w 1035818"/>
              <a:gd name="connsiteY1416" fmla="*/ 584483 h 1213500"/>
              <a:gd name="connsiteX1417" fmla="*/ 724592 w 1035818"/>
              <a:gd name="connsiteY1417" fmla="*/ 582938 h 1213500"/>
              <a:gd name="connsiteX1418" fmla="*/ 704572 w 1035818"/>
              <a:gd name="connsiteY1418" fmla="*/ 626261 h 1213500"/>
              <a:gd name="connsiteX1419" fmla="*/ 692434 w 1035818"/>
              <a:gd name="connsiteY1419" fmla="*/ 654872 h 1213500"/>
              <a:gd name="connsiteX1420" fmla="*/ 643363 w 1035818"/>
              <a:gd name="connsiteY1420" fmla="*/ 731678 h 1213500"/>
              <a:gd name="connsiteX1421" fmla="*/ 639727 w 1035818"/>
              <a:gd name="connsiteY1421" fmla="*/ 717693 h 1213500"/>
              <a:gd name="connsiteX1422" fmla="*/ 684582 w 1035818"/>
              <a:gd name="connsiteY1422" fmla="*/ 628147 h 1213500"/>
              <a:gd name="connsiteX1423" fmla="*/ 722652 w 1035818"/>
              <a:gd name="connsiteY1423" fmla="*/ 584810 h 1213500"/>
              <a:gd name="connsiteX1424" fmla="*/ 565836 w 1035818"/>
              <a:gd name="connsiteY1424" fmla="*/ 581193 h 1213500"/>
              <a:gd name="connsiteX1425" fmla="*/ 563925 w 1035818"/>
              <a:gd name="connsiteY1425" fmla="*/ 585338 h 1213500"/>
              <a:gd name="connsiteX1426" fmla="*/ 561204 w 1035818"/>
              <a:gd name="connsiteY1426" fmla="*/ 591531 h 1213500"/>
              <a:gd name="connsiteX1427" fmla="*/ 542545 w 1035818"/>
              <a:gd name="connsiteY1427" fmla="*/ 622939 h 1213500"/>
              <a:gd name="connsiteX1428" fmla="*/ 540113 w 1035818"/>
              <a:gd name="connsiteY1428" fmla="*/ 623914 h 1213500"/>
              <a:gd name="connsiteX1429" fmla="*/ 539685 w 1035818"/>
              <a:gd name="connsiteY1429" fmla="*/ 624141 h 1213500"/>
              <a:gd name="connsiteX1430" fmla="*/ 555315 w 1035818"/>
              <a:gd name="connsiteY1430" fmla="*/ 593611 h 1213500"/>
              <a:gd name="connsiteX1431" fmla="*/ 107267 w 1035818"/>
              <a:gd name="connsiteY1431" fmla="*/ 573514 h 1213500"/>
              <a:gd name="connsiteX1432" fmla="*/ 90571 w 1035818"/>
              <a:gd name="connsiteY1432" fmla="*/ 594850 h 1213500"/>
              <a:gd name="connsiteX1433" fmla="*/ 79809 w 1035818"/>
              <a:gd name="connsiteY1433" fmla="*/ 606032 h 1213500"/>
              <a:gd name="connsiteX1434" fmla="*/ 80141 w 1035818"/>
              <a:gd name="connsiteY1434" fmla="*/ 601976 h 1213500"/>
              <a:gd name="connsiteX1435" fmla="*/ 80493 w 1035818"/>
              <a:gd name="connsiteY1435" fmla="*/ 595379 h 1213500"/>
              <a:gd name="connsiteX1436" fmla="*/ 82406 w 1035818"/>
              <a:gd name="connsiteY1436" fmla="*/ 593693 h 1213500"/>
              <a:gd name="connsiteX1437" fmla="*/ 107267 w 1035818"/>
              <a:gd name="connsiteY1437" fmla="*/ 573514 h 1213500"/>
              <a:gd name="connsiteX1438" fmla="*/ 81820 w 1035818"/>
              <a:gd name="connsiteY1438" fmla="*/ 570592 h 1213500"/>
              <a:gd name="connsiteX1439" fmla="*/ 81116 w 1035818"/>
              <a:gd name="connsiteY1439" fmla="*/ 583751 h 1213500"/>
              <a:gd name="connsiteX1440" fmla="*/ 80951 w 1035818"/>
              <a:gd name="connsiteY1440" fmla="*/ 584483 h 1213500"/>
              <a:gd name="connsiteX1441" fmla="*/ 62370 w 1035818"/>
              <a:gd name="connsiteY1441" fmla="*/ 611358 h 1213500"/>
              <a:gd name="connsiteX1442" fmla="*/ 56328 w 1035818"/>
              <a:gd name="connsiteY1442" fmla="*/ 616684 h 1213500"/>
              <a:gd name="connsiteX1443" fmla="*/ 48270 w 1035818"/>
              <a:gd name="connsiteY1443" fmla="*/ 623954 h 1213500"/>
              <a:gd name="connsiteX1444" fmla="*/ 51837 w 1035818"/>
              <a:gd name="connsiteY1444" fmla="*/ 617532 h 1213500"/>
              <a:gd name="connsiteX1445" fmla="*/ 798066 w 1035818"/>
              <a:gd name="connsiteY1445" fmla="*/ 569857 h 1213500"/>
              <a:gd name="connsiteX1446" fmla="*/ 795494 w 1035818"/>
              <a:gd name="connsiteY1446" fmla="*/ 590173 h 1213500"/>
              <a:gd name="connsiteX1447" fmla="*/ 771117 w 1035818"/>
              <a:gd name="connsiteY1447" fmla="*/ 610280 h 1213500"/>
              <a:gd name="connsiteX1448" fmla="*/ 788097 w 1035818"/>
              <a:gd name="connsiteY1448" fmla="*/ 584810 h 1213500"/>
              <a:gd name="connsiteX1449" fmla="*/ 841772 w 1035818"/>
              <a:gd name="connsiteY1449" fmla="*/ 567232 h 1213500"/>
              <a:gd name="connsiteX1450" fmla="*/ 853736 w 1035818"/>
              <a:gd name="connsiteY1450" fmla="*/ 596117 h 1213500"/>
              <a:gd name="connsiteX1451" fmla="*/ 820820 w 1035818"/>
              <a:gd name="connsiteY1451" fmla="*/ 633894 h 1213500"/>
              <a:gd name="connsiteX1452" fmla="*/ 806883 w 1035818"/>
              <a:gd name="connsiteY1452" fmla="*/ 652323 h 1213500"/>
              <a:gd name="connsiteX1453" fmla="*/ 818075 w 1035818"/>
              <a:gd name="connsiteY1453" fmla="*/ 623460 h 1213500"/>
              <a:gd name="connsiteX1454" fmla="*/ 839202 w 1035818"/>
              <a:gd name="connsiteY1454" fmla="*/ 573099 h 1213500"/>
              <a:gd name="connsiteX1455" fmla="*/ 282052 w 1035818"/>
              <a:gd name="connsiteY1455" fmla="*/ 563301 h 1213500"/>
              <a:gd name="connsiteX1456" fmla="*/ 280896 w 1035818"/>
              <a:gd name="connsiteY1456" fmla="*/ 568448 h 1213500"/>
              <a:gd name="connsiteX1457" fmla="*/ 275948 w 1035818"/>
              <a:gd name="connsiteY1457" fmla="*/ 620016 h 1213500"/>
              <a:gd name="connsiteX1458" fmla="*/ 247421 w 1035818"/>
              <a:gd name="connsiteY1458" fmla="*/ 667147 h 1213500"/>
              <a:gd name="connsiteX1459" fmla="*/ 127686 w 1035818"/>
              <a:gd name="connsiteY1459" fmla="*/ 892601 h 1213500"/>
              <a:gd name="connsiteX1460" fmla="*/ 99125 w 1035818"/>
              <a:gd name="connsiteY1460" fmla="*/ 939489 h 1213500"/>
              <a:gd name="connsiteX1461" fmla="*/ 88879 w 1035818"/>
              <a:gd name="connsiteY1461" fmla="*/ 925567 h 1213500"/>
              <a:gd name="connsiteX1462" fmla="*/ 74178 w 1035818"/>
              <a:gd name="connsiteY1462" fmla="*/ 896844 h 1213500"/>
              <a:gd name="connsiteX1463" fmla="*/ 84560 w 1035818"/>
              <a:gd name="connsiteY1463" fmla="*/ 862952 h 1213500"/>
              <a:gd name="connsiteX1464" fmla="*/ 85340 w 1035818"/>
              <a:gd name="connsiteY1464" fmla="*/ 860614 h 1213500"/>
              <a:gd name="connsiteX1465" fmla="*/ 166367 w 1035818"/>
              <a:gd name="connsiteY1465" fmla="*/ 748423 h 1213500"/>
              <a:gd name="connsiteX1466" fmla="*/ 472273 w 1035818"/>
              <a:gd name="connsiteY1466" fmla="*/ 562355 h 1213500"/>
              <a:gd name="connsiteX1467" fmla="*/ 467407 w 1035818"/>
              <a:gd name="connsiteY1467" fmla="*/ 575900 h 1213500"/>
              <a:gd name="connsiteX1468" fmla="*/ 459017 w 1035818"/>
              <a:gd name="connsiteY1468" fmla="*/ 603145 h 1213500"/>
              <a:gd name="connsiteX1469" fmla="*/ 453525 w 1035818"/>
              <a:gd name="connsiteY1469" fmla="*/ 609982 h 1213500"/>
              <a:gd name="connsiteX1470" fmla="*/ 443400 w 1035818"/>
              <a:gd name="connsiteY1470" fmla="*/ 622132 h 1213500"/>
              <a:gd name="connsiteX1471" fmla="*/ 834891 w 1035818"/>
              <a:gd name="connsiteY1471" fmla="*/ 559221 h 1213500"/>
              <a:gd name="connsiteX1472" fmla="*/ 806884 w 1035818"/>
              <a:gd name="connsiteY1472" fmla="*/ 610636 h 1213500"/>
              <a:gd name="connsiteX1473" fmla="*/ 788960 w 1035818"/>
              <a:gd name="connsiteY1473" fmla="*/ 641783 h 1213500"/>
              <a:gd name="connsiteX1474" fmla="*/ 795494 w 1035818"/>
              <a:gd name="connsiteY1474" fmla="*/ 590173 h 1213500"/>
              <a:gd name="connsiteX1475" fmla="*/ 803413 w 1035818"/>
              <a:gd name="connsiteY1475" fmla="*/ 583641 h 1213500"/>
              <a:gd name="connsiteX1476" fmla="*/ 674578 w 1035818"/>
              <a:gd name="connsiteY1476" fmla="*/ 555859 h 1213500"/>
              <a:gd name="connsiteX1477" fmla="*/ 658726 w 1035818"/>
              <a:gd name="connsiteY1477" fmla="*/ 593542 h 1213500"/>
              <a:gd name="connsiteX1478" fmla="*/ 648224 w 1035818"/>
              <a:gd name="connsiteY1478" fmla="*/ 615953 h 1213500"/>
              <a:gd name="connsiteX1479" fmla="*/ 657119 w 1035818"/>
              <a:gd name="connsiteY1479" fmla="*/ 568912 h 1213500"/>
              <a:gd name="connsiteX1480" fmla="*/ 836915 w 1035818"/>
              <a:gd name="connsiteY1480" fmla="*/ 555506 h 1213500"/>
              <a:gd name="connsiteX1481" fmla="*/ 837587 w 1035818"/>
              <a:gd name="connsiteY1481" fmla="*/ 557129 h 1213500"/>
              <a:gd name="connsiteX1482" fmla="*/ 834891 w 1035818"/>
              <a:gd name="connsiteY1482" fmla="*/ 559221 h 1213500"/>
              <a:gd name="connsiteX1483" fmla="*/ 756407 w 1035818"/>
              <a:gd name="connsiteY1483" fmla="*/ 554740 h 1213500"/>
              <a:gd name="connsiteX1484" fmla="*/ 756032 w 1035818"/>
              <a:gd name="connsiteY1484" fmla="*/ 583470 h 1213500"/>
              <a:gd name="connsiteX1485" fmla="*/ 755375 w 1035818"/>
              <a:gd name="connsiteY1485" fmla="*/ 584810 h 1213500"/>
              <a:gd name="connsiteX1486" fmla="*/ 706291 w 1035818"/>
              <a:gd name="connsiteY1486" fmla="*/ 666616 h 1213500"/>
              <a:gd name="connsiteX1487" fmla="*/ 706291 w 1035818"/>
              <a:gd name="connsiteY1487" fmla="*/ 666616 h 1213500"/>
              <a:gd name="connsiteX1488" fmla="*/ 706290 w 1035818"/>
              <a:gd name="connsiteY1488" fmla="*/ 666618 h 1213500"/>
              <a:gd name="connsiteX1489" fmla="*/ 704662 w 1035818"/>
              <a:gd name="connsiteY1489" fmla="*/ 669331 h 1213500"/>
              <a:gd name="connsiteX1490" fmla="*/ 672113 w 1035818"/>
              <a:gd name="connsiteY1490" fmla="*/ 703845 h 1213500"/>
              <a:gd name="connsiteX1491" fmla="*/ 673568 w 1035818"/>
              <a:gd name="connsiteY1491" fmla="*/ 699339 h 1213500"/>
              <a:gd name="connsiteX1492" fmla="*/ 692434 w 1035818"/>
              <a:gd name="connsiteY1492" fmla="*/ 654872 h 1213500"/>
              <a:gd name="connsiteX1493" fmla="*/ 444842 w 1035818"/>
              <a:gd name="connsiteY1493" fmla="*/ 552392 h 1213500"/>
              <a:gd name="connsiteX1494" fmla="*/ 442845 w 1035818"/>
              <a:gd name="connsiteY1494" fmla="*/ 556419 h 1213500"/>
              <a:gd name="connsiteX1495" fmla="*/ 430239 w 1035818"/>
              <a:gd name="connsiteY1495" fmla="*/ 581746 h 1213500"/>
              <a:gd name="connsiteX1496" fmla="*/ 428148 w 1035818"/>
              <a:gd name="connsiteY1496" fmla="*/ 584810 h 1213500"/>
              <a:gd name="connsiteX1497" fmla="*/ 386732 w 1035818"/>
              <a:gd name="connsiteY1497" fmla="*/ 666318 h 1213500"/>
              <a:gd name="connsiteX1498" fmla="*/ 362163 w 1035818"/>
              <a:gd name="connsiteY1498" fmla="*/ 716262 h 1213500"/>
              <a:gd name="connsiteX1499" fmla="*/ 315632 w 1035818"/>
              <a:gd name="connsiteY1499" fmla="*/ 764677 h 1213500"/>
              <a:gd name="connsiteX1500" fmla="*/ 326678 w 1035818"/>
              <a:gd name="connsiteY1500" fmla="*/ 744196 h 1213500"/>
              <a:gd name="connsiteX1501" fmla="*/ 411787 w 1035818"/>
              <a:gd name="connsiteY1501" fmla="*/ 601171 h 1213500"/>
              <a:gd name="connsiteX1502" fmla="*/ 133644 w 1035818"/>
              <a:gd name="connsiteY1502" fmla="*/ 552087 h 1213500"/>
              <a:gd name="connsiteX1503" fmla="*/ 129933 w 1035818"/>
              <a:gd name="connsiteY1503" fmla="*/ 609276 h 1213500"/>
              <a:gd name="connsiteX1504" fmla="*/ 77539 w 1035818"/>
              <a:gd name="connsiteY1504" fmla="*/ 704840 h 1213500"/>
              <a:gd name="connsiteX1505" fmla="*/ 41608 w 1035818"/>
              <a:gd name="connsiteY1505" fmla="*/ 770722 h 1213500"/>
              <a:gd name="connsiteX1506" fmla="*/ 48217 w 1035818"/>
              <a:gd name="connsiteY1506" fmla="*/ 736344 h 1213500"/>
              <a:gd name="connsiteX1507" fmla="*/ 56503 w 1035818"/>
              <a:gd name="connsiteY1507" fmla="*/ 714902 h 1213500"/>
              <a:gd name="connsiteX1508" fmla="*/ 68199 w 1035818"/>
              <a:gd name="connsiteY1508" fmla="*/ 682978 h 1213500"/>
              <a:gd name="connsiteX1509" fmla="*/ 76788 w 1035818"/>
              <a:gd name="connsiteY1509" fmla="*/ 643009 h 1213500"/>
              <a:gd name="connsiteX1510" fmla="*/ 79802 w 1035818"/>
              <a:gd name="connsiteY1510" fmla="*/ 606121 h 1213500"/>
              <a:gd name="connsiteX1511" fmla="*/ 82771 w 1035818"/>
              <a:gd name="connsiteY1511" fmla="*/ 603119 h 1213500"/>
              <a:gd name="connsiteX1512" fmla="*/ 133644 w 1035818"/>
              <a:gd name="connsiteY1512" fmla="*/ 552087 h 1213500"/>
              <a:gd name="connsiteX1513" fmla="*/ 595806 w 1035818"/>
              <a:gd name="connsiteY1513" fmla="*/ 548766 h 1213500"/>
              <a:gd name="connsiteX1514" fmla="*/ 597709 w 1035818"/>
              <a:gd name="connsiteY1514" fmla="*/ 556083 h 1213500"/>
              <a:gd name="connsiteX1515" fmla="*/ 571138 w 1035818"/>
              <a:gd name="connsiteY1515" fmla="*/ 608027 h 1213500"/>
              <a:gd name="connsiteX1516" fmla="*/ 593548 w 1035818"/>
              <a:gd name="connsiteY1516" fmla="*/ 548483 h 1213500"/>
              <a:gd name="connsiteX1517" fmla="*/ 591761 w 1035818"/>
              <a:gd name="connsiteY1517" fmla="*/ 552087 h 1213500"/>
              <a:gd name="connsiteX1518" fmla="*/ 561327 w 1035818"/>
              <a:gd name="connsiteY1518" fmla="*/ 617305 h 1213500"/>
              <a:gd name="connsiteX1519" fmla="*/ 555695 w 1035818"/>
              <a:gd name="connsiteY1519" fmla="*/ 617671 h 1213500"/>
              <a:gd name="connsiteX1520" fmla="*/ 548591 w 1035818"/>
              <a:gd name="connsiteY1520" fmla="*/ 620517 h 1213500"/>
              <a:gd name="connsiteX1521" fmla="*/ 553010 w 1035818"/>
              <a:gd name="connsiteY1521" fmla="*/ 610183 h 1213500"/>
              <a:gd name="connsiteX1522" fmla="*/ 561204 w 1035818"/>
              <a:gd name="connsiteY1522" fmla="*/ 591531 h 1213500"/>
              <a:gd name="connsiteX1523" fmla="*/ 570892 w 1035818"/>
              <a:gd name="connsiteY1523" fmla="*/ 575225 h 1213500"/>
              <a:gd name="connsiteX1524" fmla="*/ 760579 w 1035818"/>
              <a:gd name="connsiteY1524" fmla="*/ 548209 h 1213500"/>
              <a:gd name="connsiteX1525" fmla="*/ 756407 w 1035818"/>
              <a:gd name="connsiteY1525" fmla="*/ 554740 h 1213500"/>
              <a:gd name="connsiteX1526" fmla="*/ 756440 w 1035818"/>
              <a:gd name="connsiteY1526" fmla="*/ 552204 h 1213500"/>
              <a:gd name="connsiteX1527" fmla="*/ 526836 w 1035818"/>
              <a:gd name="connsiteY1527" fmla="*/ 547586 h 1213500"/>
              <a:gd name="connsiteX1528" fmla="*/ 516118 w 1035818"/>
              <a:gd name="connsiteY1528" fmla="*/ 577811 h 1213500"/>
              <a:gd name="connsiteX1529" fmla="*/ 507468 w 1035818"/>
              <a:gd name="connsiteY1529" fmla="*/ 600657 h 1213500"/>
              <a:gd name="connsiteX1530" fmla="*/ 498790 w 1035818"/>
              <a:gd name="connsiteY1530" fmla="*/ 619034 h 1213500"/>
              <a:gd name="connsiteX1531" fmla="*/ 469673 w 1035818"/>
              <a:gd name="connsiteY1531" fmla="*/ 665622 h 1213500"/>
              <a:gd name="connsiteX1532" fmla="*/ 460182 w 1035818"/>
              <a:gd name="connsiteY1532" fmla="*/ 671902 h 1213500"/>
              <a:gd name="connsiteX1533" fmla="*/ 465834 w 1035818"/>
              <a:gd name="connsiteY1533" fmla="*/ 659419 h 1213500"/>
              <a:gd name="connsiteX1534" fmla="*/ 495141 w 1035818"/>
              <a:gd name="connsiteY1534" fmla="*/ 601472 h 1213500"/>
              <a:gd name="connsiteX1535" fmla="*/ 517600 w 1035818"/>
              <a:gd name="connsiteY1535" fmla="*/ 561816 h 1213500"/>
              <a:gd name="connsiteX1536" fmla="*/ 504915 w 1035818"/>
              <a:gd name="connsiteY1536" fmla="*/ 546007 h 1213500"/>
              <a:gd name="connsiteX1537" fmla="*/ 495306 w 1035818"/>
              <a:gd name="connsiteY1537" fmla="*/ 565607 h 1213500"/>
              <a:gd name="connsiteX1538" fmla="*/ 474242 w 1035818"/>
              <a:gd name="connsiteY1538" fmla="*/ 590877 h 1213500"/>
              <a:gd name="connsiteX1539" fmla="*/ 477513 w 1035818"/>
              <a:gd name="connsiteY1539" fmla="*/ 580119 h 1213500"/>
              <a:gd name="connsiteX1540" fmla="*/ 594981 w 1035818"/>
              <a:gd name="connsiteY1540" fmla="*/ 545591 h 1213500"/>
              <a:gd name="connsiteX1541" fmla="*/ 595220 w 1035818"/>
              <a:gd name="connsiteY1541" fmla="*/ 546510 h 1213500"/>
              <a:gd name="connsiteX1542" fmla="*/ 593548 w 1035818"/>
              <a:gd name="connsiteY1542" fmla="*/ 548483 h 1213500"/>
              <a:gd name="connsiteX1543" fmla="*/ 598219 w 1035818"/>
              <a:gd name="connsiteY1543" fmla="*/ 542969 h 1213500"/>
              <a:gd name="connsiteX1544" fmla="*/ 595806 w 1035818"/>
              <a:gd name="connsiteY1544" fmla="*/ 548766 h 1213500"/>
              <a:gd name="connsiteX1545" fmla="*/ 595220 w 1035818"/>
              <a:gd name="connsiteY1545" fmla="*/ 546510 h 1213500"/>
              <a:gd name="connsiteX1546" fmla="*/ 693712 w 1035818"/>
              <a:gd name="connsiteY1546" fmla="*/ 541138 h 1213500"/>
              <a:gd name="connsiteX1547" fmla="*/ 673568 w 1035818"/>
              <a:gd name="connsiteY1547" fmla="*/ 584810 h 1213500"/>
              <a:gd name="connsiteX1548" fmla="*/ 651670 w 1035818"/>
              <a:gd name="connsiteY1548" fmla="*/ 627789 h 1213500"/>
              <a:gd name="connsiteX1549" fmla="*/ 643011 w 1035818"/>
              <a:gd name="connsiteY1549" fmla="*/ 643528 h 1213500"/>
              <a:gd name="connsiteX1550" fmla="*/ 644820 w 1035818"/>
              <a:gd name="connsiteY1550" fmla="*/ 633960 h 1213500"/>
              <a:gd name="connsiteX1551" fmla="*/ 668443 w 1035818"/>
              <a:gd name="connsiteY1551" fmla="*/ 584783 h 1213500"/>
              <a:gd name="connsiteX1552" fmla="*/ 692153 w 1035818"/>
              <a:gd name="connsiteY1552" fmla="*/ 542348 h 1213500"/>
              <a:gd name="connsiteX1553" fmla="*/ 401012 w 1035818"/>
              <a:gd name="connsiteY1553" fmla="*/ 534800 h 1213500"/>
              <a:gd name="connsiteX1554" fmla="*/ 395425 w 1035818"/>
              <a:gd name="connsiteY1554" fmla="*/ 552087 h 1213500"/>
              <a:gd name="connsiteX1555" fmla="*/ 381782 w 1035818"/>
              <a:gd name="connsiteY1555" fmla="*/ 583850 h 1213500"/>
              <a:gd name="connsiteX1556" fmla="*/ 370119 w 1035818"/>
              <a:gd name="connsiteY1556" fmla="*/ 608917 h 1213500"/>
              <a:gd name="connsiteX1557" fmla="*/ 329980 w 1035818"/>
              <a:gd name="connsiteY1557" fmla="*/ 699339 h 1213500"/>
              <a:gd name="connsiteX1558" fmla="*/ 273922 w 1035818"/>
              <a:gd name="connsiteY1558" fmla="*/ 798316 h 1213500"/>
              <a:gd name="connsiteX1559" fmla="*/ 273078 w 1035818"/>
              <a:gd name="connsiteY1559" fmla="*/ 799687 h 1213500"/>
              <a:gd name="connsiteX1560" fmla="*/ 275019 w 1035818"/>
              <a:gd name="connsiteY1560" fmla="*/ 766727 h 1213500"/>
              <a:gd name="connsiteX1561" fmla="*/ 313619 w 1035818"/>
              <a:gd name="connsiteY1561" fmla="*/ 699339 h 1213500"/>
              <a:gd name="connsiteX1562" fmla="*/ 332269 w 1035818"/>
              <a:gd name="connsiteY1562" fmla="*/ 655002 h 1213500"/>
              <a:gd name="connsiteX1563" fmla="*/ 346341 w 1035818"/>
              <a:gd name="connsiteY1563" fmla="*/ 633894 h 1213500"/>
              <a:gd name="connsiteX1564" fmla="*/ 395573 w 1035818"/>
              <a:gd name="connsiteY1564" fmla="*/ 543995 h 1213500"/>
              <a:gd name="connsiteX1565" fmla="*/ 396674 w 1035818"/>
              <a:gd name="connsiteY1565" fmla="*/ 541969 h 1213500"/>
              <a:gd name="connsiteX1566" fmla="*/ 592130 w 1035818"/>
              <a:gd name="connsiteY1566" fmla="*/ 534628 h 1213500"/>
              <a:gd name="connsiteX1567" fmla="*/ 592928 w 1035818"/>
              <a:gd name="connsiteY1567" fmla="*/ 537694 h 1213500"/>
              <a:gd name="connsiteX1568" fmla="*/ 578953 w 1035818"/>
              <a:gd name="connsiteY1568" fmla="*/ 561658 h 1213500"/>
              <a:gd name="connsiteX1569" fmla="*/ 570892 w 1035818"/>
              <a:gd name="connsiteY1569" fmla="*/ 575225 h 1213500"/>
              <a:gd name="connsiteX1570" fmla="*/ 565836 w 1035818"/>
              <a:gd name="connsiteY1570" fmla="*/ 581193 h 1213500"/>
              <a:gd name="connsiteX1571" fmla="*/ 571658 w 1035818"/>
              <a:gd name="connsiteY1571" fmla="*/ 568562 h 1213500"/>
              <a:gd name="connsiteX1572" fmla="*/ 587428 w 1035818"/>
              <a:gd name="connsiteY1572" fmla="*/ 542169 h 1213500"/>
              <a:gd name="connsiteX1573" fmla="*/ 379792 w 1035818"/>
              <a:gd name="connsiteY1573" fmla="*/ 534270 h 1213500"/>
              <a:gd name="connsiteX1574" fmla="*/ 379386 w 1035818"/>
              <a:gd name="connsiteY1574" fmla="*/ 535498 h 1213500"/>
              <a:gd name="connsiteX1575" fmla="*/ 367006 w 1035818"/>
              <a:gd name="connsiteY1575" fmla="*/ 560398 h 1213500"/>
              <a:gd name="connsiteX1576" fmla="*/ 295462 w 1035818"/>
              <a:gd name="connsiteY1576" fmla="*/ 698466 h 1213500"/>
              <a:gd name="connsiteX1577" fmla="*/ 293987 w 1035818"/>
              <a:gd name="connsiteY1577" fmla="*/ 701192 h 1213500"/>
              <a:gd name="connsiteX1578" fmla="*/ 278524 w 1035818"/>
              <a:gd name="connsiteY1578" fmla="*/ 723610 h 1213500"/>
              <a:gd name="connsiteX1579" fmla="*/ 278837 w 1035818"/>
              <a:gd name="connsiteY1579" fmla="*/ 719836 h 1213500"/>
              <a:gd name="connsiteX1580" fmla="*/ 281279 w 1035818"/>
              <a:gd name="connsiteY1580" fmla="*/ 715039 h 1213500"/>
              <a:gd name="connsiteX1581" fmla="*/ 362703 w 1035818"/>
              <a:gd name="connsiteY1581" fmla="*/ 568448 h 1213500"/>
              <a:gd name="connsiteX1582" fmla="*/ 801813 w 1035818"/>
              <a:gd name="connsiteY1582" fmla="*/ 527445 h 1213500"/>
              <a:gd name="connsiteX1583" fmla="*/ 795373 w 1035818"/>
              <a:gd name="connsiteY1583" fmla="*/ 547115 h 1213500"/>
              <a:gd name="connsiteX1584" fmla="*/ 771354 w 1035818"/>
              <a:gd name="connsiteY1584" fmla="*/ 589915 h 1213500"/>
              <a:gd name="connsiteX1585" fmla="*/ 755593 w 1035818"/>
              <a:gd name="connsiteY1585" fmla="*/ 617155 h 1213500"/>
              <a:gd name="connsiteX1586" fmla="*/ 755616 w 1035818"/>
              <a:gd name="connsiteY1586" fmla="*/ 615362 h 1213500"/>
              <a:gd name="connsiteX1587" fmla="*/ 797966 w 1035818"/>
              <a:gd name="connsiteY1587" fmla="*/ 533572 h 1213500"/>
              <a:gd name="connsiteX1588" fmla="*/ 798671 w 1035818"/>
              <a:gd name="connsiteY1588" fmla="*/ 532122 h 1213500"/>
              <a:gd name="connsiteX1589" fmla="*/ 800255 w 1035818"/>
              <a:gd name="connsiteY1589" fmla="*/ 529817 h 1213500"/>
              <a:gd name="connsiteX1590" fmla="*/ 804309 w 1035818"/>
              <a:gd name="connsiteY1590" fmla="*/ 520544 h 1213500"/>
              <a:gd name="connsiteX1591" fmla="*/ 803823 w 1035818"/>
              <a:gd name="connsiteY1591" fmla="*/ 524385 h 1213500"/>
              <a:gd name="connsiteX1592" fmla="*/ 801813 w 1035818"/>
              <a:gd name="connsiteY1592" fmla="*/ 527445 h 1213500"/>
              <a:gd name="connsiteX1593" fmla="*/ 803586 w 1035818"/>
              <a:gd name="connsiteY1593" fmla="*/ 522029 h 1213500"/>
              <a:gd name="connsiteX1594" fmla="*/ 339539 w 1035818"/>
              <a:gd name="connsiteY1594" fmla="*/ 519798 h 1213500"/>
              <a:gd name="connsiteX1595" fmla="*/ 336293 w 1035818"/>
              <a:gd name="connsiteY1595" fmla="*/ 526552 h 1213500"/>
              <a:gd name="connsiteX1596" fmla="*/ 297257 w 1035818"/>
              <a:gd name="connsiteY1596" fmla="*/ 617532 h 1213500"/>
              <a:gd name="connsiteX1597" fmla="*/ 289338 w 1035818"/>
              <a:gd name="connsiteY1597" fmla="*/ 633064 h 1213500"/>
              <a:gd name="connsiteX1598" fmla="*/ 293259 w 1035818"/>
              <a:gd name="connsiteY1598" fmla="*/ 609172 h 1213500"/>
              <a:gd name="connsiteX1599" fmla="*/ 327629 w 1035818"/>
              <a:gd name="connsiteY1599" fmla="*/ 538111 h 1213500"/>
              <a:gd name="connsiteX1600" fmla="*/ 29645 w 1035818"/>
              <a:gd name="connsiteY1600" fmla="*/ 519787 h 1213500"/>
              <a:gd name="connsiteX1601" fmla="*/ 20476 w 1035818"/>
              <a:gd name="connsiteY1601" fmla="*/ 544442 h 1213500"/>
              <a:gd name="connsiteX1602" fmla="*/ 95 w 1035818"/>
              <a:gd name="connsiteY1602" fmla="*/ 596690 h 1213500"/>
              <a:gd name="connsiteX1603" fmla="*/ 254 w 1035818"/>
              <a:gd name="connsiteY1603" fmla="*/ 583911 h 1213500"/>
              <a:gd name="connsiteX1604" fmla="*/ 23630 w 1035818"/>
              <a:gd name="connsiteY1604" fmla="*/ 530672 h 1213500"/>
              <a:gd name="connsiteX1605" fmla="*/ 756900 w 1035818"/>
              <a:gd name="connsiteY1605" fmla="*/ 516892 h 1213500"/>
              <a:gd name="connsiteX1606" fmla="*/ 756440 w 1035818"/>
              <a:gd name="connsiteY1606" fmla="*/ 552204 h 1213500"/>
              <a:gd name="connsiteX1607" fmla="*/ 724592 w 1035818"/>
              <a:gd name="connsiteY1607" fmla="*/ 582938 h 1213500"/>
              <a:gd name="connsiteX1608" fmla="*/ 729610 w 1035818"/>
              <a:gd name="connsiteY1608" fmla="*/ 572078 h 1213500"/>
              <a:gd name="connsiteX1609" fmla="*/ 750158 w 1035818"/>
              <a:gd name="connsiteY1609" fmla="*/ 530478 h 1213500"/>
              <a:gd name="connsiteX1610" fmla="*/ 758926 w 1035818"/>
              <a:gd name="connsiteY1610" fmla="*/ 512810 h 1213500"/>
              <a:gd name="connsiteX1611" fmla="*/ 756900 w 1035818"/>
              <a:gd name="connsiteY1611" fmla="*/ 516892 h 1213500"/>
              <a:gd name="connsiteX1612" fmla="*/ 756913 w 1035818"/>
              <a:gd name="connsiteY1612" fmla="*/ 515897 h 1213500"/>
              <a:gd name="connsiteX1613" fmla="*/ 538868 w 1035818"/>
              <a:gd name="connsiteY1613" fmla="*/ 510657 h 1213500"/>
              <a:gd name="connsiteX1614" fmla="*/ 499579 w 1035818"/>
              <a:gd name="connsiteY1614" fmla="*/ 592696 h 1213500"/>
              <a:gd name="connsiteX1615" fmla="*/ 495141 w 1035818"/>
              <a:gd name="connsiteY1615" fmla="*/ 601472 h 1213500"/>
              <a:gd name="connsiteX1616" fmla="*/ 479834 w 1035818"/>
              <a:gd name="connsiteY1616" fmla="*/ 628500 h 1213500"/>
              <a:gd name="connsiteX1617" fmla="*/ 465834 w 1035818"/>
              <a:gd name="connsiteY1617" fmla="*/ 659419 h 1213500"/>
              <a:gd name="connsiteX1618" fmla="*/ 459188 w 1035818"/>
              <a:gd name="connsiteY1618" fmla="*/ 672559 h 1213500"/>
              <a:gd name="connsiteX1619" fmla="*/ 443735 w 1035818"/>
              <a:gd name="connsiteY1619" fmla="*/ 682784 h 1213500"/>
              <a:gd name="connsiteX1620" fmla="*/ 458326 w 1035818"/>
              <a:gd name="connsiteY1620" fmla="*/ 640153 h 1213500"/>
              <a:gd name="connsiteX1621" fmla="*/ 469668 w 1035818"/>
              <a:gd name="connsiteY1621" fmla="*/ 617909 h 1213500"/>
              <a:gd name="connsiteX1622" fmla="*/ 495306 w 1035818"/>
              <a:gd name="connsiteY1622" fmla="*/ 565607 h 1213500"/>
              <a:gd name="connsiteX1623" fmla="*/ 511753 w 1035818"/>
              <a:gd name="connsiteY1623" fmla="*/ 545877 h 1213500"/>
              <a:gd name="connsiteX1624" fmla="*/ 816212 w 1035818"/>
              <a:gd name="connsiteY1624" fmla="*/ 505525 h 1213500"/>
              <a:gd name="connsiteX1625" fmla="*/ 825693 w 1035818"/>
              <a:gd name="connsiteY1625" fmla="*/ 528416 h 1213500"/>
              <a:gd name="connsiteX1626" fmla="*/ 798066 w 1035818"/>
              <a:gd name="connsiteY1626" fmla="*/ 569857 h 1213500"/>
              <a:gd name="connsiteX1627" fmla="*/ 803823 w 1035818"/>
              <a:gd name="connsiteY1627" fmla="*/ 524385 h 1213500"/>
              <a:gd name="connsiteX1628" fmla="*/ 493593 w 1035818"/>
              <a:gd name="connsiteY1628" fmla="*/ 503003 h 1213500"/>
              <a:gd name="connsiteX1629" fmla="*/ 488387 w 1035818"/>
              <a:gd name="connsiteY1629" fmla="*/ 523493 h 1213500"/>
              <a:gd name="connsiteX1630" fmla="*/ 482985 w 1035818"/>
              <a:gd name="connsiteY1630" fmla="*/ 537758 h 1213500"/>
              <a:gd name="connsiteX1631" fmla="*/ 477232 w 1035818"/>
              <a:gd name="connsiteY1631" fmla="*/ 552087 h 1213500"/>
              <a:gd name="connsiteX1632" fmla="*/ 472273 w 1035818"/>
              <a:gd name="connsiteY1632" fmla="*/ 562355 h 1213500"/>
              <a:gd name="connsiteX1633" fmla="*/ 666946 w 1035818"/>
              <a:gd name="connsiteY1633" fmla="*/ 502500 h 1213500"/>
              <a:gd name="connsiteX1634" fmla="*/ 665518 w 1035818"/>
              <a:gd name="connsiteY1634" fmla="*/ 510967 h 1213500"/>
              <a:gd name="connsiteX1635" fmla="*/ 657207 w 1035818"/>
              <a:gd name="connsiteY1635" fmla="*/ 568448 h 1213500"/>
              <a:gd name="connsiteX1636" fmla="*/ 657119 w 1035818"/>
              <a:gd name="connsiteY1636" fmla="*/ 568912 h 1213500"/>
              <a:gd name="connsiteX1637" fmla="*/ 639757 w 1035818"/>
              <a:gd name="connsiteY1637" fmla="*/ 581892 h 1213500"/>
              <a:gd name="connsiteX1638" fmla="*/ 626207 w 1035818"/>
              <a:gd name="connsiteY1638" fmla="*/ 591352 h 1213500"/>
              <a:gd name="connsiteX1639" fmla="*/ 641695 w 1035818"/>
              <a:gd name="connsiteY1639" fmla="*/ 552392 h 1213500"/>
              <a:gd name="connsiteX1640" fmla="*/ 647899 w 1035818"/>
              <a:gd name="connsiteY1640" fmla="*/ 535895 h 1213500"/>
              <a:gd name="connsiteX1641" fmla="*/ 542968 w 1035818"/>
              <a:gd name="connsiteY1641" fmla="*/ 502095 h 1213500"/>
              <a:gd name="connsiteX1642" fmla="*/ 540841 w 1035818"/>
              <a:gd name="connsiteY1642" fmla="*/ 508095 h 1213500"/>
              <a:gd name="connsiteX1643" fmla="*/ 538868 w 1035818"/>
              <a:gd name="connsiteY1643" fmla="*/ 510657 h 1213500"/>
              <a:gd name="connsiteX1644" fmla="*/ 812640 w 1035818"/>
              <a:gd name="connsiteY1644" fmla="*/ 496901 h 1213500"/>
              <a:gd name="connsiteX1645" fmla="*/ 814103 w 1035818"/>
              <a:gd name="connsiteY1645" fmla="*/ 500433 h 1213500"/>
              <a:gd name="connsiteX1646" fmla="*/ 804309 w 1035818"/>
              <a:gd name="connsiteY1646" fmla="*/ 520544 h 1213500"/>
              <a:gd name="connsiteX1647" fmla="*/ 804459 w 1035818"/>
              <a:gd name="connsiteY1647" fmla="*/ 519364 h 1213500"/>
              <a:gd name="connsiteX1648" fmla="*/ 803586 w 1035818"/>
              <a:gd name="connsiteY1648" fmla="*/ 522029 h 1213500"/>
              <a:gd name="connsiteX1649" fmla="*/ 798671 w 1035818"/>
              <a:gd name="connsiteY1649" fmla="*/ 532122 h 1213500"/>
              <a:gd name="connsiteX1650" fmla="*/ 755890 w 1035818"/>
              <a:gd name="connsiteY1650" fmla="*/ 594407 h 1213500"/>
              <a:gd name="connsiteX1651" fmla="*/ 756032 w 1035818"/>
              <a:gd name="connsiteY1651" fmla="*/ 583470 h 1213500"/>
              <a:gd name="connsiteX1652" fmla="*/ 784832 w 1035818"/>
              <a:gd name="connsiteY1652" fmla="*/ 524805 h 1213500"/>
              <a:gd name="connsiteX1653" fmla="*/ 797637 w 1035818"/>
              <a:gd name="connsiteY1653" fmla="*/ 512448 h 1213500"/>
              <a:gd name="connsiteX1654" fmla="*/ 39268 w 1035818"/>
              <a:gd name="connsiteY1654" fmla="*/ 493909 h 1213500"/>
              <a:gd name="connsiteX1655" fmla="*/ 36486 w 1035818"/>
              <a:gd name="connsiteY1655" fmla="*/ 501390 h 1213500"/>
              <a:gd name="connsiteX1656" fmla="*/ 23630 w 1035818"/>
              <a:gd name="connsiteY1656" fmla="*/ 530672 h 1213500"/>
              <a:gd name="connsiteX1657" fmla="*/ 2753 w 1035818"/>
              <a:gd name="connsiteY1657" fmla="*/ 568448 h 1213500"/>
              <a:gd name="connsiteX1658" fmla="*/ 396 w 1035818"/>
              <a:gd name="connsiteY1658" fmla="*/ 572621 h 1213500"/>
              <a:gd name="connsiteX1659" fmla="*/ 440 w 1035818"/>
              <a:gd name="connsiteY1659" fmla="*/ 569048 h 1213500"/>
              <a:gd name="connsiteX1660" fmla="*/ 8949 w 1035818"/>
              <a:gd name="connsiteY1660" fmla="*/ 550904 h 1213500"/>
              <a:gd name="connsiteX1661" fmla="*/ 757233 w 1035818"/>
              <a:gd name="connsiteY1661" fmla="*/ 491408 h 1213500"/>
              <a:gd name="connsiteX1662" fmla="*/ 756913 w 1035818"/>
              <a:gd name="connsiteY1662" fmla="*/ 515897 h 1213500"/>
              <a:gd name="connsiteX1663" fmla="*/ 722652 w 1035818"/>
              <a:gd name="connsiteY1663" fmla="*/ 568448 h 1213500"/>
              <a:gd name="connsiteX1664" fmla="*/ 705886 w 1035818"/>
              <a:gd name="connsiteY1664" fmla="*/ 585617 h 1213500"/>
              <a:gd name="connsiteX1665" fmla="*/ 706291 w 1035818"/>
              <a:gd name="connsiteY1665" fmla="*/ 584810 h 1213500"/>
              <a:gd name="connsiteX1666" fmla="*/ 730872 w 1035818"/>
              <a:gd name="connsiteY1666" fmla="*/ 522319 h 1213500"/>
              <a:gd name="connsiteX1667" fmla="*/ 735309 w 1035818"/>
              <a:gd name="connsiteY1667" fmla="*/ 508811 h 1213500"/>
              <a:gd name="connsiteX1668" fmla="*/ 580120 w 1035818"/>
              <a:gd name="connsiteY1668" fmla="*/ 488432 h 1213500"/>
              <a:gd name="connsiteX1669" fmla="*/ 589548 w 1035818"/>
              <a:gd name="connsiteY1669" fmla="*/ 524694 h 1213500"/>
              <a:gd name="connsiteX1670" fmla="*/ 568019 w 1035818"/>
              <a:gd name="connsiteY1670" fmla="*/ 568796 h 1213500"/>
              <a:gd name="connsiteX1671" fmla="*/ 555315 w 1035818"/>
              <a:gd name="connsiteY1671" fmla="*/ 593611 h 1213500"/>
              <a:gd name="connsiteX1672" fmla="*/ 551167 w 1035818"/>
              <a:gd name="connsiteY1672" fmla="*/ 598508 h 1213500"/>
              <a:gd name="connsiteX1673" fmla="*/ 515536 w 1035818"/>
              <a:gd name="connsiteY1673" fmla="*/ 636142 h 1213500"/>
              <a:gd name="connsiteX1674" fmla="*/ 553152 w 1035818"/>
              <a:gd name="connsiteY1674" fmla="*/ 531921 h 1213500"/>
              <a:gd name="connsiteX1675" fmla="*/ 556240 w 1035818"/>
              <a:gd name="connsiteY1675" fmla="*/ 526971 h 1213500"/>
              <a:gd name="connsiteX1676" fmla="*/ 549796 w 1035818"/>
              <a:gd name="connsiteY1676" fmla="*/ 487183 h 1213500"/>
              <a:gd name="connsiteX1677" fmla="*/ 546718 w 1035818"/>
              <a:gd name="connsiteY1677" fmla="*/ 494265 h 1213500"/>
              <a:gd name="connsiteX1678" fmla="*/ 542968 w 1035818"/>
              <a:gd name="connsiteY1678" fmla="*/ 502095 h 1213500"/>
              <a:gd name="connsiteX1679" fmla="*/ 543906 w 1035818"/>
              <a:gd name="connsiteY1679" fmla="*/ 499451 h 1213500"/>
              <a:gd name="connsiteX1680" fmla="*/ 546474 w 1035818"/>
              <a:gd name="connsiteY1680" fmla="*/ 491736 h 1213500"/>
              <a:gd name="connsiteX1681" fmla="*/ 496297 w 1035818"/>
              <a:gd name="connsiteY1681" fmla="*/ 485808 h 1213500"/>
              <a:gd name="connsiteX1682" fmla="*/ 493704 w 1035818"/>
              <a:gd name="connsiteY1682" fmla="*/ 502303 h 1213500"/>
              <a:gd name="connsiteX1683" fmla="*/ 477232 w 1035818"/>
              <a:gd name="connsiteY1683" fmla="*/ 535726 h 1213500"/>
              <a:gd name="connsiteX1684" fmla="*/ 455862 w 1035818"/>
              <a:gd name="connsiteY1684" fmla="*/ 585240 h 1213500"/>
              <a:gd name="connsiteX1685" fmla="*/ 441141 w 1035818"/>
              <a:gd name="connsiteY1685" fmla="*/ 624844 h 1213500"/>
              <a:gd name="connsiteX1686" fmla="*/ 389375 w 1035818"/>
              <a:gd name="connsiteY1686" fmla="*/ 686966 h 1213500"/>
              <a:gd name="connsiteX1687" fmla="*/ 364227 w 1035818"/>
              <a:gd name="connsiteY1687" fmla="*/ 714058 h 1213500"/>
              <a:gd name="connsiteX1688" fmla="*/ 389667 w 1035818"/>
              <a:gd name="connsiteY1688" fmla="*/ 663258 h 1213500"/>
              <a:gd name="connsiteX1689" fmla="*/ 430239 w 1035818"/>
              <a:gd name="connsiteY1689" fmla="*/ 581746 h 1213500"/>
              <a:gd name="connsiteX1690" fmla="*/ 484409 w 1035818"/>
              <a:gd name="connsiteY1690" fmla="*/ 502368 h 1213500"/>
              <a:gd name="connsiteX1691" fmla="*/ 99716 w 1035818"/>
              <a:gd name="connsiteY1691" fmla="*/ 485246 h 1213500"/>
              <a:gd name="connsiteX1692" fmla="*/ 99488 w 1035818"/>
              <a:gd name="connsiteY1692" fmla="*/ 486287 h 1213500"/>
              <a:gd name="connsiteX1693" fmla="*/ 85105 w 1035818"/>
              <a:gd name="connsiteY1693" fmla="*/ 565447 h 1213500"/>
              <a:gd name="connsiteX1694" fmla="*/ 81820 w 1035818"/>
              <a:gd name="connsiteY1694" fmla="*/ 570592 h 1213500"/>
              <a:gd name="connsiteX1695" fmla="*/ 84560 w 1035818"/>
              <a:gd name="connsiteY1695" fmla="*/ 519364 h 1213500"/>
              <a:gd name="connsiteX1696" fmla="*/ 88948 w 1035818"/>
              <a:gd name="connsiteY1696" fmla="*/ 496902 h 1213500"/>
              <a:gd name="connsiteX1697" fmla="*/ 558862 w 1035818"/>
              <a:gd name="connsiteY1697" fmla="*/ 484687 h 1213500"/>
              <a:gd name="connsiteX1698" fmla="*/ 540738 w 1035818"/>
              <a:gd name="connsiteY1698" fmla="*/ 526169 h 1213500"/>
              <a:gd name="connsiteX1699" fmla="*/ 526836 w 1035818"/>
              <a:gd name="connsiteY1699" fmla="*/ 547586 h 1213500"/>
              <a:gd name="connsiteX1700" fmla="*/ 540841 w 1035818"/>
              <a:gd name="connsiteY1700" fmla="*/ 508095 h 1213500"/>
              <a:gd name="connsiteX1701" fmla="*/ 507409 w 1035818"/>
              <a:gd name="connsiteY1701" fmla="*/ 481786 h 1213500"/>
              <a:gd name="connsiteX1702" fmla="*/ 477513 w 1035818"/>
              <a:gd name="connsiteY1702" fmla="*/ 580119 h 1213500"/>
              <a:gd name="connsiteX1703" fmla="*/ 470237 w 1035818"/>
              <a:gd name="connsiteY1703" fmla="*/ 589177 h 1213500"/>
              <a:gd name="connsiteX1704" fmla="*/ 477716 w 1035818"/>
              <a:gd name="connsiteY1704" fmla="*/ 565491 h 1213500"/>
              <a:gd name="connsiteX1705" fmla="*/ 488387 w 1035818"/>
              <a:gd name="connsiteY1705" fmla="*/ 523493 h 1213500"/>
              <a:gd name="connsiteX1706" fmla="*/ 494434 w 1035818"/>
              <a:gd name="connsiteY1706" fmla="*/ 507525 h 1213500"/>
              <a:gd name="connsiteX1707" fmla="*/ 499350 w 1035818"/>
              <a:gd name="connsiteY1707" fmla="*/ 494163 h 1213500"/>
              <a:gd name="connsiteX1708" fmla="*/ 504164 w 1035818"/>
              <a:gd name="connsiteY1708" fmla="*/ 481078 h 1213500"/>
              <a:gd name="connsiteX1709" fmla="*/ 499350 w 1035818"/>
              <a:gd name="connsiteY1709" fmla="*/ 494163 h 1213500"/>
              <a:gd name="connsiteX1710" fmla="*/ 493593 w 1035818"/>
              <a:gd name="connsiteY1710" fmla="*/ 503003 h 1213500"/>
              <a:gd name="connsiteX1711" fmla="*/ 493704 w 1035818"/>
              <a:gd name="connsiteY1711" fmla="*/ 502303 h 1213500"/>
              <a:gd name="connsiteX1712" fmla="*/ 805056 w 1035818"/>
              <a:gd name="connsiteY1712" fmla="*/ 478593 h 1213500"/>
              <a:gd name="connsiteX1713" fmla="*/ 805653 w 1035818"/>
              <a:gd name="connsiteY1713" fmla="*/ 480035 h 1213500"/>
              <a:gd name="connsiteX1714" fmla="*/ 798884 w 1035818"/>
              <a:gd name="connsiteY1714" fmla="*/ 496182 h 1213500"/>
              <a:gd name="connsiteX1715" fmla="*/ 784832 w 1035818"/>
              <a:gd name="connsiteY1715" fmla="*/ 524805 h 1213500"/>
              <a:gd name="connsiteX1716" fmla="*/ 760579 w 1035818"/>
              <a:gd name="connsiteY1716" fmla="*/ 548209 h 1213500"/>
              <a:gd name="connsiteX1717" fmla="*/ 573377 w 1035818"/>
              <a:gd name="connsiteY1717" fmla="*/ 475885 h 1213500"/>
              <a:gd name="connsiteX1718" fmla="*/ 553152 w 1035818"/>
              <a:gd name="connsiteY1718" fmla="*/ 531921 h 1213500"/>
              <a:gd name="connsiteX1719" fmla="*/ 509955 w 1035818"/>
              <a:gd name="connsiteY1719" fmla="*/ 601171 h 1213500"/>
              <a:gd name="connsiteX1720" fmla="*/ 503153 w 1035818"/>
              <a:gd name="connsiteY1720" fmla="*/ 612054 h 1213500"/>
              <a:gd name="connsiteX1721" fmla="*/ 507468 w 1035818"/>
              <a:gd name="connsiteY1721" fmla="*/ 600657 h 1213500"/>
              <a:gd name="connsiteX1722" fmla="*/ 517178 w 1035818"/>
              <a:gd name="connsiteY1722" fmla="*/ 580092 h 1213500"/>
              <a:gd name="connsiteX1723" fmla="*/ 540738 w 1035818"/>
              <a:gd name="connsiteY1723" fmla="*/ 526169 h 1213500"/>
              <a:gd name="connsiteX1724" fmla="*/ 552704 w 1035818"/>
              <a:gd name="connsiteY1724" fmla="*/ 473021 h 1213500"/>
              <a:gd name="connsiteX1725" fmla="*/ 546474 w 1035818"/>
              <a:gd name="connsiteY1725" fmla="*/ 491736 h 1213500"/>
              <a:gd name="connsiteX1726" fmla="*/ 526316 w 1035818"/>
              <a:gd name="connsiteY1726" fmla="*/ 519364 h 1213500"/>
              <a:gd name="connsiteX1727" fmla="*/ 504915 w 1035818"/>
              <a:gd name="connsiteY1727" fmla="*/ 546007 h 1213500"/>
              <a:gd name="connsiteX1728" fmla="*/ 509955 w 1035818"/>
              <a:gd name="connsiteY1728" fmla="*/ 535726 h 1213500"/>
              <a:gd name="connsiteX1729" fmla="*/ 575400 w 1035818"/>
              <a:gd name="connsiteY1729" fmla="*/ 470280 h 1213500"/>
              <a:gd name="connsiteX1730" fmla="*/ 575882 w 1035818"/>
              <a:gd name="connsiteY1730" fmla="*/ 472135 h 1213500"/>
              <a:gd name="connsiteX1731" fmla="*/ 574652 w 1035818"/>
              <a:gd name="connsiteY1731" fmla="*/ 473922 h 1213500"/>
              <a:gd name="connsiteX1732" fmla="*/ 573377 w 1035818"/>
              <a:gd name="connsiteY1732" fmla="*/ 475885 h 1213500"/>
              <a:gd name="connsiteX1733" fmla="*/ 785787 w 1035818"/>
              <a:gd name="connsiteY1733" fmla="*/ 468741 h 1213500"/>
              <a:gd name="connsiteX1734" fmla="*/ 764740 w 1035818"/>
              <a:gd name="connsiteY1734" fmla="*/ 503892 h 1213500"/>
              <a:gd name="connsiteX1735" fmla="*/ 758926 w 1035818"/>
              <a:gd name="connsiteY1735" fmla="*/ 512810 h 1213500"/>
              <a:gd name="connsiteX1736" fmla="*/ 767691 w 1035818"/>
              <a:gd name="connsiteY1736" fmla="*/ 495148 h 1213500"/>
              <a:gd name="connsiteX1737" fmla="*/ 776185 w 1035818"/>
              <a:gd name="connsiteY1737" fmla="*/ 476363 h 1213500"/>
              <a:gd name="connsiteX1738" fmla="*/ 513452 w 1035818"/>
              <a:gd name="connsiteY1738" fmla="*/ 461909 h 1213500"/>
              <a:gd name="connsiteX1739" fmla="*/ 513198 w 1035818"/>
              <a:gd name="connsiteY1739" fmla="*/ 462746 h 1213500"/>
              <a:gd name="connsiteX1740" fmla="*/ 504164 w 1035818"/>
              <a:gd name="connsiteY1740" fmla="*/ 481078 h 1213500"/>
              <a:gd name="connsiteX1741" fmla="*/ 508864 w 1035818"/>
              <a:gd name="connsiteY1741" fmla="*/ 468301 h 1213500"/>
              <a:gd name="connsiteX1742" fmla="*/ 499949 w 1035818"/>
              <a:gd name="connsiteY1742" fmla="*/ 457183 h 1213500"/>
              <a:gd name="connsiteX1743" fmla="*/ 497767 w 1035818"/>
              <a:gd name="connsiteY1743" fmla="*/ 474293 h 1213500"/>
              <a:gd name="connsiteX1744" fmla="*/ 444842 w 1035818"/>
              <a:gd name="connsiteY1744" fmla="*/ 552392 h 1213500"/>
              <a:gd name="connsiteX1745" fmla="*/ 463756 w 1035818"/>
              <a:gd name="connsiteY1745" fmla="*/ 514257 h 1213500"/>
              <a:gd name="connsiteX1746" fmla="*/ 477773 w 1035818"/>
              <a:gd name="connsiteY1746" fmla="*/ 485940 h 1213500"/>
              <a:gd name="connsiteX1747" fmla="*/ 794765 w 1035818"/>
              <a:gd name="connsiteY1747" fmla="*/ 453747 h 1213500"/>
              <a:gd name="connsiteX1748" fmla="*/ 797217 w 1035818"/>
              <a:gd name="connsiteY1748" fmla="*/ 459668 h 1213500"/>
              <a:gd name="connsiteX1749" fmla="*/ 785787 w 1035818"/>
              <a:gd name="connsiteY1749" fmla="*/ 468741 h 1213500"/>
              <a:gd name="connsiteX1750" fmla="*/ 516765 w 1035818"/>
              <a:gd name="connsiteY1750" fmla="*/ 446258 h 1213500"/>
              <a:gd name="connsiteX1751" fmla="*/ 509663 w 1035818"/>
              <a:gd name="connsiteY1751" fmla="*/ 466127 h 1213500"/>
              <a:gd name="connsiteX1752" fmla="*/ 508864 w 1035818"/>
              <a:gd name="connsiteY1752" fmla="*/ 468301 h 1213500"/>
              <a:gd name="connsiteX1753" fmla="*/ 496297 w 1035818"/>
              <a:gd name="connsiteY1753" fmla="*/ 485808 h 1213500"/>
              <a:gd name="connsiteX1754" fmla="*/ 496306 w 1035818"/>
              <a:gd name="connsiteY1754" fmla="*/ 485747 h 1213500"/>
              <a:gd name="connsiteX1755" fmla="*/ 497767 w 1035818"/>
              <a:gd name="connsiteY1755" fmla="*/ 474293 h 1213500"/>
              <a:gd name="connsiteX1756" fmla="*/ 71669 w 1035818"/>
              <a:gd name="connsiteY1756" fmla="*/ 442907 h 1213500"/>
              <a:gd name="connsiteX1757" fmla="*/ 69105 w 1035818"/>
              <a:gd name="connsiteY1757" fmla="*/ 447693 h 1213500"/>
              <a:gd name="connsiteX1758" fmla="*/ 40582 w 1035818"/>
              <a:gd name="connsiteY1758" fmla="*/ 499996 h 1213500"/>
              <a:gd name="connsiteX1759" fmla="*/ 29645 w 1035818"/>
              <a:gd name="connsiteY1759" fmla="*/ 519787 h 1213500"/>
              <a:gd name="connsiteX1760" fmla="*/ 36486 w 1035818"/>
              <a:gd name="connsiteY1760" fmla="*/ 501390 h 1213500"/>
              <a:gd name="connsiteX1761" fmla="*/ 41297 w 1035818"/>
              <a:gd name="connsiteY1761" fmla="*/ 490432 h 1213500"/>
              <a:gd name="connsiteX1762" fmla="*/ 44342 w 1035818"/>
              <a:gd name="connsiteY1762" fmla="*/ 484371 h 1213500"/>
              <a:gd name="connsiteX1763" fmla="*/ 51837 w 1035818"/>
              <a:gd name="connsiteY1763" fmla="*/ 470280 h 1213500"/>
              <a:gd name="connsiteX1764" fmla="*/ 338431 w 1035818"/>
              <a:gd name="connsiteY1764" fmla="*/ 439836 h 1213500"/>
              <a:gd name="connsiteX1765" fmla="*/ 322191 w 1035818"/>
              <a:gd name="connsiteY1765" fmla="*/ 489254 h 1213500"/>
              <a:gd name="connsiteX1766" fmla="*/ 319387 w 1035818"/>
              <a:gd name="connsiteY1766" fmla="*/ 500003 h 1213500"/>
              <a:gd name="connsiteX1767" fmla="*/ 311748 w 1035818"/>
              <a:gd name="connsiteY1767" fmla="*/ 515780 h 1213500"/>
              <a:gd name="connsiteX1768" fmla="*/ 282052 w 1035818"/>
              <a:gd name="connsiteY1768" fmla="*/ 563301 h 1213500"/>
              <a:gd name="connsiteX1769" fmla="*/ 294557 w 1035818"/>
              <a:gd name="connsiteY1769" fmla="*/ 507592 h 1213500"/>
              <a:gd name="connsiteX1770" fmla="*/ 297257 w 1035818"/>
              <a:gd name="connsiteY1770" fmla="*/ 503003 h 1213500"/>
              <a:gd name="connsiteX1771" fmla="*/ 580674 w 1035818"/>
              <a:gd name="connsiteY1771" fmla="*/ 436222 h 1213500"/>
              <a:gd name="connsiteX1772" fmla="*/ 570065 w 1035818"/>
              <a:gd name="connsiteY1772" fmla="*/ 459044 h 1213500"/>
              <a:gd name="connsiteX1773" fmla="*/ 569676 w 1035818"/>
              <a:gd name="connsiteY1773" fmla="*/ 459936 h 1213500"/>
              <a:gd name="connsiteX1774" fmla="*/ 549796 w 1035818"/>
              <a:gd name="connsiteY1774" fmla="*/ 487183 h 1213500"/>
              <a:gd name="connsiteX1775" fmla="*/ 561663 w 1035818"/>
              <a:gd name="connsiteY1775" fmla="*/ 459879 h 1213500"/>
              <a:gd name="connsiteX1776" fmla="*/ 561871 w 1035818"/>
              <a:gd name="connsiteY1776" fmla="*/ 459574 h 1213500"/>
              <a:gd name="connsiteX1777" fmla="*/ 743536 w 1035818"/>
              <a:gd name="connsiteY1777" fmla="*/ 433124 h 1213500"/>
              <a:gd name="connsiteX1778" fmla="*/ 697890 w 1035818"/>
              <a:gd name="connsiteY1778" fmla="*/ 532080 h 1213500"/>
              <a:gd name="connsiteX1779" fmla="*/ 692153 w 1035818"/>
              <a:gd name="connsiteY1779" fmla="*/ 542348 h 1213500"/>
              <a:gd name="connsiteX1780" fmla="*/ 679191 w 1035818"/>
              <a:gd name="connsiteY1780" fmla="*/ 552410 h 1213500"/>
              <a:gd name="connsiteX1781" fmla="*/ 674578 w 1035818"/>
              <a:gd name="connsiteY1781" fmla="*/ 555859 h 1213500"/>
              <a:gd name="connsiteX1782" fmla="*/ 689929 w 1035818"/>
              <a:gd name="connsiteY1782" fmla="*/ 519364 h 1213500"/>
              <a:gd name="connsiteX1783" fmla="*/ 704393 w 1035818"/>
              <a:gd name="connsiteY1783" fmla="*/ 462029 h 1213500"/>
              <a:gd name="connsiteX1784" fmla="*/ 706291 w 1035818"/>
              <a:gd name="connsiteY1784" fmla="*/ 470280 h 1213500"/>
              <a:gd name="connsiteX1785" fmla="*/ 736778 w 1035818"/>
              <a:gd name="connsiteY1785" fmla="*/ 439975 h 1213500"/>
              <a:gd name="connsiteX1786" fmla="*/ 758023 w 1035818"/>
              <a:gd name="connsiteY1786" fmla="*/ 430792 h 1213500"/>
              <a:gd name="connsiteX1787" fmla="*/ 757903 w 1035818"/>
              <a:gd name="connsiteY1787" fmla="*/ 440033 h 1213500"/>
              <a:gd name="connsiteX1788" fmla="*/ 735309 w 1035818"/>
              <a:gd name="connsiteY1788" fmla="*/ 508811 h 1213500"/>
              <a:gd name="connsiteX1789" fmla="*/ 733230 w 1035818"/>
              <a:gd name="connsiteY1789" fmla="*/ 510461 h 1213500"/>
              <a:gd name="connsiteX1790" fmla="*/ 693712 w 1035818"/>
              <a:gd name="connsiteY1790" fmla="*/ 541138 h 1213500"/>
              <a:gd name="connsiteX1791" fmla="*/ 697890 w 1035818"/>
              <a:gd name="connsiteY1791" fmla="*/ 532080 h 1213500"/>
              <a:gd name="connsiteX1792" fmla="*/ 739076 w 1035818"/>
              <a:gd name="connsiteY1792" fmla="*/ 458369 h 1213500"/>
              <a:gd name="connsiteX1793" fmla="*/ 645197 w 1035818"/>
              <a:gd name="connsiteY1793" fmla="*/ 430284 h 1213500"/>
              <a:gd name="connsiteX1794" fmla="*/ 608396 w 1035818"/>
              <a:gd name="connsiteY1794" fmla="*/ 518523 h 1213500"/>
              <a:gd name="connsiteX1795" fmla="*/ 594981 w 1035818"/>
              <a:gd name="connsiteY1795" fmla="*/ 545591 h 1213500"/>
              <a:gd name="connsiteX1796" fmla="*/ 592928 w 1035818"/>
              <a:gd name="connsiteY1796" fmla="*/ 537694 h 1213500"/>
              <a:gd name="connsiteX1797" fmla="*/ 604825 w 1035818"/>
              <a:gd name="connsiteY1797" fmla="*/ 517292 h 1213500"/>
              <a:gd name="connsiteX1798" fmla="*/ 615652 w 1035818"/>
              <a:gd name="connsiteY1798" fmla="*/ 491400 h 1213500"/>
              <a:gd name="connsiteX1799" fmla="*/ 618913 w 1035818"/>
              <a:gd name="connsiteY1799" fmla="*/ 484968 h 1213500"/>
              <a:gd name="connsiteX1800" fmla="*/ 635487 w 1035818"/>
              <a:gd name="connsiteY1800" fmla="*/ 450861 h 1213500"/>
              <a:gd name="connsiteX1801" fmla="*/ 680888 w 1035818"/>
              <a:gd name="connsiteY1801" fmla="*/ 427433 h 1213500"/>
              <a:gd name="connsiteX1802" fmla="*/ 673694 w 1035818"/>
              <a:gd name="connsiteY1802" fmla="*/ 462508 h 1213500"/>
              <a:gd name="connsiteX1803" fmla="*/ 672525 w 1035818"/>
              <a:gd name="connsiteY1803" fmla="*/ 469439 h 1213500"/>
              <a:gd name="connsiteX1804" fmla="*/ 663899 w 1035818"/>
              <a:gd name="connsiteY1804" fmla="*/ 493350 h 1213500"/>
              <a:gd name="connsiteX1805" fmla="*/ 647899 w 1035818"/>
              <a:gd name="connsiteY1805" fmla="*/ 535895 h 1213500"/>
              <a:gd name="connsiteX1806" fmla="*/ 639214 w 1035818"/>
              <a:gd name="connsiteY1806" fmla="*/ 551121 h 1213500"/>
              <a:gd name="connsiteX1807" fmla="*/ 611348 w 1035818"/>
              <a:gd name="connsiteY1807" fmla="*/ 601637 h 1213500"/>
              <a:gd name="connsiteX1808" fmla="*/ 609798 w 1035818"/>
              <a:gd name="connsiteY1808" fmla="*/ 602579 h 1213500"/>
              <a:gd name="connsiteX1809" fmla="*/ 597709 w 1035818"/>
              <a:gd name="connsiteY1809" fmla="*/ 556083 h 1213500"/>
              <a:gd name="connsiteX1810" fmla="*/ 608123 w 1035818"/>
              <a:gd name="connsiteY1810" fmla="*/ 535726 h 1213500"/>
              <a:gd name="connsiteX1811" fmla="*/ 523610 w 1035818"/>
              <a:gd name="connsiteY1811" fmla="*/ 427105 h 1213500"/>
              <a:gd name="connsiteX1812" fmla="*/ 519887 w 1035818"/>
              <a:gd name="connsiteY1812" fmla="*/ 440745 h 1213500"/>
              <a:gd name="connsiteX1813" fmla="*/ 519387 w 1035818"/>
              <a:gd name="connsiteY1813" fmla="*/ 442388 h 1213500"/>
              <a:gd name="connsiteX1814" fmla="*/ 516765 w 1035818"/>
              <a:gd name="connsiteY1814" fmla="*/ 446258 h 1213500"/>
              <a:gd name="connsiteX1815" fmla="*/ 524013 w 1035818"/>
              <a:gd name="connsiteY1815" fmla="*/ 425976 h 1213500"/>
              <a:gd name="connsiteX1816" fmla="*/ 523610 w 1035818"/>
              <a:gd name="connsiteY1816" fmla="*/ 427105 h 1213500"/>
              <a:gd name="connsiteX1817" fmla="*/ 523866 w 1035818"/>
              <a:gd name="connsiteY1817" fmla="*/ 426168 h 1213500"/>
              <a:gd name="connsiteX1818" fmla="*/ 436379 w 1035818"/>
              <a:gd name="connsiteY1818" fmla="*/ 423153 h 1213500"/>
              <a:gd name="connsiteX1819" fmla="*/ 429629 w 1035818"/>
              <a:gd name="connsiteY1819" fmla="*/ 446240 h 1213500"/>
              <a:gd name="connsiteX1820" fmla="*/ 401663 w 1035818"/>
              <a:gd name="connsiteY1820" fmla="*/ 532786 h 1213500"/>
              <a:gd name="connsiteX1821" fmla="*/ 396674 w 1035818"/>
              <a:gd name="connsiteY1821" fmla="*/ 541969 h 1213500"/>
              <a:gd name="connsiteX1822" fmla="*/ 345623 w 1035818"/>
              <a:gd name="connsiteY1822" fmla="*/ 626332 h 1213500"/>
              <a:gd name="connsiteX1823" fmla="*/ 342307 w 1035818"/>
              <a:gd name="connsiteY1823" fmla="*/ 631139 h 1213500"/>
              <a:gd name="connsiteX1824" fmla="*/ 367774 w 1035818"/>
              <a:gd name="connsiteY1824" fmla="*/ 570597 h 1213500"/>
              <a:gd name="connsiteX1825" fmla="*/ 379386 w 1035818"/>
              <a:gd name="connsiteY1825" fmla="*/ 535498 h 1213500"/>
              <a:gd name="connsiteX1826" fmla="*/ 397803 w 1035818"/>
              <a:gd name="connsiteY1826" fmla="*/ 498453 h 1213500"/>
              <a:gd name="connsiteX1827" fmla="*/ 418831 w 1035818"/>
              <a:gd name="connsiteY1827" fmla="*/ 456250 h 1213500"/>
              <a:gd name="connsiteX1828" fmla="*/ 428299 w 1035818"/>
              <a:gd name="connsiteY1828" fmla="*/ 437294 h 1213500"/>
              <a:gd name="connsiteX1829" fmla="*/ 533478 w 1035818"/>
              <a:gd name="connsiteY1829" fmla="*/ 421596 h 1213500"/>
              <a:gd name="connsiteX1830" fmla="*/ 513957 w 1035818"/>
              <a:gd name="connsiteY1830" fmla="*/ 461206 h 1213500"/>
              <a:gd name="connsiteX1831" fmla="*/ 513452 w 1035818"/>
              <a:gd name="connsiteY1831" fmla="*/ 461909 h 1213500"/>
              <a:gd name="connsiteX1832" fmla="*/ 519387 w 1035818"/>
              <a:gd name="connsiteY1832" fmla="*/ 442388 h 1213500"/>
              <a:gd name="connsiteX1833" fmla="*/ 468439 w 1035818"/>
              <a:gd name="connsiteY1833" fmla="*/ 417018 h 1213500"/>
              <a:gd name="connsiteX1834" fmla="*/ 443425 w 1035818"/>
              <a:gd name="connsiteY1834" fmla="*/ 464710 h 1213500"/>
              <a:gd name="connsiteX1835" fmla="*/ 401012 w 1035818"/>
              <a:gd name="connsiteY1835" fmla="*/ 534800 h 1213500"/>
              <a:gd name="connsiteX1836" fmla="*/ 401663 w 1035818"/>
              <a:gd name="connsiteY1836" fmla="*/ 532786 h 1213500"/>
              <a:gd name="connsiteX1837" fmla="*/ 444509 w 1035818"/>
              <a:gd name="connsiteY1837" fmla="*/ 453919 h 1213500"/>
              <a:gd name="connsiteX1838" fmla="*/ 715782 w 1035818"/>
              <a:gd name="connsiteY1838" fmla="*/ 416879 h 1213500"/>
              <a:gd name="connsiteX1839" fmla="*/ 704393 w 1035818"/>
              <a:gd name="connsiteY1839" fmla="*/ 462029 h 1213500"/>
              <a:gd name="connsiteX1840" fmla="*/ 700266 w 1035818"/>
              <a:gd name="connsiteY1840" fmla="*/ 444083 h 1213500"/>
              <a:gd name="connsiteX1841" fmla="*/ 322081 w 1035818"/>
              <a:gd name="connsiteY1841" fmla="*/ 408961 h 1213500"/>
              <a:gd name="connsiteX1842" fmla="*/ 306970 w 1035818"/>
              <a:gd name="connsiteY1842" fmla="*/ 452295 h 1213500"/>
              <a:gd name="connsiteX1843" fmla="*/ 294557 w 1035818"/>
              <a:gd name="connsiteY1843" fmla="*/ 507592 h 1213500"/>
              <a:gd name="connsiteX1844" fmla="*/ 233833 w 1035818"/>
              <a:gd name="connsiteY1844" fmla="*/ 610782 h 1213500"/>
              <a:gd name="connsiteX1845" fmla="*/ 166367 w 1035818"/>
              <a:gd name="connsiteY1845" fmla="*/ 715700 h 1213500"/>
              <a:gd name="connsiteX1846" fmla="*/ 112312 w 1035818"/>
              <a:gd name="connsiteY1846" fmla="*/ 784179 h 1213500"/>
              <a:gd name="connsiteX1847" fmla="*/ 297257 w 1035818"/>
              <a:gd name="connsiteY1847" fmla="*/ 453919 h 1213500"/>
              <a:gd name="connsiteX1848" fmla="*/ 693572 w 1035818"/>
              <a:gd name="connsiteY1848" fmla="*/ 407244 h 1213500"/>
              <a:gd name="connsiteX1849" fmla="*/ 695032 w 1035818"/>
              <a:gd name="connsiteY1849" fmla="*/ 421323 h 1213500"/>
              <a:gd name="connsiteX1850" fmla="*/ 700266 w 1035818"/>
              <a:gd name="connsiteY1850" fmla="*/ 444083 h 1213500"/>
              <a:gd name="connsiteX1851" fmla="*/ 666946 w 1035818"/>
              <a:gd name="connsiteY1851" fmla="*/ 502500 h 1213500"/>
              <a:gd name="connsiteX1852" fmla="*/ 672525 w 1035818"/>
              <a:gd name="connsiteY1852" fmla="*/ 469439 h 1213500"/>
              <a:gd name="connsiteX1853" fmla="*/ 689929 w 1035818"/>
              <a:gd name="connsiteY1853" fmla="*/ 421196 h 1213500"/>
              <a:gd name="connsiteX1854" fmla="*/ 693053 w 1035818"/>
              <a:gd name="connsiteY1854" fmla="*/ 408089 h 1213500"/>
              <a:gd name="connsiteX1855" fmla="*/ 775013 w 1035818"/>
              <a:gd name="connsiteY1855" fmla="*/ 406062 h 1213500"/>
              <a:gd name="connsiteX1856" fmla="*/ 790197 w 1035818"/>
              <a:gd name="connsiteY1856" fmla="*/ 442720 h 1213500"/>
              <a:gd name="connsiteX1857" fmla="*/ 783684 w 1035818"/>
              <a:gd name="connsiteY1857" fmla="*/ 459778 h 1213500"/>
              <a:gd name="connsiteX1858" fmla="*/ 776185 w 1035818"/>
              <a:gd name="connsiteY1858" fmla="*/ 476363 h 1213500"/>
              <a:gd name="connsiteX1859" fmla="*/ 757233 w 1035818"/>
              <a:gd name="connsiteY1859" fmla="*/ 491408 h 1213500"/>
              <a:gd name="connsiteX1860" fmla="*/ 757903 w 1035818"/>
              <a:gd name="connsiteY1860" fmla="*/ 440033 h 1213500"/>
              <a:gd name="connsiteX1861" fmla="*/ 759171 w 1035818"/>
              <a:gd name="connsiteY1861" fmla="*/ 436172 h 1213500"/>
              <a:gd name="connsiteX1862" fmla="*/ 762892 w 1035818"/>
              <a:gd name="connsiteY1862" fmla="*/ 423705 h 1213500"/>
              <a:gd name="connsiteX1863" fmla="*/ 768422 w 1035818"/>
              <a:gd name="connsiteY1863" fmla="*/ 405175 h 1213500"/>
              <a:gd name="connsiteX1864" fmla="*/ 762892 w 1035818"/>
              <a:gd name="connsiteY1864" fmla="*/ 423705 h 1213500"/>
              <a:gd name="connsiteX1865" fmla="*/ 758023 w 1035818"/>
              <a:gd name="connsiteY1865" fmla="*/ 430792 h 1213500"/>
              <a:gd name="connsiteX1866" fmla="*/ 758188 w 1035818"/>
              <a:gd name="connsiteY1866" fmla="*/ 418128 h 1213500"/>
              <a:gd name="connsiteX1867" fmla="*/ 100338 w 1035818"/>
              <a:gd name="connsiteY1867" fmla="*/ 403337 h 1213500"/>
              <a:gd name="connsiteX1868" fmla="*/ 100921 w 1035818"/>
              <a:gd name="connsiteY1868" fmla="*/ 404835 h 1213500"/>
              <a:gd name="connsiteX1869" fmla="*/ 95740 w 1035818"/>
              <a:gd name="connsiteY1869" fmla="*/ 462139 h 1213500"/>
              <a:gd name="connsiteX1870" fmla="*/ 88948 w 1035818"/>
              <a:gd name="connsiteY1870" fmla="*/ 496902 h 1213500"/>
              <a:gd name="connsiteX1871" fmla="*/ 68199 w 1035818"/>
              <a:gd name="connsiteY1871" fmla="*/ 519364 h 1213500"/>
              <a:gd name="connsiteX1872" fmla="*/ 3920 w 1035818"/>
              <a:gd name="connsiteY1872" fmla="*/ 596747 h 1213500"/>
              <a:gd name="connsiteX1873" fmla="*/ 26778 w 1035818"/>
              <a:gd name="connsiteY1873" fmla="*/ 553066 h 1213500"/>
              <a:gd name="connsiteX1874" fmla="*/ 95503 w 1035818"/>
              <a:gd name="connsiteY1874" fmla="*/ 410011 h 1213500"/>
              <a:gd name="connsiteX1875" fmla="*/ 758394 w 1035818"/>
              <a:gd name="connsiteY1875" fmla="*/ 402346 h 1213500"/>
              <a:gd name="connsiteX1876" fmla="*/ 758188 w 1035818"/>
              <a:gd name="connsiteY1876" fmla="*/ 418128 h 1213500"/>
              <a:gd name="connsiteX1877" fmla="*/ 757631 w 1035818"/>
              <a:gd name="connsiteY1877" fmla="*/ 418833 h 1213500"/>
              <a:gd name="connsiteX1878" fmla="*/ 743536 w 1035818"/>
              <a:gd name="connsiteY1878" fmla="*/ 433124 h 1213500"/>
              <a:gd name="connsiteX1879" fmla="*/ 747282 w 1035818"/>
              <a:gd name="connsiteY1879" fmla="*/ 425002 h 1213500"/>
              <a:gd name="connsiteX1880" fmla="*/ 639867 w 1035818"/>
              <a:gd name="connsiteY1880" fmla="*/ 397429 h 1213500"/>
              <a:gd name="connsiteX1881" fmla="*/ 638303 w 1035818"/>
              <a:gd name="connsiteY1881" fmla="*/ 410159 h 1213500"/>
              <a:gd name="connsiteX1882" fmla="*/ 624484 w 1035818"/>
              <a:gd name="connsiteY1882" fmla="*/ 470280 h 1213500"/>
              <a:gd name="connsiteX1883" fmla="*/ 615652 w 1035818"/>
              <a:gd name="connsiteY1883" fmla="*/ 491400 h 1213500"/>
              <a:gd name="connsiteX1884" fmla="*/ 606653 w 1035818"/>
              <a:gd name="connsiteY1884" fmla="*/ 509152 h 1213500"/>
              <a:gd name="connsiteX1885" fmla="*/ 597875 w 1035818"/>
              <a:gd name="connsiteY1885" fmla="*/ 525415 h 1213500"/>
              <a:gd name="connsiteX1886" fmla="*/ 592130 w 1035818"/>
              <a:gd name="connsiteY1886" fmla="*/ 534628 h 1213500"/>
              <a:gd name="connsiteX1887" fmla="*/ 589548 w 1035818"/>
              <a:gd name="connsiteY1887" fmla="*/ 524694 h 1213500"/>
              <a:gd name="connsiteX1888" fmla="*/ 608123 w 1035818"/>
              <a:gd name="connsiteY1888" fmla="*/ 486642 h 1213500"/>
              <a:gd name="connsiteX1889" fmla="*/ 771029 w 1035818"/>
              <a:gd name="connsiteY1889" fmla="*/ 396443 h 1213500"/>
              <a:gd name="connsiteX1890" fmla="*/ 772505 w 1035818"/>
              <a:gd name="connsiteY1890" fmla="*/ 400008 h 1213500"/>
              <a:gd name="connsiteX1891" fmla="*/ 768422 w 1035818"/>
              <a:gd name="connsiteY1891" fmla="*/ 405175 h 1213500"/>
              <a:gd name="connsiteX1892" fmla="*/ 97125 w 1035818"/>
              <a:gd name="connsiteY1892" fmla="*/ 395084 h 1213500"/>
              <a:gd name="connsiteX1893" fmla="*/ 99609 w 1035818"/>
              <a:gd name="connsiteY1893" fmla="*/ 401464 h 1213500"/>
              <a:gd name="connsiteX1894" fmla="*/ 95503 w 1035818"/>
              <a:gd name="connsiteY1894" fmla="*/ 410011 h 1213500"/>
              <a:gd name="connsiteX1895" fmla="*/ 71669 w 1035818"/>
              <a:gd name="connsiteY1895" fmla="*/ 442907 h 1213500"/>
              <a:gd name="connsiteX1896" fmla="*/ 89879 w 1035818"/>
              <a:gd name="connsiteY1896" fmla="*/ 408924 h 1213500"/>
              <a:gd name="connsiteX1897" fmla="*/ 691203 w 1035818"/>
              <a:gd name="connsiteY1897" fmla="*/ 384397 h 1213500"/>
              <a:gd name="connsiteX1898" fmla="*/ 693476 w 1035818"/>
              <a:gd name="connsiteY1898" fmla="*/ 406315 h 1213500"/>
              <a:gd name="connsiteX1899" fmla="*/ 693053 w 1035818"/>
              <a:gd name="connsiteY1899" fmla="*/ 408089 h 1213500"/>
              <a:gd name="connsiteX1900" fmla="*/ 684137 w 1035818"/>
              <a:gd name="connsiteY1900" fmla="*/ 422598 h 1213500"/>
              <a:gd name="connsiteX1901" fmla="*/ 680888 w 1035818"/>
              <a:gd name="connsiteY1901" fmla="*/ 427433 h 1213500"/>
              <a:gd name="connsiteX1902" fmla="*/ 688603 w 1035818"/>
              <a:gd name="connsiteY1902" fmla="*/ 389816 h 1213500"/>
              <a:gd name="connsiteX1903" fmla="*/ 425445 w 1035818"/>
              <a:gd name="connsiteY1903" fmla="*/ 380250 h 1213500"/>
              <a:gd name="connsiteX1904" fmla="*/ 411787 w 1035818"/>
              <a:gd name="connsiteY1904" fmla="*/ 404835 h 1213500"/>
              <a:gd name="connsiteX1905" fmla="*/ 355437 w 1035818"/>
              <a:gd name="connsiteY1905" fmla="*/ 495354 h 1213500"/>
              <a:gd name="connsiteX1906" fmla="*/ 339539 w 1035818"/>
              <a:gd name="connsiteY1906" fmla="*/ 519798 h 1213500"/>
              <a:gd name="connsiteX1907" fmla="*/ 379064 w 1035818"/>
              <a:gd name="connsiteY1907" fmla="*/ 437558 h 1213500"/>
              <a:gd name="connsiteX1908" fmla="*/ 418907 w 1035818"/>
              <a:gd name="connsiteY1908" fmla="*/ 387792 h 1213500"/>
              <a:gd name="connsiteX1909" fmla="*/ 646684 w 1035818"/>
              <a:gd name="connsiteY1909" fmla="*/ 378270 h 1213500"/>
              <a:gd name="connsiteX1910" fmla="*/ 639867 w 1035818"/>
              <a:gd name="connsiteY1910" fmla="*/ 397429 h 1213500"/>
              <a:gd name="connsiteX1911" fmla="*/ 640989 w 1035818"/>
              <a:gd name="connsiteY1911" fmla="*/ 388296 h 1213500"/>
              <a:gd name="connsiteX1912" fmla="*/ 642417 w 1035818"/>
              <a:gd name="connsiteY1912" fmla="*/ 376668 h 1213500"/>
              <a:gd name="connsiteX1913" fmla="*/ 640989 w 1035818"/>
              <a:gd name="connsiteY1913" fmla="*/ 388296 h 1213500"/>
              <a:gd name="connsiteX1914" fmla="*/ 640815 w 1035818"/>
              <a:gd name="connsiteY1914" fmla="*/ 388602 h 1213500"/>
              <a:gd name="connsiteX1915" fmla="*/ 592681 w 1035818"/>
              <a:gd name="connsiteY1915" fmla="*/ 468159 h 1213500"/>
              <a:gd name="connsiteX1916" fmla="*/ 580120 w 1035818"/>
              <a:gd name="connsiteY1916" fmla="*/ 488432 h 1213500"/>
              <a:gd name="connsiteX1917" fmla="*/ 575882 w 1035818"/>
              <a:gd name="connsiteY1917" fmla="*/ 472135 h 1213500"/>
              <a:gd name="connsiteX1918" fmla="*/ 612353 w 1035818"/>
              <a:gd name="connsiteY1918" fmla="*/ 419188 h 1213500"/>
              <a:gd name="connsiteX1919" fmla="*/ 251740 w 1035818"/>
              <a:gd name="connsiteY1919" fmla="*/ 368476 h 1213500"/>
              <a:gd name="connsiteX1920" fmla="*/ 241058 w 1035818"/>
              <a:gd name="connsiteY1920" fmla="*/ 398965 h 1213500"/>
              <a:gd name="connsiteX1921" fmla="*/ 215451 w 1035818"/>
              <a:gd name="connsiteY1921" fmla="*/ 453919 h 1213500"/>
              <a:gd name="connsiteX1922" fmla="*/ 174236 w 1035818"/>
              <a:gd name="connsiteY1922" fmla="*/ 528691 h 1213500"/>
              <a:gd name="connsiteX1923" fmla="*/ 139206 w 1035818"/>
              <a:gd name="connsiteY1923" fmla="*/ 592372 h 1213500"/>
              <a:gd name="connsiteX1924" fmla="*/ 147884 w 1035818"/>
              <a:gd name="connsiteY1924" fmla="*/ 548151 h 1213500"/>
              <a:gd name="connsiteX1925" fmla="*/ 249887 w 1035818"/>
              <a:gd name="connsiteY1925" fmla="*/ 370778 h 1213500"/>
              <a:gd name="connsiteX1926" fmla="*/ 85982 w 1035818"/>
              <a:gd name="connsiteY1926" fmla="*/ 368203 h 1213500"/>
              <a:gd name="connsiteX1927" fmla="*/ 87822 w 1035818"/>
              <a:gd name="connsiteY1927" fmla="*/ 371184 h 1213500"/>
              <a:gd name="connsiteX1928" fmla="*/ 93847 w 1035818"/>
              <a:gd name="connsiteY1928" fmla="*/ 386662 h 1213500"/>
              <a:gd name="connsiteX1929" fmla="*/ 90787 w 1035818"/>
              <a:gd name="connsiteY1929" fmla="*/ 391912 h 1213500"/>
              <a:gd name="connsiteX1930" fmla="*/ 44342 w 1035818"/>
              <a:gd name="connsiteY1930" fmla="*/ 484371 h 1213500"/>
              <a:gd name="connsiteX1931" fmla="*/ 39268 w 1035818"/>
              <a:gd name="connsiteY1931" fmla="*/ 493909 h 1213500"/>
              <a:gd name="connsiteX1932" fmla="*/ 84560 w 1035818"/>
              <a:gd name="connsiteY1932" fmla="*/ 372112 h 1213500"/>
              <a:gd name="connsiteX1933" fmla="*/ 758854 w 1035818"/>
              <a:gd name="connsiteY1933" fmla="*/ 367051 h 1213500"/>
              <a:gd name="connsiteX1934" fmla="*/ 766569 w 1035818"/>
              <a:gd name="connsiteY1934" fmla="*/ 385677 h 1213500"/>
              <a:gd name="connsiteX1935" fmla="*/ 758394 w 1035818"/>
              <a:gd name="connsiteY1935" fmla="*/ 402346 h 1213500"/>
              <a:gd name="connsiteX1936" fmla="*/ 435123 w 1035818"/>
              <a:gd name="connsiteY1936" fmla="*/ 362830 h 1213500"/>
              <a:gd name="connsiteX1937" fmla="*/ 432220 w 1035818"/>
              <a:gd name="connsiteY1937" fmla="*/ 372436 h 1213500"/>
              <a:gd name="connsiteX1938" fmla="*/ 425445 w 1035818"/>
              <a:gd name="connsiteY1938" fmla="*/ 380250 h 1213500"/>
              <a:gd name="connsiteX1939" fmla="*/ 652510 w 1035818"/>
              <a:gd name="connsiteY1939" fmla="*/ 361896 h 1213500"/>
              <a:gd name="connsiteX1940" fmla="*/ 652154 w 1035818"/>
              <a:gd name="connsiteY1940" fmla="*/ 362898 h 1213500"/>
              <a:gd name="connsiteX1941" fmla="*/ 642417 w 1035818"/>
              <a:gd name="connsiteY1941" fmla="*/ 376668 h 1213500"/>
              <a:gd name="connsiteX1942" fmla="*/ 642646 w 1035818"/>
              <a:gd name="connsiteY1942" fmla="*/ 374801 h 1213500"/>
              <a:gd name="connsiteX1943" fmla="*/ 644609 w 1035818"/>
              <a:gd name="connsiteY1943" fmla="*/ 358821 h 1213500"/>
              <a:gd name="connsiteX1944" fmla="*/ 642646 w 1035818"/>
              <a:gd name="connsiteY1944" fmla="*/ 374801 h 1213500"/>
              <a:gd name="connsiteX1945" fmla="*/ 611418 w 1035818"/>
              <a:gd name="connsiteY1945" fmla="*/ 415658 h 1213500"/>
              <a:gd name="connsiteX1946" fmla="*/ 573772 w 1035818"/>
              <a:gd name="connsiteY1946" fmla="*/ 465320 h 1213500"/>
              <a:gd name="connsiteX1947" fmla="*/ 558862 w 1035818"/>
              <a:gd name="connsiteY1947" fmla="*/ 484687 h 1213500"/>
              <a:gd name="connsiteX1948" fmla="*/ 569676 w 1035818"/>
              <a:gd name="connsiteY1948" fmla="*/ 459936 h 1213500"/>
              <a:gd name="connsiteX1949" fmla="*/ 585632 w 1035818"/>
              <a:gd name="connsiteY1949" fmla="*/ 438067 h 1213500"/>
              <a:gd name="connsiteX1950" fmla="*/ 628388 w 1035818"/>
              <a:gd name="connsiteY1950" fmla="*/ 379922 h 1213500"/>
              <a:gd name="connsiteX1951" fmla="*/ 641362 w 1035818"/>
              <a:gd name="connsiteY1951" fmla="*/ 362456 h 1213500"/>
              <a:gd name="connsiteX1952" fmla="*/ 573304 w 1035818"/>
              <a:gd name="connsiteY1952" fmla="*/ 358625 h 1213500"/>
              <a:gd name="connsiteX1953" fmla="*/ 537901 w 1035818"/>
              <a:gd name="connsiteY1953" fmla="*/ 415068 h 1213500"/>
              <a:gd name="connsiteX1954" fmla="*/ 533478 w 1035818"/>
              <a:gd name="connsiteY1954" fmla="*/ 421596 h 1213500"/>
              <a:gd name="connsiteX1955" fmla="*/ 546181 w 1035818"/>
              <a:gd name="connsiteY1955" fmla="*/ 395819 h 1213500"/>
              <a:gd name="connsiteX1956" fmla="*/ 512140 w 1035818"/>
              <a:gd name="connsiteY1956" fmla="*/ 352775 h 1213500"/>
              <a:gd name="connsiteX1957" fmla="*/ 511251 w 1035818"/>
              <a:gd name="connsiteY1957" fmla="*/ 360697 h 1213500"/>
              <a:gd name="connsiteX1958" fmla="*/ 505691 w 1035818"/>
              <a:gd name="connsiteY1958" fmla="*/ 409186 h 1213500"/>
              <a:gd name="connsiteX1959" fmla="*/ 503153 w 1035818"/>
              <a:gd name="connsiteY1959" fmla="*/ 430547 h 1213500"/>
              <a:gd name="connsiteX1960" fmla="*/ 493593 w 1035818"/>
              <a:gd name="connsiteY1960" fmla="*/ 453919 h 1213500"/>
              <a:gd name="connsiteX1961" fmla="*/ 479750 w 1035818"/>
              <a:gd name="connsiteY1961" fmla="*/ 481946 h 1213500"/>
              <a:gd name="connsiteX1962" fmla="*/ 477773 w 1035818"/>
              <a:gd name="connsiteY1962" fmla="*/ 485940 h 1213500"/>
              <a:gd name="connsiteX1963" fmla="*/ 477232 w 1035818"/>
              <a:gd name="connsiteY1963" fmla="*/ 486642 h 1213500"/>
              <a:gd name="connsiteX1964" fmla="*/ 313619 w 1035818"/>
              <a:gd name="connsiteY1964" fmla="*/ 764784 h 1213500"/>
              <a:gd name="connsiteX1965" fmla="*/ 312491 w 1035818"/>
              <a:gd name="connsiteY1965" fmla="*/ 767885 h 1213500"/>
              <a:gd name="connsiteX1966" fmla="*/ 296304 w 1035818"/>
              <a:gd name="connsiteY1966" fmla="*/ 783890 h 1213500"/>
              <a:gd name="connsiteX1967" fmla="*/ 297257 w 1035818"/>
              <a:gd name="connsiteY1967" fmla="*/ 781146 h 1213500"/>
              <a:gd name="connsiteX1968" fmla="*/ 346246 w 1035818"/>
              <a:gd name="connsiteY1968" fmla="*/ 666582 h 1213500"/>
              <a:gd name="connsiteX1969" fmla="*/ 381782 w 1035818"/>
              <a:gd name="connsiteY1969" fmla="*/ 583850 h 1213500"/>
              <a:gd name="connsiteX1970" fmla="*/ 411787 w 1035818"/>
              <a:gd name="connsiteY1970" fmla="*/ 519364 h 1213500"/>
              <a:gd name="connsiteX1971" fmla="*/ 468673 w 1035818"/>
              <a:gd name="connsiteY1971" fmla="*/ 424114 h 1213500"/>
              <a:gd name="connsiteX1972" fmla="*/ 62941 w 1035818"/>
              <a:gd name="connsiteY1972" fmla="*/ 352009 h 1213500"/>
              <a:gd name="connsiteX1973" fmla="*/ 15697 w 1035818"/>
              <a:gd name="connsiteY1973" fmla="*/ 465393 h 1213500"/>
              <a:gd name="connsiteX1974" fmla="*/ 18746 w 1035818"/>
              <a:gd name="connsiteY1974" fmla="*/ 448494 h 1213500"/>
              <a:gd name="connsiteX1975" fmla="*/ 46874 w 1035818"/>
              <a:gd name="connsiteY1975" fmla="*/ 370252 h 1213500"/>
              <a:gd name="connsiteX1976" fmla="*/ 577530 w 1035818"/>
              <a:gd name="connsiteY1976" fmla="*/ 351889 h 1213500"/>
              <a:gd name="connsiteX1977" fmla="*/ 575400 w 1035818"/>
              <a:gd name="connsiteY1977" fmla="*/ 355751 h 1213500"/>
              <a:gd name="connsiteX1978" fmla="*/ 573304 w 1035818"/>
              <a:gd name="connsiteY1978" fmla="*/ 358625 h 1213500"/>
              <a:gd name="connsiteX1979" fmla="*/ 589628 w 1035818"/>
              <a:gd name="connsiteY1979" fmla="*/ 349787 h 1213500"/>
              <a:gd name="connsiteX1980" fmla="*/ 589120 w 1035818"/>
              <a:gd name="connsiteY1980" fmla="*/ 352503 h 1213500"/>
              <a:gd name="connsiteX1981" fmla="*/ 586089 w 1035818"/>
              <a:gd name="connsiteY1981" fmla="*/ 364065 h 1213500"/>
              <a:gd name="connsiteX1982" fmla="*/ 541828 w 1035818"/>
              <a:gd name="connsiteY1982" fmla="*/ 428929 h 1213500"/>
              <a:gd name="connsiteX1983" fmla="*/ 507409 w 1035818"/>
              <a:gd name="connsiteY1983" fmla="*/ 481786 h 1213500"/>
              <a:gd name="connsiteX1984" fmla="*/ 513198 w 1035818"/>
              <a:gd name="connsiteY1984" fmla="*/ 462746 h 1213500"/>
              <a:gd name="connsiteX1985" fmla="*/ 513957 w 1035818"/>
              <a:gd name="connsiteY1985" fmla="*/ 461206 h 1213500"/>
              <a:gd name="connsiteX1986" fmla="*/ 542677 w 1035818"/>
              <a:gd name="connsiteY1986" fmla="*/ 421196 h 1213500"/>
              <a:gd name="connsiteX1987" fmla="*/ 585970 w 1035818"/>
              <a:gd name="connsiteY1987" fmla="*/ 355708 h 1213500"/>
              <a:gd name="connsiteX1988" fmla="*/ 664178 w 1035818"/>
              <a:gd name="connsiteY1988" fmla="*/ 345598 h 1213500"/>
              <a:gd name="connsiteX1989" fmla="*/ 663924 w 1035818"/>
              <a:gd name="connsiteY1989" fmla="*/ 346302 h 1213500"/>
              <a:gd name="connsiteX1990" fmla="*/ 654899 w 1035818"/>
              <a:gd name="connsiteY1990" fmla="*/ 363807 h 1213500"/>
              <a:gd name="connsiteX1991" fmla="*/ 646684 w 1035818"/>
              <a:gd name="connsiteY1991" fmla="*/ 378270 h 1213500"/>
              <a:gd name="connsiteX1992" fmla="*/ 652154 w 1035818"/>
              <a:gd name="connsiteY1992" fmla="*/ 362898 h 1213500"/>
              <a:gd name="connsiteX1993" fmla="*/ 657207 w 1035818"/>
              <a:gd name="connsiteY1993" fmla="*/ 355751 h 1213500"/>
              <a:gd name="connsiteX1994" fmla="*/ 696103 w 1035818"/>
              <a:gd name="connsiteY1994" fmla="*/ 341508 h 1213500"/>
              <a:gd name="connsiteX1995" fmla="*/ 689929 w 1035818"/>
              <a:gd name="connsiteY1995" fmla="*/ 372112 h 1213500"/>
              <a:gd name="connsiteX1996" fmla="*/ 690814 w 1035818"/>
              <a:gd name="connsiteY1996" fmla="*/ 380647 h 1213500"/>
              <a:gd name="connsiteX1997" fmla="*/ 688810 w 1035818"/>
              <a:gd name="connsiteY1997" fmla="*/ 388807 h 1213500"/>
              <a:gd name="connsiteX1998" fmla="*/ 688603 w 1035818"/>
              <a:gd name="connsiteY1998" fmla="*/ 389816 h 1213500"/>
              <a:gd name="connsiteX1999" fmla="*/ 686951 w 1035818"/>
              <a:gd name="connsiteY1999" fmla="*/ 393260 h 1213500"/>
              <a:gd name="connsiteX2000" fmla="*/ 657207 w 1035818"/>
              <a:gd name="connsiteY2000" fmla="*/ 453919 h 1213500"/>
              <a:gd name="connsiteX2001" fmla="*/ 609493 w 1035818"/>
              <a:gd name="connsiteY2001" fmla="*/ 529662 h 1213500"/>
              <a:gd name="connsiteX2002" fmla="*/ 598219 w 1035818"/>
              <a:gd name="connsiteY2002" fmla="*/ 542969 h 1213500"/>
              <a:gd name="connsiteX2003" fmla="*/ 608057 w 1035818"/>
              <a:gd name="connsiteY2003" fmla="*/ 519336 h 1213500"/>
              <a:gd name="connsiteX2004" fmla="*/ 608396 w 1035818"/>
              <a:gd name="connsiteY2004" fmla="*/ 518523 h 1213500"/>
              <a:gd name="connsiteX2005" fmla="*/ 651685 w 1035818"/>
              <a:gd name="connsiteY2005" fmla="*/ 431179 h 1213500"/>
              <a:gd name="connsiteX2006" fmla="*/ 460871 w 1035818"/>
              <a:gd name="connsiteY2006" fmla="*/ 339390 h 1213500"/>
              <a:gd name="connsiteX2007" fmla="*/ 437817 w 1035818"/>
              <a:gd name="connsiteY2007" fmla="*/ 418235 h 1213500"/>
              <a:gd name="connsiteX2008" fmla="*/ 428299 w 1035818"/>
              <a:gd name="connsiteY2008" fmla="*/ 437294 h 1213500"/>
              <a:gd name="connsiteX2009" fmla="*/ 428148 w 1035818"/>
              <a:gd name="connsiteY2009" fmla="*/ 437558 h 1213500"/>
              <a:gd name="connsiteX2010" fmla="*/ 379792 w 1035818"/>
              <a:gd name="connsiteY2010" fmla="*/ 534270 h 1213500"/>
              <a:gd name="connsiteX2011" fmla="*/ 411787 w 1035818"/>
              <a:gd name="connsiteY2011" fmla="*/ 437558 h 1213500"/>
              <a:gd name="connsiteX2012" fmla="*/ 424425 w 1035818"/>
              <a:gd name="connsiteY2012" fmla="*/ 398227 h 1213500"/>
              <a:gd name="connsiteX2013" fmla="*/ 432220 w 1035818"/>
              <a:gd name="connsiteY2013" fmla="*/ 372436 h 1213500"/>
              <a:gd name="connsiteX2014" fmla="*/ 346341 w 1035818"/>
              <a:gd name="connsiteY2014" fmla="*/ 339390 h 1213500"/>
              <a:gd name="connsiteX2015" fmla="*/ 345947 w 1035818"/>
              <a:gd name="connsiteY2015" fmla="*/ 340522 h 1213500"/>
              <a:gd name="connsiteX2016" fmla="*/ 342886 w 1035818"/>
              <a:gd name="connsiteY2016" fmla="*/ 348449 h 1213500"/>
              <a:gd name="connsiteX2017" fmla="*/ 122540 w 1035818"/>
              <a:gd name="connsiteY2017" fmla="*/ 721873 h 1213500"/>
              <a:gd name="connsiteX2018" fmla="*/ 119515 w 1035818"/>
              <a:gd name="connsiteY2018" fmla="*/ 726510 h 1213500"/>
              <a:gd name="connsiteX2019" fmla="*/ 122090 w 1035818"/>
              <a:gd name="connsiteY2019" fmla="*/ 701227 h 1213500"/>
              <a:gd name="connsiteX2020" fmla="*/ 124109 w 1035818"/>
              <a:gd name="connsiteY2020" fmla="*/ 689764 h 1213500"/>
              <a:gd name="connsiteX2021" fmla="*/ 161463 w 1035818"/>
              <a:gd name="connsiteY2021" fmla="*/ 621787 h 1213500"/>
              <a:gd name="connsiteX2022" fmla="*/ 215451 w 1035818"/>
              <a:gd name="connsiteY2022" fmla="*/ 519364 h 1213500"/>
              <a:gd name="connsiteX2023" fmla="*/ 222547 w 1035818"/>
              <a:gd name="connsiteY2023" fmla="*/ 505172 h 1213500"/>
              <a:gd name="connsiteX2024" fmla="*/ 273840 w 1035818"/>
              <a:gd name="connsiteY2024" fmla="*/ 438362 h 1213500"/>
              <a:gd name="connsiteX2025" fmla="*/ 346341 w 1035818"/>
              <a:gd name="connsiteY2025" fmla="*/ 339390 h 1213500"/>
              <a:gd name="connsiteX2026" fmla="*/ 68199 w 1035818"/>
              <a:gd name="connsiteY2026" fmla="*/ 339390 h 1213500"/>
              <a:gd name="connsiteX2027" fmla="*/ 70612 w 1035818"/>
              <a:gd name="connsiteY2027" fmla="*/ 343299 h 1213500"/>
              <a:gd name="connsiteX2028" fmla="*/ 62941 w 1035818"/>
              <a:gd name="connsiteY2028" fmla="*/ 352009 h 1213500"/>
              <a:gd name="connsiteX2029" fmla="*/ 347375 w 1035818"/>
              <a:gd name="connsiteY2029" fmla="*/ 336823 h 1213500"/>
              <a:gd name="connsiteX2030" fmla="*/ 346456 w 1035818"/>
              <a:gd name="connsiteY2030" fmla="*/ 339202 h 1213500"/>
              <a:gd name="connsiteX2031" fmla="*/ 346341 w 1035818"/>
              <a:gd name="connsiteY2031" fmla="*/ 339390 h 1213500"/>
              <a:gd name="connsiteX2032" fmla="*/ 663164 w 1035818"/>
              <a:gd name="connsiteY2032" fmla="*/ 333227 h 1213500"/>
              <a:gd name="connsiteX2033" fmla="*/ 659708 w 1035818"/>
              <a:gd name="connsiteY2033" fmla="*/ 341921 h 1213500"/>
              <a:gd name="connsiteX2034" fmla="*/ 644609 w 1035818"/>
              <a:gd name="connsiteY2034" fmla="*/ 358821 h 1213500"/>
              <a:gd name="connsiteX2035" fmla="*/ 644718 w 1035818"/>
              <a:gd name="connsiteY2035" fmla="*/ 357939 h 1213500"/>
              <a:gd name="connsiteX2036" fmla="*/ 656818 w 1035818"/>
              <a:gd name="connsiteY2036" fmla="*/ 341649 h 1213500"/>
              <a:gd name="connsiteX2037" fmla="*/ 669419 w 1035818"/>
              <a:gd name="connsiteY2037" fmla="*/ 331051 h 1213500"/>
              <a:gd name="connsiteX2038" fmla="*/ 664594 w 1035818"/>
              <a:gd name="connsiteY2038" fmla="*/ 344442 h 1213500"/>
              <a:gd name="connsiteX2039" fmla="*/ 657207 w 1035818"/>
              <a:gd name="connsiteY2039" fmla="*/ 355751 h 1213500"/>
              <a:gd name="connsiteX2040" fmla="*/ 652510 w 1035818"/>
              <a:gd name="connsiteY2040" fmla="*/ 361896 h 1213500"/>
              <a:gd name="connsiteX2041" fmla="*/ 658847 w 1035818"/>
              <a:gd name="connsiteY2041" fmla="*/ 344088 h 1213500"/>
              <a:gd name="connsiteX2042" fmla="*/ 659708 w 1035818"/>
              <a:gd name="connsiteY2042" fmla="*/ 341921 h 1213500"/>
              <a:gd name="connsiteX2043" fmla="*/ 514866 w 1035818"/>
              <a:gd name="connsiteY2043" fmla="*/ 328499 h 1213500"/>
              <a:gd name="connsiteX2044" fmla="*/ 512649 w 1035818"/>
              <a:gd name="connsiteY2044" fmla="*/ 348243 h 1213500"/>
              <a:gd name="connsiteX2045" fmla="*/ 502571 w 1035818"/>
              <a:gd name="connsiteY2045" fmla="*/ 364384 h 1213500"/>
              <a:gd name="connsiteX2046" fmla="*/ 468439 w 1035818"/>
              <a:gd name="connsiteY2046" fmla="*/ 417018 h 1213500"/>
              <a:gd name="connsiteX2047" fmla="*/ 742513 w 1035818"/>
              <a:gd name="connsiteY2047" fmla="*/ 327599 h 1213500"/>
              <a:gd name="connsiteX2048" fmla="*/ 754537 w 1035818"/>
              <a:gd name="connsiteY2048" fmla="*/ 356628 h 1213500"/>
              <a:gd name="connsiteX2049" fmla="*/ 722652 w 1035818"/>
              <a:gd name="connsiteY2049" fmla="*/ 404835 h 1213500"/>
              <a:gd name="connsiteX2050" fmla="*/ 715782 w 1035818"/>
              <a:gd name="connsiteY2050" fmla="*/ 416879 h 1213500"/>
              <a:gd name="connsiteX2051" fmla="*/ 716609 w 1035818"/>
              <a:gd name="connsiteY2051" fmla="*/ 413601 h 1213500"/>
              <a:gd name="connsiteX2052" fmla="*/ 730549 w 1035818"/>
              <a:gd name="connsiteY2052" fmla="*/ 347068 h 1213500"/>
              <a:gd name="connsiteX2053" fmla="*/ 671976 w 1035818"/>
              <a:gd name="connsiteY2053" fmla="*/ 321375 h 1213500"/>
              <a:gd name="connsiteX2054" fmla="*/ 671956 w 1035818"/>
              <a:gd name="connsiteY2054" fmla="*/ 321559 h 1213500"/>
              <a:gd name="connsiteX2055" fmla="*/ 663164 w 1035818"/>
              <a:gd name="connsiteY2055" fmla="*/ 333227 h 1213500"/>
              <a:gd name="connsiteX2056" fmla="*/ 663837 w 1035818"/>
              <a:gd name="connsiteY2056" fmla="*/ 331535 h 1213500"/>
              <a:gd name="connsiteX2057" fmla="*/ 595245 w 1035818"/>
              <a:gd name="connsiteY2057" fmla="*/ 319756 h 1213500"/>
              <a:gd name="connsiteX2058" fmla="*/ 594209 w 1035818"/>
              <a:gd name="connsiteY2058" fmla="*/ 325297 h 1213500"/>
              <a:gd name="connsiteX2059" fmla="*/ 577530 w 1035818"/>
              <a:gd name="connsiteY2059" fmla="*/ 351889 h 1213500"/>
              <a:gd name="connsiteX2060" fmla="*/ 611554 w 1035818"/>
              <a:gd name="connsiteY2060" fmla="*/ 316259 h 1213500"/>
              <a:gd name="connsiteX2061" fmla="*/ 608123 w 1035818"/>
              <a:gd name="connsiteY2061" fmla="*/ 339390 h 1213500"/>
              <a:gd name="connsiteX2062" fmla="*/ 584683 w 1035818"/>
              <a:gd name="connsiteY2062" fmla="*/ 406912 h 1213500"/>
              <a:gd name="connsiteX2063" fmla="*/ 561663 w 1035818"/>
              <a:gd name="connsiteY2063" fmla="*/ 459879 h 1213500"/>
              <a:gd name="connsiteX2064" fmla="*/ 552704 w 1035818"/>
              <a:gd name="connsiteY2064" fmla="*/ 473021 h 1213500"/>
              <a:gd name="connsiteX2065" fmla="*/ 575400 w 1035818"/>
              <a:gd name="connsiteY2065" fmla="*/ 404835 h 1213500"/>
              <a:gd name="connsiteX2066" fmla="*/ 586089 w 1035818"/>
              <a:gd name="connsiteY2066" fmla="*/ 364065 h 1213500"/>
              <a:gd name="connsiteX2067" fmla="*/ 591761 w 1035818"/>
              <a:gd name="connsiteY2067" fmla="*/ 355751 h 1213500"/>
              <a:gd name="connsiteX2068" fmla="*/ 735817 w 1035818"/>
              <a:gd name="connsiteY2068" fmla="*/ 311435 h 1213500"/>
              <a:gd name="connsiteX2069" fmla="*/ 737276 w 1035818"/>
              <a:gd name="connsiteY2069" fmla="*/ 314958 h 1213500"/>
              <a:gd name="connsiteX2070" fmla="*/ 730549 w 1035818"/>
              <a:gd name="connsiteY2070" fmla="*/ 347068 h 1213500"/>
              <a:gd name="connsiteX2071" fmla="*/ 693572 w 1035818"/>
              <a:gd name="connsiteY2071" fmla="*/ 407244 h 1213500"/>
              <a:gd name="connsiteX2072" fmla="*/ 693476 w 1035818"/>
              <a:gd name="connsiteY2072" fmla="*/ 406315 h 1213500"/>
              <a:gd name="connsiteX2073" fmla="*/ 704820 w 1035818"/>
              <a:gd name="connsiteY2073" fmla="*/ 358706 h 1213500"/>
              <a:gd name="connsiteX2074" fmla="*/ 712004 w 1035818"/>
              <a:gd name="connsiteY2074" fmla="*/ 346946 h 1213500"/>
              <a:gd name="connsiteX2075" fmla="*/ 722651 w 1035818"/>
              <a:gd name="connsiteY2075" fmla="*/ 331079 h 1213500"/>
              <a:gd name="connsiteX2076" fmla="*/ 689920 w 1035818"/>
              <a:gd name="connsiteY2076" fmla="*/ 308104 h 1213500"/>
              <a:gd name="connsiteX2077" fmla="*/ 664178 w 1035818"/>
              <a:gd name="connsiteY2077" fmla="*/ 345598 h 1213500"/>
              <a:gd name="connsiteX2078" fmla="*/ 664594 w 1035818"/>
              <a:gd name="connsiteY2078" fmla="*/ 344442 h 1213500"/>
              <a:gd name="connsiteX2079" fmla="*/ 684011 w 1035818"/>
              <a:gd name="connsiteY2079" fmla="*/ 314718 h 1213500"/>
              <a:gd name="connsiteX2080" fmla="*/ 708367 w 1035818"/>
              <a:gd name="connsiteY2080" fmla="*/ 304515 h 1213500"/>
              <a:gd name="connsiteX2081" fmla="*/ 708249 w 1035818"/>
              <a:gd name="connsiteY2081" fmla="*/ 307302 h 1213500"/>
              <a:gd name="connsiteX2082" fmla="*/ 704166 w 1035818"/>
              <a:gd name="connsiteY2082" fmla="*/ 325231 h 1213500"/>
              <a:gd name="connsiteX2083" fmla="*/ 696103 w 1035818"/>
              <a:gd name="connsiteY2083" fmla="*/ 341508 h 1213500"/>
              <a:gd name="connsiteX2084" fmla="*/ 699247 w 1035818"/>
              <a:gd name="connsiteY2084" fmla="*/ 325926 h 1213500"/>
              <a:gd name="connsiteX2085" fmla="*/ 714699 w 1035818"/>
              <a:gd name="connsiteY2085" fmla="*/ 303969 h 1213500"/>
              <a:gd name="connsiteX2086" fmla="*/ 711101 w 1035818"/>
              <a:gd name="connsiteY2086" fmla="*/ 332349 h 1213500"/>
              <a:gd name="connsiteX2087" fmla="*/ 704820 w 1035818"/>
              <a:gd name="connsiteY2087" fmla="*/ 358706 h 1213500"/>
              <a:gd name="connsiteX2088" fmla="*/ 699934 w 1035818"/>
              <a:gd name="connsiteY2088" fmla="*/ 366706 h 1213500"/>
              <a:gd name="connsiteX2089" fmla="*/ 694547 w 1035818"/>
              <a:gd name="connsiteY2089" fmla="*/ 377427 h 1213500"/>
              <a:gd name="connsiteX2090" fmla="*/ 691203 w 1035818"/>
              <a:gd name="connsiteY2090" fmla="*/ 384397 h 1213500"/>
              <a:gd name="connsiteX2091" fmla="*/ 690814 w 1035818"/>
              <a:gd name="connsiteY2091" fmla="*/ 380647 h 1213500"/>
              <a:gd name="connsiteX2092" fmla="*/ 700885 w 1035818"/>
              <a:gd name="connsiteY2092" fmla="*/ 339640 h 1213500"/>
              <a:gd name="connsiteX2093" fmla="*/ 704166 w 1035818"/>
              <a:gd name="connsiteY2093" fmla="*/ 325231 h 1213500"/>
              <a:gd name="connsiteX2094" fmla="*/ 112216 w 1035818"/>
              <a:gd name="connsiteY2094" fmla="*/ 296059 h 1213500"/>
              <a:gd name="connsiteX2095" fmla="*/ 85982 w 1035818"/>
              <a:gd name="connsiteY2095" fmla="*/ 368203 h 1213500"/>
              <a:gd name="connsiteX2096" fmla="*/ 70612 w 1035818"/>
              <a:gd name="connsiteY2096" fmla="*/ 343299 h 1213500"/>
              <a:gd name="connsiteX2097" fmla="*/ 703827 w 1035818"/>
              <a:gd name="connsiteY2097" fmla="*/ 296055 h 1213500"/>
              <a:gd name="connsiteX2098" fmla="*/ 657207 w 1035818"/>
              <a:gd name="connsiteY2098" fmla="*/ 404835 h 1213500"/>
              <a:gd name="connsiteX2099" fmla="*/ 645197 w 1035818"/>
              <a:gd name="connsiteY2099" fmla="*/ 430284 h 1213500"/>
              <a:gd name="connsiteX2100" fmla="*/ 689929 w 1035818"/>
              <a:gd name="connsiteY2100" fmla="*/ 323028 h 1213500"/>
              <a:gd name="connsiteX2101" fmla="*/ 650813 w 1035818"/>
              <a:gd name="connsiteY2101" fmla="*/ 294604 h 1213500"/>
              <a:gd name="connsiteX2102" fmla="*/ 648239 w 1035818"/>
              <a:gd name="connsiteY2102" fmla="*/ 322686 h 1213500"/>
              <a:gd name="connsiteX2103" fmla="*/ 644571 w 1035818"/>
              <a:gd name="connsiteY2103" fmla="*/ 329968 h 1213500"/>
              <a:gd name="connsiteX2104" fmla="*/ 642318 w 1035818"/>
              <a:gd name="connsiteY2104" fmla="*/ 354514 h 1213500"/>
              <a:gd name="connsiteX2105" fmla="*/ 645558 w 1035818"/>
              <a:gd name="connsiteY2105" fmla="*/ 351100 h 1213500"/>
              <a:gd name="connsiteX2106" fmla="*/ 644718 w 1035818"/>
              <a:gd name="connsiteY2106" fmla="*/ 357939 h 1213500"/>
              <a:gd name="connsiteX2107" fmla="*/ 641362 w 1035818"/>
              <a:gd name="connsiteY2107" fmla="*/ 362456 h 1213500"/>
              <a:gd name="connsiteX2108" fmla="*/ 628248 w 1035818"/>
              <a:gd name="connsiteY2108" fmla="*/ 377135 h 1213500"/>
              <a:gd name="connsiteX2109" fmla="*/ 580674 w 1035818"/>
              <a:gd name="connsiteY2109" fmla="*/ 436222 h 1213500"/>
              <a:gd name="connsiteX2110" fmla="*/ 625620 w 1035818"/>
              <a:gd name="connsiteY2110" fmla="*/ 339524 h 1213500"/>
              <a:gd name="connsiteX2111" fmla="*/ 615171 w 1035818"/>
              <a:gd name="connsiteY2111" fmla="*/ 291877 h 1213500"/>
              <a:gd name="connsiteX2112" fmla="*/ 611998 w 1035818"/>
              <a:gd name="connsiteY2112" fmla="*/ 313268 h 1213500"/>
              <a:gd name="connsiteX2113" fmla="*/ 610830 w 1035818"/>
              <a:gd name="connsiteY2113" fmla="*/ 315461 h 1213500"/>
              <a:gd name="connsiteX2114" fmla="*/ 589628 w 1035818"/>
              <a:gd name="connsiteY2114" fmla="*/ 349787 h 1213500"/>
              <a:gd name="connsiteX2115" fmla="*/ 594209 w 1035818"/>
              <a:gd name="connsiteY2115" fmla="*/ 325297 h 1213500"/>
              <a:gd name="connsiteX2116" fmla="*/ 308231 w 1035818"/>
              <a:gd name="connsiteY2116" fmla="*/ 290585 h 1213500"/>
              <a:gd name="connsiteX2117" fmla="*/ 306496 w 1035818"/>
              <a:gd name="connsiteY2117" fmla="*/ 293218 h 1213500"/>
              <a:gd name="connsiteX2118" fmla="*/ 290935 w 1035818"/>
              <a:gd name="connsiteY2118" fmla="*/ 320071 h 1213500"/>
              <a:gd name="connsiteX2119" fmla="*/ 286140 w 1035818"/>
              <a:gd name="connsiteY2119" fmla="*/ 325736 h 1213500"/>
              <a:gd name="connsiteX2120" fmla="*/ 251740 w 1035818"/>
              <a:gd name="connsiteY2120" fmla="*/ 368476 h 1213500"/>
              <a:gd name="connsiteX2121" fmla="*/ 255730 w 1035818"/>
              <a:gd name="connsiteY2121" fmla="*/ 357087 h 1213500"/>
              <a:gd name="connsiteX2122" fmla="*/ 706787 w 1035818"/>
              <a:gd name="connsiteY2122" fmla="*/ 290310 h 1213500"/>
              <a:gd name="connsiteX2123" fmla="*/ 703827 w 1035818"/>
              <a:gd name="connsiteY2123" fmla="*/ 296055 h 1213500"/>
              <a:gd name="connsiteX2124" fmla="*/ 705909 w 1035818"/>
              <a:gd name="connsiteY2124" fmla="*/ 291197 h 1213500"/>
              <a:gd name="connsiteX2125" fmla="*/ 152594 w 1035818"/>
              <a:gd name="connsiteY2125" fmla="*/ 286425 h 1213500"/>
              <a:gd name="connsiteX2126" fmla="*/ 145180 w 1035818"/>
              <a:gd name="connsiteY2126" fmla="*/ 303535 h 1213500"/>
              <a:gd name="connsiteX2127" fmla="*/ 131971 w 1035818"/>
              <a:gd name="connsiteY2127" fmla="*/ 326568 h 1213500"/>
              <a:gd name="connsiteX2128" fmla="*/ 104461 w 1035818"/>
              <a:gd name="connsiteY2128" fmla="*/ 381074 h 1213500"/>
              <a:gd name="connsiteX2129" fmla="*/ 97125 w 1035818"/>
              <a:gd name="connsiteY2129" fmla="*/ 395084 h 1213500"/>
              <a:gd name="connsiteX2130" fmla="*/ 93847 w 1035818"/>
              <a:gd name="connsiteY2130" fmla="*/ 386662 h 1213500"/>
              <a:gd name="connsiteX2131" fmla="*/ 150005 w 1035818"/>
              <a:gd name="connsiteY2131" fmla="*/ 290306 h 1213500"/>
              <a:gd name="connsiteX2132" fmla="*/ 709164 w 1035818"/>
              <a:gd name="connsiteY2132" fmla="*/ 285695 h 1213500"/>
              <a:gd name="connsiteX2133" fmla="*/ 709067 w 1035818"/>
              <a:gd name="connsiteY2133" fmla="*/ 288007 h 1213500"/>
              <a:gd name="connsiteX2134" fmla="*/ 706787 w 1035818"/>
              <a:gd name="connsiteY2134" fmla="*/ 290310 h 1213500"/>
              <a:gd name="connsiteX2135" fmla="*/ 551718 w 1035818"/>
              <a:gd name="connsiteY2135" fmla="*/ 285669 h 1213500"/>
              <a:gd name="connsiteX2136" fmla="*/ 549885 w 1035818"/>
              <a:gd name="connsiteY2136" fmla="*/ 292704 h 1213500"/>
              <a:gd name="connsiteX2137" fmla="*/ 547309 w 1035818"/>
              <a:gd name="connsiteY2137" fmla="*/ 296631 h 1213500"/>
              <a:gd name="connsiteX2138" fmla="*/ 513393 w 1035818"/>
              <a:gd name="connsiteY2138" fmla="*/ 350718 h 1213500"/>
              <a:gd name="connsiteX2139" fmla="*/ 512140 w 1035818"/>
              <a:gd name="connsiteY2139" fmla="*/ 352775 h 1213500"/>
              <a:gd name="connsiteX2140" fmla="*/ 512649 w 1035818"/>
              <a:gd name="connsiteY2140" fmla="*/ 348243 h 1213500"/>
              <a:gd name="connsiteX2141" fmla="*/ 708327 w 1035818"/>
              <a:gd name="connsiteY2141" fmla="*/ 281295 h 1213500"/>
              <a:gd name="connsiteX2142" fmla="*/ 708793 w 1035818"/>
              <a:gd name="connsiteY2142" fmla="*/ 282731 h 1213500"/>
              <a:gd name="connsiteX2143" fmla="*/ 706291 w 1035818"/>
              <a:gd name="connsiteY2143" fmla="*/ 290306 h 1213500"/>
              <a:gd name="connsiteX2144" fmla="*/ 705909 w 1035818"/>
              <a:gd name="connsiteY2144" fmla="*/ 291197 h 1213500"/>
              <a:gd name="connsiteX2145" fmla="*/ 696833 w 1035818"/>
              <a:gd name="connsiteY2145" fmla="*/ 300366 h 1213500"/>
              <a:gd name="connsiteX2146" fmla="*/ 689920 w 1035818"/>
              <a:gd name="connsiteY2146" fmla="*/ 308104 h 1213500"/>
              <a:gd name="connsiteX2147" fmla="*/ 629964 w 1035818"/>
              <a:gd name="connsiteY2147" fmla="*/ 279526 h 1213500"/>
              <a:gd name="connsiteX2148" fmla="*/ 611554 w 1035818"/>
              <a:gd name="connsiteY2148" fmla="*/ 316259 h 1213500"/>
              <a:gd name="connsiteX2149" fmla="*/ 611998 w 1035818"/>
              <a:gd name="connsiteY2149" fmla="*/ 313268 h 1213500"/>
              <a:gd name="connsiteX2150" fmla="*/ 717846 w 1035818"/>
              <a:gd name="connsiteY2150" fmla="*/ 279137 h 1213500"/>
              <a:gd name="connsiteX2151" fmla="*/ 717175 w 1035818"/>
              <a:gd name="connsiteY2151" fmla="*/ 284428 h 1213500"/>
              <a:gd name="connsiteX2152" fmla="*/ 715946 w 1035818"/>
              <a:gd name="connsiteY2152" fmla="*/ 286722 h 1213500"/>
              <a:gd name="connsiteX2153" fmla="*/ 708367 w 1035818"/>
              <a:gd name="connsiteY2153" fmla="*/ 304515 h 1213500"/>
              <a:gd name="connsiteX2154" fmla="*/ 709067 w 1035818"/>
              <a:gd name="connsiteY2154" fmla="*/ 288007 h 1213500"/>
              <a:gd name="connsiteX2155" fmla="*/ 721381 w 1035818"/>
              <a:gd name="connsiteY2155" fmla="*/ 276582 h 1213500"/>
              <a:gd name="connsiteX2156" fmla="*/ 724083 w 1035818"/>
              <a:gd name="connsiteY2156" fmla="*/ 283105 h 1213500"/>
              <a:gd name="connsiteX2157" fmla="*/ 716593 w 1035818"/>
              <a:gd name="connsiteY2157" fmla="*/ 300144 h 1213500"/>
              <a:gd name="connsiteX2158" fmla="*/ 714699 w 1035818"/>
              <a:gd name="connsiteY2158" fmla="*/ 303969 h 1213500"/>
              <a:gd name="connsiteX2159" fmla="*/ 717175 w 1035818"/>
              <a:gd name="connsiteY2159" fmla="*/ 284428 h 1213500"/>
              <a:gd name="connsiteX2160" fmla="*/ 560821 w 1035818"/>
              <a:gd name="connsiteY2160" fmla="*/ 276025 h 1213500"/>
              <a:gd name="connsiteX2161" fmla="*/ 559039 w 1035818"/>
              <a:gd name="connsiteY2161" fmla="*/ 290306 h 1213500"/>
              <a:gd name="connsiteX2162" fmla="*/ 541657 w 1035818"/>
              <a:gd name="connsiteY2162" fmla="*/ 360987 h 1213500"/>
              <a:gd name="connsiteX2163" fmla="*/ 523866 w 1035818"/>
              <a:gd name="connsiteY2163" fmla="*/ 426168 h 1213500"/>
              <a:gd name="connsiteX2164" fmla="*/ 499949 w 1035818"/>
              <a:gd name="connsiteY2164" fmla="*/ 457183 h 1213500"/>
              <a:gd name="connsiteX2165" fmla="*/ 500524 w 1035818"/>
              <a:gd name="connsiteY2165" fmla="*/ 452672 h 1213500"/>
              <a:gd name="connsiteX2166" fmla="*/ 503153 w 1035818"/>
              <a:gd name="connsiteY2166" fmla="*/ 430547 h 1213500"/>
              <a:gd name="connsiteX2167" fmla="*/ 532939 w 1035818"/>
              <a:gd name="connsiteY2167" fmla="*/ 357719 h 1213500"/>
              <a:gd name="connsiteX2168" fmla="*/ 549885 w 1035818"/>
              <a:gd name="connsiteY2168" fmla="*/ 292704 h 1213500"/>
              <a:gd name="connsiteX2169" fmla="*/ 163681 w 1035818"/>
              <a:gd name="connsiteY2169" fmla="*/ 272423 h 1213500"/>
              <a:gd name="connsiteX2170" fmla="*/ 149864 w 1035818"/>
              <a:gd name="connsiteY2170" fmla="*/ 306581 h 1213500"/>
              <a:gd name="connsiteX2171" fmla="*/ 132500 w 1035818"/>
              <a:gd name="connsiteY2171" fmla="*/ 358946 h 1213500"/>
              <a:gd name="connsiteX2172" fmla="*/ 100338 w 1035818"/>
              <a:gd name="connsiteY2172" fmla="*/ 403337 h 1213500"/>
              <a:gd name="connsiteX2173" fmla="*/ 99609 w 1035818"/>
              <a:gd name="connsiteY2173" fmla="*/ 401464 h 1213500"/>
              <a:gd name="connsiteX2174" fmla="*/ 131599 w 1035818"/>
              <a:gd name="connsiteY2174" fmla="*/ 334875 h 1213500"/>
              <a:gd name="connsiteX2175" fmla="*/ 145180 w 1035818"/>
              <a:gd name="connsiteY2175" fmla="*/ 303535 h 1213500"/>
              <a:gd name="connsiteX2176" fmla="*/ 149019 w 1035818"/>
              <a:gd name="connsiteY2176" fmla="*/ 296840 h 1213500"/>
              <a:gd name="connsiteX2177" fmla="*/ 712564 w 1035818"/>
              <a:gd name="connsiteY2177" fmla="*/ 271009 h 1213500"/>
              <a:gd name="connsiteX2178" fmla="*/ 711850 w 1035818"/>
              <a:gd name="connsiteY2178" fmla="*/ 273474 h 1213500"/>
              <a:gd name="connsiteX2179" fmla="*/ 710139 w 1035818"/>
              <a:gd name="connsiteY2179" fmla="*/ 278655 h 1213500"/>
              <a:gd name="connsiteX2180" fmla="*/ 708327 w 1035818"/>
              <a:gd name="connsiteY2180" fmla="*/ 281295 h 1213500"/>
              <a:gd name="connsiteX2181" fmla="*/ 707503 w 1035818"/>
              <a:gd name="connsiteY2181" fmla="*/ 278755 h 1213500"/>
              <a:gd name="connsiteX2182" fmla="*/ 718922 w 1035818"/>
              <a:gd name="connsiteY2182" fmla="*/ 270647 h 1213500"/>
              <a:gd name="connsiteX2183" fmla="*/ 721084 w 1035818"/>
              <a:gd name="connsiteY2183" fmla="*/ 275866 h 1213500"/>
              <a:gd name="connsiteX2184" fmla="*/ 717846 w 1035818"/>
              <a:gd name="connsiteY2184" fmla="*/ 279137 h 1213500"/>
              <a:gd name="connsiteX2185" fmla="*/ 717686 w 1035818"/>
              <a:gd name="connsiteY2185" fmla="*/ 267663 h 1213500"/>
              <a:gd name="connsiteX2186" fmla="*/ 718029 w 1035818"/>
              <a:gd name="connsiteY2186" fmla="*/ 268490 h 1213500"/>
              <a:gd name="connsiteX2187" fmla="*/ 709164 w 1035818"/>
              <a:gd name="connsiteY2187" fmla="*/ 285695 h 1213500"/>
              <a:gd name="connsiteX2188" fmla="*/ 709233 w 1035818"/>
              <a:gd name="connsiteY2188" fmla="*/ 284088 h 1213500"/>
              <a:gd name="connsiteX2189" fmla="*/ 708793 w 1035818"/>
              <a:gd name="connsiteY2189" fmla="*/ 282731 h 1213500"/>
              <a:gd name="connsiteX2190" fmla="*/ 710139 w 1035818"/>
              <a:gd name="connsiteY2190" fmla="*/ 278655 h 1213500"/>
              <a:gd name="connsiteX2191" fmla="*/ 715240 w 1035818"/>
              <a:gd name="connsiteY2191" fmla="*/ 261758 h 1213500"/>
              <a:gd name="connsiteX2192" fmla="*/ 716547 w 1035818"/>
              <a:gd name="connsiteY2192" fmla="*/ 264912 h 1213500"/>
              <a:gd name="connsiteX2193" fmla="*/ 712564 w 1035818"/>
              <a:gd name="connsiteY2193" fmla="*/ 271009 h 1213500"/>
              <a:gd name="connsiteX2194" fmla="*/ 457054 w 1035818"/>
              <a:gd name="connsiteY2194" fmla="*/ 259940 h 1213500"/>
              <a:gd name="connsiteX2195" fmla="*/ 444509 w 1035818"/>
              <a:gd name="connsiteY2195" fmla="*/ 290306 h 1213500"/>
              <a:gd name="connsiteX2196" fmla="*/ 362539 w 1035818"/>
              <a:gd name="connsiteY2196" fmla="*/ 465933 h 1213500"/>
              <a:gd name="connsiteX2197" fmla="*/ 327629 w 1035818"/>
              <a:gd name="connsiteY2197" fmla="*/ 538111 h 1213500"/>
              <a:gd name="connsiteX2198" fmla="*/ 297257 w 1035818"/>
              <a:gd name="connsiteY2198" fmla="*/ 584810 h 1213500"/>
              <a:gd name="connsiteX2199" fmla="*/ 319387 w 1035818"/>
              <a:gd name="connsiteY2199" fmla="*/ 500003 h 1213500"/>
              <a:gd name="connsiteX2200" fmla="*/ 377101 w 1035818"/>
              <a:gd name="connsiteY2200" fmla="*/ 380794 h 1213500"/>
              <a:gd name="connsiteX2201" fmla="*/ 390576 w 1035818"/>
              <a:gd name="connsiteY2201" fmla="*/ 360248 h 1213500"/>
              <a:gd name="connsiteX2202" fmla="*/ 619561 w 1035818"/>
              <a:gd name="connsiteY2202" fmla="*/ 258337 h 1213500"/>
              <a:gd name="connsiteX2203" fmla="*/ 618971 w 1035818"/>
              <a:gd name="connsiteY2203" fmla="*/ 266260 h 1213500"/>
              <a:gd name="connsiteX2204" fmla="*/ 617516 w 1035818"/>
              <a:gd name="connsiteY2204" fmla="*/ 276074 h 1213500"/>
              <a:gd name="connsiteX2205" fmla="*/ 601596 w 1035818"/>
              <a:gd name="connsiteY2205" fmla="*/ 308237 h 1213500"/>
              <a:gd name="connsiteX2206" fmla="*/ 595245 w 1035818"/>
              <a:gd name="connsiteY2206" fmla="*/ 319756 h 1213500"/>
              <a:gd name="connsiteX2207" fmla="*/ 600720 w 1035818"/>
              <a:gd name="connsiteY2207" fmla="*/ 290489 h 1213500"/>
              <a:gd name="connsiteX2208" fmla="*/ 697463 w 1035818"/>
              <a:gd name="connsiteY2208" fmla="*/ 254424 h 1213500"/>
              <a:gd name="connsiteX2209" fmla="*/ 702166 w 1035818"/>
              <a:gd name="connsiteY2209" fmla="*/ 262293 h 1213500"/>
              <a:gd name="connsiteX2210" fmla="*/ 707503 w 1035818"/>
              <a:gd name="connsiteY2210" fmla="*/ 278755 h 1213500"/>
              <a:gd name="connsiteX2211" fmla="*/ 684011 w 1035818"/>
              <a:gd name="connsiteY2211" fmla="*/ 314718 h 1213500"/>
              <a:gd name="connsiteX2212" fmla="*/ 669419 w 1035818"/>
              <a:gd name="connsiteY2212" fmla="*/ 331051 h 1213500"/>
              <a:gd name="connsiteX2213" fmla="*/ 671578 w 1035818"/>
              <a:gd name="connsiteY2213" fmla="*/ 325059 h 1213500"/>
              <a:gd name="connsiteX2214" fmla="*/ 671956 w 1035818"/>
              <a:gd name="connsiteY2214" fmla="*/ 321559 h 1213500"/>
              <a:gd name="connsiteX2215" fmla="*/ 673155 w 1035818"/>
              <a:gd name="connsiteY2215" fmla="*/ 319967 h 1213500"/>
              <a:gd name="connsiteX2216" fmla="*/ 674605 w 1035818"/>
              <a:gd name="connsiteY2216" fmla="*/ 318094 h 1213500"/>
              <a:gd name="connsiteX2217" fmla="*/ 678487 w 1035818"/>
              <a:gd name="connsiteY2217" fmla="*/ 313247 h 1213500"/>
              <a:gd name="connsiteX2218" fmla="*/ 679634 w 1035818"/>
              <a:gd name="connsiteY2218" fmla="*/ 311593 h 1213500"/>
              <a:gd name="connsiteX2219" fmla="*/ 674605 w 1035818"/>
              <a:gd name="connsiteY2219" fmla="*/ 318094 h 1213500"/>
              <a:gd name="connsiteX2220" fmla="*/ 671976 w 1035818"/>
              <a:gd name="connsiteY2220" fmla="*/ 321375 h 1213500"/>
              <a:gd name="connsiteX2221" fmla="*/ 673346 w 1035818"/>
              <a:gd name="connsiteY2221" fmla="*/ 308675 h 1213500"/>
              <a:gd name="connsiteX2222" fmla="*/ 673758 w 1035818"/>
              <a:gd name="connsiteY2222" fmla="*/ 306576 h 1213500"/>
              <a:gd name="connsiteX2223" fmla="*/ 686661 w 1035818"/>
              <a:gd name="connsiteY2223" fmla="*/ 274117 h 1213500"/>
              <a:gd name="connsiteX2224" fmla="*/ 573083 w 1035818"/>
              <a:gd name="connsiteY2224" fmla="*/ 247104 h 1213500"/>
              <a:gd name="connsiteX2225" fmla="*/ 574831 w 1035818"/>
              <a:gd name="connsiteY2225" fmla="*/ 255009 h 1213500"/>
              <a:gd name="connsiteX2226" fmla="*/ 571782 w 1035818"/>
              <a:gd name="connsiteY2226" fmla="*/ 259307 h 1213500"/>
              <a:gd name="connsiteX2227" fmla="*/ 560821 w 1035818"/>
              <a:gd name="connsiteY2227" fmla="*/ 276025 h 1213500"/>
              <a:gd name="connsiteX2228" fmla="*/ 561719 w 1035818"/>
              <a:gd name="connsiteY2228" fmla="*/ 268821 h 1213500"/>
              <a:gd name="connsiteX2229" fmla="*/ 524021 w 1035818"/>
              <a:gd name="connsiteY2229" fmla="*/ 245811 h 1213500"/>
              <a:gd name="connsiteX2230" fmla="*/ 521374 w 1035818"/>
              <a:gd name="connsiteY2230" fmla="*/ 269933 h 1213500"/>
              <a:gd name="connsiteX2231" fmla="*/ 521234 w 1035818"/>
              <a:gd name="connsiteY2231" fmla="*/ 270254 h 1213500"/>
              <a:gd name="connsiteX2232" fmla="*/ 493593 w 1035818"/>
              <a:gd name="connsiteY2232" fmla="*/ 323028 h 1213500"/>
              <a:gd name="connsiteX2233" fmla="*/ 436379 w 1035818"/>
              <a:gd name="connsiteY2233" fmla="*/ 423153 h 1213500"/>
              <a:gd name="connsiteX2234" fmla="*/ 437817 w 1035818"/>
              <a:gd name="connsiteY2234" fmla="*/ 418235 h 1213500"/>
              <a:gd name="connsiteX2235" fmla="*/ 444509 w 1035818"/>
              <a:gd name="connsiteY2235" fmla="*/ 404835 h 1213500"/>
              <a:gd name="connsiteX2236" fmla="*/ 356372 w 1035818"/>
              <a:gd name="connsiteY2236" fmla="*/ 243386 h 1213500"/>
              <a:gd name="connsiteX2237" fmla="*/ 329980 w 1035818"/>
              <a:gd name="connsiteY2237" fmla="*/ 290306 h 1213500"/>
              <a:gd name="connsiteX2238" fmla="*/ 222547 w 1035818"/>
              <a:gd name="connsiteY2238" fmla="*/ 505172 h 1213500"/>
              <a:gd name="connsiteX2239" fmla="*/ 199089 w 1035818"/>
              <a:gd name="connsiteY2239" fmla="*/ 535726 h 1213500"/>
              <a:gd name="connsiteX2240" fmla="*/ 132602 w 1035818"/>
              <a:gd name="connsiteY2240" fmla="*/ 641428 h 1213500"/>
              <a:gd name="connsiteX2241" fmla="*/ 136675 w 1035818"/>
              <a:gd name="connsiteY2241" fmla="*/ 611044 h 1213500"/>
              <a:gd name="connsiteX2242" fmla="*/ 141038 w 1035818"/>
              <a:gd name="connsiteY2242" fmla="*/ 602118 h 1213500"/>
              <a:gd name="connsiteX2243" fmla="*/ 272517 w 1035818"/>
              <a:gd name="connsiteY2243" fmla="*/ 351854 h 1213500"/>
              <a:gd name="connsiteX2244" fmla="*/ 290935 w 1035818"/>
              <a:gd name="connsiteY2244" fmla="*/ 320071 h 1213500"/>
              <a:gd name="connsiteX2245" fmla="*/ 329980 w 1035818"/>
              <a:gd name="connsiteY2245" fmla="*/ 273944 h 1213500"/>
              <a:gd name="connsiteX2246" fmla="*/ 690714 w 1035818"/>
              <a:gd name="connsiteY2246" fmla="*/ 243133 h 1213500"/>
              <a:gd name="connsiteX2247" fmla="*/ 691008 w 1035818"/>
              <a:gd name="connsiteY2247" fmla="*/ 243626 h 1213500"/>
              <a:gd name="connsiteX2248" fmla="*/ 685890 w 1035818"/>
              <a:gd name="connsiteY2248" fmla="*/ 257776 h 1213500"/>
              <a:gd name="connsiteX2249" fmla="*/ 678795 w 1035818"/>
              <a:gd name="connsiteY2249" fmla="*/ 280952 h 1213500"/>
              <a:gd name="connsiteX2250" fmla="*/ 673758 w 1035818"/>
              <a:gd name="connsiteY2250" fmla="*/ 306576 h 1213500"/>
              <a:gd name="connsiteX2251" fmla="*/ 663837 w 1035818"/>
              <a:gd name="connsiteY2251" fmla="*/ 331535 h 1213500"/>
              <a:gd name="connsiteX2252" fmla="*/ 662252 w 1035818"/>
              <a:gd name="connsiteY2252" fmla="*/ 333513 h 1213500"/>
              <a:gd name="connsiteX2253" fmla="*/ 645558 w 1035818"/>
              <a:gd name="connsiteY2253" fmla="*/ 351100 h 1213500"/>
              <a:gd name="connsiteX2254" fmla="*/ 645857 w 1035818"/>
              <a:gd name="connsiteY2254" fmla="*/ 348667 h 1213500"/>
              <a:gd name="connsiteX2255" fmla="*/ 648239 w 1035818"/>
              <a:gd name="connsiteY2255" fmla="*/ 322686 h 1213500"/>
              <a:gd name="connsiteX2256" fmla="*/ 662830 w 1035818"/>
              <a:gd name="connsiteY2256" fmla="*/ 293715 h 1213500"/>
              <a:gd name="connsiteX2257" fmla="*/ 181514 w 1035818"/>
              <a:gd name="connsiteY2257" fmla="*/ 243075 h 1213500"/>
              <a:gd name="connsiteX2258" fmla="*/ 163812 w 1035818"/>
              <a:gd name="connsiteY2258" fmla="*/ 272205 h 1213500"/>
              <a:gd name="connsiteX2259" fmla="*/ 163681 w 1035818"/>
              <a:gd name="connsiteY2259" fmla="*/ 272423 h 1213500"/>
              <a:gd name="connsiteX2260" fmla="*/ 166371 w 1035818"/>
              <a:gd name="connsiteY2260" fmla="*/ 265773 h 1213500"/>
              <a:gd name="connsiteX2261" fmla="*/ 294223 w 1035818"/>
              <a:gd name="connsiteY2261" fmla="*/ 234673 h 1213500"/>
              <a:gd name="connsiteX2262" fmla="*/ 261181 w 1035818"/>
              <a:gd name="connsiteY2262" fmla="*/ 341529 h 1213500"/>
              <a:gd name="connsiteX2263" fmla="*/ 255730 w 1035818"/>
              <a:gd name="connsiteY2263" fmla="*/ 357087 h 1213500"/>
              <a:gd name="connsiteX2264" fmla="*/ 166367 w 1035818"/>
              <a:gd name="connsiteY2264" fmla="*/ 470280 h 1213500"/>
              <a:gd name="connsiteX2265" fmla="*/ 98740 w 1035818"/>
              <a:gd name="connsiteY2265" fmla="*/ 558755 h 1213500"/>
              <a:gd name="connsiteX2266" fmla="*/ 81087 w 1035818"/>
              <a:gd name="connsiteY2266" fmla="*/ 584286 h 1213500"/>
              <a:gd name="connsiteX2267" fmla="*/ 81116 w 1035818"/>
              <a:gd name="connsiteY2267" fmla="*/ 583751 h 1213500"/>
              <a:gd name="connsiteX2268" fmla="*/ 84560 w 1035818"/>
              <a:gd name="connsiteY2268" fmla="*/ 568448 h 1213500"/>
              <a:gd name="connsiteX2269" fmla="*/ 85105 w 1035818"/>
              <a:gd name="connsiteY2269" fmla="*/ 565447 h 1213500"/>
              <a:gd name="connsiteX2270" fmla="*/ 109256 w 1035818"/>
              <a:gd name="connsiteY2270" fmla="*/ 527637 h 1213500"/>
              <a:gd name="connsiteX2271" fmla="*/ 166367 w 1035818"/>
              <a:gd name="connsiteY2271" fmla="*/ 437558 h 1213500"/>
              <a:gd name="connsiteX2272" fmla="*/ 215451 w 1035818"/>
              <a:gd name="connsiteY2272" fmla="*/ 347570 h 1213500"/>
              <a:gd name="connsiteX2273" fmla="*/ 216155 w 1035818"/>
              <a:gd name="connsiteY2273" fmla="*/ 346279 h 1213500"/>
              <a:gd name="connsiteX2274" fmla="*/ 254231 w 1035818"/>
              <a:gd name="connsiteY2274" fmla="*/ 288642 h 1213500"/>
              <a:gd name="connsiteX2275" fmla="*/ 700453 w 1035818"/>
              <a:gd name="connsiteY2275" fmla="*/ 226057 h 1213500"/>
              <a:gd name="connsiteX2276" fmla="*/ 705861 w 1035818"/>
              <a:gd name="connsiteY2276" fmla="*/ 239113 h 1213500"/>
              <a:gd name="connsiteX2277" fmla="*/ 697463 w 1035818"/>
              <a:gd name="connsiteY2277" fmla="*/ 254424 h 1213500"/>
              <a:gd name="connsiteX2278" fmla="*/ 691008 w 1035818"/>
              <a:gd name="connsiteY2278" fmla="*/ 243626 h 1213500"/>
              <a:gd name="connsiteX2279" fmla="*/ 692087 w 1035818"/>
              <a:gd name="connsiteY2279" fmla="*/ 240642 h 1213500"/>
              <a:gd name="connsiteX2280" fmla="*/ 693567 w 1035818"/>
              <a:gd name="connsiteY2280" fmla="*/ 237958 h 1213500"/>
              <a:gd name="connsiteX2281" fmla="*/ 657207 w 1035818"/>
              <a:gd name="connsiteY2281" fmla="*/ 224860 h 1213500"/>
              <a:gd name="connsiteX2282" fmla="*/ 630246 w 1035818"/>
              <a:gd name="connsiteY2282" fmla="*/ 278997 h 1213500"/>
              <a:gd name="connsiteX2283" fmla="*/ 629964 w 1035818"/>
              <a:gd name="connsiteY2283" fmla="*/ 279526 h 1213500"/>
              <a:gd name="connsiteX2284" fmla="*/ 630676 w 1035818"/>
              <a:gd name="connsiteY2284" fmla="*/ 278105 h 1213500"/>
              <a:gd name="connsiteX2285" fmla="*/ 641690 w 1035818"/>
              <a:gd name="connsiteY2285" fmla="*/ 249598 h 1213500"/>
              <a:gd name="connsiteX2286" fmla="*/ 482537 w 1035818"/>
              <a:gd name="connsiteY2286" fmla="*/ 221999 h 1213500"/>
              <a:gd name="connsiteX2287" fmla="*/ 479360 w 1035818"/>
              <a:gd name="connsiteY2287" fmla="*/ 255468 h 1213500"/>
              <a:gd name="connsiteX2288" fmla="*/ 469234 w 1035818"/>
              <a:gd name="connsiteY2288" fmla="*/ 301431 h 1213500"/>
              <a:gd name="connsiteX2289" fmla="*/ 435123 w 1035818"/>
              <a:gd name="connsiteY2289" fmla="*/ 362830 h 1213500"/>
              <a:gd name="connsiteX2290" fmla="*/ 438400 w 1035818"/>
              <a:gd name="connsiteY2290" fmla="*/ 351987 h 1213500"/>
              <a:gd name="connsiteX2291" fmla="*/ 467476 w 1035818"/>
              <a:gd name="connsiteY2291" fmla="*/ 247025 h 1213500"/>
              <a:gd name="connsiteX2292" fmla="*/ 468476 w 1035818"/>
              <a:gd name="connsiteY2292" fmla="*/ 242840 h 1213500"/>
              <a:gd name="connsiteX2293" fmla="*/ 609784 w 1035818"/>
              <a:gd name="connsiteY2293" fmla="*/ 221588 h 1213500"/>
              <a:gd name="connsiteX2294" fmla="*/ 600952 w 1035818"/>
              <a:gd name="connsiteY2294" fmla="*/ 289249 h 1213500"/>
              <a:gd name="connsiteX2295" fmla="*/ 600720 w 1035818"/>
              <a:gd name="connsiteY2295" fmla="*/ 290489 h 1213500"/>
              <a:gd name="connsiteX2296" fmla="*/ 584173 w 1035818"/>
              <a:gd name="connsiteY2296" fmla="*/ 318727 h 1213500"/>
              <a:gd name="connsiteX2297" fmla="*/ 546181 w 1035818"/>
              <a:gd name="connsiteY2297" fmla="*/ 395819 h 1213500"/>
              <a:gd name="connsiteX2298" fmla="*/ 527238 w 1035818"/>
              <a:gd name="connsiteY2298" fmla="*/ 421795 h 1213500"/>
              <a:gd name="connsiteX2299" fmla="*/ 524013 w 1035818"/>
              <a:gd name="connsiteY2299" fmla="*/ 425976 h 1213500"/>
              <a:gd name="connsiteX2300" fmla="*/ 526755 w 1035818"/>
              <a:gd name="connsiteY2300" fmla="*/ 418306 h 1213500"/>
              <a:gd name="connsiteX2301" fmla="*/ 575400 w 1035818"/>
              <a:gd name="connsiteY2301" fmla="*/ 257583 h 1213500"/>
              <a:gd name="connsiteX2302" fmla="*/ 574831 w 1035818"/>
              <a:gd name="connsiteY2302" fmla="*/ 255009 h 1213500"/>
              <a:gd name="connsiteX2303" fmla="*/ 588174 w 1035818"/>
              <a:gd name="connsiteY2303" fmla="*/ 236199 h 1213500"/>
              <a:gd name="connsiteX2304" fmla="*/ 607132 w 1035818"/>
              <a:gd name="connsiteY2304" fmla="*/ 226902 h 1213500"/>
              <a:gd name="connsiteX2305" fmla="*/ 563982 w 1035818"/>
              <a:gd name="connsiteY2305" fmla="*/ 219523 h 1213500"/>
              <a:gd name="connsiteX2306" fmla="*/ 567024 w 1035818"/>
              <a:gd name="connsiteY2306" fmla="*/ 226309 h 1213500"/>
              <a:gd name="connsiteX2307" fmla="*/ 561719 w 1035818"/>
              <a:gd name="connsiteY2307" fmla="*/ 268821 h 1213500"/>
              <a:gd name="connsiteX2308" fmla="*/ 559039 w 1035818"/>
              <a:gd name="connsiteY2308" fmla="*/ 273944 h 1213500"/>
              <a:gd name="connsiteX2309" fmla="*/ 551718 w 1035818"/>
              <a:gd name="connsiteY2309" fmla="*/ 285669 h 1213500"/>
              <a:gd name="connsiteX2310" fmla="*/ 559039 w 1035818"/>
              <a:gd name="connsiteY2310" fmla="*/ 257583 h 1213500"/>
              <a:gd name="connsiteX2311" fmla="*/ 562019 w 1035818"/>
              <a:gd name="connsiteY2311" fmla="*/ 224064 h 1213500"/>
              <a:gd name="connsiteX2312" fmla="*/ 474455 w 1035818"/>
              <a:gd name="connsiteY2312" fmla="*/ 217818 h 1213500"/>
              <a:gd name="connsiteX2313" fmla="*/ 468476 w 1035818"/>
              <a:gd name="connsiteY2313" fmla="*/ 242840 h 1213500"/>
              <a:gd name="connsiteX2314" fmla="*/ 463415 w 1035818"/>
              <a:gd name="connsiteY2314" fmla="*/ 250342 h 1213500"/>
              <a:gd name="connsiteX2315" fmla="*/ 457054 w 1035818"/>
              <a:gd name="connsiteY2315" fmla="*/ 259940 h 1213500"/>
              <a:gd name="connsiteX2316" fmla="*/ 696091 w 1035818"/>
              <a:gd name="connsiteY2316" fmla="*/ 215528 h 1213500"/>
              <a:gd name="connsiteX2317" fmla="*/ 698877 w 1035818"/>
              <a:gd name="connsiteY2317" fmla="*/ 222254 h 1213500"/>
              <a:gd name="connsiteX2318" fmla="*/ 697495 w 1035818"/>
              <a:gd name="connsiteY2318" fmla="*/ 225691 h 1213500"/>
              <a:gd name="connsiteX2319" fmla="*/ 692087 w 1035818"/>
              <a:gd name="connsiteY2319" fmla="*/ 240642 h 1213500"/>
              <a:gd name="connsiteX2320" fmla="*/ 690714 w 1035818"/>
              <a:gd name="connsiteY2320" fmla="*/ 243133 h 1213500"/>
              <a:gd name="connsiteX2321" fmla="*/ 685381 w 1035818"/>
              <a:gd name="connsiteY2321" fmla="*/ 234211 h 1213500"/>
              <a:gd name="connsiteX2322" fmla="*/ 685002 w 1035818"/>
              <a:gd name="connsiteY2322" fmla="*/ 233646 h 1213500"/>
              <a:gd name="connsiteX2323" fmla="*/ 689929 w 1035818"/>
              <a:gd name="connsiteY2323" fmla="*/ 224860 h 1213500"/>
              <a:gd name="connsiteX2324" fmla="*/ 559039 w 1035818"/>
              <a:gd name="connsiteY2324" fmla="*/ 208499 h 1213500"/>
              <a:gd name="connsiteX2325" fmla="*/ 562681 w 1035818"/>
              <a:gd name="connsiteY2325" fmla="*/ 216622 h 1213500"/>
              <a:gd name="connsiteX2326" fmla="*/ 562019 w 1035818"/>
              <a:gd name="connsiteY2326" fmla="*/ 224064 h 1213500"/>
              <a:gd name="connsiteX2327" fmla="*/ 526316 w 1035818"/>
              <a:gd name="connsiteY2327" fmla="*/ 306667 h 1213500"/>
              <a:gd name="connsiteX2328" fmla="*/ 514866 w 1035818"/>
              <a:gd name="connsiteY2328" fmla="*/ 328499 h 1213500"/>
              <a:gd name="connsiteX2329" fmla="*/ 516649 w 1035818"/>
              <a:gd name="connsiteY2329" fmla="*/ 312613 h 1213500"/>
              <a:gd name="connsiteX2330" fmla="*/ 521330 w 1035818"/>
              <a:gd name="connsiteY2330" fmla="*/ 270340 h 1213500"/>
              <a:gd name="connsiteX2331" fmla="*/ 521374 w 1035818"/>
              <a:gd name="connsiteY2331" fmla="*/ 269933 h 1213500"/>
              <a:gd name="connsiteX2332" fmla="*/ 525059 w 1035818"/>
              <a:gd name="connsiteY2332" fmla="*/ 261530 h 1213500"/>
              <a:gd name="connsiteX2333" fmla="*/ 559039 w 1035818"/>
              <a:gd name="connsiteY2333" fmla="*/ 208499 h 1213500"/>
              <a:gd name="connsiteX2334" fmla="*/ 667143 w 1035818"/>
              <a:gd name="connsiteY2334" fmla="*/ 206976 h 1213500"/>
              <a:gd name="connsiteX2335" fmla="*/ 685002 w 1035818"/>
              <a:gd name="connsiteY2335" fmla="*/ 233646 h 1213500"/>
              <a:gd name="connsiteX2336" fmla="*/ 650813 w 1035818"/>
              <a:gd name="connsiteY2336" fmla="*/ 294604 h 1213500"/>
              <a:gd name="connsiteX2337" fmla="*/ 657207 w 1035818"/>
              <a:gd name="connsiteY2337" fmla="*/ 224860 h 1213500"/>
              <a:gd name="connsiteX2338" fmla="*/ 657818 w 1035818"/>
              <a:gd name="connsiteY2338" fmla="*/ 193051 h 1213500"/>
              <a:gd name="connsiteX2339" fmla="*/ 660913 w 1035818"/>
              <a:gd name="connsiteY2339" fmla="*/ 197672 h 1213500"/>
              <a:gd name="connsiteX2340" fmla="*/ 654354 w 1035818"/>
              <a:gd name="connsiteY2340" fmla="*/ 216820 h 1213500"/>
              <a:gd name="connsiteX2341" fmla="*/ 641690 w 1035818"/>
              <a:gd name="connsiteY2341" fmla="*/ 249598 h 1213500"/>
              <a:gd name="connsiteX2342" fmla="*/ 615171 w 1035818"/>
              <a:gd name="connsiteY2342" fmla="*/ 291877 h 1213500"/>
              <a:gd name="connsiteX2343" fmla="*/ 617516 w 1035818"/>
              <a:gd name="connsiteY2343" fmla="*/ 276074 h 1213500"/>
              <a:gd name="connsiteX2344" fmla="*/ 628227 w 1035818"/>
              <a:gd name="connsiteY2344" fmla="*/ 254434 h 1213500"/>
              <a:gd name="connsiteX2345" fmla="*/ 648896 w 1035818"/>
              <a:gd name="connsiteY2345" fmla="*/ 210386 h 1213500"/>
              <a:gd name="connsiteX2346" fmla="*/ 653268 w 1035818"/>
              <a:gd name="connsiteY2346" fmla="*/ 200815 h 1213500"/>
              <a:gd name="connsiteX2347" fmla="*/ 438353 w 1035818"/>
              <a:gd name="connsiteY2347" fmla="*/ 186243 h 1213500"/>
              <a:gd name="connsiteX2348" fmla="*/ 432045 w 1035818"/>
              <a:gd name="connsiteY2348" fmla="*/ 199696 h 1213500"/>
              <a:gd name="connsiteX2349" fmla="*/ 402521 w 1035818"/>
              <a:gd name="connsiteY2349" fmla="*/ 272638 h 1213500"/>
              <a:gd name="connsiteX2350" fmla="*/ 352253 w 1035818"/>
              <a:gd name="connsiteY2350" fmla="*/ 354317 h 1213500"/>
              <a:gd name="connsiteX2351" fmla="*/ 322081 w 1035818"/>
              <a:gd name="connsiteY2351" fmla="*/ 408961 h 1213500"/>
              <a:gd name="connsiteX2352" fmla="*/ 345947 w 1035818"/>
              <a:gd name="connsiteY2352" fmla="*/ 340522 h 1213500"/>
              <a:gd name="connsiteX2353" fmla="*/ 346456 w 1035818"/>
              <a:gd name="connsiteY2353" fmla="*/ 339202 h 1213500"/>
              <a:gd name="connsiteX2354" fmla="*/ 396125 w 1035818"/>
              <a:gd name="connsiteY2354" fmla="*/ 258043 h 1213500"/>
              <a:gd name="connsiteX2355" fmla="*/ 465895 w 1035818"/>
              <a:gd name="connsiteY2355" fmla="*/ 182202 h 1213500"/>
              <a:gd name="connsiteX2356" fmla="*/ 434998 w 1035818"/>
              <a:gd name="connsiteY2356" fmla="*/ 261209 h 1213500"/>
              <a:gd name="connsiteX2357" fmla="*/ 377101 w 1035818"/>
              <a:gd name="connsiteY2357" fmla="*/ 380794 h 1213500"/>
              <a:gd name="connsiteX2358" fmla="*/ 346626 w 1035818"/>
              <a:gd name="connsiteY2358" fmla="*/ 427263 h 1213500"/>
              <a:gd name="connsiteX2359" fmla="*/ 338431 w 1035818"/>
              <a:gd name="connsiteY2359" fmla="*/ 439836 h 1213500"/>
              <a:gd name="connsiteX2360" fmla="*/ 353899 w 1035818"/>
              <a:gd name="connsiteY2360" fmla="*/ 392764 h 1213500"/>
              <a:gd name="connsiteX2361" fmla="*/ 402521 w 1035818"/>
              <a:gd name="connsiteY2361" fmla="*/ 272638 h 1213500"/>
              <a:gd name="connsiteX2362" fmla="*/ 411787 w 1035818"/>
              <a:gd name="connsiteY2362" fmla="*/ 257583 h 1213500"/>
              <a:gd name="connsiteX2363" fmla="*/ 391088 w 1035818"/>
              <a:gd name="connsiteY2363" fmla="*/ 181666 h 1213500"/>
              <a:gd name="connsiteX2364" fmla="*/ 383326 w 1035818"/>
              <a:gd name="connsiteY2364" fmla="*/ 195465 h 1213500"/>
              <a:gd name="connsiteX2365" fmla="*/ 308231 w 1035818"/>
              <a:gd name="connsiteY2365" fmla="*/ 290585 h 1213500"/>
              <a:gd name="connsiteX2366" fmla="*/ 329980 w 1035818"/>
              <a:gd name="connsiteY2366" fmla="*/ 257583 h 1213500"/>
              <a:gd name="connsiteX2367" fmla="*/ 388626 w 1035818"/>
              <a:gd name="connsiteY2367" fmla="*/ 184953 h 1213500"/>
              <a:gd name="connsiteX2368" fmla="*/ 674786 w 1035818"/>
              <a:gd name="connsiteY2368" fmla="*/ 164094 h 1213500"/>
              <a:gd name="connsiteX2369" fmla="*/ 681697 w 1035818"/>
              <a:gd name="connsiteY2369" fmla="*/ 180778 h 1213500"/>
              <a:gd name="connsiteX2370" fmla="*/ 667143 w 1035818"/>
              <a:gd name="connsiteY2370" fmla="*/ 206976 h 1213500"/>
              <a:gd name="connsiteX2371" fmla="*/ 660913 w 1035818"/>
              <a:gd name="connsiteY2371" fmla="*/ 197672 h 1213500"/>
              <a:gd name="connsiteX2372" fmla="*/ 669074 w 1035818"/>
              <a:gd name="connsiteY2372" fmla="*/ 173842 h 1213500"/>
              <a:gd name="connsiteX2373" fmla="*/ 487786 w 1035818"/>
              <a:gd name="connsiteY2373" fmla="*/ 162030 h 1213500"/>
              <a:gd name="connsiteX2374" fmla="*/ 487527 w 1035818"/>
              <a:gd name="connsiteY2374" fmla="*/ 169437 h 1213500"/>
              <a:gd name="connsiteX2375" fmla="*/ 485462 w 1035818"/>
              <a:gd name="connsiteY2375" fmla="*/ 191189 h 1213500"/>
              <a:gd name="connsiteX2376" fmla="*/ 485121 w 1035818"/>
              <a:gd name="connsiteY2376" fmla="*/ 192001 h 1213500"/>
              <a:gd name="connsiteX2377" fmla="*/ 474455 w 1035818"/>
              <a:gd name="connsiteY2377" fmla="*/ 217818 h 1213500"/>
              <a:gd name="connsiteX2378" fmla="*/ 427607 w 1035818"/>
              <a:gd name="connsiteY2378" fmla="*/ 160903 h 1213500"/>
              <a:gd name="connsiteX2379" fmla="*/ 384071 w 1035818"/>
              <a:gd name="connsiteY2379" fmla="*/ 250796 h 1213500"/>
              <a:gd name="connsiteX2380" fmla="*/ 362605 w 1035818"/>
              <a:gd name="connsiteY2380" fmla="*/ 298992 h 1213500"/>
              <a:gd name="connsiteX2381" fmla="*/ 347375 w 1035818"/>
              <a:gd name="connsiteY2381" fmla="*/ 336823 h 1213500"/>
              <a:gd name="connsiteX2382" fmla="*/ 351967 w 1035818"/>
              <a:gd name="connsiteY2382" fmla="*/ 324930 h 1213500"/>
              <a:gd name="connsiteX2383" fmla="*/ 404429 w 1035818"/>
              <a:gd name="connsiteY2383" fmla="*/ 206606 h 1213500"/>
              <a:gd name="connsiteX2384" fmla="*/ 425818 w 1035818"/>
              <a:gd name="connsiteY2384" fmla="*/ 162974 h 1213500"/>
              <a:gd name="connsiteX2385" fmla="*/ 573329 w 1035818"/>
              <a:gd name="connsiteY2385" fmla="*/ 146409 h 1213500"/>
              <a:gd name="connsiteX2386" fmla="*/ 570208 w 1035818"/>
              <a:gd name="connsiteY2386" fmla="*/ 200794 h 1213500"/>
              <a:gd name="connsiteX2387" fmla="*/ 569480 w 1035818"/>
              <a:gd name="connsiteY2387" fmla="*/ 206628 h 1213500"/>
              <a:gd name="connsiteX2388" fmla="*/ 568499 w 1035818"/>
              <a:gd name="connsiteY2388" fmla="*/ 209072 h 1213500"/>
              <a:gd name="connsiteX2389" fmla="*/ 563982 w 1035818"/>
              <a:gd name="connsiteY2389" fmla="*/ 219523 h 1213500"/>
              <a:gd name="connsiteX2390" fmla="*/ 562681 w 1035818"/>
              <a:gd name="connsiteY2390" fmla="*/ 216622 h 1213500"/>
              <a:gd name="connsiteX2391" fmla="*/ 567938 w 1035818"/>
              <a:gd name="connsiteY2391" fmla="*/ 157488 h 1213500"/>
              <a:gd name="connsiteX2392" fmla="*/ 492052 w 1035818"/>
              <a:gd name="connsiteY2392" fmla="*/ 144174 h 1213500"/>
              <a:gd name="connsiteX2393" fmla="*/ 487786 w 1035818"/>
              <a:gd name="connsiteY2393" fmla="*/ 162030 h 1213500"/>
              <a:gd name="connsiteX2394" fmla="*/ 488213 w 1035818"/>
              <a:gd name="connsiteY2394" fmla="*/ 149800 h 1213500"/>
              <a:gd name="connsiteX2395" fmla="*/ 214941 w 1035818"/>
              <a:gd name="connsiteY2395" fmla="*/ 142457 h 1213500"/>
              <a:gd name="connsiteX2396" fmla="*/ 172861 w 1035818"/>
              <a:gd name="connsiteY2396" fmla="*/ 210638 h 1213500"/>
              <a:gd name="connsiteX2397" fmla="*/ 117283 w 1035818"/>
              <a:gd name="connsiteY2397" fmla="*/ 290306 h 1213500"/>
              <a:gd name="connsiteX2398" fmla="*/ 112216 w 1035818"/>
              <a:gd name="connsiteY2398" fmla="*/ 296059 h 1213500"/>
              <a:gd name="connsiteX2399" fmla="*/ 140931 w 1035818"/>
              <a:gd name="connsiteY2399" fmla="*/ 217093 h 1213500"/>
              <a:gd name="connsiteX2400" fmla="*/ 163288 w 1035818"/>
              <a:gd name="connsiteY2400" fmla="*/ 189133 h 1213500"/>
              <a:gd name="connsiteX2401" fmla="*/ 220176 w 1035818"/>
              <a:gd name="connsiteY2401" fmla="*/ 137725 h 1213500"/>
              <a:gd name="connsiteX2402" fmla="*/ 186730 w 1035818"/>
              <a:gd name="connsiteY2402" fmla="*/ 215445 h 1213500"/>
              <a:gd name="connsiteX2403" fmla="*/ 166371 w 1035818"/>
              <a:gd name="connsiteY2403" fmla="*/ 265773 h 1213500"/>
              <a:gd name="connsiteX2404" fmla="*/ 152594 w 1035818"/>
              <a:gd name="connsiteY2404" fmla="*/ 286425 h 1213500"/>
              <a:gd name="connsiteX2405" fmla="*/ 215008 w 1035818"/>
              <a:gd name="connsiteY2405" fmla="*/ 142396 h 1213500"/>
              <a:gd name="connsiteX2406" fmla="*/ 570919 w 1035818"/>
              <a:gd name="connsiteY2406" fmla="*/ 123962 h 1213500"/>
              <a:gd name="connsiteX2407" fmla="*/ 567938 w 1035818"/>
              <a:gd name="connsiteY2407" fmla="*/ 157488 h 1213500"/>
              <a:gd name="connsiteX2408" fmla="*/ 559039 w 1035818"/>
              <a:gd name="connsiteY2408" fmla="*/ 175776 h 1213500"/>
              <a:gd name="connsiteX2409" fmla="*/ 524021 w 1035818"/>
              <a:gd name="connsiteY2409" fmla="*/ 245811 h 1213500"/>
              <a:gd name="connsiteX2410" fmla="*/ 524737 w 1035818"/>
              <a:gd name="connsiteY2410" fmla="*/ 239287 h 1213500"/>
              <a:gd name="connsiteX2411" fmla="*/ 526316 w 1035818"/>
              <a:gd name="connsiteY2411" fmla="*/ 224860 h 1213500"/>
              <a:gd name="connsiteX2412" fmla="*/ 493593 w 1035818"/>
              <a:gd name="connsiteY2412" fmla="*/ 273944 h 1213500"/>
              <a:gd name="connsiteX2413" fmla="*/ 460871 w 1035818"/>
              <a:gd name="connsiteY2413" fmla="*/ 339390 h 1213500"/>
              <a:gd name="connsiteX2414" fmla="*/ 469234 w 1035818"/>
              <a:gd name="connsiteY2414" fmla="*/ 301431 h 1213500"/>
              <a:gd name="connsiteX2415" fmla="*/ 493593 w 1035818"/>
              <a:gd name="connsiteY2415" fmla="*/ 257583 h 1213500"/>
              <a:gd name="connsiteX2416" fmla="*/ 565897 w 1035818"/>
              <a:gd name="connsiteY2416" fmla="*/ 139236 h 1213500"/>
              <a:gd name="connsiteX2417" fmla="*/ 489159 w 1035818"/>
              <a:gd name="connsiteY2417" fmla="*/ 122714 h 1213500"/>
              <a:gd name="connsiteX2418" fmla="*/ 488213 w 1035818"/>
              <a:gd name="connsiteY2418" fmla="*/ 149800 h 1213500"/>
              <a:gd name="connsiteX2419" fmla="*/ 470037 w 1035818"/>
              <a:gd name="connsiteY2419" fmla="*/ 176432 h 1213500"/>
              <a:gd name="connsiteX2420" fmla="*/ 465895 w 1035818"/>
              <a:gd name="connsiteY2420" fmla="*/ 182202 h 1213500"/>
              <a:gd name="connsiteX2421" fmla="*/ 454835 w 1035818"/>
              <a:gd name="connsiteY2421" fmla="*/ 105225 h 1213500"/>
              <a:gd name="connsiteX2422" fmla="*/ 435927 w 1035818"/>
              <a:gd name="connsiteY2422" fmla="*/ 142352 h 1213500"/>
              <a:gd name="connsiteX2423" fmla="*/ 425818 w 1035818"/>
              <a:gd name="connsiteY2423" fmla="*/ 162974 h 1213500"/>
              <a:gd name="connsiteX2424" fmla="*/ 356372 w 1035818"/>
              <a:gd name="connsiteY2424" fmla="*/ 243386 h 1213500"/>
              <a:gd name="connsiteX2425" fmla="*/ 383326 w 1035818"/>
              <a:gd name="connsiteY2425" fmla="*/ 195465 h 1213500"/>
              <a:gd name="connsiteX2426" fmla="*/ 411787 w 1035818"/>
              <a:gd name="connsiteY2426" fmla="*/ 159415 h 1213500"/>
              <a:gd name="connsiteX2427" fmla="*/ 451373 w 1035818"/>
              <a:gd name="connsiteY2427" fmla="*/ 109153 h 1213500"/>
              <a:gd name="connsiteX2428" fmla="*/ 282987 w 1035818"/>
              <a:gd name="connsiteY2428" fmla="*/ 93065 h 1213500"/>
              <a:gd name="connsiteX2429" fmla="*/ 254508 w 1035818"/>
              <a:gd name="connsiteY2429" fmla="*/ 133658 h 1213500"/>
              <a:gd name="connsiteX2430" fmla="*/ 181514 w 1035818"/>
              <a:gd name="connsiteY2430" fmla="*/ 243075 h 1213500"/>
              <a:gd name="connsiteX2431" fmla="*/ 184859 w 1035818"/>
              <a:gd name="connsiteY2431" fmla="*/ 237569 h 1213500"/>
              <a:gd name="connsiteX2432" fmla="*/ 251938 w 1035818"/>
              <a:gd name="connsiteY2432" fmla="*/ 127835 h 1213500"/>
              <a:gd name="connsiteX2433" fmla="*/ 266807 w 1035818"/>
              <a:gd name="connsiteY2433" fmla="*/ 103531 h 1213500"/>
              <a:gd name="connsiteX2434" fmla="*/ 440451 w 1035818"/>
              <a:gd name="connsiteY2434" fmla="*/ 92354 h 1213500"/>
              <a:gd name="connsiteX2435" fmla="*/ 437055 w 1035818"/>
              <a:gd name="connsiteY2435" fmla="*/ 98670 h 1213500"/>
              <a:gd name="connsiteX2436" fmla="*/ 429729 w 1035818"/>
              <a:gd name="connsiteY2436" fmla="*/ 108521 h 1213500"/>
              <a:gd name="connsiteX2437" fmla="*/ 431434 w 1035818"/>
              <a:gd name="connsiteY2437" fmla="*/ 105672 h 1213500"/>
              <a:gd name="connsiteX2438" fmla="*/ 502058 w 1035818"/>
              <a:gd name="connsiteY2438" fmla="*/ 89454 h 1213500"/>
              <a:gd name="connsiteX2439" fmla="*/ 501968 w 1035818"/>
              <a:gd name="connsiteY2439" fmla="*/ 89962 h 1213500"/>
              <a:gd name="connsiteX2440" fmla="*/ 489159 w 1035818"/>
              <a:gd name="connsiteY2440" fmla="*/ 122714 h 1213500"/>
              <a:gd name="connsiteX2441" fmla="*/ 489672 w 1035818"/>
              <a:gd name="connsiteY2441" fmla="*/ 108032 h 1213500"/>
              <a:gd name="connsiteX2442" fmla="*/ 490364 w 1035818"/>
              <a:gd name="connsiteY2442" fmla="*/ 88237 h 1213500"/>
              <a:gd name="connsiteX2443" fmla="*/ 489672 w 1035818"/>
              <a:gd name="connsiteY2443" fmla="*/ 108032 h 1213500"/>
              <a:gd name="connsiteX2444" fmla="*/ 444509 w 1035818"/>
              <a:gd name="connsiteY2444" fmla="*/ 175776 h 1213500"/>
              <a:gd name="connsiteX2445" fmla="*/ 438353 w 1035818"/>
              <a:gd name="connsiteY2445" fmla="*/ 186243 h 1213500"/>
              <a:gd name="connsiteX2446" fmla="*/ 477118 w 1035818"/>
              <a:gd name="connsiteY2446" fmla="*/ 103574 h 1213500"/>
              <a:gd name="connsiteX2447" fmla="*/ 643072 w 1035818"/>
              <a:gd name="connsiteY2447" fmla="*/ 87527 h 1213500"/>
              <a:gd name="connsiteX2448" fmla="*/ 673487 w 1035818"/>
              <a:gd name="connsiteY2448" fmla="*/ 160957 h 1213500"/>
              <a:gd name="connsiteX2449" fmla="*/ 669074 w 1035818"/>
              <a:gd name="connsiteY2449" fmla="*/ 173842 h 1213500"/>
              <a:gd name="connsiteX2450" fmla="*/ 657818 w 1035818"/>
              <a:gd name="connsiteY2450" fmla="*/ 193051 h 1213500"/>
              <a:gd name="connsiteX2451" fmla="*/ 657207 w 1035818"/>
              <a:gd name="connsiteY2451" fmla="*/ 192138 h 1213500"/>
              <a:gd name="connsiteX2452" fmla="*/ 654996 w 1035818"/>
              <a:gd name="connsiteY2452" fmla="*/ 197034 h 1213500"/>
              <a:gd name="connsiteX2453" fmla="*/ 653268 w 1035818"/>
              <a:gd name="connsiteY2453" fmla="*/ 200815 h 1213500"/>
              <a:gd name="connsiteX2454" fmla="*/ 619561 w 1035818"/>
              <a:gd name="connsiteY2454" fmla="*/ 258337 h 1213500"/>
              <a:gd name="connsiteX2455" fmla="*/ 624484 w 1035818"/>
              <a:gd name="connsiteY2455" fmla="*/ 192138 h 1213500"/>
              <a:gd name="connsiteX2456" fmla="*/ 609784 w 1035818"/>
              <a:gd name="connsiteY2456" fmla="*/ 221588 h 1213500"/>
              <a:gd name="connsiteX2457" fmla="*/ 619448 w 1035818"/>
              <a:gd name="connsiteY2457" fmla="*/ 147554 h 1213500"/>
              <a:gd name="connsiteX2458" fmla="*/ 639962 w 1035818"/>
              <a:gd name="connsiteY2458" fmla="*/ 96416 h 1213500"/>
              <a:gd name="connsiteX2459" fmla="*/ 354972 w 1035818"/>
              <a:gd name="connsiteY2459" fmla="*/ 69814 h 1213500"/>
              <a:gd name="connsiteX2460" fmla="*/ 310982 w 1035818"/>
              <a:gd name="connsiteY2460" fmla="*/ 187990 h 1213500"/>
              <a:gd name="connsiteX2461" fmla="*/ 264535 w 1035818"/>
              <a:gd name="connsiteY2461" fmla="*/ 257583 h 1213500"/>
              <a:gd name="connsiteX2462" fmla="*/ 216155 w 1035818"/>
              <a:gd name="connsiteY2462" fmla="*/ 346279 h 1213500"/>
              <a:gd name="connsiteX2463" fmla="*/ 199089 w 1035818"/>
              <a:gd name="connsiteY2463" fmla="*/ 372112 h 1213500"/>
              <a:gd name="connsiteX2464" fmla="*/ 135153 w 1035818"/>
              <a:gd name="connsiteY2464" fmla="*/ 446884 h 1213500"/>
              <a:gd name="connsiteX2465" fmla="*/ 99716 w 1035818"/>
              <a:gd name="connsiteY2465" fmla="*/ 485246 h 1213500"/>
              <a:gd name="connsiteX2466" fmla="*/ 117283 w 1035818"/>
              <a:gd name="connsiteY2466" fmla="*/ 404835 h 1213500"/>
              <a:gd name="connsiteX2467" fmla="*/ 132500 w 1035818"/>
              <a:gd name="connsiteY2467" fmla="*/ 358946 h 1213500"/>
              <a:gd name="connsiteX2468" fmla="*/ 171800 w 1035818"/>
              <a:gd name="connsiteY2468" fmla="*/ 304702 h 1213500"/>
              <a:gd name="connsiteX2469" fmla="*/ 297257 w 1035818"/>
              <a:gd name="connsiteY2469" fmla="*/ 143054 h 1213500"/>
              <a:gd name="connsiteX2470" fmla="*/ 347653 w 1035818"/>
              <a:gd name="connsiteY2470" fmla="*/ 78864 h 1213500"/>
              <a:gd name="connsiteX2471" fmla="*/ 491212 w 1035818"/>
              <a:gd name="connsiteY2471" fmla="*/ 63949 h 1213500"/>
              <a:gd name="connsiteX2472" fmla="*/ 490851 w 1035818"/>
              <a:gd name="connsiteY2472" fmla="*/ 74287 h 1213500"/>
              <a:gd name="connsiteX2473" fmla="*/ 477118 w 1035818"/>
              <a:gd name="connsiteY2473" fmla="*/ 103574 h 1213500"/>
              <a:gd name="connsiteX2474" fmla="*/ 427607 w 1035818"/>
              <a:gd name="connsiteY2474" fmla="*/ 160903 h 1213500"/>
              <a:gd name="connsiteX2475" fmla="*/ 436936 w 1035818"/>
              <a:gd name="connsiteY2475" fmla="*/ 141641 h 1213500"/>
              <a:gd name="connsiteX2476" fmla="*/ 457593 w 1035818"/>
              <a:gd name="connsiteY2476" fmla="*/ 102095 h 1213500"/>
              <a:gd name="connsiteX2477" fmla="*/ 512803 w 1035818"/>
              <a:gd name="connsiteY2477" fmla="*/ 62254 h 1213500"/>
              <a:gd name="connsiteX2478" fmla="*/ 502321 w 1035818"/>
              <a:gd name="connsiteY2478" fmla="*/ 89060 h 1213500"/>
              <a:gd name="connsiteX2479" fmla="*/ 502058 w 1035818"/>
              <a:gd name="connsiteY2479" fmla="*/ 89454 h 1213500"/>
              <a:gd name="connsiteX2480" fmla="*/ 505347 w 1035818"/>
              <a:gd name="connsiteY2480" fmla="*/ 70887 h 1213500"/>
              <a:gd name="connsiteX2481" fmla="*/ 628557 w 1035818"/>
              <a:gd name="connsiteY2481" fmla="*/ 54244 h 1213500"/>
              <a:gd name="connsiteX2482" fmla="*/ 626649 w 1035818"/>
              <a:gd name="connsiteY2482" fmla="*/ 75677 h 1213500"/>
              <a:gd name="connsiteX2483" fmla="*/ 619564 w 1035818"/>
              <a:gd name="connsiteY2483" fmla="*/ 146664 h 1213500"/>
              <a:gd name="connsiteX2484" fmla="*/ 619448 w 1035818"/>
              <a:gd name="connsiteY2484" fmla="*/ 147554 h 1213500"/>
              <a:gd name="connsiteX2485" fmla="*/ 608057 w 1035818"/>
              <a:gd name="connsiteY2485" fmla="*/ 175950 h 1213500"/>
              <a:gd name="connsiteX2486" fmla="*/ 586529 w 1035818"/>
              <a:gd name="connsiteY2486" fmla="*/ 221409 h 1213500"/>
              <a:gd name="connsiteX2487" fmla="*/ 573083 w 1035818"/>
              <a:gd name="connsiteY2487" fmla="*/ 247104 h 1213500"/>
              <a:gd name="connsiteX2488" fmla="*/ 569908 w 1035818"/>
              <a:gd name="connsiteY2488" fmla="*/ 232742 h 1213500"/>
              <a:gd name="connsiteX2489" fmla="*/ 567024 w 1035818"/>
              <a:gd name="connsiteY2489" fmla="*/ 226309 h 1213500"/>
              <a:gd name="connsiteX2490" fmla="*/ 569480 w 1035818"/>
              <a:gd name="connsiteY2490" fmla="*/ 206628 h 1213500"/>
              <a:gd name="connsiteX2491" fmla="*/ 608123 w 1035818"/>
              <a:gd name="connsiteY2491" fmla="*/ 110331 h 1213500"/>
              <a:gd name="connsiteX2492" fmla="*/ 628686 w 1035818"/>
              <a:gd name="connsiteY2492" fmla="*/ 52797 h 1213500"/>
              <a:gd name="connsiteX2493" fmla="*/ 628898 w 1035818"/>
              <a:gd name="connsiteY2493" fmla="*/ 53308 h 1213500"/>
              <a:gd name="connsiteX2494" fmla="*/ 628557 w 1035818"/>
              <a:gd name="connsiteY2494" fmla="*/ 54244 h 1213500"/>
              <a:gd name="connsiteX2495" fmla="*/ 463255 w 1035818"/>
              <a:gd name="connsiteY2495" fmla="*/ 50168 h 1213500"/>
              <a:gd name="connsiteX2496" fmla="*/ 451232 w 1035818"/>
              <a:gd name="connsiteY2496" fmla="*/ 76431 h 1213500"/>
              <a:gd name="connsiteX2497" fmla="*/ 440451 w 1035818"/>
              <a:gd name="connsiteY2497" fmla="*/ 92354 h 1213500"/>
              <a:gd name="connsiteX2498" fmla="*/ 463067 w 1035818"/>
              <a:gd name="connsiteY2498" fmla="*/ 50290 h 1213500"/>
              <a:gd name="connsiteX2499" fmla="*/ 374492 w 1035818"/>
              <a:gd name="connsiteY2499" fmla="*/ 45676 h 1213500"/>
              <a:gd name="connsiteX2500" fmla="*/ 354972 w 1035818"/>
              <a:gd name="connsiteY2500" fmla="*/ 69814 h 1213500"/>
              <a:gd name="connsiteX2501" fmla="*/ 360602 w 1035818"/>
              <a:gd name="connsiteY2501" fmla="*/ 54688 h 1213500"/>
              <a:gd name="connsiteX2502" fmla="*/ 361770 w 1035818"/>
              <a:gd name="connsiteY2502" fmla="*/ 51247 h 1213500"/>
              <a:gd name="connsiteX2503" fmla="*/ 509955 w 1035818"/>
              <a:gd name="connsiteY2503" fmla="*/ 44886 h 1213500"/>
              <a:gd name="connsiteX2504" fmla="*/ 505347 w 1035818"/>
              <a:gd name="connsiteY2504" fmla="*/ 70887 h 1213500"/>
              <a:gd name="connsiteX2505" fmla="*/ 490364 w 1035818"/>
              <a:gd name="connsiteY2505" fmla="*/ 88237 h 1213500"/>
              <a:gd name="connsiteX2506" fmla="*/ 490851 w 1035818"/>
              <a:gd name="connsiteY2506" fmla="*/ 74287 h 1213500"/>
              <a:gd name="connsiteX2507" fmla="*/ 499944 w 1035818"/>
              <a:gd name="connsiteY2507" fmla="*/ 54897 h 1213500"/>
              <a:gd name="connsiteX2508" fmla="*/ 492271 w 1035818"/>
              <a:gd name="connsiteY2508" fmla="*/ 33647 h 1213500"/>
              <a:gd name="connsiteX2509" fmla="*/ 492194 w 1035818"/>
              <a:gd name="connsiteY2509" fmla="*/ 35859 h 1213500"/>
              <a:gd name="connsiteX2510" fmla="*/ 457593 w 1035818"/>
              <a:gd name="connsiteY2510" fmla="*/ 102095 h 1213500"/>
              <a:gd name="connsiteX2511" fmla="*/ 454835 w 1035818"/>
              <a:gd name="connsiteY2511" fmla="*/ 105225 h 1213500"/>
              <a:gd name="connsiteX2512" fmla="*/ 477232 w 1035818"/>
              <a:gd name="connsiteY2512" fmla="*/ 61247 h 1213500"/>
              <a:gd name="connsiteX2513" fmla="*/ 483828 w 1035818"/>
              <a:gd name="connsiteY2513" fmla="*/ 11675 h 1213500"/>
              <a:gd name="connsiteX2514" fmla="*/ 463067 w 1035818"/>
              <a:gd name="connsiteY2514" fmla="*/ 50290 h 1213500"/>
              <a:gd name="connsiteX2515" fmla="*/ 455197 w 1035818"/>
              <a:gd name="connsiteY2515" fmla="*/ 55417 h 1213500"/>
              <a:gd name="connsiteX2516" fmla="*/ 313619 w 1035818"/>
              <a:gd name="connsiteY2516" fmla="*/ 208499 h 1213500"/>
              <a:gd name="connsiteX2517" fmla="*/ 294223 w 1035818"/>
              <a:gd name="connsiteY2517" fmla="*/ 234673 h 1213500"/>
              <a:gd name="connsiteX2518" fmla="*/ 297257 w 1035818"/>
              <a:gd name="connsiteY2518" fmla="*/ 224860 h 1213500"/>
              <a:gd name="connsiteX2519" fmla="*/ 310982 w 1035818"/>
              <a:gd name="connsiteY2519" fmla="*/ 187990 h 1213500"/>
              <a:gd name="connsiteX2520" fmla="*/ 323860 w 1035818"/>
              <a:gd name="connsiteY2520" fmla="*/ 168695 h 1213500"/>
              <a:gd name="connsiteX2521" fmla="*/ 379064 w 1035818"/>
              <a:gd name="connsiteY2521" fmla="*/ 77608 h 1213500"/>
              <a:gd name="connsiteX2522" fmla="*/ 393388 w 1035818"/>
              <a:gd name="connsiteY2522" fmla="*/ 37402 h 1213500"/>
              <a:gd name="connsiteX2523" fmla="*/ 408138 w 1035818"/>
              <a:gd name="connsiteY2523" fmla="*/ 30944 h 1213500"/>
              <a:gd name="connsiteX2524" fmla="*/ 574485 w 1035818"/>
              <a:gd name="connsiteY2524" fmla="*/ 11175 h 1213500"/>
              <a:gd name="connsiteX2525" fmla="*/ 573594 w 1035818"/>
              <a:gd name="connsiteY2525" fmla="*/ 89850 h 1213500"/>
              <a:gd name="connsiteX2526" fmla="*/ 557232 w 1035818"/>
              <a:gd name="connsiteY2526" fmla="*/ 112681 h 1213500"/>
              <a:gd name="connsiteX2527" fmla="*/ 518169 w 1035818"/>
              <a:gd name="connsiteY2527" fmla="*/ 169187 h 1213500"/>
              <a:gd name="connsiteX2528" fmla="*/ 482537 w 1035818"/>
              <a:gd name="connsiteY2528" fmla="*/ 221999 h 1213500"/>
              <a:gd name="connsiteX2529" fmla="*/ 485462 w 1035818"/>
              <a:gd name="connsiteY2529" fmla="*/ 191189 h 1213500"/>
              <a:gd name="connsiteX2530" fmla="*/ 526316 w 1035818"/>
              <a:gd name="connsiteY2530" fmla="*/ 93970 h 1213500"/>
              <a:gd name="connsiteX2531" fmla="*/ 493122 w 1035818"/>
              <a:gd name="connsiteY2531" fmla="*/ 9309 h 1213500"/>
              <a:gd name="connsiteX2532" fmla="*/ 492383 w 1035818"/>
              <a:gd name="connsiteY2532" fmla="*/ 30460 h 1213500"/>
              <a:gd name="connsiteX2533" fmla="*/ 485742 w 1035818"/>
              <a:gd name="connsiteY2533" fmla="*/ 43292 h 1213500"/>
              <a:gd name="connsiteX2534" fmla="*/ 444509 w 1035818"/>
              <a:gd name="connsiteY2534" fmla="*/ 110331 h 1213500"/>
              <a:gd name="connsiteX2535" fmla="*/ 391088 w 1035818"/>
              <a:gd name="connsiteY2535" fmla="*/ 181666 h 1213500"/>
              <a:gd name="connsiteX2536" fmla="*/ 421558 w 1035818"/>
              <a:gd name="connsiteY2536" fmla="*/ 127496 h 1213500"/>
              <a:gd name="connsiteX2537" fmla="*/ 437055 w 1035818"/>
              <a:gd name="connsiteY2537" fmla="*/ 98670 h 1213500"/>
              <a:gd name="connsiteX2538" fmla="*/ 447919 w 1035818"/>
              <a:gd name="connsiteY2538" fmla="*/ 84064 h 1213500"/>
              <a:gd name="connsiteX2539" fmla="*/ 477232 w 1035818"/>
              <a:gd name="connsiteY2539" fmla="*/ 44886 h 1213500"/>
              <a:gd name="connsiteX2540" fmla="*/ 482224 w 1035818"/>
              <a:gd name="connsiteY2540" fmla="*/ 27892 h 1213500"/>
              <a:gd name="connsiteX2541" fmla="*/ 486948 w 1035818"/>
              <a:gd name="connsiteY2541" fmla="*/ 10880 h 1213500"/>
              <a:gd name="connsiteX2542" fmla="*/ 609546 w 1035818"/>
              <a:gd name="connsiteY2542" fmla="*/ 6588 h 1213500"/>
              <a:gd name="connsiteX2543" fmla="*/ 625385 w 1035818"/>
              <a:gd name="connsiteY2543" fmla="*/ 44827 h 1213500"/>
              <a:gd name="connsiteX2544" fmla="*/ 617646 w 1035818"/>
              <a:gd name="connsiteY2544" fmla="*/ 58812 h 1213500"/>
              <a:gd name="connsiteX2545" fmla="*/ 590099 w 1035818"/>
              <a:gd name="connsiteY2545" fmla="*/ 111948 h 1213500"/>
              <a:gd name="connsiteX2546" fmla="*/ 573329 w 1035818"/>
              <a:gd name="connsiteY2546" fmla="*/ 146409 h 1213500"/>
              <a:gd name="connsiteX2547" fmla="*/ 575400 w 1035818"/>
              <a:gd name="connsiteY2547" fmla="*/ 110331 h 1213500"/>
              <a:gd name="connsiteX2548" fmla="*/ 570919 w 1035818"/>
              <a:gd name="connsiteY2548" fmla="*/ 123962 h 1213500"/>
              <a:gd name="connsiteX2549" fmla="*/ 573542 w 1035818"/>
              <a:gd name="connsiteY2549" fmla="*/ 94461 h 1213500"/>
              <a:gd name="connsiteX2550" fmla="*/ 573594 w 1035818"/>
              <a:gd name="connsiteY2550" fmla="*/ 89850 h 1213500"/>
              <a:gd name="connsiteX2551" fmla="*/ 582999 w 1035818"/>
              <a:gd name="connsiteY2551" fmla="*/ 76726 h 1213500"/>
              <a:gd name="connsiteX2552" fmla="*/ 593866 w 1035818"/>
              <a:gd name="connsiteY2552" fmla="*/ 62465 h 1213500"/>
              <a:gd name="connsiteX2553" fmla="*/ 596176 w 1035818"/>
              <a:gd name="connsiteY2553" fmla="*/ 61696 h 1213500"/>
              <a:gd name="connsiteX2554" fmla="*/ 597863 w 1035818"/>
              <a:gd name="connsiteY2554" fmla="*/ 57220 h 1213500"/>
              <a:gd name="connsiteX2555" fmla="*/ 593866 w 1035818"/>
              <a:gd name="connsiteY2555" fmla="*/ 62465 h 1213500"/>
              <a:gd name="connsiteX2556" fmla="*/ 592439 w 1035818"/>
              <a:gd name="connsiteY2556" fmla="*/ 62940 h 1213500"/>
              <a:gd name="connsiteX2557" fmla="*/ 597746 w 1035818"/>
              <a:gd name="connsiteY2557" fmla="*/ 36878 h 1213500"/>
              <a:gd name="connsiteX2558" fmla="*/ 507250 w 1035818"/>
              <a:gd name="connsiteY2558" fmla="*/ 6158 h 1213500"/>
              <a:gd name="connsiteX2559" fmla="*/ 492271 w 1035818"/>
              <a:gd name="connsiteY2559" fmla="*/ 33647 h 1213500"/>
              <a:gd name="connsiteX2560" fmla="*/ 492383 w 1035818"/>
              <a:gd name="connsiteY2560" fmla="*/ 30460 h 1213500"/>
              <a:gd name="connsiteX2561" fmla="*/ 504855 w 1035818"/>
              <a:gd name="connsiteY2561" fmla="*/ 6358 h 1213500"/>
              <a:gd name="connsiteX2562" fmla="*/ 513280 w 1035818"/>
              <a:gd name="connsiteY2562" fmla="*/ 5654 h 1213500"/>
              <a:gd name="connsiteX2563" fmla="*/ 511128 w 1035818"/>
              <a:gd name="connsiteY2563" fmla="*/ 31045 h 1213500"/>
              <a:gd name="connsiteX2564" fmla="*/ 499944 w 1035818"/>
              <a:gd name="connsiteY2564" fmla="*/ 54897 h 1213500"/>
              <a:gd name="connsiteX2565" fmla="*/ 493593 w 1035818"/>
              <a:gd name="connsiteY2565" fmla="*/ 61247 h 1213500"/>
              <a:gd name="connsiteX2566" fmla="*/ 491212 w 1035818"/>
              <a:gd name="connsiteY2566" fmla="*/ 63949 h 1213500"/>
              <a:gd name="connsiteX2567" fmla="*/ 492194 w 1035818"/>
              <a:gd name="connsiteY2567" fmla="*/ 35859 h 1213500"/>
              <a:gd name="connsiteX2568" fmla="*/ 493587 w 1035818"/>
              <a:gd name="connsiteY2568" fmla="*/ 33192 h 1213500"/>
              <a:gd name="connsiteX2569" fmla="*/ 508621 w 1035818"/>
              <a:gd name="connsiteY2569" fmla="*/ 6043 h 1213500"/>
              <a:gd name="connsiteX2570" fmla="*/ 535669 w 1035818"/>
              <a:gd name="connsiteY2570" fmla="*/ 3784 h 1213500"/>
              <a:gd name="connsiteX2571" fmla="*/ 525788 w 1035818"/>
              <a:gd name="connsiteY2571" fmla="*/ 29053 h 1213500"/>
              <a:gd name="connsiteX2572" fmla="*/ 509955 w 1035818"/>
              <a:gd name="connsiteY2572" fmla="*/ 44886 h 1213500"/>
              <a:gd name="connsiteX2573" fmla="*/ 509955 w 1035818"/>
              <a:gd name="connsiteY2573" fmla="*/ 44886 h 1213500"/>
              <a:gd name="connsiteX2574" fmla="*/ 511128 w 1035818"/>
              <a:gd name="connsiteY2574" fmla="*/ 31045 h 1213500"/>
              <a:gd name="connsiteX2575" fmla="*/ 520514 w 1035818"/>
              <a:gd name="connsiteY2575" fmla="*/ 11029 h 1213500"/>
              <a:gd name="connsiteX2576" fmla="*/ 523568 w 1035818"/>
              <a:gd name="connsiteY2576" fmla="*/ 4795 h 1213500"/>
              <a:gd name="connsiteX2577" fmla="*/ 559166 w 1035818"/>
              <a:gd name="connsiteY2577" fmla="*/ 1822 h 1213500"/>
              <a:gd name="connsiteX2578" fmla="*/ 544543 w 1035818"/>
              <a:gd name="connsiteY2578" fmla="*/ 25503 h 1213500"/>
              <a:gd name="connsiteX2579" fmla="*/ 512803 w 1035818"/>
              <a:gd name="connsiteY2579" fmla="*/ 62254 h 1213500"/>
              <a:gd name="connsiteX2580" fmla="*/ 525788 w 1035818"/>
              <a:gd name="connsiteY2580" fmla="*/ 29053 h 1213500"/>
              <a:gd name="connsiteX2581" fmla="*/ 552458 w 1035818"/>
              <a:gd name="connsiteY2581" fmla="*/ 2382 h 1213500"/>
              <a:gd name="connsiteX2582" fmla="*/ 574605 w 1035818"/>
              <a:gd name="connsiteY2582" fmla="*/ 533 h 1213500"/>
              <a:gd name="connsiteX2583" fmla="*/ 574530 w 1035818"/>
              <a:gd name="connsiteY2583" fmla="*/ 7184 h 1213500"/>
              <a:gd name="connsiteX2584" fmla="*/ 526316 w 1035818"/>
              <a:gd name="connsiteY2584" fmla="*/ 93970 h 1213500"/>
              <a:gd name="connsiteX2585" fmla="*/ 492052 w 1035818"/>
              <a:gd name="connsiteY2585" fmla="*/ 144174 h 1213500"/>
              <a:gd name="connsiteX2586" fmla="*/ 493250 w 1035818"/>
              <a:gd name="connsiteY2586" fmla="*/ 139162 h 1213500"/>
              <a:gd name="connsiteX2587" fmla="*/ 501968 w 1035818"/>
              <a:gd name="connsiteY2587" fmla="*/ 89962 h 1213500"/>
              <a:gd name="connsiteX2588" fmla="*/ 502321 w 1035818"/>
              <a:gd name="connsiteY2588" fmla="*/ 89060 h 1213500"/>
              <a:gd name="connsiteX2589" fmla="*/ 542677 w 1035818"/>
              <a:gd name="connsiteY2589" fmla="*/ 28524 h 1213500"/>
              <a:gd name="connsiteX2590" fmla="*/ 544543 w 1035818"/>
              <a:gd name="connsiteY2590" fmla="*/ 25503 h 1213500"/>
              <a:gd name="connsiteX2591" fmla="*/ 565448 w 1035818"/>
              <a:gd name="connsiteY2591" fmla="*/ 1298 h 1213500"/>
              <a:gd name="connsiteX2592" fmla="*/ 580981 w 1035818"/>
              <a:gd name="connsiteY2592" fmla="*/ 0 h 1213500"/>
              <a:gd name="connsiteX2593" fmla="*/ 578038 w 1035818"/>
              <a:gd name="connsiteY2593" fmla="*/ 5068 h 1213500"/>
              <a:gd name="connsiteX2594" fmla="*/ 574485 w 1035818"/>
              <a:gd name="connsiteY2594" fmla="*/ 11175 h 1213500"/>
              <a:gd name="connsiteX2595" fmla="*/ 574530 w 1035818"/>
              <a:gd name="connsiteY2595" fmla="*/ 7184 h 1213500"/>
              <a:gd name="connsiteX2596" fmla="*/ 578401 w 1035818"/>
              <a:gd name="connsiteY2596" fmla="*/ 216 h 121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Lst>
            <a:rect l="l" t="t" r="r" b="b"/>
            <a:pathLst>
              <a:path w="1035818" h="1213500">
                <a:moveTo>
                  <a:pt x="560169" y="1207170"/>
                </a:moveTo>
                <a:lnTo>
                  <a:pt x="558502" y="1210261"/>
                </a:lnTo>
                <a:lnTo>
                  <a:pt x="557557" y="1210156"/>
                </a:lnTo>
                <a:close/>
                <a:moveTo>
                  <a:pt x="489818" y="1199251"/>
                </a:moveTo>
                <a:lnTo>
                  <a:pt x="488846" y="1202341"/>
                </a:lnTo>
                <a:lnTo>
                  <a:pt x="488565" y="1202262"/>
                </a:lnTo>
                <a:close/>
                <a:moveTo>
                  <a:pt x="574441" y="1190853"/>
                </a:moveTo>
                <a:lnTo>
                  <a:pt x="574169" y="1191452"/>
                </a:lnTo>
                <a:lnTo>
                  <a:pt x="564401" y="1210918"/>
                </a:lnTo>
                <a:lnTo>
                  <a:pt x="560454" y="1210479"/>
                </a:lnTo>
                <a:lnTo>
                  <a:pt x="565096" y="1201537"/>
                </a:lnTo>
                <a:close/>
                <a:moveTo>
                  <a:pt x="699214" y="1188924"/>
                </a:moveTo>
                <a:lnTo>
                  <a:pt x="702533" y="1204861"/>
                </a:lnTo>
                <a:lnTo>
                  <a:pt x="685303" y="1208556"/>
                </a:lnTo>
                <a:lnTo>
                  <a:pt x="675898" y="1209032"/>
                </a:lnTo>
                <a:close/>
                <a:moveTo>
                  <a:pt x="616651" y="1170528"/>
                </a:moveTo>
                <a:lnTo>
                  <a:pt x="591341" y="1213311"/>
                </a:lnTo>
                <a:lnTo>
                  <a:pt x="587595" y="1213500"/>
                </a:lnTo>
                <a:lnTo>
                  <a:pt x="565812" y="1211075"/>
                </a:lnTo>
                <a:close/>
                <a:moveTo>
                  <a:pt x="460026" y="1167537"/>
                </a:moveTo>
                <a:lnTo>
                  <a:pt x="449481" y="1191263"/>
                </a:lnTo>
                <a:lnTo>
                  <a:pt x="441909" y="1189132"/>
                </a:lnTo>
                <a:lnTo>
                  <a:pt x="456674" y="1171812"/>
                </a:lnTo>
                <a:close/>
                <a:moveTo>
                  <a:pt x="680713" y="1166263"/>
                </a:moveTo>
                <a:lnTo>
                  <a:pt x="657207" y="1206540"/>
                </a:lnTo>
                <a:lnTo>
                  <a:pt x="654216" y="1210129"/>
                </a:lnTo>
                <a:lnTo>
                  <a:pt x="640250" y="1210836"/>
                </a:lnTo>
                <a:lnTo>
                  <a:pt x="640822" y="1209825"/>
                </a:lnTo>
                <a:cubicBezTo>
                  <a:pt x="643285" y="1202883"/>
                  <a:pt x="634114" y="1211776"/>
                  <a:pt x="652799" y="1193585"/>
                </a:cubicBezTo>
                <a:close/>
                <a:moveTo>
                  <a:pt x="436167" y="1161813"/>
                </a:moveTo>
                <a:lnTo>
                  <a:pt x="433753" y="1186748"/>
                </a:lnTo>
                <a:lnTo>
                  <a:pt x="433702" y="1186823"/>
                </a:lnTo>
                <a:lnTo>
                  <a:pt x="422565" y="1183689"/>
                </a:lnTo>
                <a:lnTo>
                  <a:pt x="428148" y="1173818"/>
                </a:lnTo>
                <a:close/>
                <a:moveTo>
                  <a:pt x="414454" y="1155478"/>
                </a:moveTo>
                <a:lnTo>
                  <a:pt x="402728" y="1178107"/>
                </a:lnTo>
                <a:lnTo>
                  <a:pt x="402594" y="1178069"/>
                </a:lnTo>
                <a:lnTo>
                  <a:pt x="414434" y="1155509"/>
                </a:lnTo>
                <a:close/>
                <a:moveTo>
                  <a:pt x="752725" y="1152298"/>
                </a:moveTo>
                <a:lnTo>
                  <a:pt x="763019" y="1191891"/>
                </a:lnTo>
                <a:lnTo>
                  <a:pt x="720845" y="1200934"/>
                </a:lnTo>
                <a:lnTo>
                  <a:pt x="748116" y="1159773"/>
                </a:lnTo>
                <a:close/>
                <a:moveTo>
                  <a:pt x="691287" y="1148145"/>
                </a:moveTo>
                <a:lnTo>
                  <a:pt x="692265" y="1154853"/>
                </a:lnTo>
                <a:lnTo>
                  <a:pt x="682233" y="1164775"/>
                </a:lnTo>
                <a:lnTo>
                  <a:pt x="680713" y="1166263"/>
                </a:lnTo>
                <a:close/>
                <a:moveTo>
                  <a:pt x="480196" y="1141817"/>
                </a:moveTo>
                <a:lnTo>
                  <a:pt x="475583" y="1198609"/>
                </a:lnTo>
                <a:lnTo>
                  <a:pt x="456850" y="1193337"/>
                </a:lnTo>
                <a:lnTo>
                  <a:pt x="474986" y="1148462"/>
                </a:lnTo>
                <a:close/>
                <a:moveTo>
                  <a:pt x="597871" y="1137251"/>
                </a:moveTo>
                <a:lnTo>
                  <a:pt x="590273" y="1153035"/>
                </a:lnTo>
                <a:lnTo>
                  <a:pt x="565096" y="1201537"/>
                </a:lnTo>
                <a:lnTo>
                  <a:pt x="560169" y="1207170"/>
                </a:lnTo>
                <a:close/>
                <a:moveTo>
                  <a:pt x="339178" y="1135676"/>
                </a:moveTo>
                <a:lnTo>
                  <a:pt x="334193" y="1147482"/>
                </a:lnTo>
                <a:lnTo>
                  <a:pt x="331913" y="1146408"/>
                </a:lnTo>
                <a:close/>
                <a:moveTo>
                  <a:pt x="765260" y="1131962"/>
                </a:moveTo>
                <a:lnTo>
                  <a:pt x="752725" y="1152298"/>
                </a:lnTo>
                <a:lnTo>
                  <a:pt x="750702" y="1144518"/>
                </a:lnTo>
                <a:close/>
                <a:moveTo>
                  <a:pt x="302797" y="1118804"/>
                </a:moveTo>
                <a:lnTo>
                  <a:pt x="302421" y="1120304"/>
                </a:lnTo>
                <a:lnTo>
                  <a:pt x="298746" y="1130058"/>
                </a:lnTo>
                <a:lnTo>
                  <a:pt x="298125" y="1129626"/>
                </a:lnTo>
                <a:close/>
                <a:moveTo>
                  <a:pt x="577618" y="1117936"/>
                </a:moveTo>
                <a:lnTo>
                  <a:pt x="576452" y="1120090"/>
                </a:lnTo>
                <a:lnTo>
                  <a:pt x="528031" y="1206869"/>
                </a:lnTo>
                <a:lnTo>
                  <a:pt x="511189" y="1204994"/>
                </a:lnTo>
                <a:lnTo>
                  <a:pt x="535425" y="1174640"/>
                </a:lnTo>
                <a:cubicBezTo>
                  <a:pt x="543185" y="1163374"/>
                  <a:pt x="550636" y="1151833"/>
                  <a:pt x="559039" y="1141095"/>
                </a:cubicBezTo>
                <a:close/>
                <a:moveTo>
                  <a:pt x="482151" y="1117756"/>
                </a:moveTo>
                <a:lnTo>
                  <a:pt x="480795" y="1134447"/>
                </a:lnTo>
                <a:lnTo>
                  <a:pt x="478633" y="1139437"/>
                </a:lnTo>
                <a:lnTo>
                  <a:pt x="474986" y="1148462"/>
                </a:lnTo>
                <a:lnTo>
                  <a:pt x="460026" y="1167537"/>
                </a:lnTo>
                <a:close/>
                <a:moveTo>
                  <a:pt x="482352" y="1115279"/>
                </a:moveTo>
                <a:lnTo>
                  <a:pt x="482290" y="1116045"/>
                </a:lnTo>
                <a:lnTo>
                  <a:pt x="477232" y="1124734"/>
                </a:lnTo>
                <a:lnTo>
                  <a:pt x="433759" y="1186839"/>
                </a:lnTo>
                <a:lnTo>
                  <a:pt x="433745" y="1186835"/>
                </a:lnTo>
                <a:lnTo>
                  <a:pt x="433753" y="1186748"/>
                </a:lnTo>
                <a:close/>
                <a:moveTo>
                  <a:pt x="484919" y="1111529"/>
                </a:moveTo>
                <a:lnTo>
                  <a:pt x="482151" y="1117756"/>
                </a:lnTo>
                <a:lnTo>
                  <a:pt x="482290" y="1116045"/>
                </a:lnTo>
                <a:close/>
                <a:moveTo>
                  <a:pt x="485017" y="1111361"/>
                </a:moveTo>
                <a:lnTo>
                  <a:pt x="484919" y="1111529"/>
                </a:lnTo>
                <a:lnTo>
                  <a:pt x="484950" y="1111459"/>
                </a:lnTo>
                <a:close/>
                <a:moveTo>
                  <a:pt x="611821" y="1108274"/>
                </a:moveTo>
                <a:lnTo>
                  <a:pt x="609555" y="1113377"/>
                </a:lnTo>
                <a:lnTo>
                  <a:pt x="603281" y="1127218"/>
                </a:lnTo>
                <a:lnTo>
                  <a:pt x="597871" y="1137251"/>
                </a:lnTo>
                <a:close/>
                <a:moveTo>
                  <a:pt x="297402" y="1108219"/>
                </a:moveTo>
                <a:lnTo>
                  <a:pt x="290046" y="1124017"/>
                </a:lnTo>
                <a:lnTo>
                  <a:pt x="284674" y="1120287"/>
                </a:lnTo>
                <a:lnTo>
                  <a:pt x="297257" y="1108372"/>
                </a:lnTo>
                <a:close/>
                <a:moveTo>
                  <a:pt x="740793" y="1106407"/>
                </a:moveTo>
                <a:lnTo>
                  <a:pt x="750702" y="1144518"/>
                </a:lnTo>
                <a:lnTo>
                  <a:pt x="699214" y="1188924"/>
                </a:lnTo>
                <a:lnTo>
                  <a:pt x="692610" y="1157217"/>
                </a:lnTo>
                <a:lnTo>
                  <a:pt x="692265" y="1154853"/>
                </a:lnTo>
                <a:lnTo>
                  <a:pt x="706656" y="1140619"/>
                </a:lnTo>
                <a:cubicBezTo>
                  <a:pt x="716059" y="1131285"/>
                  <a:pt x="726784" y="1120602"/>
                  <a:pt x="739013" y="1108372"/>
                </a:cubicBezTo>
                <a:close/>
                <a:moveTo>
                  <a:pt x="441832" y="1103307"/>
                </a:moveTo>
                <a:lnTo>
                  <a:pt x="440775" y="1114226"/>
                </a:lnTo>
                <a:lnTo>
                  <a:pt x="414454" y="1155478"/>
                </a:lnTo>
                <a:lnTo>
                  <a:pt x="414728" y="1154948"/>
                </a:lnTo>
                <a:close/>
                <a:moveTo>
                  <a:pt x="281873" y="1102267"/>
                </a:moveTo>
                <a:lnTo>
                  <a:pt x="281245" y="1103802"/>
                </a:lnTo>
                <a:lnTo>
                  <a:pt x="274429" y="1113174"/>
                </a:lnTo>
                <a:lnTo>
                  <a:pt x="270062" y="1110141"/>
                </a:lnTo>
                <a:close/>
                <a:moveTo>
                  <a:pt x="311619" y="1099585"/>
                </a:moveTo>
                <a:cubicBezTo>
                  <a:pt x="313681" y="1095947"/>
                  <a:pt x="311562" y="1102573"/>
                  <a:pt x="307416" y="1113994"/>
                </a:cubicBezTo>
                <a:lnTo>
                  <a:pt x="300791" y="1131477"/>
                </a:lnTo>
                <a:lnTo>
                  <a:pt x="300226" y="1131085"/>
                </a:lnTo>
                <a:lnTo>
                  <a:pt x="301480" y="1124062"/>
                </a:lnTo>
                <a:lnTo>
                  <a:pt x="302421" y="1120304"/>
                </a:lnTo>
                <a:lnTo>
                  <a:pt x="304288" y="1115349"/>
                </a:lnTo>
                <a:lnTo>
                  <a:pt x="305119" y="1113425"/>
                </a:lnTo>
                <a:cubicBezTo>
                  <a:pt x="308510" y="1105790"/>
                  <a:pt x="310587" y="1101404"/>
                  <a:pt x="311619" y="1099585"/>
                </a:cubicBezTo>
                <a:close/>
                <a:moveTo>
                  <a:pt x="288220" y="1098036"/>
                </a:moveTo>
                <a:lnTo>
                  <a:pt x="283075" y="1110782"/>
                </a:lnTo>
                <a:lnTo>
                  <a:pt x="280154" y="1117148"/>
                </a:lnTo>
                <a:lnTo>
                  <a:pt x="276750" y="1114785"/>
                </a:lnTo>
                <a:lnTo>
                  <a:pt x="281245" y="1103802"/>
                </a:lnTo>
                <a:lnTo>
                  <a:pt x="282821" y="1101636"/>
                </a:lnTo>
                <a:close/>
                <a:moveTo>
                  <a:pt x="313313" y="1091394"/>
                </a:moveTo>
                <a:lnTo>
                  <a:pt x="304288" y="1115349"/>
                </a:lnTo>
                <a:lnTo>
                  <a:pt x="302797" y="1118804"/>
                </a:lnTo>
                <a:lnTo>
                  <a:pt x="308342" y="1096651"/>
                </a:lnTo>
                <a:close/>
                <a:moveTo>
                  <a:pt x="311381" y="1084507"/>
                </a:moveTo>
                <a:lnTo>
                  <a:pt x="308342" y="1096651"/>
                </a:lnTo>
                <a:lnTo>
                  <a:pt x="297402" y="1108219"/>
                </a:lnTo>
                <a:lnTo>
                  <a:pt x="299009" y="1104769"/>
                </a:lnTo>
                <a:lnTo>
                  <a:pt x="308022" y="1086292"/>
                </a:lnTo>
                <a:close/>
                <a:moveTo>
                  <a:pt x="733280" y="1077510"/>
                </a:moveTo>
                <a:lnTo>
                  <a:pt x="733508" y="1078387"/>
                </a:lnTo>
                <a:lnTo>
                  <a:pt x="705348" y="1124051"/>
                </a:lnTo>
                <a:lnTo>
                  <a:pt x="691287" y="1148145"/>
                </a:lnTo>
                <a:lnTo>
                  <a:pt x="687833" y="1124465"/>
                </a:lnTo>
                <a:lnTo>
                  <a:pt x="688562" y="1113175"/>
                </a:lnTo>
                <a:close/>
                <a:moveTo>
                  <a:pt x="328352" y="1075490"/>
                </a:moveTo>
                <a:lnTo>
                  <a:pt x="313313" y="1091394"/>
                </a:lnTo>
                <a:lnTo>
                  <a:pt x="317040" y="1081501"/>
                </a:lnTo>
                <a:close/>
                <a:moveTo>
                  <a:pt x="507629" y="1072516"/>
                </a:moveTo>
                <a:lnTo>
                  <a:pt x="500952" y="1087927"/>
                </a:lnTo>
                <a:lnTo>
                  <a:pt x="485017" y="1111361"/>
                </a:lnTo>
                <a:close/>
                <a:moveTo>
                  <a:pt x="341877" y="1068878"/>
                </a:moveTo>
                <a:lnTo>
                  <a:pt x="310481" y="1136311"/>
                </a:lnTo>
                <a:lnTo>
                  <a:pt x="302283" y="1132448"/>
                </a:lnTo>
                <a:lnTo>
                  <a:pt x="337404" y="1071060"/>
                </a:lnTo>
                <a:close/>
                <a:moveTo>
                  <a:pt x="358173" y="1060955"/>
                </a:moveTo>
                <a:lnTo>
                  <a:pt x="340907" y="1092897"/>
                </a:lnTo>
                <a:lnTo>
                  <a:pt x="314336" y="1138127"/>
                </a:lnTo>
                <a:lnTo>
                  <a:pt x="311825" y="1136944"/>
                </a:lnTo>
                <a:lnTo>
                  <a:pt x="320149" y="1122453"/>
                </a:lnTo>
                <a:lnTo>
                  <a:pt x="348866" y="1065469"/>
                </a:lnTo>
                <a:lnTo>
                  <a:pt x="354134" y="1062900"/>
                </a:lnTo>
                <a:close/>
                <a:moveTo>
                  <a:pt x="635255" y="1059596"/>
                </a:moveTo>
                <a:lnTo>
                  <a:pt x="611821" y="1108274"/>
                </a:lnTo>
                <a:lnTo>
                  <a:pt x="629891" y="1067591"/>
                </a:lnTo>
                <a:close/>
                <a:moveTo>
                  <a:pt x="362971" y="1058644"/>
                </a:moveTo>
                <a:lnTo>
                  <a:pt x="322064" y="1141767"/>
                </a:lnTo>
                <a:lnTo>
                  <a:pt x="316515" y="1139154"/>
                </a:lnTo>
                <a:lnTo>
                  <a:pt x="360612" y="1059780"/>
                </a:lnTo>
                <a:close/>
                <a:moveTo>
                  <a:pt x="521162" y="1058207"/>
                </a:moveTo>
                <a:lnTo>
                  <a:pt x="516769" y="1091027"/>
                </a:lnTo>
                <a:lnTo>
                  <a:pt x="515883" y="1094941"/>
                </a:lnTo>
                <a:lnTo>
                  <a:pt x="493593" y="1124734"/>
                </a:lnTo>
                <a:lnTo>
                  <a:pt x="480196" y="1141817"/>
                </a:lnTo>
                <a:lnTo>
                  <a:pt x="480795" y="1134447"/>
                </a:lnTo>
                <a:lnTo>
                  <a:pt x="500952" y="1087927"/>
                </a:lnTo>
                <a:close/>
                <a:moveTo>
                  <a:pt x="344849" y="1058046"/>
                </a:moveTo>
                <a:lnTo>
                  <a:pt x="337404" y="1071060"/>
                </a:lnTo>
                <a:lnTo>
                  <a:pt x="328724" y="1075293"/>
                </a:lnTo>
                <a:lnTo>
                  <a:pt x="328352" y="1075490"/>
                </a:lnTo>
                <a:close/>
                <a:moveTo>
                  <a:pt x="488899" y="1057246"/>
                </a:moveTo>
                <a:lnTo>
                  <a:pt x="487923" y="1063626"/>
                </a:lnTo>
                <a:lnTo>
                  <a:pt x="485219" y="1088574"/>
                </a:lnTo>
                <a:lnTo>
                  <a:pt x="482670" y="1092358"/>
                </a:lnTo>
                <a:cubicBezTo>
                  <a:pt x="475948" y="1102353"/>
                  <a:pt x="468161" y="1113952"/>
                  <a:pt x="459133" y="1127436"/>
                </a:cubicBezTo>
                <a:lnTo>
                  <a:pt x="436167" y="1161813"/>
                </a:lnTo>
                <a:lnTo>
                  <a:pt x="440775" y="1114226"/>
                </a:lnTo>
                <a:lnTo>
                  <a:pt x="444509" y="1108372"/>
                </a:lnTo>
                <a:close/>
                <a:moveTo>
                  <a:pt x="319934" y="1050341"/>
                </a:moveTo>
                <a:lnTo>
                  <a:pt x="314004" y="1074029"/>
                </a:lnTo>
                <a:lnTo>
                  <a:pt x="308022" y="1086292"/>
                </a:lnTo>
                <a:lnTo>
                  <a:pt x="297257" y="1092011"/>
                </a:lnTo>
                <a:lnTo>
                  <a:pt x="288220" y="1098036"/>
                </a:lnTo>
                <a:lnTo>
                  <a:pt x="291690" y="1089440"/>
                </a:lnTo>
                <a:lnTo>
                  <a:pt x="313619" y="1059288"/>
                </a:lnTo>
                <a:close/>
                <a:moveTo>
                  <a:pt x="511390" y="1049762"/>
                </a:moveTo>
                <a:lnTo>
                  <a:pt x="493593" y="1092011"/>
                </a:lnTo>
                <a:lnTo>
                  <a:pt x="484950" y="1111459"/>
                </a:lnTo>
                <a:lnTo>
                  <a:pt x="482352" y="1115279"/>
                </a:lnTo>
                <a:lnTo>
                  <a:pt x="482436" y="1114246"/>
                </a:lnTo>
                <a:lnTo>
                  <a:pt x="485219" y="1088574"/>
                </a:lnTo>
                <a:lnTo>
                  <a:pt x="499819" y="1066902"/>
                </a:lnTo>
                <a:close/>
                <a:moveTo>
                  <a:pt x="384164" y="1048438"/>
                </a:moveTo>
                <a:lnTo>
                  <a:pt x="370463" y="1083633"/>
                </a:lnTo>
                <a:lnTo>
                  <a:pt x="365414" y="1096922"/>
                </a:lnTo>
                <a:lnTo>
                  <a:pt x="339178" y="1135676"/>
                </a:lnTo>
                <a:lnTo>
                  <a:pt x="361288" y="1083325"/>
                </a:lnTo>
                <a:lnTo>
                  <a:pt x="375664" y="1052532"/>
                </a:lnTo>
                <a:close/>
                <a:moveTo>
                  <a:pt x="306114" y="1043043"/>
                </a:moveTo>
                <a:lnTo>
                  <a:pt x="297257" y="1075650"/>
                </a:lnTo>
                <a:lnTo>
                  <a:pt x="291690" y="1089440"/>
                </a:lnTo>
                <a:lnTo>
                  <a:pt x="282821" y="1101636"/>
                </a:lnTo>
                <a:lnTo>
                  <a:pt x="281873" y="1102267"/>
                </a:lnTo>
                <a:close/>
                <a:moveTo>
                  <a:pt x="353680" y="1042610"/>
                </a:moveTo>
                <a:lnTo>
                  <a:pt x="348663" y="1054013"/>
                </a:lnTo>
                <a:lnTo>
                  <a:pt x="344849" y="1058046"/>
                </a:lnTo>
                <a:close/>
                <a:moveTo>
                  <a:pt x="251712" y="1041282"/>
                </a:moveTo>
                <a:lnTo>
                  <a:pt x="249400" y="1095795"/>
                </a:lnTo>
                <a:lnTo>
                  <a:pt x="226957" y="1080212"/>
                </a:lnTo>
                <a:close/>
                <a:moveTo>
                  <a:pt x="361024" y="1040941"/>
                </a:moveTo>
                <a:lnTo>
                  <a:pt x="359623" y="1044125"/>
                </a:lnTo>
                <a:lnTo>
                  <a:pt x="348866" y="1065469"/>
                </a:lnTo>
                <a:lnTo>
                  <a:pt x="341877" y="1068878"/>
                </a:lnTo>
                <a:lnTo>
                  <a:pt x="346341" y="1059288"/>
                </a:lnTo>
                <a:lnTo>
                  <a:pt x="348663" y="1054013"/>
                </a:lnTo>
                <a:close/>
                <a:moveTo>
                  <a:pt x="212029" y="1040550"/>
                </a:moveTo>
                <a:lnTo>
                  <a:pt x="209789" y="1045873"/>
                </a:lnTo>
                <a:lnTo>
                  <a:pt x="201605" y="1057866"/>
                </a:lnTo>
                <a:lnTo>
                  <a:pt x="196270" y="1052664"/>
                </a:lnTo>
                <a:close/>
                <a:moveTo>
                  <a:pt x="217225" y="1036556"/>
                </a:moveTo>
                <a:lnTo>
                  <a:pt x="207676" y="1063787"/>
                </a:lnTo>
                <a:lnTo>
                  <a:pt x="203827" y="1060034"/>
                </a:lnTo>
                <a:lnTo>
                  <a:pt x="209789" y="1045873"/>
                </a:lnTo>
                <a:lnTo>
                  <a:pt x="214957" y="1038300"/>
                </a:lnTo>
                <a:close/>
                <a:moveTo>
                  <a:pt x="524292" y="1034818"/>
                </a:moveTo>
                <a:lnTo>
                  <a:pt x="522715" y="1046601"/>
                </a:lnTo>
                <a:lnTo>
                  <a:pt x="507629" y="1072516"/>
                </a:lnTo>
                <a:lnTo>
                  <a:pt x="516981" y="1050934"/>
                </a:lnTo>
                <a:close/>
                <a:moveTo>
                  <a:pt x="372333" y="1034758"/>
                </a:moveTo>
                <a:lnTo>
                  <a:pt x="367214" y="1047896"/>
                </a:lnTo>
                <a:lnTo>
                  <a:pt x="360612" y="1059780"/>
                </a:lnTo>
                <a:lnTo>
                  <a:pt x="358173" y="1060955"/>
                </a:lnTo>
                <a:close/>
                <a:moveTo>
                  <a:pt x="649383" y="1028481"/>
                </a:moveTo>
                <a:lnTo>
                  <a:pt x="640845" y="1042927"/>
                </a:lnTo>
                <a:lnTo>
                  <a:pt x="629891" y="1067591"/>
                </a:lnTo>
                <a:lnTo>
                  <a:pt x="624484" y="1075650"/>
                </a:lnTo>
                <a:lnTo>
                  <a:pt x="533563" y="1207485"/>
                </a:lnTo>
                <a:lnTo>
                  <a:pt x="530126" y="1207102"/>
                </a:lnTo>
                <a:lnTo>
                  <a:pt x="582977" y="1122834"/>
                </a:lnTo>
                <a:lnTo>
                  <a:pt x="606580" y="1081835"/>
                </a:lnTo>
                <a:close/>
                <a:moveTo>
                  <a:pt x="339161" y="1023097"/>
                </a:moveTo>
                <a:lnTo>
                  <a:pt x="324776" y="1060968"/>
                </a:lnTo>
                <a:lnTo>
                  <a:pt x="317040" y="1081501"/>
                </a:lnTo>
                <a:lnTo>
                  <a:pt x="311381" y="1084507"/>
                </a:lnTo>
                <a:lnTo>
                  <a:pt x="314004" y="1074029"/>
                </a:lnTo>
                <a:lnTo>
                  <a:pt x="317052" y="1067781"/>
                </a:lnTo>
                <a:lnTo>
                  <a:pt x="334391" y="1029856"/>
                </a:lnTo>
                <a:close/>
                <a:moveTo>
                  <a:pt x="379620" y="1021276"/>
                </a:moveTo>
                <a:lnTo>
                  <a:pt x="372333" y="1034758"/>
                </a:lnTo>
                <a:lnTo>
                  <a:pt x="376160" y="1024935"/>
                </a:lnTo>
                <a:close/>
                <a:moveTo>
                  <a:pt x="458459" y="1021093"/>
                </a:moveTo>
                <a:lnTo>
                  <a:pt x="444509" y="1075650"/>
                </a:lnTo>
                <a:lnTo>
                  <a:pt x="441993" y="1101637"/>
                </a:lnTo>
                <a:lnTo>
                  <a:pt x="439493" y="1107158"/>
                </a:lnTo>
                <a:lnTo>
                  <a:pt x="414728" y="1154948"/>
                </a:lnTo>
                <a:lnTo>
                  <a:pt x="414434" y="1155509"/>
                </a:lnTo>
                <a:lnTo>
                  <a:pt x="400429" y="1177460"/>
                </a:lnTo>
                <a:lnTo>
                  <a:pt x="393958" y="1175639"/>
                </a:lnTo>
                <a:lnTo>
                  <a:pt x="372240" y="1165407"/>
                </a:lnTo>
                <a:lnTo>
                  <a:pt x="444509" y="1042927"/>
                </a:lnTo>
                <a:close/>
                <a:moveTo>
                  <a:pt x="653968" y="1020723"/>
                </a:moveTo>
                <a:lnTo>
                  <a:pt x="651509" y="1025831"/>
                </a:lnTo>
                <a:lnTo>
                  <a:pt x="649383" y="1028481"/>
                </a:lnTo>
                <a:close/>
                <a:moveTo>
                  <a:pt x="430288" y="1020060"/>
                </a:moveTo>
                <a:lnTo>
                  <a:pt x="428148" y="1026566"/>
                </a:lnTo>
                <a:cubicBezTo>
                  <a:pt x="405232" y="1086721"/>
                  <a:pt x="388533" y="1126971"/>
                  <a:pt x="376217" y="1155296"/>
                </a:cubicBezTo>
                <a:lnTo>
                  <a:pt x="371822" y="1165210"/>
                </a:lnTo>
                <a:lnTo>
                  <a:pt x="344380" y="1152281"/>
                </a:lnTo>
                <a:lnTo>
                  <a:pt x="365414" y="1096922"/>
                </a:lnTo>
                <a:lnTo>
                  <a:pt x="407330" y="1035006"/>
                </a:lnTo>
                <a:lnTo>
                  <a:pt x="430142" y="1020193"/>
                </a:lnTo>
                <a:close/>
                <a:moveTo>
                  <a:pt x="181051" y="1017664"/>
                </a:moveTo>
                <a:lnTo>
                  <a:pt x="180825" y="1018671"/>
                </a:lnTo>
                <a:lnTo>
                  <a:pt x="174354" y="1031289"/>
                </a:lnTo>
                <a:lnTo>
                  <a:pt x="173956" y="1030901"/>
                </a:lnTo>
                <a:close/>
                <a:moveTo>
                  <a:pt x="527196" y="1013128"/>
                </a:moveTo>
                <a:lnTo>
                  <a:pt x="525143" y="1028460"/>
                </a:lnTo>
                <a:lnTo>
                  <a:pt x="523561" y="1031455"/>
                </a:lnTo>
                <a:cubicBezTo>
                  <a:pt x="521488" y="1034754"/>
                  <a:pt x="517987" y="1039984"/>
                  <a:pt x="511644" y="1049387"/>
                </a:cubicBezTo>
                <a:lnTo>
                  <a:pt x="511390" y="1049762"/>
                </a:lnTo>
                <a:lnTo>
                  <a:pt x="526469" y="1013966"/>
                </a:lnTo>
                <a:close/>
                <a:moveTo>
                  <a:pt x="225369" y="1009130"/>
                </a:moveTo>
                <a:lnTo>
                  <a:pt x="218438" y="1033097"/>
                </a:lnTo>
                <a:lnTo>
                  <a:pt x="218365" y="1033305"/>
                </a:lnTo>
                <a:lnTo>
                  <a:pt x="214957" y="1038300"/>
                </a:lnTo>
                <a:lnTo>
                  <a:pt x="212029" y="1040550"/>
                </a:lnTo>
                <a:lnTo>
                  <a:pt x="225092" y="1009519"/>
                </a:lnTo>
                <a:close/>
                <a:moveTo>
                  <a:pt x="715442" y="1008904"/>
                </a:moveTo>
                <a:lnTo>
                  <a:pt x="722844" y="1037374"/>
                </a:lnTo>
                <a:lnTo>
                  <a:pt x="719147" y="1041697"/>
                </a:lnTo>
                <a:cubicBezTo>
                  <a:pt x="706014" y="1057036"/>
                  <a:pt x="694049" y="1072784"/>
                  <a:pt x="689929" y="1092011"/>
                </a:cubicBezTo>
                <a:lnTo>
                  <a:pt x="688562" y="1113175"/>
                </a:lnTo>
                <a:lnTo>
                  <a:pt x="616651" y="1170528"/>
                </a:lnTo>
                <a:lnTo>
                  <a:pt x="638778" y="1133126"/>
                </a:lnTo>
                <a:lnTo>
                  <a:pt x="678766" y="1056496"/>
                </a:lnTo>
                <a:close/>
                <a:moveTo>
                  <a:pt x="665602" y="1008264"/>
                </a:moveTo>
                <a:lnTo>
                  <a:pt x="651971" y="1034681"/>
                </a:lnTo>
                <a:lnTo>
                  <a:pt x="635255" y="1059596"/>
                </a:lnTo>
                <a:lnTo>
                  <a:pt x="651509" y="1025831"/>
                </a:lnTo>
                <a:close/>
                <a:moveTo>
                  <a:pt x="399661" y="998448"/>
                </a:moveTo>
                <a:lnTo>
                  <a:pt x="395425" y="1010204"/>
                </a:lnTo>
                <a:lnTo>
                  <a:pt x="375664" y="1052532"/>
                </a:lnTo>
                <a:lnTo>
                  <a:pt x="362971" y="1058644"/>
                </a:lnTo>
                <a:lnTo>
                  <a:pt x="363236" y="1058106"/>
                </a:lnTo>
                <a:lnTo>
                  <a:pt x="367214" y="1047896"/>
                </a:lnTo>
                <a:lnTo>
                  <a:pt x="379064" y="1026566"/>
                </a:lnTo>
                <a:lnTo>
                  <a:pt x="385673" y="1014457"/>
                </a:lnTo>
                <a:close/>
                <a:moveTo>
                  <a:pt x="541746" y="996348"/>
                </a:moveTo>
                <a:lnTo>
                  <a:pt x="524292" y="1034818"/>
                </a:lnTo>
                <a:lnTo>
                  <a:pt x="525143" y="1028460"/>
                </a:lnTo>
                <a:lnTo>
                  <a:pt x="526913" y="1025111"/>
                </a:lnTo>
                <a:cubicBezTo>
                  <a:pt x="527546" y="1023433"/>
                  <a:pt x="528166" y="1021444"/>
                  <a:pt x="530190" y="1016904"/>
                </a:cubicBezTo>
                <a:lnTo>
                  <a:pt x="538612" y="999963"/>
                </a:lnTo>
                <a:close/>
                <a:moveTo>
                  <a:pt x="830550" y="995643"/>
                </a:moveTo>
                <a:lnTo>
                  <a:pt x="827682" y="1000665"/>
                </a:lnTo>
                <a:cubicBezTo>
                  <a:pt x="815344" y="1018974"/>
                  <a:pt x="801978" y="1037100"/>
                  <a:pt x="787295" y="1055049"/>
                </a:cubicBezTo>
                <a:lnTo>
                  <a:pt x="740793" y="1106407"/>
                </a:lnTo>
                <a:lnTo>
                  <a:pt x="733508" y="1078387"/>
                </a:lnTo>
                <a:lnTo>
                  <a:pt x="734793" y="1076303"/>
                </a:lnTo>
                <a:lnTo>
                  <a:pt x="741824" y="1070696"/>
                </a:lnTo>
                <a:close/>
                <a:moveTo>
                  <a:pt x="138355" y="989769"/>
                </a:moveTo>
                <a:lnTo>
                  <a:pt x="137415" y="991514"/>
                </a:lnTo>
                <a:lnTo>
                  <a:pt x="137339" y="991411"/>
                </a:lnTo>
                <a:close/>
                <a:moveTo>
                  <a:pt x="1016728" y="989613"/>
                </a:moveTo>
                <a:lnTo>
                  <a:pt x="1035818" y="1035701"/>
                </a:lnTo>
                <a:cubicBezTo>
                  <a:pt x="1011498" y="1060021"/>
                  <a:pt x="985515" y="1081920"/>
                  <a:pt x="958200" y="1101355"/>
                </a:cubicBezTo>
                <a:lnTo>
                  <a:pt x="948150" y="1107326"/>
                </a:lnTo>
                <a:lnTo>
                  <a:pt x="1000795" y="1026566"/>
                </a:lnTo>
                <a:close/>
                <a:moveTo>
                  <a:pt x="288509" y="983882"/>
                </a:moveTo>
                <a:lnTo>
                  <a:pt x="256348" y="1033992"/>
                </a:lnTo>
                <a:lnTo>
                  <a:pt x="251712" y="1041282"/>
                </a:lnTo>
                <a:lnTo>
                  <a:pt x="253046" y="1009828"/>
                </a:lnTo>
                <a:close/>
                <a:moveTo>
                  <a:pt x="254491" y="975753"/>
                </a:moveTo>
                <a:lnTo>
                  <a:pt x="253046" y="1009828"/>
                </a:lnTo>
                <a:lnTo>
                  <a:pt x="231292" y="1025743"/>
                </a:lnTo>
                <a:lnTo>
                  <a:pt x="217225" y="1036556"/>
                </a:lnTo>
                <a:lnTo>
                  <a:pt x="218365" y="1033305"/>
                </a:lnTo>
                <a:lnTo>
                  <a:pt x="233234" y="1011516"/>
                </a:lnTo>
                <a:close/>
                <a:moveTo>
                  <a:pt x="315738" y="967644"/>
                </a:moveTo>
                <a:lnTo>
                  <a:pt x="297257" y="1026566"/>
                </a:lnTo>
                <a:lnTo>
                  <a:pt x="257590" y="1101481"/>
                </a:lnTo>
                <a:lnTo>
                  <a:pt x="252410" y="1097885"/>
                </a:lnTo>
                <a:lnTo>
                  <a:pt x="268720" y="1057517"/>
                </a:lnTo>
                <a:cubicBezTo>
                  <a:pt x="274961" y="1042256"/>
                  <a:pt x="280624" y="1028609"/>
                  <a:pt x="285797" y="1016351"/>
                </a:cubicBezTo>
                <a:lnTo>
                  <a:pt x="304692" y="973524"/>
                </a:lnTo>
                <a:close/>
                <a:moveTo>
                  <a:pt x="239077" y="961729"/>
                </a:moveTo>
                <a:lnTo>
                  <a:pt x="225617" y="1008271"/>
                </a:lnTo>
                <a:lnTo>
                  <a:pt x="225092" y="1009519"/>
                </a:lnTo>
                <a:lnTo>
                  <a:pt x="195153" y="1051574"/>
                </a:lnTo>
                <a:lnTo>
                  <a:pt x="193635" y="1050094"/>
                </a:lnTo>
                <a:lnTo>
                  <a:pt x="200381" y="1037183"/>
                </a:lnTo>
                <a:close/>
                <a:moveTo>
                  <a:pt x="702958" y="960887"/>
                </a:moveTo>
                <a:lnTo>
                  <a:pt x="710614" y="990332"/>
                </a:lnTo>
                <a:lnTo>
                  <a:pt x="689247" y="1036411"/>
                </a:lnTo>
                <a:lnTo>
                  <a:pt x="678766" y="1056496"/>
                </a:lnTo>
                <a:lnTo>
                  <a:pt x="581047" y="1183300"/>
                </a:lnTo>
                <a:lnTo>
                  <a:pt x="574441" y="1190853"/>
                </a:lnTo>
                <a:lnTo>
                  <a:pt x="603281" y="1127218"/>
                </a:lnTo>
                <a:lnTo>
                  <a:pt x="614147" y="1107068"/>
                </a:lnTo>
                <a:cubicBezTo>
                  <a:pt x="625598" y="1085353"/>
                  <a:pt x="637565" y="1062455"/>
                  <a:pt x="650159" y="1038192"/>
                </a:cubicBezTo>
                <a:lnTo>
                  <a:pt x="651971" y="1034681"/>
                </a:lnTo>
                <a:lnTo>
                  <a:pt x="674748" y="1000732"/>
                </a:lnTo>
                <a:lnTo>
                  <a:pt x="689905" y="977689"/>
                </a:lnTo>
                <a:close/>
                <a:moveTo>
                  <a:pt x="851263" y="959362"/>
                </a:moveTo>
                <a:lnTo>
                  <a:pt x="842630" y="981280"/>
                </a:lnTo>
                <a:lnTo>
                  <a:pt x="839510" y="988063"/>
                </a:lnTo>
                <a:lnTo>
                  <a:pt x="830550" y="995643"/>
                </a:lnTo>
                <a:close/>
                <a:moveTo>
                  <a:pt x="508539" y="954696"/>
                </a:moveTo>
                <a:lnTo>
                  <a:pt x="501131" y="990321"/>
                </a:lnTo>
                <a:lnTo>
                  <a:pt x="441832" y="1103307"/>
                </a:lnTo>
                <a:lnTo>
                  <a:pt x="441993" y="1101637"/>
                </a:lnTo>
                <a:close/>
                <a:moveTo>
                  <a:pt x="342891" y="953190"/>
                </a:moveTo>
                <a:lnTo>
                  <a:pt x="306114" y="1043043"/>
                </a:lnTo>
                <a:lnTo>
                  <a:pt x="314914" y="1010643"/>
                </a:lnTo>
                <a:lnTo>
                  <a:pt x="325996" y="962183"/>
                </a:lnTo>
                <a:close/>
                <a:moveTo>
                  <a:pt x="244208" y="951723"/>
                </a:moveTo>
                <a:lnTo>
                  <a:pt x="239077" y="961729"/>
                </a:lnTo>
                <a:lnTo>
                  <a:pt x="239661" y="959709"/>
                </a:lnTo>
                <a:close/>
                <a:moveTo>
                  <a:pt x="621586" y="949570"/>
                </a:moveTo>
                <a:lnTo>
                  <a:pt x="595432" y="992986"/>
                </a:lnTo>
                <a:cubicBezTo>
                  <a:pt x="537689" y="1086238"/>
                  <a:pt x="544445" y="1057967"/>
                  <a:pt x="493593" y="1190179"/>
                </a:cubicBezTo>
                <a:lnTo>
                  <a:pt x="489818" y="1199251"/>
                </a:lnTo>
                <a:lnTo>
                  <a:pt x="498579" y="1171398"/>
                </a:lnTo>
                <a:lnTo>
                  <a:pt x="515883" y="1094941"/>
                </a:lnTo>
                <a:lnTo>
                  <a:pt x="539306" y="1063633"/>
                </a:lnTo>
                <a:cubicBezTo>
                  <a:pt x="555562" y="1041656"/>
                  <a:pt x="572726" y="1018201"/>
                  <a:pt x="590475" y="993659"/>
                </a:cubicBezTo>
                <a:close/>
                <a:moveTo>
                  <a:pt x="417537" y="948833"/>
                </a:moveTo>
                <a:lnTo>
                  <a:pt x="409859" y="970143"/>
                </a:lnTo>
                <a:lnTo>
                  <a:pt x="385673" y="1014457"/>
                </a:lnTo>
                <a:lnTo>
                  <a:pt x="380860" y="1019965"/>
                </a:lnTo>
                <a:lnTo>
                  <a:pt x="379620" y="1021276"/>
                </a:lnTo>
                <a:lnTo>
                  <a:pt x="405510" y="973379"/>
                </a:lnTo>
                <a:close/>
                <a:moveTo>
                  <a:pt x="255744" y="946205"/>
                </a:moveTo>
                <a:lnTo>
                  <a:pt x="254830" y="967746"/>
                </a:lnTo>
                <a:lnTo>
                  <a:pt x="225369" y="1009130"/>
                </a:lnTo>
                <a:lnTo>
                  <a:pt x="225617" y="1008271"/>
                </a:lnTo>
                <a:lnTo>
                  <a:pt x="230257" y="997250"/>
                </a:lnTo>
                <a:close/>
                <a:moveTo>
                  <a:pt x="698958" y="945503"/>
                </a:moveTo>
                <a:lnTo>
                  <a:pt x="702391" y="958707"/>
                </a:lnTo>
                <a:lnTo>
                  <a:pt x="689905" y="977689"/>
                </a:lnTo>
                <a:lnTo>
                  <a:pt x="682984" y="986598"/>
                </a:lnTo>
                <a:lnTo>
                  <a:pt x="665602" y="1008264"/>
                </a:lnTo>
                <a:lnTo>
                  <a:pt x="689929" y="961120"/>
                </a:lnTo>
                <a:lnTo>
                  <a:pt x="692268" y="955919"/>
                </a:lnTo>
                <a:lnTo>
                  <a:pt x="695012" y="951277"/>
                </a:lnTo>
                <a:close/>
                <a:moveTo>
                  <a:pt x="346110" y="945325"/>
                </a:moveTo>
                <a:lnTo>
                  <a:pt x="344277" y="952452"/>
                </a:lnTo>
                <a:lnTo>
                  <a:pt x="342891" y="953190"/>
                </a:lnTo>
                <a:close/>
                <a:moveTo>
                  <a:pt x="507287" y="944666"/>
                </a:moveTo>
                <a:lnTo>
                  <a:pt x="458459" y="1021093"/>
                </a:lnTo>
                <a:lnTo>
                  <a:pt x="460130" y="1014557"/>
                </a:lnTo>
                <a:lnTo>
                  <a:pt x="472419" y="981847"/>
                </a:lnTo>
                <a:lnTo>
                  <a:pt x="477232" y="977482"/>
                </a:lnTo>
                <a:close/>
                <a:moveTo>
                  <a:pt x="525657" y="943589"/>
                </a:moveTo>
                <a:lnTo>
                  <a:pt x="526316" y="944759"/>
                </a:lnTo>
                <a:cubicBezTo>
                  <a:pt x="529152" y="963196"/>
                  <a:pt x="529293" y="986048"/>
                  <a:pt x="527461" y="1011148"/>
                </a:cubicBezTo>
                <a:lnTo>
                  <a:pt x="527370" y="1011828"/>
                </a:lnTo>
                <a:lnTo>
                  <a:pt x="526469" y="1013966"/>
                </a:lnTo>
                <a:lnTo>
                  <a:pt x="521030" y="1020239"/>
                </a:lnTo>
                <a:lnTo>
                  <a:pt x="488899" y="1057246"/>
                </a:lnTo>
                <a:lnTo>
                  <a:pt x="493593" y="1026566"/>
                </a:lnTo>
                <a:lnTo>
                  <a:pt x="501131" y="990321"/>
                </a:lnTo>
                <a:close/>
                <a:moveTo>
                  <a:pt x="369316" y="942643"/>
                </a:moveTo>
                <a:lnTo>
                  <a:pt x="362703" y="961120"/>
                </a:lnTo>
                <a:cubicBezTo>
                  <a:pt x="353825" y="984424"/>
                  <a:pt x="345651" y="1004333"/>
                  <a:pt x="338077" y="1021794"/>
                </a:cubicBezTo>
                <a:lnTo>
                  <a:pt x="334391" y="1029856"/>
                </a:lnTo>
                <a:lnTo>
                  <a:pt x="319934" y="1050341"/>
                </a:lnTo>
                <a:lnTo>
                  <a:pt x="329980" y="1010204"/>
                </a:lnTo>
                <a:cubicBezTo>
                  <a:pt x="333783" y="994449"/>
                  <a:pt x="338049" y="977086"/>
                  <a:pt x="342715" y="958529"/>
                </a:cubicBezTo>
                <a:lnTo>
                  <a:pt x="344277" y="952452"/>
                </a:lnTo>
                <a:lnTo>
                  <a:pt x="344651" y="952253"/>
                </a:lnTo>
                <a:close/>
                <a:moveTo>
                  <a:pt x="249133" y="942119"/>
                </a:moveTo>
                <a:lnTo>
                  <a:pt x="248173" y="944759"/>
                </a:lnTo>
                <a:lnTo>
                  <a:pt x="244208" y="951723"/>
                </a:lnTo>
                <a:close/>
                <a:moveTo>
                  <a:pt x="985196" y="936985"/>
                </a:moveTo>
                <a:lnTo>
                  <a:pt x="951711" y="993843"/>
                </a:lnTo>
                <a:cubicBezTo>
                  <a:pt x="927169" y="1042927"/>
                  <a:pt x="908915" y="1095897"/>
                  <a:pt x="882801" y="1144010"/>
                </a:cubicBezTo>
                <a:lnTo>
                  <a:pt x="880621" y="1147449"/>
                </a:lnTo>
                <a:lnTo>
                  <a:pt x="872587" y="1152222"/>
                </a:lnTo>
                <a:lnTo>
                  <a:pt x="790973" y="1184129"/>
                </a:lnTo>
                <a:lnTo>
                  <a:pt x="821551" y="1142155"/>
                </a:lnTo>
                <a:lnTo>
                  <a:pt x="910742" y="1001287"/>
                </a:lnTo>
                <a:lnTo>
                  <a:pt x="918988" y="993843"/>
                </a:lnTo>
                <a:cubicBezTo>
                  <a:pt x="935059" y="979868"/>
                  <a:pt x="950741" y="965323"/>
                  <a:pt x="966835" y="951318"/>
                </a:cubicBezTo>
                <a:close/>
                <a:moveTo>
                  <a:pt x="512235" y="936922"/>
                </a:moveTo>
                <a:lnTo>
                  <a:pt x="511605" y="939952"/>
                </a:lnTo>
                <a:lnTo>
                  <a:pt x="507287" y="944666"/>
                </a:lnTo>
                <a:close/>
                <a:moveTo>
                  <a:pt x="278489" y="935376"/>
                </a:moveTo>
                <a:lnTo>
                  <a:pt x="254491" y="975753"/>
                </a:lnTo>
                <a:lnTo>
                  <a:pt x="254830" y="967746"/>
                </a:lnTo>
                <a:lnTo>
                  <a:pt x="277309" y="936169"/>
                </a:lnTo>
                <a:close/>
                <a:moveTo>
                  <a:pt x="120962" y="935332"/>
                </a:moveTo>
                <a:lnTo>
                  <a:pt x="117009" y="942169"/>
                </a:lnTo>
                <a:lnTo>
                  <a:pt x="108491" y="952215"/>
                </a:lnTo>
                <a:lnTo>
                  <a:pt x="104451" y="946725"/>
                </a:lnTo>
                <a:lnTo>
                  <a:pt x="110784" y="940897"/>
                </a:lnTo>
                <a:close/>
                <a:moveTo>
                  <a:pt x="695880" y="933663"/>
                </a:moveTo>
                <a:lnTo>
                  <a:pt x="698223" y="942676"/>
                </a:lnTo>
                <a:lnTo>
                  <a:pt x="692268" y="955919"/>
                </a:lnTo>
                <a:lnTo>
                  <a:pt x="653968" y="1020723"/>
                </a:lnTo>
                <a:close/>
                <a:moveTo>
                  <a:pt x="518594" y="932321"/>
                </a:moveTo>
                <a:lnTo>
                  <a:pt x="518655" y="932358"/>
                </a:lnTo>
                <a:lnTo>
                  <a:pt x="508539" y="954696"/>
                </a:lnTo>
                <a:lnTo>
                  <a:pt x="511605" y="939952"/>
                </a:lnTo>
                <a:close/>
                <a:moveTo>
                  <a:pt x="402634" y="931350"/>
                </a:moveTo>
                <a:lnTo>
                  <a:pt x="398528" y="940683"/>
                </a:lnTo>
                <a:lnTo>
                  <a:pt x="377811" y="968333"/>
                </a:lnTo>
                <a:lnTo>
                  <a:pt x="339161" y="1023097"/>
                </a:lnTo>
                <a:lnTo>
                  <a:pt x="362703" y="961120"/>
                </a:lnTo>
                <a:lnTo>
                  <a:pt x="370014" y="942371"/>
                </a:lnTo>
                <a:lnTo>
                  <a:pt x="386903" y="935791"/>
                </a:lnTo>
                <a:close/>
                <a:moveTo>
                  <a:pt x="196649" y="931303"/>
                </a:moveTo>
                <a:lnTo>
                  <a:pt x="195521" y="935402"/>
                </a:lnTo>
                <a:lnTo>
                  <a:pt x="195425" y="935964"/>
                </a:lnTo>
                <a:lnTo>
                  <a:pt x="184850" y="969266"/>
                </a:lnTo>
                <a:cubicBezTo>
                  <a:pt x="180612" y="982492"/>
                  <a:pt x="175680" y="997750"/>
                  <a:pt x="169918" y="1015370"/>
                </a:cubicBezTo>
                <a:lnTo>
                  <a:pt x="167022" y="1024138"/>
                </a:lnTo>
                <a:lnTo>
                  <a:pt x="147194" y="1004800"/>
                </a:lnTo>
                <a:lnTo>
                  <a:pt x="144433" y="1001050"/>
                </a:lnTo>
                <a:close/>
                <a:moveTo>
                  <a:pt x="514380" y="929779"/>
                </a:moveTo>
                <a:lnTo>
                  <a:pt x="516126" y="930832"/>
                </a:lnTo>
                <a:lnTo>
                  <a:pt x="512235" y="936922"/>
                </a:lnTo>
                <a:lnTo>
                  <a:pt x="512683" y="934766"/>
                </a:lnTo>
                <a:close/>
                <a:moveTo>
                  <a:pt x="408215" y="929774"/>
                </a:moveTo>
                <a:lnTo>
                  <a:pt x="396984" y="957879"/>
                </a:lnTo>
                <a:lnTo>
                  <a:pt x="360904" y="1029984"/>
                </a:lnTo>
                <a:lnTo>
                  <a:pt x="353680" y="1042610"/>
                </a:lnTo>
                <a:lnTo>
                  <a:pt x="398528" y="940683"/>
                </a:lnTo>
                <a:lnTo>
                  <a:pt x="406295" y="930316"/>
                </a:lnTo>
                <a:close/>
                <a:moveTo>
                  <a:pt x="460174" y="929195"/>
                </a:moveTo>
                <a:lnTo>
                  <a:pt x="441082" y="987241"/>
                </a:lnTo>
                <a:lnTo>
                  <a:pt x="415983" y="1022225"/>
                </a:lnTo>
                <a:lnTo>
                  <a:pt x="407330" y="1035006"/>
                </a:lnTo>
                <a:lnTo>
                  <a:pt x="393769" y="1043813"/>
                </a:lnTo>
                <a:lnTo>
                  <a:pt x="384164" y="1048438"/>
                </a:lnTo>
                <a:lnTo>
                  <a:pt x="406809" y="990268"/>
                </a:lnTo>
                <a:close/>
                <a:moveTo>
                  <a:pt x="413859" y="928181"/>
                </a:moveTo>
                <a:lnTo>
                  <a:pt x="376160" y="1024935"/>
                </a:lnTo>
                <a:lnTo>
                  <a:pt x="361024" y="1040941"/>
                </a:lnTo>
                <a:lnTo>
                  <a:pt x="391055" y="972716"/>
                </a:lnTo>
                <a:lnTo>
                  <a:pt x="396984" y="957879"/>
                </a:lnTo>
                <a:lnTo>
                  <a:pt x="411513" y="928843"/>
                </a:lnTo>
                <a:close/>
                <a:moveTo>
                  <a:pt x="990910" y="927283"/>
                </a:moveTo>
                <a:lnTo>
                  <a:pt x="992550" y="931244"/>
                </a:lnTo>
                <a:lnTo>
                  <a:pt x="985196" y="936985"/>
                </a:lnTo>
                <a:close/>
                <a:moveTo>
                  <a:pt x="429861" y="923682"/>
                </a:moveTo>
                <a:lnTo>
                  <a:pt x="417537" y="948833"/>
                </a:lnTo>
                <a:lnTo>
                  <a:pt x="426238" y="924686"/>
                </a:lnTo>
                <a:lnTo>
                  <a:pt x="429327" y="923813"/>
                </a:lnTo>
                <a:close/>
                <a:moveTo>
                  <a:pt x="439510" y="921310"/>
                </a:moveTo>
                <a:lnTo>
                  <a:pt x="411787" y="977482"/>
                </a:lnTo>
                <a:lnTo>
                  <a:pt x="406809" y="990268"/>
                </a:lnTo>
                <a:lnTo>
                  <a:pt x="399661" y="998448"/>
                </a:lnTo>
                <a:lnTo>
                  <a:pt x="409859" y="970143"/>
                </a:lnTo>
                <a:lnTo>
                  <a:pt x="436048" y="922161"/>
                </a:lnTo>
                <a:close/>
                <a:moveTo>
                  <a:pt x="256812" y="921002"/>
                </a:moveTo>
                <a:lnTo>
                  <a:pt x="256528" y="927700"/>
                </a:lnTo>
                <a:lnTo>
                  <a:pt x="249133" y="942119"/>
                </a:lnTo>
                <a:close/>
                <a:moveTo>
                  <a:pt x="491305" y="918304"/>
                </a:moveTo>
                <a:lnTo>
                  <a:pt x="498011" y="921291"/>
                </a:lnTo>
                <a:lnTo>
                  <a:pt x="485110" y="948065"/>
                </a:lnTo>
                <a:lnTo>
                  <a:pt x="472419" y="981847"/>
                </a:lnTo>
                <a:lnTo>
                  <a:pt x="430288" y="1020060"/>
                </a:lnTo>
                <a:lnTo>
                  <a:pt x="441082" y="987241"/>
                </a:lnTo>
                <a:lnTo>
                  <a:pt x="464878" y="954075"/>
                </a:lnTo>
                <a:close/>
                <a:moveTo>
                  <a:pt x="527187" y="913519"/>
                </a:moveTo>
                <a:lnTo>
                  <a:pt x="518748" y="932153"/>
                </a:lnTo>
                <a:lnTo>
                  <a:pt x="518594" y="932321"/>
                </a:lnTo>
                <a:lnTo>
                  <a:pt x="516126" y="930832"/>
                </a:lnTo>
                <a:close/>
                <a:moveTo>
                  <a:pt x="472219" y="913269"/>
                </a:moveTo>
                <a:lnTo>
                  <a:pt x="460871" y="928398"/>
                </a:lnTo>
                <a:lnTo>
                  <a:pt x="460174" y="929195"/>
                </a:lnTo>
                <a:lnTo>
                  <a:pt x="464813" y="915089"/>
                </a:lnTo>
                <a:close/>
                <a:moveTo>
                  <a:pt x="419785" y="912312"/>
                </a:moveTo>
                <a:lnTo>
                  <a:pt x="411513" y="928843"/>
                </a:lnTo>
                <a:lnTo>
                  <a:pt x="408215" y="929774"/>
                </a:lnTo>
                <a:lnTo>
                  <a:pt x="409944" y="925447"/>
                </a:lnTo>
                <a:close/>
                <a:moveTo>
                  <a:pt x="142815" y="911419"/>
                </a:moveTo>
                <a:lnTo>
                  <a:pt x="124264" y="933527"/>
                </a:lnTo>
                <a:lnTo>
                  <a:pt x="120962" y="935332"/>
                </a:lnTo>
                <a:lnTo>
                  <a:pt x="125663" y="927204"/>
                </a:lnTo>
                <a:close/>
                <a:moveTo>
                  <a:pt x="689822" y="910363"/>
                </a:moveTo>
                <a:lnTo>
                  <a:pt x="694537" y="928500"/>
                </a:lnTo>
                <a:lnTo>
                  <a:pt x="651589" y="1003652"/>
                </a:lnTo>
                <a:lnTo>
                  <a:pt x="606580" y="1081835"/>
                </a:lnTo>
                <a:lnTo>
                  <a:pt x="577618" y="1117936"/>
                </a:lnTo>
                <a:lnTo>
                  <a:pt x="652069" y="980399"/>
                </a:lnTo>
                <a:close/>
                <a:moveTo>
                  <a:pt x="420943" y="909997"/>
                </a:moveTo>
                <a:lnTo>
                  <a:pt x="420319" y="911599"/>
                </a:lnTo>
                <a:lnTo>
                  <a:pt x="419785" y="912312"/>
                </a:lnTo>
                <a:close/>
                <a:moveTo>
                  <a:pt x="136478" y="908504"/>
                </a:moveTo>
                <a:lnTo>
                  <a:pt x="125663" y="927204"/>
                </a:lnTo>
                <a:lnTo>
                  <a:pt x="110784" y="940897"/>
                </a:lnTo>
                <a:lnTo>
                  <a:pt x="103210" y="945039"/>
                </a:lnTo>
                <a:lnTo>
                  <a:pt x="102583" y="944188"/>
                </a:lnTo>
                <a:lnTo>
                  <a:pt x="133644" y="912036"/>
                </a:lnTo>
                <a:close/>
                <a:moveTo>
                  <a:pt x="266718" y="907683"/>
                </a:moveTo>
                <a:lnTo>
                  <a:pt x="265614" y="926436"/>
                </a:lnTo>
                <a:lnTo>
                  <a:pt x="255744" y="946205"/>
                </a:lnTo>
                <a:lnTo>
                  <a:pt x="256528" y="927700"/>
                </a:lnTo>
                <a:lnTo>
                  <a:pt x="261647" y="917719"/>
                </a:lnTo>
                <a:close/>
                <a:moveTo>
                  <a:pt x="334506" y="907310"/>
                </a:moveTo>
                <a:lnTo>
                  <a:pt x="330542" y="920444"/>
                </a:lnTo>
                <a:lnTo>
                  <a:pt x="330289" y="921252"/>
                </a:lnTo>
                <a:lnTo>
                  <a:pt x="330133" y="921501"/>
                </a:lnTo>
                <a:cubicBezTo>
                  <a:pt x="324748" y="931009"/>
                  <a:pt x="318838" y="942463"/>
                  <a:pt x="311687" y="957670"/>
                </a:cubicBezTo>
                <a:lnTo>
                  <a:pt x="304692" y="973524"/>
                </a:lnTo>
                <a:lnTo>
                  <a:pt x="297257" y="977482"/>
                </a:lnTo>
                <a:lnTo>
                  <a:pt x="288509" y="983882"/>
                </a:lnTo>
                <a:lnTo>
                  <a:pt x="313619" y="944759"/>
                </a:lnTo>
                <a:cubicBezTo>
                  <a:pt x="314332" y="943656"/>
                  <a:pt x="318870" y="935649"/>
                  <a:pt x="326338" y="922195"/>
                </a:cubicBezTo>
                <a:close/>
                <a:moveTo>
                  <a:pt x="162294" y="905735"/>
                </a:moveTo>
                <a:lnTo>
                  <a:pt x="146402" y="947331"/>
                </a:lnTo>
                <a:lnTo>
                  <a:pt x="132592" y="984960"/>
                </a:lnTo>
                <a:lnTo>
                  <a:pt x="110007" y="954274"/>
                </a:lnTo>
                <a:lnTo>
                  <a:pt x="117009" y="942169"/>
                </a:lnTo>
                <a:lnTo>
                  <a:pt x="117389" y="941719"/>
                </a:lnTo>
                <a:lnTo>
                  <a:pt x="124264" y="933527"/>
                </a:lnTo>
                <a:lnTo>
                  <a:pt x="133644" y="928398"/>
                </a:lnTo>
                <a:close/>
                <a:moveTo>
                  <a:pt x="343016" y="900876"/>
                </a:moveTo>
                <a:lnTo>
                  <a:pt x="341268" y="906657"/>
                </a:lnTo>
                <a:cubicBezTo>
                  <a:pt x="337879" y="917993"/>
                  <a:pt x="334135" y="930632"/>
                  <a:pt x="329980" y="944759"/>
                </a:cubicBezTo>
                <a:lnTo>
                  <a:pt x="325996" y="962183"/>
                </a:lnTo>
                <a:lnTo>
                  <a:pt x="315738" y="967644"/>
                </a:lnTo>
                <a:lnTo>
                  <a:pt x="330289" y="921252"/>
                </a:lnTo>
                <a:close/>
                <a:moveTo>
                  <a:pt x="257707" y="899194"/>
                </a:moveTo>
                <a:lnTo>
                  <a:pt x="250077" y="923691"/>
                </a:lnTo>
                <a:lnTo>
                  <a:pt x="239661" y="959709"/>
                </a:lnTo>
                <a:lnTo>
                  <a:pt x="206449" y="1018036"/>
                </a:lnTo>
                <a:lnTo>
                  <a:pt x="190654" y="1047187"/>
                </a:lnTo>
                <a:lnTo>
                  <a:pt x="177335" y="1034197"/>
                </a:lnTo>
                <a:lnTo>
                  <a:pt x="180825" y="1018671"/>
                </a:lnTo>
                <a:lnTo>
                  <a:pt x="184507" y="1011490"/>
                </a:lnTo>
                <a:lnTo>
                  <a:pt x="202163" y="980925"/>
                </a:lnTo>
                <a:cubicBezTo>
                  <a:pt x="218035" y="955495"/>
                  <a:pt x="225653" y="949617"/>
                  <a:pt x="253875" y="905341"/>
                </a:cubicBezTo>
                <a:close/>
                <a:moveTo>
                  <a:pt x="257742" y="899082"/>
                </a:moveTo>
                <a:lnTo>
                  <a:pt x="257739" y="899142"/>
                </a:lnTo>
                <a:lnTo>
                  <a:pt x="257707" y="899194"/>
                </a:lnTo>
                <a:close/>
                <a:moveTo>
                  <a:pt x="553184" y="890463"/>
                </a:moveTo>
                <a:lnTo>
                  <a:pt x="545731" y="905340"/>
                </a:lnTo>
                <a:lnTo>
                  <a:pt x="525657" y="943589"/>
                </a:lnTo>
                <a:lnTo>
                  <a:pt x="519686" y="932980"/>
                </a:lnTo>
                <a:lnTo>
                  <a:pt x="518655" y="932358"/>
                </a:lnTo>
                <a:lnTo>
                  <a:pt x="518748" y="932153"/>
                </a:lnTo>
                <a:lnTo>
                  <a:pt x="523380" y="927095"/>
                </a:lnTo>
                <a:close/>
                <a:moveTo>
                  <a:pt x="719629" y="884594"/>
                </a:moveTo>
                <a:lnTo>
                  <a:pt x="706291" y="912036"/>
                </a:lnTo>
                <a:lnTo>
                  <a:pt x="695880" y="933663"/>
                </a:lnTo>
                <a:lnTo>
                  <a:pt x="694537" y="928500"/>
                </a:lnTo>
                <a:close/>
                <a:moveTo>
                  <a:pt x="441272" y="883634"/>
                </a:moveTo>
                <a:lnTo>
                  <a:pt x="427886" y="920111"/>
                </a:lnTo>
                <a:lnTo>
                  <a:pt x="426238" y="924686"/>
                </a:lnTo>
                <a:lnTo>
                  <a:pt x="413859" y="928181"/>
                </a:lnTo>
                <a:lnTo>
                  <a:pt x="420319" y="911599"/>
                </a:lnTo>
                <a:close/>
                <a:moveTo>
                  <a:pt x="268210" y="882344"/>
                </a:moveTo>
                <a:lnTo>
                  <a:pt x="267696" y="891071"/>
                </a:lnTo>
                <a:lnTo>
                  <a:pt x="256812" y="921002"/>
                </a:lnTo>
                <a:lnTo>
                  <a:pt x="257739" y="899142"/>
                </a:lnTo>
                <a:close/>
                <a:moveTo>
                  <a:pt x="970205" y="877297"/>
                </a:moveTo>
                <a:lnTo>
                  <a:pt x="973012" y="884075"/>
                </a:lnTo>
                <a:lnTo>
                  <a:pt x="920435" y="985977"/>
                </a:lnTo>
                <a:lnTo>
                  <a:pt x="910742" y="1001287"/>
                </a:lnTo>
                <a:lnTo>
                  <a:pt x="781257" y="1118166"/>
                </a:lnTo>
                <a:lnTo>
                  <a:pt x="765260" y="1131962"/>
                </a:lnTo>
                <a:lnTo>
                  <a:pt x="767336" y="1128595"/>
                </a:lnTo>
                <a:cubicBezTo>
                  <a:pt x="773888" y="1117537"/>
                  <a:pt x="780697" y="1105578"/>
                  <a:pt x="788097" y="1092011"/>
                </a:cubicBezTo>
                <a:cubicBezTo>
                  <a:pt x="799608" y="1070909"/>
                  <a:pt x="809529" y="1051950"/>
                  <a:pt x="818429" y="1033905"/>
                </a:cubicBezTo>
                <a:lnTo>
                  <a:pt x="839510" y="988063"/>
                </a:lnTo>
                <a:lnTo>
                  <a:pt x="968072" y="879314"/>
                </a:lnTo>
                <a:close/>
                <a:moveTo>
                  <a:pt x="350823" y="875125"/>
                </a:moveTo>
                <a:lnTo>
                  <a:pt x="350425" y="876371"/>
                </a:lnTo>
                <a:lnTo>
                  <a:pt x="349129" y="880659"/>
                </a:lnTo>
                <a:lnTo>
                  <a:pt x="334506" y="907310"/>
                </a:lnTo>
                <a:lnTo>
                  <a:pt x="341261" y="884924"/>
                </a:lnTo>
                <a:close/>
                <a:moveTo>
                  <a:pt x="898702" y="873130"/>
                </a:moveTo>
                <a:lnTo>
                  <a:pt x="891670" y="888587"/>
                </a:lnTo>
                <a:lnTo>
                  <a:pt x="851263" y="959362"/>
                </a:lnTo>
                <a:lnTo>
                  <a:pt x="864107" y="926756"/>
                </a:lnTo>
                <a:lnTo>
                  <a:pt x="874533" y="896734"/>
                </a:lnTo>
                <a:lnTo>
                  <a:pt x="889797" y="880438"/>
                </a:lnTo>
                <a:close/>
                <a:moveTo>
                  <a:pt x="174907" y="872720"/>
                </a:moveTo>
                <a:lnTo>
                  <a:pt x="168671" y="889043"/>
                </a:lnTo>
                <a:lnTo>
                  <a:pt x="155103" y="900110"/>
                </a:lnTo>
                <a:lnTo>
                  <a:pt x="142815" y="911419"/>
                </a:lnTo>
                <a:lnTo>
                  <a:pt x="157107" y="894387"/>
                </a:lnTo>
                <a:close/>
                <a:moveTo>
                  <a:pt x="217002" y="859451"/>
                </a:moveTo>
                <a:lnTo>
                  <a:pt x="215451" y="862952"/>
                </a:lnTo>
                <a:lnTo>
                  <a:pt x="213131" y="871385"/>
                </a:lnTo>
                <a:lnTo>
                  <a:pt x="146902" y="975951"/>
                </a:lnTo>
                <a:lnTo>
                  <a:pt x="138355" y="989769"/>
                </a:lnTo>
                <a:lnTo>
                  <a:pt x="200329" y="874675"/>
                </a:lnTo>
                <a:close/>
                <a:moveTo>
                  <a:pt x="675395" y="854877"/>
                </a:moveTo>
                <a:lnTo>
                  <a:pt x="678898" y="868350"/>
                </a:lnTo>
                <a:lnTo>
                  <a:pt x="621586" y="949570"/>
                </a:lnTo>
                <a:lnTo>
                  <a:pt x="624484" y="944759"/>
                </a:lnTo>
                <a:cubicBezTo>
                  <a:pt x="637621" y="922426"/>
                  <a:pt x="648417" y="903598"/>
                  <a:pt x="657516" y="887400"/>
                </a:cubicBezTo>
                <a:close/>
                <a:moveTo>
                  <a:pt x="211326" y="854252"/>
                </a:moveTo>
                <a:lnTo>
                  <a:pt x="200329" y="874675"/>
                </a:lnTo>
                <a:lnTo>
                  <a:pt x="192342" y="881967"/>
                </a:lnTo>
                <a:lnTo>
                  <a:pt x="162294" y="905735"/>
                </a:lnTo>
                <a:lnTo>
                  <a:pt x="168671" y="889043"/>
                </a:lnTo>
                <a:close/>
                <a:moveTo>
                  <a:pt x="540435" y="853183"/>
                </a:moveTo>
                <a:lnTo>
                  <a:pt x="514380" y="929779"/>
                </a:lnTo>
                <a:lnTo>
                  <a:pt x="506788" y="925199"/>
                </a:lnTo>
                <a:lnTo>
                  <a:pt x="498011" y="921291"/>
                </a:lnTo>
                <a:lnTo>
                  <a:pt x="514349" y="887384"/>
                </a:lnTo>
                <a:close/>
                <a:moveTo>
                  <a:pt x="259812" y="850249"/>
                </a:moveTo>
                <a:lnTo>
                  <a:pt x="258987" y="869705"/>
                </a:lnTo>
                <a:lnTo>
                  <a:pt x="234689" y="914757"/>
                </a:lnTo>
                <a:cubicBezTo>
                  <a:pt x="219541" y="943645"/>
                  <a:pt x="204674" y="972307"/>
                  <a:pt x="190372" y="1000054"/>
                </a:cubicBezTo>
                <a:lnTo>
                  <a:pt x="184507" y="1011490"/>
                </a:lnTo>
                <a:lnTo>
                  <a:pt x="182469" y="1015018"/>
                </a:lnTo>
                <a:lnTo>
                  <a:pt x="181051" y="1017664"/>
                </a:lnTo>
                <a:lnTo>
                  <a:pt x="182728" y="1010204"/>
                </a:lnTo>
                <a:lnTo>
                  <a:pt x="195425" y="935964"/>
                </a:lnTo>
                <a:lnTo>
                  <a:pt x="195621" y="935349"/>
                </a:lnTo>
                <a:lnTo>
                  <a:pt x="197060" y="930754"/>
                </a:lnTo>
                <a:lnTo>
                  <a:pt x="212637" y="909947"/>
                </a:lnTo>
                <a:close/>
                <a:moveTo>
                  <a:pt x="270176" y="848959"/>
                </a:moveTo>
                <a:lnTo>
                  <a:pt x="269436" y="861537"/>
                </a:lnTo>
                <a:lnTo>
                  <a:pt x="257742" y="899082"/>
                </a:lnTo>
                <a:lnTo>
                  <a:pt x="258987" y="869705"/>
                </a:lnTo>
                <a:close/>
                <a:moveTo>
                  <a:pt x="738090" y="846610"/>
                </a:moveTo>
                <a:lnTo>
                  <a:pt x="732884" y="861398"/>
                </a:lnTo>
                <a:lnTo>
                  <a:pt x="719629" y="884594"/>
                </a:lnTo>
                <a:close/>
                <a:moveTo>
                  <a:pt x="773471" y="843292"/>
                </a:moveTo>
                <a:lnTo>
                  <a:pt x="750316" y="899924"/>
                </a:lnTo>
                <a:lnTo>
                  <a:pt x="702958" y="960887"/>
                </a:lnTo>
                <a:lnTo>
                  <a:pt x="702391" y="958707"/>
                </a:lnTo>
                <a:lnTo>
                  <a:pt x="712699" y="943036"/>
                </a:lnTo>
                <a:cubicBezTo>
                  <a:pt x="734708" y="909024"/>
                  <a:pt x="750941" y="882629"/>
                  <a:pt x="766267" y="856121"/>
                </a:cubicBezTo>
                <a:close/>
                <a:moveTo>
                  <a:pt x="627235" y="842190"/>
                </a:moveTo>
                <a:lnTo>
                  <a:pt x="619747" y="864865"/>
                </a:lnTo>
                <a:lnTo>
                  <a:pt x="604766" y="891764"/>
                </a:lnTo>
                <a:cubicBezTo>
                  <a:pt x="592765" y="913286"/>
                  <a:pt x="582738" y="931306"/>
                  <a:pt x="575400" y="944759"/>
                </a:cubicBezTo>
                <a:lnTo>
                  <a:pt x="559827" y="975295"/>
                </a:lnTo>
                <a:lnTo>
                  <a:pt x="559187" y="976235"/>
                </a:lnTo>
                <a:lnTo>
                  <a:pt x="541746" y="996348"/>
                </a:lnTo>
                <a:lnTo>
                  <a:pt x="549674" y="978873"/>
                </a:lnTo>
                <a:lnTo>
                  <a:pt x="553540" y="971674"/>
                </a:lnTo>
                <a:cubicBezTo>
                  <a:pt x="567663" y="945811"/>
                  <a:pt x="589719" y="906639"/>
                  <a:pt x="624484" y="846591"/>
                </a:cubicBezTo>
                <a:close/>
                <a:moveTo>
                  <a:pt x="374261" y="840598"/>
                </a:moveTo>
                <a:lnTo>
                  <a:pt x="367610" y="864540"/>
                </a:lnTo>
                <a:lnTo>
                  <a:pt x="361856" y="873386"/>
                </a:lnTo>
                <a:cubicBezTo>
                  <a:pt x="355713" y="882323"/>
                  <a:pt x="350475" y="889598"/>
                  <a:pt x="345426" y="897016"/>
                </a:cubicBezTo>
                <a:lnTo>
                  <a:pt x="343016" y="900876"/>
                </a:lnTo>
                <a:lnTo>
                  <a:pt x="349129" y="880659"/>
                </a:lnTo>
                <a:lnTo>
                  <a:pt x="353888" y="871985"/>
                </a:lnTo>
                <a:lnTo>
                  <a:pt x="362703" y="862952"/>
                </a:lnTo>
                <a:close/>
                <a:moveTo>
                  <a:pt x="236774" y="833496"/>
                </a:moveTo>
                <a:lnTo>
                  <a:pt x="233411" y="839366"/>
                </a:lnTo>
                <a:lnTo>
                  <a:pt x="225746" y="851468"/>
                </a:lnTo>
                <a:lnTo>
                  <a:pt x="217002" y="859451"/>
                </a:lnTo>
                <a:lnTo>
                  <a:pt x="223825" y="844057"/>
                </a:lnTo>
                <a:close/>
                <a:moveTo>
                  <a:pt x="79234" y="826351"/>
                </a:moveTo>
                <a:lnTo>
                  <a:pt x="72844" y="837740"/>
                </a:lnTo>
                <a:cubicBezTo>
                  <a:pt x="67667" y="846990"/>
                  <a:pt x="62786" y="856294"/>
                  <a:pt x="59013" y="865877"/>
                </a:cubicBezTo>
                <a:lnTo>
                  <a:pt x="58794" y="866785"/>
                </a:lnTo>
                <a:lnTo>
                  <a:pt x="54792" y="858964"/>
                </a:lnTo>
                <a:close/>
                <a:moveTo>
                  <a:pt x="491184" y="826186"/>
                </a:moveTo>
                <a:lnTo>
                  <a:pt x="469189" y="901784"/>
                </a:lnTo>
                <a:lnTo>
                  <a:pt x="464813" y="915089"/>
                </a:lnTo>
                <a:lnTo>
                  <a:pt x="439510" y="921310"/>
                </a:lnTo>
                <a:lnTo>
                  <a:pt x="440579" y="919145"/>
                </a:lnTo>
                <a:cubicBezTo>
                  <a:pt x="458311" y="884204"/>
                  <a:pt x="473247" y="856777"/>
                  <a:pt x="486150" y="834540"/>
                </a:cubicBezTo>
                <a:close/>
                <a:moveTo>
                  <a:pt x="359507" y="824458"/>
                </a:moveTo>
                <a:lnTo>
                  <a:pt x="341261" y="884924"/>
                </a:lnTo>
                <a:lnTo>
                  <a:pt x="317864" y="908899"/>
                </a:lnTo>
                <a:lnTo>
                  <a:pt x="278489" y="935376"/>
                </a:lnTo>
                <a:lnTo>
                  <a:pt x="281602" y="930139"/>
                </a:lnTo>
                <a:lnTo>
                  <a:pt x="295485" y="910637"/>
                </a:lnTo>
                <a:close/>
                <a:moveTo>
                  <a:pt x="491220" y="820920"/>
                </a:moveTo>
                <a:lnTo>
                  <a:pt x="463776" y="871359"/>
                </a:lnTo>
                <a:lnTo>
                  <a:pt x="436048" y="922161"/>
                </a:lnTo>
                <a:lnTo>
                  <a:pt x="429861" y="923682"/>
                </a:lnTo>
                <a:lnTo>
                  <a:pt x="462811" y="856435"/>
                </a:lnTo>
                <a:close/>
                <a:moveTo>
                  <a:pt x="283789" y="819907"/>
                </a:moveTo>
                <a:lnTo>
                  <a:pt x="280065" y="830624"/>
                </a:lnTo>
                <a:lnTo>
                  <a:pt x="270176" y="848959"/>
                </a:lnTo>
                <a:lnTo>
                  <a:pt x="270929" y="836181"/>
                </a:lnTo>
                <a:close/>
                <a:moveTo>
                  <a:pt x="261511" y="818292"/>
                </a:moveTo>
                <a:lnTo>
                  <a:pt x="261501" y="818477"/>
                </a:lnTo>
                <a:lnTo>
                  <a:pt x="254818" y="829323"/>
                </a:lnTo>
                <a:cubicBezTo>
                  <a:pt x="205199" y="906843"/>
                  <a:pt x="221145" y="853798"/>
                  <a:pt x="203050" y="911633"/>
                </a:cubicBezTo>
                <a:lnTo>
                  <a:pt x="197060" y="930754"/>
                </a:lnTo>
                <a:lnTo>
                  <a:pt x="196649" y="931303"/>
                </a:lnTo>
                <a:lnTo>
                  <a:pt x="213131" y="871385"/>
                </a:lnTo>
                <a:lnTo>
                  <a:pt x="225746" y="851468"/>
                </a:lnTo>
                <a:lnTo>
                  <a:pt x="254614" y="825111"/>
                </a:lnTo>
                <a:close/>
                <a:moveTo>
                  <a:pt x="396855" y="817137"/>
                </a:moveTo>
                <a:lnTo>
                  <a:pt x="375979" y="872470"/>
                </a:lnTo>
                <a:cubicBezTo>
                  <a:pt x="365903" y="898166"/>
                  <a:pt x="355975" y="922427"/>
                  <a:pt x="346341" y="944759"/>
                </a:cubicBezTo>
                <a:lnTo>
                  <a:pt x="346110" y="945325"/>
                </a:lnTo>
                <a:lnTo>
                  <a:pt x="357844" y="899692"/>
                </a:lnTo>
                <a:lnTo>
                  <a:pt x="367610" y="864540"/>
                </a:lnTo>
                <a:lnTo>
                  <a:pt x="383713" y="839782"/>
                </a:lnTo>
                <a:close/>
                <a:moveTo>
                  <a:pt x="453226" y="816368"/>
                </a:moveTo>
                <a:lnTo>
                  <a:pt x="447785" y="829453"/>
                </a:lnTo>
                <a:cubicBezTo>
                  <a:pt x="437512" y="855147"/>
                  <a:pt x="428148" y="879343"/>
                  <a:pt x="418943" y="902926"/>
                </a:cubicBezTo>
                <a:lnTo>
                  <a:pt x="409944" y="925447"/>
                </a:lnTo>
                <a:lnTo>
                  <a:pt x="406295" y="930316"/>
                </a:lnTo>
                <a:lnTo>
                  <a:pt x="402634" y="931350"/>
                </a:lnTo>
                <a:close/>
                <a:moveTo>
                  <a:pt x="494434" y="815012"/>
                </a:moveTo>
                <a:lnTo>
                  <a:pt x="493571" y="817981"/>
                </a:lnTo>
                <a:lnTo>
                  <a:pt x="491220" y="820920"/>
                </a:lnTo>
                <a:close/>
                <a:moveTo>
                  <a:pt x="267879" y="808125"/>
                </a:moveTo>
                <a:lnTo>
                  <a:pt x="261777" y="818028"/>
                </a:lnTo>
                <a:lnTo>
                  <a:pt x="261511" y="818292"/>
                </a:lnTo>
                <a:lnTo>
                  <a:pt x="261795" y="813087"/>
                </a:lnTo>
                <a:close/>
                <a:moveTo>
                  <a:pt x="272630" y="807298"/>
                </a:moveTo>
                <a:lnTo>
                  <a:pt x="270929" y="836181"/>
                </a:lnTo>
                <a:lnTo>
                  <a:pt x="259812" y="850249"/>
                </a:lnTo>
                <a:lnTo>
                  <a:pt x="259985" y="846174"/>
                </a:lnTo>
                <a:lnTo>
                  <a:pt x="261501" y="818477"/>
                </a:lnTo>
                <a:lnTo>
                  <a:pt x="261777" y="818028"/>
                </a:lnTo>
                <a:close/>
                <a:moveTo>
                  <a:pt x="503928" y="805033"/>
                </a:moveTo>
                <a:lnTo>
                  <a:pt x="491184" y="826186"/>
                </a:lnTo>
                <a:lnTo>
                  <a:pt x="493571" y="817981"/>
                </a:lnTo>
                <a:close/>
                <a:moveTo>
                  <a:pt x="273078" y="799687"/>
                </a:moveTo>
                <a:lnTo>
                  <a:pt x="272818" y="804096"/>
                </a:lnTo>
                <a:lnTo>
                  <a:pt x="267879" y="808125"/>
                </a:lnTo>
                <a:close/>
                <a:moveTo>
                  <a:pt x="460558" y="798738"/>
                </a:moveTo>
                <a:lnTo>
                  <a:pt x="459236" y="802711"/>
                </a:lnTo>
                <a:lnTo>
                  <a:pt x="453226" y="816368"/>
                </a:lnTo>
                <a:close/>
                <a:moveTo>
                  <a:pt x="301915" y="796968"/>
                </a:moveTo>
                <a:lnTo>
                  <a:pt x="280896" y="854772"/>
                </a:lnTo>
                <a:lnTo>
                  <a:pt x="274857" y="871380"/>
                </a:lnTo>
                <a:lnTo>
                  <a:pt x="269837" y="879735"/>
                </a:lnTo>
                <a:lnTo>
                  <a:pt x="268210" y="882344"/>
                </a:lnTo>
                <a:lnTo>
                  <a:pt x="269436" y="861537"/>
                </a:lnTo>
                <a:lnTo>
                  <a:pt x="270404" y="858428"/>
                </a:lnTo>
                <a:lnTo>
                  <a:pt x="280065" y="830624"/>
                </a:lnTo>
                <a:lnTo>
                  <a:pt x="290265" y="811712"/>
                </a:lnTo>
                <a:close/>
                <a:moveTo>
                  <a:pt x="106086" y="795297"/>
                </a:moveTo>
                <a:lnTo>
                  <a:pt x="103453" y="806318"/>
                </a:lnTo>
                <a:lnTo>
                  <a:pt x="85340" y="860614"/>
                </a:lnTo>
                <a:lnTo>
                  <a:pt x="67956" y="884685"/>
                </a:lnTo>
                <a:lnTo>
                  <a:pt x="62745" y="874505"/>
                </a:lnTo>
                <a:lnTo>
                  <a:pt x="68199" y="862952"/>
                </a:lnTo>
                <a:close/>
                <a:moveTo>
                  <a:pt x="659405" y="793377"/>
                </a:moveTo>
                <a:lnTo>
                  <a:pt x="671856" y="841265"/>
                </a:lnTo>
                <a:lnTo>
                  <a:pt x="618764" y="921744"/>
                </a:lnTo>
                <a:cubicBezTo>
                  <a:pt x="593304" y="956617"/>
                  <a:pt x="567024" y="990982"/>
                  <a:pt x="542677" y="1026566"/>
                </a:cubicBezTo>
                <a:lnTo>
                  <a:pt x="521162" y="1058207"/>
                </a:lnTo>
                <a:lnTo>
                  <a:pt x="522715" y="1046601"/>
                </a:lnTo>
                <a:lnTo>
                  <a:pt x="528741" y="1036250"/>
                </a:lnTo>
                <a:lnTo>
                  <a:pt x="559827" y="975295"/>
                </a:lnTo>
                <a:lnTo>
                  <a:pt x="591761" y="928398"/>
                </a:lnTo>
                <a:cubicBezTo>
                  <a:pt x="601665" y="910713"/>
                  <a:pt x="609818" y="892247"/>
                  <a:pt x="616954" y="873323"/>
                </a:cubicBezTo>
                <a:lnTo>
                  <a:pt x="619747" y="864865"/>
                </a:lnTo>
                <a:lnTo>
                  <a:pt x="645983" y="817758"/>
                </a:lnTo>
                <a:close/>
                <a:moveTo>
                  <a:pt x="286875" y="793212"/>
                </a:moveTo>
                <a:lnTo>
                  <a:pt x="272630" y="807298"/>
                </a:lnTo>
                <a:lnTo>
                  <a:pt x="272818" y="804096"/>
                </a:lnTo>
                <a:lnTo>
                  <a:pt x="280896" y="797507"/>
                </a:lnTo>
                <a:close/>
                <a:moveTo>
                  <a:pt x="935228" y="792854"/>
                </a:moveTo>
                <a:lnTo>
                  <a:pt x="960945" y="854942"/>
                </a:lnTo>
                <a:lnTo>
                  <a:pt x="947221" y="873025"/>
                </a:lnTo>
                <a:cubicBezTo>
                  <a:pt x="901711" y="928788"/>
                  <a:pt x="940305" y="846051"/>
                  <a:pt x="908291" y="865262"/>
                </a:cubicBezTo>
                <a:lnTo>
                  <a:pt x="898702" y="873130"/>
                </a:lnTo>
                <a:close/>
                <a:moveTo>
                  <a:pt x="607579" y="787687"/>
                </a:moveTo>
                <a:lnTo>
                  <a:pt x="593568" y="836674"/>
                </a:lnTo>
                <a:lnTo>
                  <a:pt x="592320" y="840113"/>
                </a:lnTo>
                <a:lnTo>
                  <a:pt x="572061" y="867260"/>
                </a:lnTo>
                <a:lnTo>
                  <a:pt x="553184" y="890463"/>
                </a:lnTo>
                <a:lnTo>
                  <a:pt x="594088" y="808805"/>
                </a:lnTo>
                <a:close/>
                <a:moveTo>
                  <a:pt x="263203" y="787355"/>
                </a:moveTo>
                <a:lnTo>
                  <a:pt x="261795" y="813087"/>
                </a:lnTo>
                <a:lnTo>
                  <a:pt x="236774" y="833496"/>
                </a:lnTo>
                <a:close/>
                <a:moveTo>
                  <a:pt x="361749" y="785487"/>
                </a:moveTo>
                <a:lnTo>
                  <a:pt x="318073" y="868778"/>
                </a:lnTo>
                <a:lnTo>
                  <a:pt x="281602" y="930139"/>
                </a:lnTo>
                <a:lnTo>
                  <a:pt x="277309" y="936169"/>
                </a:lnTo>
                <a:lnTo>
                  <a:pt x="264535" y="944759"/>
                </a:lnTo>
                <a:lnTo>
                  <a:pt x="265614" y="926436"/>
                </a:lnTo>
                <a:lnTo>
                  <a:pt x="267689" y="922279"/>
                </a:lnTo>
                <a:cubicBezTo>
                  <a:pt x="281381" y="897342"/>
                  <a:pt x="296490" y="872285"/>
                  <a:pt x="313619" y="846591"/>
                </a:cubicBezTo>
                <a:close/>
                <a:moveTo>
                  <a:pt x="565410" y="784845"/>
                </a:moveTo>
                <a:lnTo>
                  <a:pt x="551864" y="809529"/>
                </a:lnTo>
                <a:lnTo>
                  <a:pt x="514349" y="887384"/>
                </a:lnTo>
                <a:lnTo>
                  <a:pt x="507902" y="895838"/>
                </a:lnTo>
                <a:lnTo>
                  <a:pt x="491305" y="918304"/>
                </a:lnTo>
                <a:lnTo>
                  <a:pt x="477232" y="912036"/>
                </a:lnTo>
                <a:lnTo>
                  <a:pt x="472219" y="913269"/>
                </a:lnTo>
                <a:lnTo>
                  <a:pt x="525761" y="841885"/>
                </a:lnTo>
                <a:close/>
                <a:moveTo>
                  <a:pt x="112312" y="784179"/>
                </a:moveTo>
                <a:lnTo>
                  <a:pt x="106086" y="795297"/>
                </a:lnTo>
                <a:lnTo>
                  <a:pt x="107192" y="790665"/>
                </a:lnTo>
                <a:close/>
                <a:moveTo>
                  <a:pt x="296304" y="783890"/>
                </a:moveTo>
                <a:lnTo>
                  <a:pt x="295123" y="787288"/>
                </a:lnTo>
                <a:lnTo>
                  <a:pt x="286875" y="793212"/>
                </a:lnTo>
                <a:close/>
                <a:moveTo>
                  <a:pt x="390237" y="783093"/>
                </a:moveTo>
                <a:lnTo>
                  <a:pt x="377952" y="827313"/>
                </a:lnTo>
                <a:lnTo>
                  <a:pt x="356647" y="866957"/>
                </a:lnTo>
                <a:lnTo>
                  <a:pt x="353888" y="871985"/>
                </a:lnTo>
                <a:lnTo>
                  <a:pt x="350823" y="875125"/>
                </a:lnTo>
                <a:lnTo>
                  <a:pt x="363704" y="834803"/>
                </a:lnTo>
                <a:cubicBezTo>
                  <a:pt x="367236" y="824427"/>
                  <a:pt x="370026" y="817039"/>
                  <a:pt x="372524" y="811154"/>
                </a:cubicBezTo>
                <a:lnTo>
                  <a:pt x="378356" y="799087"/>
                </a:lnTo>
                <a:close/>
                <a:moveTo>
                  <a:pt x="308695" y="777540"/>
                </a:moveTo>
                <a:lnTo>
                  <a:pt x="290265" y="811712"/>
                </a:lnTo>
                <a:lnTo>
                  <a:pt x="283789" y="819907"/>
                </a:lnTo>
                <a:lnTo>
                  <a:pt x="295123" y="787288"/>
                </a:lnTo>
                <a:close/>
                <a:moveTo>
                  <a:pt x="309571" y="775916"/>
                </a:moveTo>
                <a:lnTo>
                  <a:pt x="309081" y="777262"/>
                </a:lnTo>
                <a:lnTo>
                  <a:pt x="308695" y="777540"/>
                </a:lnTo>
                <a:close/>
                <a:moveTo>
                  <a:pt x="255154" y="772987"/>
                </a:moveTo>
                <a:lnTo>
                  <a:pt x="248895" y="787293"/>
                </a:lnTo>
                <a:cubicBezTo>
                  <a:pt x="244704" y="796836"/>
                  <a:pt x="239895" y="807759"/>
                  <a:pt x="234357" y="820293"/>
                </a:cubicBezTo>
                <a:lnTo>
                  <a:pt x="223825" y="844057"/>
                </a:lnTo>
                <a:lnTo>
                  <a:pt x="211326" y="854252"/>
                </a:lnTo>
                <a:lnTo>
                  <a:pt x="215451" y="846591"/>
                </a:lnTo>
                <a:cubicBezTo>
                  <a:pt x="225138" y="828600"/>
                  <a:pt x="233922" y="812308"/>
                  <a:pt x="241913" y="797500"/>
                </a:cubicBezTo>
                <a:close/>
                <a:moveTo>
                  <a:pt x="671692" y="771058"/>
                </a:moveTo>
                <a:lnTo>
                  <a:pt x="659405" y="793377"/>
                </a:lnTo>
                <a:lnTo>
                  <a:pt x="658917" y="791499"/>
                </a:lnTo>
                <a:close/>
                <a:moveTo>
                  <a:pt x="41608" y="770722"/>
                </a:moveTo>
                <a:lnTo>
                  <a:pt x="40938" y="774208"/>
                </a:lnTo>
                <a:cubicBezTo>
                  <a:pt x="38962" y="786357"/>
                  <a:pt x="37405" y="797482"/>
                  <a:pt x="36437" y="807009"/>
                </a:cubicBezTo>
                <a:lnTo>
                  <a:pt x="36177" y="813302"/>
                </a:lnTo>
                <a:lnTo>
                  <a:pt x="29568" y="792836"/>
                </a:lnTo>
                <a:lnTo>
                  <a:pt x="32684" y="787085"/>
                </a:lnTo>
                <a:close/>
                <a:moveTo>
                  <a:pt x="613037" y="768606"/>
                </a:moveTo>
                <a:lnTo>
                  <a:pt x="611457" y="774129"/>
                </a:lnTo>
                <a:lnTo>
                  <a:pt x="594088" y="808805"/>
                </a:lnTo>
                <a:lnTo>
                  <a:pt x="527187" y="913519"/>
                </a:lnTo>
                <a:lnTo>
                  <a:pt x="542677" y="879314"/>
                </a:lnTo>
                <a:lnTo>
                  <a:pt x="565112" y="823299"/>
                </a:lnTo>
                <a:close/>
                <a:moveTo>
                  <a:pt x="652195" y="765646"/>
                </a:moveTo>
                <a:lnTo>
                  <a:pt x="658917" y="791499"/>
                </a:lnTo>
                <a:lnTo>
                  <a:pt x="627235" y="842190"/>
                </a:lnTo>
                <a:lnTo>
                  <a:pt x="636049" y="815497"/>
                </a:lnTo>
                <a:lnTo>
                  <a:pt x="652079" y="765870"/>
                </a:lnTo>
                <a:close/>
                <a:moveTo>
                  <a:pt x="315632" y="764677"/>
                </a:moveTo>
                <a:lnTo>
                  <a:pt x="309571" y="775916"/>
                </a:lnTo>
                <a:lnTo>
                  <a:pt x="312491" y="767885"/>
                </a:lnTo>
                <a:lnTo>
                  <a:pt x="313665" y="766724"/>
                </a:lnTo>
                <a:close/>
                <a:moveTo>
                  <a:pt x="328522" y="763299"/>
                </a:moveTo>
                <a:lnTo>
                  <a:pt x="301915" y="796968"/>
                </a:lnTo>
                <a:lnTo>
                  <a:pt x="309081" y="777262"/>
                </a:lnTo>
                <a:close/>
                <a:moveTo>
                  <a:pt x="261734" y="760805"/>
                </a:moveTo>
                <a:lnTo>
                  <a:pt x="255154" y="772987"/>
                </a:lnTo>
                <a:lnTo>
                  <a:pt x="258096" y="766262"/>
                </a:lnTo>
                <a:close/>
                <a:moveTo>
                  <a:pt x="650331" y="758475"/>
                </a:moveTo>
                <a:lnTo>
                  <a:pt x="652175" y="765570"/>
                </a:lnTo>
                <a:lnTo>
                  <a:pt x="652079" y="765870"/>
                </a:lnTo>
                <a:lnTo>
                  <a:pt x="644401" y="780654"/>
                </a:lnTo>
                <a:cubicBezTo>
                  <a:pt x="618472" y="832161"/>
                  <a:pt x="588727" y="894047"/>
                  <a:pt x="559616" y="956961"/>
                </a:cubicBezTo>
                <a:lnTo>
                  <a:pt x="549674" y="978873"/>
                </a:lnTo>
                <a:lnTo>
                  <a:pt x="541883" y="993382"/>
                </a:lnTo>
                <a:lnTo>
                  <a:pt x="538612" y="999963"/>
                </a:lnTo>
                <a:lnTo>
                  <a:pt x="527196" y="1013128"/>
                </a:lnTo>
                <a:lnTo>
                  <a:pt x="527370" y="1011828"/>
                </a:lnTo>
                <a:lnTo>
                  <a:pt x="546357" y="966752"/>
                </a:lnTo>
                <a:lnTo>
                  <a:pt x="592320" y="840113"/>
                </a:lnTo>
                <a:lnTo>
                  <a:pt x="618321" y="805272"/>
                </a:lnTo>
                <a:close/>
                <a:moveTo>
                  <a:pt x="820191" y="757625"/>
                </a:moveTo>
                <a:lnTo>
                  <a:pt x="814389" y="768532"/>
                </a:lnTo>
                <a:cubicBezTo>
                  <a:pt x="805200" y="785763"/>
                  <a:pt x="797001" y="801033"/>
                  <a:pt x="789184" y="815309"/>
                </a:cubicBezTo>
                <a:lnTo>
                  <a:pt x="773471" y="843292"/>
                </a:lnTo>
                <a:lnTo>
                  <a:pt x="785345" y="814251"/>
                </a:lnTo>
                <a:close/>
                <a:moveTo>
                  <a:pt x="264985" y="754790"/>
                </a:moveTo>
                <a:lnTo>
                  <a:pt x="264917" y="756030"/>
                </a:lnTo>
                <a:lnTo>
                  <a:pt x="261734" y="760805"/>
                </a:lnTo>
                <a:lnTo>
                  <a:pt x="263621" y="757312"/>
                </a:lnTo>
                <a:close/>
                <a:moveTo>
                  <a:pt x="345773" y="750908"/>
                </a:moveTo>
                <a:lnTo>
                  <a:pt x="327005" y="788385"/>
                </a:lnTo>
                <a:lnTo>
                  <a:pt x="266718" y="907683"/>
                </a:lnTo>
                <a:lnTo>
                  <a:pt x="267696" y="891071"/>
                </a:lnTo>
                <a:lnTo>
                  <a:pt x="274857" y="871380"/>
                </a:lnTo>
                <a:lnTo>
                  <a:pt x="290034" y="846120"/>
                </a:lnTo>
                <a:cubicBezTo>
                  <a:pt x="297561" y="833401"/>
                  <a:pt x="305928" y="819079"/>
                  <a:pt x="315268" y="802886"/>
                </a:cubicBezTo>
                <a:lnTo>
                  <a:pt x="344334" y="751941"/>
                </a:lnTo>
                <a:close/>
                <a:moveTo>
                  <a:pt x="265672" y="742244"/>
                </a:moveTo>
                <a:lnTo>
                  <a:pt x="265252" y="749903"/>
                </a:lnTo>
                <a:lnTo>
                  <a:pt x="258096" y="766262"/>
                </a:lnTo>
                <a:lnTo>
                  <a:pt x="248173" y="781146"/>
                </a:lnTo>
                <a:cubicBezTo>
                  <a:pt x="236547" y="796648"/>
                  <a:pt x="221530" y="815648"/>
                  <a:pt x="205545" y="835427"/>
                </a:cubicBezTo>
                <a:lnTo>
                  <a:pt x="174907" y="872720"/>
                </a:lnTo>
                <a:lnTo>
                  <a:pt x="175390" y="871458"/>
                </a:lnTo>
                <a:lnTo>
                  <a:pt x="185071" y="847931"/>
                </a:lnTo>
                <a:lnTo>
                  <a:pt x="239998" y="779464"/>
                </a:lnTo>
                <a:close/>
                <a:moveTo>
                  <a:pt x="424000" y="740445"/>
                </a:moveTo>
                <a:lnTo>
                  <a:pt x="423762" y="741138"/>
                </a:lnTo>
                <a:lnTo>
                  <a:pt x="396278" y="798018"/>
                </a:lnTo>
                <a:lnTo>
                  <a:pt x="374261" y="840598"/>
                </a:lnTo>
                <a:lnTo>
                  <a:pt x="377952" y="827313"/>
                </a:lnTo>
                <a:lnTo>
                  <a:pt x="399191" y="787793"/>
                </a:lnTo>
                <a:close/>
                <a:moveTo>
                  <a:pt x="637893" y="740240"/>
                </a:moveTo>
                <a:lnTo>
                  <a:pt x="607579" y="787687"/>
                </a:lnTo>
                <a:lnTo>
                  <a:pt x="611457" y="774129"/>
                </a:lnTo>
                <a:lnTo>
                  <a:pt x="615808" y="765443"/>
                </a:lnTo>
                <a:close/>
                <a:moveTo>
                  <a:pt x="597750" y="739084"/>
                </a:moveTo>
                <a:lnTo>
                  <a:pt x="585017" y="773599"/>
                </a:lnTo>
                <a:lnTo>
                  <a:pt x="565112" y="823299"/>
                </a:lnTo>
                <a:lnTo>
                  <a:pt x="559039" y="830230"/>
                </a:lnTo>
                <a:cubicBezTo>
                  <a:pt x="555836" y="833753"/>
                  <a:pt x="549493" y="841568"/>
                  <a:pt x="540730" y="852796"/>
                </a:cubicBezTo>
                <a:lnTo>
                  <a:pt x="540435" y="853183"/>
                </a:lnTo>
                <a:lnTo>
                  <a:pt x="542677" y="846591"/>
                </a:lnTo>
                <a:lnTo>
                  <a:pt x="587817" y="752622"/>
                </a:lnTo>
                <a:close/>
                <a:moveTo>
                  <a:pt x="277388" y="737324"/>
                </a:moveTo>
                <a:lnTo>
                  <a:pt x="275186" y="763894"/>
                </a:lnTo>
                <a:lnTo>
                  <a:pt x="275019" y="766727"/>
                </a:lnTo>
                <a:lnTo>
                  <a:pt x="263203" y="787355"/>
                </a:lnTo>
                <a:lnTo>
                  <a:pt x="264917" y="756030"/>
                </a:lnTo>
                <a:close/>
                <a:moveTo>
                  <a:pt x="428148" y="732062"/>
                </a:moveTo>
                <a:lnTo>
                  <a:pt x="425256" y="738047"/>
                </a:lnTo>
                <a:lnTo>
                  <a:pt x="424000" y="740445"/>
                </a:lnTo>
                <a:lnTo>
                  <a:pt x="425776" y="735255"/>
                </a:lnTo>
                <a:close/>
                <a:moveTo>
                  <a:pt x="643363" y="731678"/>
                </a:moveTo>
                <a:lnTo>
                  <a:pt x="643904" y="733756"/>
                </a:lnTo>
                <a:lnTo>
                  <a:pt x="639254" y="738686"/>
                </a:lnTo>
                <a:lnTo>
                  <a:pt x="637893" y="740240"/>
                </a:lnTo>
                <a:close/>
                <a:moveTo>
                  <a:pt x="429657" y="729647"/>
                </a:moveTo>
                <a:lnTo>
                  <a:pt x="428736" y="731406"/>
                </a:lnTo>
                <a:lnTo>
                  <a:pt x="428148" y="732062"/>
                </a:lnTo>
                <a:close/>
                <a:moveTo>
                  <a:pt x="356343" y="728092"/>
                </a:moveTo>
                <a:lnTo>
                  <a:pt x="346341" y="748423"/>
                </a:lnTo>
                <a:lnTo>
                  <a:pt x="344334" y="751941"/>
                </a:lnTo>
                <a:lnTo>
                  <a:pt x="328522" y="763299"/>
                </a:lnTo>
                <a:close/>
                <a:moveTo>
                  <a:pt x="774261" y="726843"/>
                </a:moveTo>
                <a:lnTo>
                  <a:pt x="774210" y="727117"/>
                </a:lnTo>
                <a:lnTo>
                  <a:pt x="759650" y="781529"/>
                </a:lnTo>
                <a:lnTo>
                  <a:pt x="734432" y="827606"/>
                </a:lnTo>
                <a:lnTo>
                  <a:pt x="689822" y="910363"/>
                </a:lnTo>
                <a:lnTo>
                  <a:pt x="678898" y="868350"/>
                </a:lnTo>
                <a:lnTo>
                  <a:pt x="701363" y="836514"/>
                </a:lnTo>
                <a:close/>
                <a:moveTo>
                  <a:pt x="119515" y="726510"/>
                </a:moveTo>
                <a:lnTo>
                  <a:pt x="117283" y="748423"/>
                </a:lnTo>
                <a:lnTo>
                  <a:pt x="107192" y="790665"/>
                </a:lnTo>
                <a:lnTo>
                  <a:pt x="83202" y="821057"/>
                </a:lnTo>
                <a:lnTo>
                  <a:pt x="79234" y="826351"/>
                </a:lnTo>
                <a:lnTo>
                  <a:pt x="88442" y="809939"/>
                </a:lnTo>
                <a:cubicBezTo>
                  <a:pt x="93393" y="800581"/>
                  <a:pt x="97824" y="791057"/>
                  <a:pt x="100921" y="781146"/>
                </a:cubicBezTo>
                <a:lnTo>
                  <a:pt x="112670" y="737001"/>
                </a:lnTo>
                <a:close/>
                <a:moveTo>
                  <a:pt x="408119" y="725420"/>
                </a:moveTo>
                <a:lnTo>
                  <a:pt x="394315" y="768685"/>
                </a:lnTo>
                <a:lnTo>
                  <a:pt x="387619" y="782021"/>
                </a:lnTo>
                <a:cubicBezTo>
                  <a:pt x="384483" y="787824"/>
                  <a:pt x="381958" y="792165"/>
                  <a:pt x="379593" y="796526"/>
                </a:cubicBezTo>
                <a:lnTo>
                  <a:pt x="378356" y="799087"/>
                </a:lnTo>
                <a:lnTo>
                  <a:pt x="359507" y="824458"/>
                </a:lnTo>
                <a:lnTo>
                  <a:pt x="362703" y="813868"/>
                </a:lnTo>
                <a:cubicBezTo>
                  <a:pt x="372692" y="788339"/>
                  <a:pt x="381493" y="767465"/>
                  <a:pt x="389339" y="750089"/>
                </a:cubicBezTo>
                <a:lnTo>
                  <a:pt x="389627" y="749499"/>
                </a:lnTo>
                <a:close/>
                <a:moveTo>
                  <a:pt x="278524" y="723610"/>
                </a:moveTo>
                <a:lnTo>
                  <a:pt x="277922" y="730883"/>
                </a:lnTo>
                <a:lnTo>
                  <a:pt x="264985" y="754790"/>
                </a:lnTo>
                <a:lnTo>
                  <a:pt x="265252" y="749903"/>
                </a:lnTo>
                <a:lnTo>
                  <a:pt x="267500" y="744766"/>
                </a:lnTo>
                <a:lnTo>
                  <a:pt x="273896" y="730320"/>
                </a:lnTo>
                <a:close/>
                <a:moveTo>
                  <a:pt x="364227" y="714058"/>
                </a:moveTo>
                <a:lnTo>
                  <a:pt x="358680" y="725135"/>
                </a:lnTo>
                <a:lnTo>
                  <a:pt x="356343" y="728092"/>
                </a:lnTo>
                <a:lnTo>
                  <a:pt x="362163" y="716262"/>
                </a:lnTo>
                <a:lnTo>
                  <a:pt x="362703" y="715700"/>
                </a:lnTo>
                <a:close/>
                <a:moveTo>
                  <a:pt x="444450" y="713867"/>
                </a:moveTo>
                <a:lnTo>
                  <a:pt x="437293" y="734507"/>
                </a:lnTo>
                <a:lnTo>
                  <a:pt x="430450" y="757356"/>
                </a:lnTo>
                <a:lnTo>
                  <a:pt x="415288" y="785376"/>
                </a:lnTo>
                <a:lnTo>
                  <a:pt x="396855" y="817137"/>
                </a:lnTo>
                <a:lnTo>
                  <a:pt x="406504" y="791563"/>
                </a:lnTo>
                <a:lnTo>
                  <a:pt x="423762" y="741138"/>
                </a:lnTo>
                <a:lnTo>
                  <a:pt x="425256" y="738047"/>
                </a:lnTo>
                <a:lnTo>
                  <a:pt x="428736" y="731406"/>
                </a:lnTo>
                <a:close/>
                <a:moveTo>
                  <a:pt x="411839" y="704533"/>
                </a:moveTo>
                <a:lnTo>
                  <a:pt x="410242" y="707302"/>
                </a:lnTo>
                <a:lnTo>
                  <a:pt x="389627" y="749499"/>
                </a:lnTo>
                <a:lnTo>
                  <a:pt x="371366" y="773278"/>
                </a:lnTo>
                <a:lnTo>
                  <a:pt x="361749" y="785487"/>
                </a:lnTo>
                <a:lnTo>
                  <a:pt x="396595" y="719036"/>
                </a:lnTo>
                <a:lnTo>
                  <a:pt x="399437" y="713152"/>
                </a:lnTo>
                <a:close/>
                <a:moveTo>
                  <a:pt x="898586" y="704393"/>
                </a:moveTo>
                <a:lnTo>
                  <a:pt x="918105" y="751516"/>
                </a:lnTo>
                <a:lnTo>
                  <a:pt x="886265" y="862952"/>
                </a:lnTo>
                <a:lnTo>
                  <a:pt x="874533" y="896734"/>
                </a:lnTo>
                <a:lnTo>
                  <a:pt x="859950" y="912304"/>
                </a:lnTo>
                <a:cubicBezTo>
                  <a:pt x="835667" y="940045"/>
                  <a:pt x="802011" y="981717"/>
                  <a:pt x="755375" y="1042927"/>
                </a:cubicBezTo>
                <a:lnTo>
                  <a:pt x="734793" y="1076303"/>
                </a:lnTo>
                <a:lnTo>
                  <a:pt x="733280" y="1077510"/>
                </a:lnTo>
                <a:lnTo>
                  <a:pt x="722844" y="1037374"/>
                </a:lnTo>
                <a:lnTo>
                  <a:pt x="738888" y="1018614"/>
                </a:lnTo>
                <a:cubicBezTo>
                  <a:pt x="745204" y="1010766"/>
                  <a:pt x="750978" y="1002637"/>
                  <a:pt x="755375" y="993843"/>
                </a:cubicBezTo>
                <a:cubicBezTo>
                  <a:pt x="765794" y="973004"/>
                  <a:pt x="773139" y="950838"/>
                  <a:pt x="780342" y="928603"/>
                </a:cubicBezTo>
                <a:lnTo>
                  <a:pt x="789962" y="902414"/>
                </a:lnTo>
                <a:lnTo>
                  <a:pt x="837181" y="830230"/>
                </a:lnTo>
                <a:cubicBezTo>
                  <a:pt x="857959" y="797175"/>
                  <a:pt x="874320" y="761725"/>
                  <a:pt x="889578" y="725677"/>
                </a:cubicBezTo>
                <a:close/>
                <a:moveTo>
                  <a:pt x="672113" y="703845"/>
                </a:moveTo>
                <a:lnTo>
                  <a:pt x="658305" y="746592"/>
                </a:lnTo>
                <a:lnTo>
                  <a:pt x="657207" y="748423"/>
                </a:lnTo>
                <a:lnTo>
                  <a:pt x="650331" y="758475"/>
                </a:lnTo>
                <a:lnTo>
                  <a:pt x="643904" y="733756"/>
                </a:lnTo>
                <a:close/>
                <a:moveTo>
                  <a:pt x="612579" y="698886"/>
                </a:moveTo>
                <a:lnTo>
                  <a:pt x="609100" y="708319"/>
                </a:lnTo>
                <a:lnTo>
                  <a:pt x="587817" y="752622"/>
                </a:lnTo>
                <a:lnTo>
                  <a:pt x="587631" y="752877"/>
                </a:lnTo>
                <a:lnTo>
                  <a:pt x="565410" y="784845"/>
                </a:lnTo>
                <a:close/>
                <a:moveTo>
                  <a:pt x="427185" y="693868"/>
                </a:moveTo>
                <a:lnTo>
                  <a:pt x="421256" y="708313"/>
                </a:lnTo>
                <a:lnTo>
                  <a:pt x="408119" y="725420"/>
                </a:lnTo>
                <a:lnTo>
                  <a:pt x="415622" y="701904"/>
                </a:lnTo>
                <a:close/>
                <a:moveTo>
                  <a:pt x="633509" y="693778"/>
                </a:moveTo>
                <a:lnTo>
                  <a:pt x="639727" y="717693"/>
                </a:lnTo>
                <a:lnTo>
                  <a:pt x="615808" y="765443"/>
                </a:lnTo>
                <a:lnTo>
                  <a:pt x="613037" y="768606"/>
                </a:lnTo>
                <a:lnTo>
                  <a:pt x="631695" y="703374"/>
                </a:lnTo>
                <a:close/>
                <a:moveTo>
                  <a:pt x="418430" y="693104"/>
                </a:moveTo>
                <a:lnTo>
                  <a:pt x="415622" y="701904"/>
                </a:lnTo>
                <a:lnTo>
                  <a:pt x="411839" y="704533"/>
                </a:lnTo>
                <a:close/>
                <a:moveTo>
                  <a:pt x="893522" y="692168"/>
                </a:moveTo>
                <a:lnTo>
                  <a:pt x="895229" y="696288"/>
                </a:lnTo>
                <a:lnTo>
                  <a:pt x="869904" y="748423"/>
                </a:lnTo>
                <a:cubicBezTo>
                  <a:pt x="850240" y="787750"/>
                  <a:pt x="823053" y="823108"/>
                  <a:pt x="804459" y="862952"/>
                </a:cubicBezTo>
                <a:lnTo>
                  <a:pt x="789962" y="902414"/>
                </a:lnTo>
                <a:lnTo>
                  <a:pt x="781843" y="914827"/>
                </a:lnTo>
                <a:cubicBezTo>
                  <a:pt x="762213" y="943766"/>
                  <a:pt x="741472" y="973335"/>
                  <a:pt x="719837" y="1003201"/>
                </a:cubicBezTo>
                <a:lnTo>
                  <a:pt x="715442" y="1008904"/>
                </a:lnTo>
                <a:lnTo>
                  <a:pt x="710614" y="990332"/>
                </a:lnTo>
                <a:lnTo>
                  <a:pt x="733770" y="940394"/>
                </a:lnTo>
                <a:lnTo>
                  <a:pt x="750316" y="899924"/>
                </a:lnTo>
                <a:lnTo>
                  <a:pt x="804459" y="830230"/>
                </a:lnTo>
                <a:cubicBezTo>
                  <a:pt x="822226" y="806002"/>
                  <a:pt x="842296" y="775865"/>
                  <a:pt x="863190" y="742659"/>
                </a:cubicBezTo>
                <a:close/>
                <a:moveTo>
                  <a:pt x="123064" y="691666"/>
                </a:moveTo>
                <a:lnTo>
                  <a:pt x="122090" y="701227"/>
                </a:lnTo>
                <a:lnTo>
                  <a:pt x="121893" y="702342"/>
                </a:lnTo>
                <a:lnTo>
                  <a:pt x="112670" y="737001"/>
                </a:lnTo>
                <a:lnTo>
                  <a:pt x="51837" y="830230"/>
                </a:lnTo>
                <a:lnTo>
                  <a:pt x="45133" y="840092"/>
                </a:lnTo>
                <a:lnTo>
                  <a:pt x="44307" y="838477"/>
                </a:lnTo>
                <a:lnTo>
                  <a:pt x="43699" y="836596"/>
                </a:lnTo>
                <a:lnTo>
                  <a:pt x="53011" y="814001"/>
                </a:lnTo>
                <a:lnTo>
                  <a:pt x="98755" y="735902"/>
                </a:lnTo>
                <a:close/>
                <a:moveTo>
                  <a:pt x="634384" y="689151"/>
                </a:moveTo>
                <a:lnTo>
                  <a:pt x="633509" y="693778"/>
                </a:lnTo>
                <a:lnTo>
                  <a:pt x="632850" y="691242"/>
                </a:lnTo>
                <a:close/>
                <a:moveTo>
                  <a:pt x="836912" y="685514"/>
                </a:moveTo>
                <a:lnTo>
                  <a:pt x="815023" y="741664"/>
                </a:lnTo>
                <a:lnTo>
                  <a:pt x="785345" y="814251"/>
                </a:lnTo>
                <a:lnTo>
                  <a:pt x="755375" y="862952"/>
                </a:lnTo>
                <a:lnTo>
                  <a:pt x="698958" y="945503"/>
                </a:lnTo>
                <a:lnTo>
                  <a:pt x="698223" y="942676"/>
                </a:lnTo>
                <a:lnTo>
                  <a:pt x="726081" y="880724"/>
                </a:lnTo>
                <a:lnTo>
                  <a:pt x="732884" y="861398"/>
                </a:lnTo>
                <a:lnTo>
                  <a:pt x="788097" y="764784"/>
                </a:lnTo>
                <a:cubicBezTo>
                  <a:pt x="799699" y="745597"/>
                  <a:pt x="810290" y="728276"/>
                  <a:pt x="819984" y="712589"/>
                </a:cubicBezTo>
                <a:close/>
                <a:moveTo>
                  <a:pt x="443735" y="682784"/>
                </a:moveTo>
                <a:lnTo>
                  <a:pt x="425776" y="735255"/>
                </a:lnTo>
                <a:lnTo>
                  <a:pt x="390237" y="783093"/>
                </a:lnTo>
                <a:lnTo>
                  <a:pt x="393737" y="770495"/>
                </a:lnTo>
                <a:lnTo>
                  <a:pt x="394315" y="768685"/>
                </a:lnTo>
                <a:lnTo>
                  <a:pt x="399308" y="758740"/>
                </a:lnTo>
                <a:cubicBezTo>
                  <a:pt x="404116" y="748528"/>
                  <a:pt x="409986" y="735371"/>
                  <a:pt x="417369" y="717784"/>
                </a:cubicBezTo>
                <a:lnTo>
                  <a:pt x="421256" y="708313"/>
                </a:lnTo>
                <a:lnTo>
                  <a:pt x="428148" y="699339"/>
                </a:lnTo>
                <a:lnTo>
                  <a:pt x="432951" y="689920"/>
                </a:lnTo>
                <a:close/>
                <a:moveTo>
                  <a:pt x="815852" y="678842"/>
                </a:moveTo>
                <a:lnTo>
                  <a:pt x="810721" y="692098"/>
                </a:lnTo>
                <a:cubicBezTo>
                  <a:pt x="801639" y="713623"/>
                  <a:pt x="782721" y="754329"/>
                  <a:pt x="747367" y="827522"/>
                </a:cubicBezTo>
                <a:lnTo>
                  <a:pt x="738090" y="846610"/>
                </a:lnTo>
                <a:lnTo>
                  <a:pt x="755375" y="797507"/>
                </a:lnTo>
                <a:lnTo>
                  <a:pt x="759650" y="781529"/>
                </a:lnTo>
                <a:close/>
                <a:moveTo>
                  <a:pt x="478141" y="676264"/>
                </a:moveTo>
                <a:lnTo>
                  <a:pt x="467052" y="703941"/>
                </a:lnTo>
                <a:cubicBezTo>
                  <a:pt x="443537" y="761356"/>
                  <a:pt x="420397" y="814840"/>
                  <a:pt x="392447" y="884847"/>
                </a:cubicBezTo>
                <a:lnTo>
                  <a:pt x="370014" y="942371"/>
                </a:lnTo>
                <a:lnTo>
                  <a:pt x="369316" y="942643"/>
                </a:lnTo>
                <a:lnTo>
                  <a:pt x="397293" y="864480"/>
                </a:lnTo>
                <a:cubicBezTo>
                  <a:pt x="406511" y="836791"/>
                  <a:pt x="413763" y="813123"/>
                  <a:pt x="420084" y="791964"/>
                </a:cubicBezTo>
                <a:lnTo>
                  <a:pt x="430450" y="757356"/>
                </a:lnTo>
                <a:lnTo>
                  <a:pt x="436060" y="746988"/>
                </a:lnTo>
                <a:cubicBezTo>
                  <a:pt x="443628" y="732724"/>
                  <a:pt x="451868" y="716916"/>
                  <a:pt x="460871" y="699339"/>
                </a:cubicBezTo>
                <a:lnTo>
                  <a:pt x="464664" y="691306"/>
                </a:lnTo>
                <a:close/>
                <a:moveTo>
                  <a:pt x="460182" y="671902"/>
                </a:moveTo>
                <a:lnTo>
                  <a:pt x="455138" y="683041"/>
                </a:lnTo>
                <a:lnTo>
                  <a:pt x="450593" y="696150"/>
                </a:lnTo>
                <a:lnTo>
                  <a:pt x="429657" y="729647"/>
                </a:lnTo>
                <a:lnTo>
                  <a:pt x="448620" y="693456"/>
                </a:lnTo>
                <a:lnTo>
                  <a:pt x="459188" y="672559"/>
                </a:lnTo>
                <a:close/>
                <a:moveTo>
                  <a:pt x="627686" y="671382"/>
                </a:moveTo>
                <a:lnTo>
                  <a:pt x="632850" y="691242"/>
                </a:lnTo>
                <a:lnTo>
                  <a:pt x="597750" y="739084"/>
                </a:lnTo>
                <a:lnTo>
                  <a:pt x="609100" y="708319"/>
                </a:lnTo>
                <a:lnTo>
                  <a:pt x="621018" y="683509"/>
                </a:lnTo>
                <a:lnTo>
                  <a:pt x="622206" y="681344"/>
                </a:lnTo>
                <a:close/>
                <a:moveTo>
                  <a:pt x="704818" y="669165"/>
                </a:moveTo>
                <a:lnTo>
                  <a:pt x="679876" y="712345"/>
                </a:lnTo>
                <a:lnTo>
                  <a:pt x="652195" y="765646"/>
                </a:lnTo>
                <a:lnTo>
                  <a:pt x="652175" y="765570"/>
                </a:lnTo>
                <a:lnTo>
                  <a:pt x="658305" y="746592"/>
                </a:lnTo>
                <a:lnTo>
                  <a:pt x="704662" y="669331"/>
                </a:lnTo>
                <a:close/>
                <a:moveTo>
                  <a:pt x="626209" y="665698"/>
                </a:moveTo>
                <a:lnTo>
                  <a:pt x="627390" y="670243"/>
                </a:lnTo>
                <a:lnTo>
                  <a:pt x="621018" y="683509"/>
                </a:lnTo>
                <a:lnTo>
                  <a:pt x="612579" y="698886"/>
                </a:lnTo>
                <a:lnTo>
                  <a:pt x="624042" y="667814"/>
                </a:lnTo>
                <a:close/>
                <a:moveTo>
                  <a:pt x="480027" y="658771"/>
                </a:moveTo>
                <a:lnTo>
                  <a:pt x="464664" y="691306"/>
                </a:lnTo>
                <a:lnTo>
                  <a:pt x="444450" y="713867"/>
                </a:lnTo>
                <a:lnTo>
                  <a:pt x="450593" y="696150"/>
                </a:lnTo>
                <a:lnTo>
                  <a:pt x="469673" y="665622"/>
                </a:lnTo>
                <a:close/>
                <a:moveTo>
                  <a:pt x="636160" y="655980"/>
                </a:moveTo>
                <a:lnTo>
                  <a:pt x="627686" y="671382"/>
                </a:lnTo>
                <a:lnTo>
                  <a:pt x="627390" y="670243"/>
                </a:lnTo>
                <a:lnTo>
                  <a:pt x="632547" y="659508"/>
                </a:lnTo>
                <a:close/>
                <a:moveTo>
                  <a:pt x="806883" y="652323"/>
                </a:moveTo>
                <a:lnTo>
                  <a:pt x="805054" y="657042"/>
                </a:lnTo>
                <a:cubicBezTo>
                  <a:pt x="795598" y="683221"/>
                  <a:pt x="796103" y="688667"/>
                  <a:pt x="799970" y="686685"/>
                </a:cubicBezTo>
                <a:lnTo>
                  <a:pt x="802726" y="684020"/>
                </a:lnTo>
                <a:lnTo>
                  <a:pt x="774261" y="726843"/>
                </a:lnTo>
                <a:lnTo>
                  <a:pt x="781935" y="685314"/>
                </a:lnTo>
                <a:close/>
                <a:moveTo>
                  <a:pt x="876749" y="651673"/>
                </a:moveTo>
                <a:lnTo>
                  <a:pt x="880226" y="660069"/>
                </a:lnTo>
                <a:lnTo>
                  <a:pt x="820191" y="757625"/>
                </a:lnTo>
                <a:lnTo>
                  <a:pt x="845533" y="709992"/>
                </a:lnTo>
                <a:close/>
                <a:moveTo>
                  <a:pt x="272962" y="651137"/>
                </a:moveTo>
                <a:lnTo>
                  <a:pt x="271302" y="668433"/>
                </a:lnTo>
                <a:lnTo>
                  <a:pt x="247385" y="715338"/>
                </a:lnTo>
                <a:cubicBezTo>
                  <a:pt x="230473" y="747799"/>
                  <a:pt x="213823" y="780381"/>
                  <a:pt x="199089" y="813868"/>
                </a:cubicBezTo>
                <a:lnTo>
                  <a:pt x="185071" y="847931"/>
                </a:lnTo>
                <a:lnTo>
                  <a:pt x="136478" y="908504"/>
                </a:lnTo>
                <a:lnTo>
                  <a:pt x="169865" y="850775"/>
                </a:lnTo>
                <a:cubicBezTo>
                  <a:pt x="203663" y="788473"/>
                  <a:pt x="237121" y="723395"/>
                  <a:pt x="269484" y="658327"/>
                </a:cubicBezTo>
                <a:close/>
                <a:moveTo>
                  <a:pt x="643011" y="643528"/>
                </a:moveTo>
                <a:lnTo>
                  <a:pt x="641674" y="650595"/>
                </a:lnTo>
                <a:lnTo>
                  <a:pt x="636160" y="655980"/>
                </a:lnTo>
                <a:close/>
                <a:moveTo>
                  <a:pt x="788960" y="641783"/>
                </a:moveTo>
                <a:lnTo>
                  <a:pt x="786741" y="659304"/>
                </a:lnTo>
                <a:lnTo>
                  <a:pt x="781935" y="685314"/>
                </a:lnTo>
                <a:lnTo>
                  <a:pt x="777644" y="690989"/>
                </a:lnTo>
                <a:cubicBezTo>
                  <a:pt x="717655" y="771601"/>
                  <a:pt x="712140" y="786766"/>
                  <a:pt x="680373" y="845824"/>
                </a:cubicBezTo>
                <a:lnTo>
                  <a:pt x="675395" y="854877"/>
                </a:lnTo>
                <a:lnTo>
                  <a:pt x="671856" y="841265"/>
                </a:lnTo>
                <a:lnTo>
                  <a:pt x="689929" y="813868"/>
                </a:lnTo>
                <a:close/>
                <a:moveTo>
                  <a:pt x="132602" y="641428"/>
                </a:moveTo>
                <a:lnTo>
                  <a:pt x="132540" y="641893"/>
                </a:lnTo>
                <a:lnTo>
                  <a:pt x="124109" y="689764"/>
                </a:lnTo>
                <a:lnTo>
                  <a:pt x="123064" y="691666"/>
                </a:lnTo>
                <a:lnTo>
                  <a:pt x="127195" y="651102"/>
                </a:lnTo>
                <a:lnTo>
                  <a:pt x="129259" y="646743"/>
                </a:lnTo>
                <a:close/>
                <a:moveTo>
                  <a:pt x="513536" y="638253"/>
                </a:moveTo>
                <a:lnTo>
                  <a:pt x="488596" y="664595"/>
                </a:lnTo>
                <a:lnTo>
                  <a:pt x="478141" y="676264"/>
                </a:lnTo>
                <a:lnTo>
                  <a:pt x="486824" y="654593"/>
                </a:lnTo>
                <a:close/>
                <a:moveTo>
                  <a:pt x="515536" y="636142"/>
                </a:moveTo>
                <a:lnTo>
                  <a:pt x="515124" y="637282"/>
                </a:lnTo>
                <a:lnTo>
                  <a:pt x="513536" y="638253"/>
                </a:lnTo>
                <a:close/>
                <a:moveTo>
                  <a:pt x="437841" y="633641"/>
                </a:moveTo>
                <a:lnTo>
                  <a:pt x="399437" y="713152"/>
                </a:lnTo>
                <a:lnTo>
                  <a:pt x="365524" y="736721"/>
                </a:lnTo>
                <a:lnTo>
                  <a:pt x="345773" y="750908"/>
                </a:lnTo>
                <a:lnTo>
                  <a:pt x="358680" y="725135"/>
                </a:lnTo>
                <a:lnTo>
                  <a:pt x="379064" y="699339"/>
                </a:lnTo>
                <a:lnTo>
                  <a:pt x="389375" y="686966"/>
                </a:lnTo>
                <a:lnTo>
                  <a:pt x="410064" y="664676"/>
                </a:lnTo>
                <a:close/>
                <a:moveTo>
                  <a:pt x="437968" y="633378"/>
                </a:moveTo>
                <a:lnTo>
                  <a:pt x="437891" y="633585"/>
                </a:lnTo>
                <a:lnTo>
                  <a:pt x="437841" y="633641"/>
                </a:lnTo>
                <a:close/>
                <a:moveTo>
                  <a:pt x="289338" y="633064"/>
                </a:moveTo>
                <a:lnTo>
                  <a:pt x="282653" y="673796"/>
                </a:lnTo>
                <a:lnTo>
                  <a:pt x="278837" y="719836"/>
                </a:lnTo>
                <a:lnTo>
                  <a:pt x="276538" y="724353"/>
                </a:lnTo>
                <a:lnTo>
                  <a:pt x="273896" y="730320"/>
                </a:lnTo>
                <a:lnTo>
                  <a:pt x="265672" y="742244"/>
                </a:lnTo>
                <a:lnTo>
                  <a:pt x="267597" y="707050"/>
                </a:lnTo>
                <a:lnTo>
                  <a:pt x="271302" y="668433"/>
                </a:lnTo>
                <a:close/>
                <a:moveTo>
                  <a:pt x="342307" y="631139"/>
                </a:moveTo>
                <a:lnTo>
                  <a:pt x="332269" y="655002"/>
                </a:lnTo>
                <a:lnTo>
                  <a:pt x="277388" y="737324"/>
                </a:lnTo>
                <a:lnTo>
                  <a:pt x="277922" y="730883"/>
                </a:lnTo>
                <a:lnTo>
                  <a:pt x="293987" y="701192"/>
                </a:lnTo>
                <a:close/>
                <a:moveTo>
                  <a:pt x="750497" y="627288"/>
                </a:moveTo>
                <a:lnTo>
                  <a:pt x="706291" y="715700"/>
                </a:lnTo>
                <a:lnTo>
                  <a:pt x="671692" y="771058"/>
                </a:lnTo>
                <a:lnTo>
                  <a:pt x="694773" y="729132"/>
                </a:lnTo>
                <a:cubicBezTo>
                  <a:pt x="711824" y="697862"/>
                  <a:pt x="729423" y="665221"/>
                  <a:pt x="746860" y="632273"/>
                </a:cubicBezTo>
                <a:lnTo>
                  <a:pt x="748654" y="628808"/>
                </a:lnTo>
                <a:close/>
                <a:moveTo>
                  <a:pt x="128769" y="627216"/>
                </a:moveTo>
                <a:lnTo>
                  <a:pt x="127259" y="650471"/>
                </a:lnTo>
                <a:lnTo>
                  <a:pt x="127195" y="651102"/>
                </a:lnTo>
                <a:lnTo>
                  <a:pt x="72819" y="765936"/>
                </a:lnTo>
                <a:lnTo>
                  <a:pt x="53011" y="814001"/>
                </a:lnTo>
                <a:lnTo>
                  <a:pt x="42305" y="832279"/>
                </a:lnTo>
                <a:lnTo>
                  <a:pt x="38979" y="821980"/>
                </a:lnTo>
                <a:lnTo>
                  <a:pt x="62211" y="767263"/>
                </a:lnTo>
                <a:cubicBezTo>
                  <a:pt x="72903" y="743389"/>
                  <a:pt x="85189" y="716982"/>
                  <a:pt x="98513" y="689104"/>
                </a:cubicBezTo>
                <a:close/>
                <a:moveTo>
                  <a:pt x="539685" y="624141"/>
                </a:moveTo>
                <a:lnTo>
                  <a:pt x="526316" y="650255"/>
                </a:lnTo>
                <a:cubicBezTo>
                  <a:pt x="509412" y="685472"/>
                  <a:pt x="494915" y="717424"/>
                  <a:pt x="482077" y="746996"/>
                </a:cubicBezTo>
                <a:lnTo>
                  <a:pt x="460558" y="798738"/>
                </a:lnTo>
                <a:lnTo>
                  <a:pt x="504679" y="666222"/>
                </a:lnTo>
                <a:lnTo>
                  <a:pt x="515124" y="637282"/>
                </a:lnTo>
                <a:lnTo>
                  <a:pt x="515888" y="636815"/>
                </a:lnTo>
                <a:close/>
                <a:moveTo>
                  <a:pt x="48270" y="623954"/>
                </a:moveTo>
                <a:lnTo>
                  <a:pt x="7058" y="698136"/>
                </a:lnTo>
                <a:lnTo>
                  <a:pt x="2241" y="666460"/>
                </a:lnTo>
                <a:lnTo>
                  <a:pt x="19115" y="650255"/>
                </a:lnTo>
                <a:close/>
                <a:moveTo>
                  <a:pt x="443400" y="622132"/>
                </a:moveTo>
                <a:lnTo>
                  <a:pt x="437968" y="633378"/>
                </a:lnTo>
                <a:lnTo>
                  <a:pt x="441141" y="624844"/>
                </a:lnTo>
                <a:close/>
                <a:moveTo>
                  <a:pt x="548591" y="620517"/>
                </a:moveTo>
                <a:lnTo>
                  <a:pt x="538080" y="645096"/>
                </a:lnTo>
                <a:cubicBezTo>
                  <a:pt x="526603" y="672171"/>
                  <a:pt x="511894" y="707291"/>
                  <a:pt x="492843" y="753120"/>
                </a:cubicBezTo>
                <a:lnTo>
                  <a:pt x="460932" y="830083"/>
                </a:lnTo>
                <a:lnTo>
                  <a:pt x="420943" y="909997"/>
                </a:lnTo>
                <a:lnTo>
                  <a:pt x="438621" y="864628"/>
                </a:lnTo>
                <a:lnTo>
                  <a:pt x="459236" y="802711"/>
                </a:lnTo>
                <a:lnTo>
                  <a:pt x="526316" y="650255"/>
                </a:lnTo>
                <a:lnTo>
                  <a:pt x="542545" y="622939"/>
                </a:lnTo>
                <a:close/>
                <a:moveTo>
                  <a:pt x="614286" y="619842"/>
                </a:moveTo>
                <a:lnTo>
                  <a:pt x="625747" y="663922"/>
                </a:lnTo>
                <a:lnTo>
                  <a:pt x="624484" y="666616"/>
                </a:lnTo>
                <a:lnTo>
                  <a:pt x="624042" y="667814"/>
                </a:lnTo>
                <a:lnTo>
                  <a:pt x="591761" y="699339"/>
                </a:lnTo>
                <a:cubicBezTo>
                  <a:pt x="565919" y="728222"/>
                  <a:pt x="541377" y="758218"/>
                  <a:pt x="517160" y="788492"/>
                </a:cubicBezTo>
                <a:lnTo>
                  <a:pt x="503928" y="805033"/>
                </a:lnTo>
                <a:lnTo>
                  <a:pt x="504076" y="804788"/>
                </a:lnTo>
                <a:cubicBezTo>
                  <a:pt x="548322" y="734284"/>
                  <a:pt x="566156" y="728261"/>
                  <a:pt x="606475" y="638105"/>
                </a:cubicBezTo>
                <a:close/>
                <a:moveTo>
                  <a:pt x="863089" y="618696"/>
                </a:moveTo>
                <a:lnTo>
                  <a:pt x="869645" y="634525"/>
                </a:lnTo>
                <a:lnTo>
                  <a:pt x="846488" y="670196"/>
                </a:lnTo>
                <a:lnTo>
                  <a:pt x="836912" y="685514"/>
                </a:lnTo>
                <a:lnTo>
                  <a:pt x="856775" y="634558"/>
                </a:lnTo>
                <a:close/>
                <a:moveTo>
                  <a:pt x="755593" y="617155"/>
                </a:moveTo>
                <a:lnTo>
                  <a:pt x="755515" y="623149"/>
                </a:lnTo>
                <a:lnTo>
                  <a:pt x="750497" y="627288"/>
                </a:lnTo>
                <a:lnTo>
                  <a:pt x="755375" y="617532"/>
                </a:lnTo>
                <a:close/>
                <a:moveTo>
                  <a:pt x="566566" y="616964"/>
                </a:moveTo>
                <a:lnTo>
                  <a:pt x="548971" y="651360"/>
                </a:lnTo>
                <a:lnTo>
                  <a:pt x="528321" y="710885"/>
                </a:lnTo>
                <a:lnTo>
                  <a:pt x="526316" y="715700"/>
                </a:lnTo>
                <a:cubicBezTo>
                  <a:pt x="504873" y="764894"/>
                  <a:pt x="484832" y="809572"/>
                  <a:pt x="465071" y="851822"/>
                </a:cubicBezTo>
                <a:lnTo>
                  <a:pt x="462811" y="856435"/>
                </a:lnTo>
                <a:lnTo>
                  <a:pt x="444509" y="879314"/>
                </a:lnTo>
                <a:lnTo>
                  <a:pt x="441272" y="883634"/>
                </a:lnTo>
                <a:lnTo>
                  <a:pt x="460871" y="830230"/>
                </a:lnTo>
                <a:lnTo>
                  <a:pt x="460932" y="830083"/>
                </a:lnTo>
                <a:lnTo>
                  <a:pt x="477232" y="797507"/>
                </a:lnTo>
                <a:lnTo>
                  <a:pt x="561327" y="617305"/>
                </a:lnTo>
                <a:close/>
                <a:moveTo>
                  <a:pt x="648224" y="615953"/>
                </a:moveTo>
                <a:lnTo>
                  <a:pt x="644820" y="633960"/>
                </a:lnTo>
                <a:lnTo>
                  <a:pt x="632547" y="659508"/>
                </a:lnTo>
                <a:lnTo>
                  <a:pt x="626209" y="665698"/>
                </a:lnTo>
                <a:lnTo>
                  <a:pt x="625747" y="663922"/>
                </a:lnTo>
                <a:close/>
                <a:moveTo>
                  <a:pt x="456088" y="612657"/>
                </a:moveTo>
                <a:lnTo>
                  <a:pt x="444847" y="649161"/>
                </a:lnTo>
                <a:lnTo>
                  <a:pt x="440444" y="656960"/>
                </a:lnTo>
                <a:cubicBezTo>
                  <a:pt x="436233" y="663748"/>
                  <a:pt x="431766" y="670566"/>
                  <a:pt x="426811" y="678571"/>
                </a:cubicBezTo>
                <a:lnTo>
                  <a:pt x="418430" y="693104"/>
                </a:lnTo>
                <a:lnTo>
                  <a:pt x="434565" y="642533"/>
                </a:lnTo>
                <a:lnTo>
                  <a:pt x="437891" y="633585"/>
                </a:lnTo>
                <a:lnTo>
                  <a:pt x="448834" y="621359"/>
                </a:lnTo>
                <a:close/>
                <a:moveTo>
                  <a:pt x="503153" y="612054"/>
                </a:moveTo>
                <a:lnTo>
                  <a:pt x="490884" y="644459"/>
                </a:lnTo>
                <a:lnTo>
                  <a:pt x="486824" y="654593"/>
                </a:lnTo>
                <a:lnTo>
                  <a:pt x="480437" y="658500"/>
                </a:lnTo>
                <a:lnTo>
                  <a:pt x="480027" y="658771"/>
                </a:lnTo>
                <a:lnTo>
                  <a:pt x="498790" y="619034"/>
                </a:lnTo>
                <a:close/>
                <a:moveTo>
                  <a:pt x="771117" y="610280"/>
                </a:moveTo>
                <a:lnTo>
                  <a:pt x="755375" y="633894"/>
                </a:lnTo>
                <a:lnTo>
                  <a:pt x="755515" y="623149"/>
                </a:lnTo>
                <a:close/>
                <a:moveTo>
                  <a:pt x="76859" y="609097"/>
                </a:moveTo>
                <a:lnTo>
                  <a:pt x="74788" y="611249"/>
                </a:lnTo>
                <a:lnTo>
                  <a:pt x="74805" y="611174"/>
                </a:lnTo>
                <a:close/>
                <a:moveTo>
                  <a:pt x="571138" y="608027"/>
                </a:moveTo>
                <a:lnTo>
                  <a:pt x="567441" y="616907"/>
                </a:lnTo>
                <a:lnTo>
                  <a:pt x="566566" y="616964"/>
                </a:lnTo>
                <a:close/>
                <a:moveTo>
                  <a:pt x="79809" y="606032"/>
                </a:moveTo>
                <a:lnTo>
                  <a:pt x="79802" y="606121"/>
                </a:lnTo>
                <a:lnTo>
                  <a:pt x="76859" y="609097"/>
                </a:lnTo>
                <a:close/>
                <a:moveTo>
                  <a:pt x="609798" y="602579"/>
                </a:moveTo>
                <a:lnTo>
                  <a:pt x="610128" y="603848"/>
                </a:lnTo>
                <a:lnTo>
                  <a:pt x="551707" y="709753"/>
                </a:lnTo>
                <a:lnTo>
                  <a:pt x="494434" y="815012"/>
                </a:lnTo>
                <a:lnTo>
                  <a:pt x="506062" y="775048"/>
                </a:lnTo>
                <a:lnTo>
                  <a:pt x="528321" y="710885"/>
                </a:lnTo>
                <a:lnTo>
                  <a:pt x="567441" y="616907"/>
                </a:lnTo>
                <a:lnTo>
                  <a:pt x="571263" y="616659"/>
                </a:lnTo>
                <a:cubicBezTo>
                  <a:pt x="576432" y="617853"/>
                  <a:pt x="580261" y="619471"/>
                  <a:pt x="594374" y="611951"/>
                </a:cubicBezTo>
                <a:close/>
                <a:moveTo>
                  <a:pt x="855400" y="600134"/>
                </a:moveTo>
                <a:lnTo>
                  <a:pt x="857440" y="605059"/>
                </a:lnTo>
                <a:lnTo>
                  <a:pt x="821169" y="669127"/>
                </a:lnTo>
                <a:lnTo>
                  <a:pt x="815852" y="678842"/>
                </a:lnTo>
                <a:lnTo>
                  <a:pt x="816769" y="676473"/>
                </a:lnTo>
                <a:cubicBezTo>
                  <a:pt x="820026" y="666257"/>
                  <a:pt x="815647" y="670788"/>
                  <a:pt x="810231" y="676760"/>
                </a:cubicBezTo>
                <a:lnTo>
                  <a:pt x="802726" y="684020"/>
                </a:lnTo>
                <a:lnTo>
                  <a:pt x="810625" y="672136"/>
                </a:lnTo>
                <a:close/>
                <a:moveTo>
                  <a:pt x="77927" y="597642"/>
                </a:moveTo>
                <a:lnTo>
                  <a:pt x="74805" y="611174"/>
                </a:lnTo>
                <a:lnTo>
                  <a:pt x="71179" y="614841"/>
                </a:lnTo>
                <a:cubicBezTo>
                  <a:pt x="63438" y="622708"/>
                  <a:pt x="66487" y="619748"/>
                  <a:pt x="73453" y="612635"/>
                </a:cubicBezTo>
                <a:lnTo>
                  <a:pt x="74788" y="611249"/>
                </a:lnTo>
                <a:lnTo>
                  <a:pt x="73726" y="615851"/>
                </a:lnTo>
                <a:cubicBezTo>
                  <a:pt x="68581" y="638234"/>
                  <a:pt x="62359" y="665674"/>
                  <a:pt x="56437" y="693593"/>
                </a:cubicBezTo>
                <a:lnTo>
                  <a:pt x="48217" y="736344"/>
                </a:lnTo>
                <a:lnTo>
                  <a:pt x="31691" y="779114"/>
                </a:lnTo>
                <a:lnTo>
                  <a:pt x="28083" y="788237"/>
                </a:lnTo>
                <a:lnTo>
                  <a:pt x="14242" y="745379"/>
                </a:lnTo>
                <a:lnTo>
                  <a:pt x="7406" y="700426"/>
                </a:lnTo>
                <a:lnTo>
                  <a:pt x="35476" y="650255"/>
                </a:lnTo>
                <a:lnTo>
                  <a:pt x="62370" y="611358"/>
                </a:lnTo>
                <a:close/>
                <a:moveTo>
                  <a:pt x="3920" y="596747"/>
                </a:moveTo>
                <a:lnTo>
                  <a:pt x="0" y="604238"/>
                </a:lnTo>
                <a:lnTo>
                  <a:pt x="35" y="601424"/>
                </a:lnTo>
                <a:close/>
                <a:moveTo>
                  <a:pt x="755890" y="594407"/>
                </a:moveTo>
                <a:lnTo>
                  <a:pt x="755616" y="615362"/>
                </a:lnTo>
                <a:lnTo>
                  <a:pt x="748654" y="628808"/>
                </a:lnTo>
                <a:lnTo>
                  <a:pt x="722652" y="650255"/>
                </a:lnTo>
                <a:lnTo>
                  <a:pt x="704818" y="669165"/>
                </a:lnTo>
                <a:lnTo>
                  <a:pt x="706290" y="666618"/>
                </a:lnTo>
                <a:lnTo>
                  <a:pt x="706291" y="666616"/>
                </a:lnTo>
                <a:close/>
                <a:moveTo>
                  <a:pt x="139206" y="592372"/>
                </a:moveTo>
                <a:lnTo>
                  <a:pt x="139117" y="592822"/>
                </a:lnTo>
                <a:lnTo>
                  <a:pt x="136675" y="611044"/>
                </a:lnTo>
                <a:lnTo>
                  <a:pt x="128769" y="627216"/>
                </a:lnTo>
                <a:lnTo>
                  <a:pt x="129933" y="609276"/>
                </a:lnTo>
                <a:lnTo>
                  <a:pt x="137702" y="595106"/>
                </a:lnTo>
                <a:close/>
                <a:moveTo>
                  <a:pt x="626207" y="591352"/>
                </a:moveTo>
                <a:lnTo>
                  <a:pt x="622744" y="600063"/>
                </a:lnTo>
                <a:lnTo>
                  <a:pt x="614286" y="619842"/>
                </a:lnTo>
                <a:lnTo>
                  <a:pt x="610128" y="603848"/>
                </a:lnTo>
                <a:lnTo>
                  <a:pt x="611348" y="601637"/>
                </a:lnTo>
                <a:lnTo>
                  <a:pt x="612346" y="601030"/>
                </a:lnTo>
                <a:close/>
                <a:moveTo>
                  <a:pt x="474242" y="590877"/>
                </a:moveTo>
                <a:lnTo>
                  <a:pt x="466697" y="615695"/>
                </a:lnTo>
                <a:lnTo>
                  <a:pt x="458326" y="640153"/>
                </a:lnTo>
                <a:lnTo>
                  <a:pt x="432951" y="689920"/>
                </a:lnTo>
                <a:lnTo>
                  <a:pt x="431177" y="691093"/>
                </a:lnTo>
                <a:lnTo>
                  <a:pt x="427185" y="693868"/>
                </a:lnTo>
                <a:lnTo>
                  <a:pt x="429635" y="687898"/>
                </a:lnTo>
                <a:cubicBezTo>
                  <a:pt x="434140" y="676705"/>
                  <a:pt x="439079" y="664219"/>
                  <a:pt x="444509" y="650255"/>
                </a:cubicBezTo>
                <a:lnTo>
                  <a:pt x="444847" y="649161"/>
                </a:lnTo>
                <a:lnTo>
                  <a:pt x="452540" y="635533"/>
                </a:lnTo>
                <a:cubicBezTo>
                  <a:pt x="456471" y="627651"/>
                  <a:pt x="460379" y="618644"/>
                  <a:pt x="464498" y="607355"/>
                </a:cubicBezTo>
                <a:lnTo>
                  <a:pt x="466931" y="599649"/>
                </a:lnTo>
                <a:close/>
                <a:moveTo>
                  <a:pt x="470237" y="589177"/>
                </a:moveTo>
                <a:lnTo>
                  <a:pt x="466931" y="599649"/>
                </a:lnTo>
                <a:lnTo>
                  <a:pt x="456088" y="612657"/>
                </a:lnTo>
                <a:lnTo>
                  <a:pt x="459017" y="603145"/>
                </a:lnTo>
                <a:close/>
                <a:moveTo>
                  <a:pt x="705886" y="585617"/>
                </a:moveTo>
                <a:lnTo>
                  <a:pt x="684582" y="628147"/>
                </a:lnTo>
                <a:lnTo>
                  <a:pt x="651565" y="665732"/>
                </a:lnTo>
                <a:lnTo>
                  <a:pt x="634384" y="689151"/>
                </a:lnTo>
                <a:lnTo>
                  <a:pt x="641674" y="650595"/>
                </a:lnTo>
                <a:lnTo>
                  <a:pt x="658044" y="634608"/>
                </a:lnTo>
                <a:close/>
                <a:moveTo>
                  <a:pt x="297257" y="584810"/>
                </a:moveTo>
                <a:lnTo>
                  <a:pt x="293259" y="609172"/>
                </a:lnTo>
                <a:lnTo>
                  <a:pt x="272962" y="651137"/>
                </a:lnTo>
                <a:lnTo>
                  <a:pt x="275948" y="620016"/>
                </a:lnTo>
                <a:close/>
                <a:moveTo>
                  <a:pt x="81087" y="584286"/>
                </a:moveTo>
                <a:lnTo>
                  <a:pt x="80493" y="595379"/>
                </a:lnTo>
                <a:lnTo>
                  <a:pt x="77927" y="597642"/>
                </a:lnTo>
                <a:lnTo>
                  <a:pt x="80465" y="586640"/>
                </a:lnTo>
                <a:lnTo>
                  <a:pt x="80951" y="584483"/>
                </a:lnTo>
                <a:close/>
                <a:moveTo>
                  <a:pt x="724592" y="582938"/>
                </a:moveTo>
                <a:lnTo>
                  <a:pt x="704572" y="626261"/>
                </a:lnTo>
                <a:lnTo>
                  <a:pt x="692434" y="654872"/>
                </a:lnTo>
                <a:lnTo>
                  <a:pt x="643363" y="731678"/>
                </a:lnTo>
                <a:lnTo>
                  <a:pt x="639727" y="717693"/>
                </a:lnTo>
                <a:lnTo>
                  <a:pt x="684582" y="628147"/>
                </a:lnTo>
                <a:lnTo>
                  <a:pt x="722652" y="584810"/>
                </a:lnTo>
                <a:close/>
                <a:moveTo>
                  <a:pt x="565836" y="581193"/>
                </a:moveTo>
                <a:lnTo>
                  <a:pt x="563925" y="585338"/>
                </a:lnTo>
                <a:lnTo>
                  <a:pt x="561204" y="591531"/>
                </a:lnTo>
                <a:lnTo>
                  <a:pt x="542545" y="622939"/>
                </a:lnTo>
                <a:lnTo>
                  <a:pt x="540113" y="623914"/>
                </a:lnTo>
                <a:lnTo>
                  <a:pt x="539685" y="624141"/>
                </a:lnTo>
                <a:lnTo>
                  <a:pt x="555315" y="593611"/>
                </a:lnTo>
                <a:close/>
                <a:moveTo>
                  <a:pt x="107267" y="573514"/>
                </a:moveTo>
                <a:cubicBezTo>
                  <a:pt x="113746" y="569553"/>
                  <a:pt x="102750" y="581938"/>
                  <a:pt x="90571" y="594850"/>
                </a:cubicBezTo>
                <a:lnTo>
                  <a:pt x="79809" y="606032"/>
                </a:lnTo>
                <a:lnTo>
                  <a:pt x="80141" y="601976"/>
                </a:lnTo>
                <a:lnTo>
                  <a:pt x="80493" y="595379"/>
                </a:lnTo>
                <a:lnTo>
                  <a:pt x="82406" y="593693"/>
                </a:lnTo>
                <a:cubicBezTo>
                  <a:pt x="96419" y="581562"/>
                  <a:pt x="104027" y="575495"/>
                  <a:pt x="107267" y="573514"/>
                </a:cubicBezTo>
                <a:close/>
                <a:moveTo>
                  <a:pt x="81820" y="570592"/>
                </a:moveTo>
                <a:lnTo>
                  <a:pt x="81116" y="583751"/>
                </a:lnTo>
                <a:lnTo>
                  <a:pt x="80951" y="584483"/>
                </a:lnTo>
                <a:lnTo>
                  <a:pt x="62370" y="611358"/>
                </a:lnTo>
                <a:lnTo>
                  <a:pt x="56328" y="616684"/>
                </a:lnTo>
                <a:lnTo>
                  <a:pt x="48270" y="623954"/>
                </a:lnTo>
                <a:lnTo>
                  <a:pt x="51837" y="617532"/>
                </a:lnTo>
                <a:close/>
                <a:moveTo>
                  <a:pt x="798066" y="569857"/>
                </a:moveTo>
                <a:lnTo>
                  <a:pt x="795494" y="590173"/>
                </a:lnTo>
                <a:lnTo>
                  <a:pt x="771117" y="610280"/>
                </a:lnTo>
                <a:lnTo>
                  <a:pt x="788097" y="584810"/>
                </a:lnTo>
                <a:close/>
                <a:moveTo>
                  <a:pt x="841772" y="567232"/>
                </a:moveTo>
                <a:lnTo>
                  <a:pt x="853736" y="596117"/>
                </a:lnTo>
                <a:lnTo>
                  <a:pt x="820820" y="633894"/>
                </a:lnTo>
                <a:lnTo>
                  <a:pt x="806883" y="652323"/>
                </a:lnTo>
                <a:lnTo>
                  <a:pt x="818075" y="623460"/>
                </a:lnTo>
                <a:cubicBezTo>
                  <a:pt x="823685" y="609633"/>
                  <a:pt x="830646" y="593011"/>
                  <a:pt x="839202" y="573099"/>
                </a:cubicBezTo>
                <a:close/>
                <a:moveTo>
                  <a:pt x="282052" y="563301"/>
                </a:moveTo>
                <a:lnTo>
                  <a:pt x="280896" y="568448"/>
                </a:lnTo>
                <a:lnTo>
                  <a:pt x="275948" y="620016"/>
                </a:lnTo>
                <a:lnTo>
                  <a:pt x="247421" y="667147"/>
                </a:lnTo>
                <a:cubicBezTo>
                  <a:pt x="82414" y="941833"/>
                  <a:pt x="307414" y="595674"/>
                  <a:pt x="127686" y="892601"/>
                </a:cubicBezTo>
                <a:lnTo>
                  <a:pt x="99125" y="939489"/>
                </a:lnTo>
                <a:lnTo>
                  <a:pt x="88879" y="925567"/>
                </a:lnTo>
                <a:lnTo>
                  <a:pt x="74178" y="896844"/>
                </a:lnTo>
                <a:lnTo>
                  <a:pt x="84560" y="862952"/>
                </a:lnTo>
                <a:lnTo>
                  <a:pt x="85340" y="860614"/>
                </a:lnTo>
                <a:lnTo>
                  <a:pt x="166367" y="748423"/>
                </a:lnTo>
                <a:close/>
                <a:moveTo>
                  <a:pt x="472273" y="562355"/>
                </a:moveTo>
                <a:lnTo>
                  <a:pt x="467407" y="575900"/>
                </a:lnTo>
                <a:lnTo>
                  <a:pt x="459017" y="603145"/>
                </a:lnTo>
                <a:lnTo>
                  <a:pt x="453525" y="609982"/>
                </a:lnTo>
                <a:lnTo>
                  <a:pt x="443400" y="622132"/>
                </a:lnTo>
                <a:close/>
                <a:moveTo>
                  <a:pt x="834891" y="559221"/>
                </a:moveTo>
                <a:lnTo>
                  <a:pt x="806884" y="610636"/>
                </a:lnTo>
                <a:lnTo>
                  <a:pt x="788960" y="641783"/>
                </a:lnTo>
                <a:lnTo>
                  <a:pt x="795494" y="590173"/>
                </a:lnTo>
                <a:lnTo>
                  <a:pt x="803413" y="583641"/>
                </a:lnTo>
                <a:close/>
                <a:moveTo>
                  <a:pt x="674578" y="555859"/>
                </a:moveTo>
                <a:lnTo>
                  <a:pt x="658726" y="593542"/>
                </a:lnTo>
                <a:lnTo>
                  <a:pt x="648224" y="615953"/>
                </a:lnTo>
                <a:lnTo>
                  <a:pt x="657119" y="568912"/>
                </a:lnTo>
                <a:close/>
                <a:moveTo>
                  <a:pt x="836915" y="555506"/>
                </a:moveTo>
                <a:lnTo>
                  <a:pt x="837587" y="557129"/>
                </a:lnTo>
                <a:lnTo>
                  <a:pt x="834891" y="559221"/>
                </a:lnTo>
                <a:close/>
                <a:moveTo>
                  <a:pt x="756407" y="554740"/>
                </a:moveTo>
                <a:lnTo>
                  <a:pt x="756032" y="583470"/>
                </a:lnTo>
                <a:lnTo>
                  <a:pt x="755375" y="584810"/>
                </a:lnTo>
                <a:lnTo>
                  <a:pt x="706291" y="666616"/>
                </a:lnTo>
                <a:lnTo>
                  <a:pt x="706291" y="666616"/>
                </a:lnTo>
                <a:lnTo>
                  <a:pt x="706290" y="666618"/>
                </a:lnTo>
                <a:lnTo>
                  <a:pt x="704662" y="669331"/>
                </a:lnTo>
                <a:lnTo>
                  <a:pt x="672113" y="703845"/>
                </a:lnTo>
                <a:lnTo>
                  <a:pt x="673568" y="699339"/>
                </a:lnTo>
                <a:lnTo>
                  <a:pt x="692434" y="654872"/>
                </a:lnTo>
                <a:close/>
                <a:moveTo>
                  <a:pt x="444842" y="552392"/>
                </a:moveTo>
                <a:lnTo>
                  <a:pt x="442845" y="556419"/>
                </a:lnTo>
                <a:lnTo>
                  <a:pt x="430239" y="581746"/>
                </a:lnTo>
                <a:lnTo>
                  <a:pt x="428148" y="584810"/>
                </a:lnTo>
                <a:cubicBezTo>
                  <a:pt x="412463" y="610953"/>
                  <a:pt x="399512" y="638585"/>
                  <a:pt x="386732" y="666318"/>
                </a:cubicBezTo>
                <a:lnTo>
                  <a:pt x="362163" y="716262"/>
                </a:lnTo>
                <a:lnTo>
                  <a:pt x="315632" y="764677"/>
                </a:lnTo>
                <a:lnTo>
                  <a:pt x="326678" y="744196"/>
                </a:lnTo>
                <a:cubicBezTo>
                  <a:pt x="356951" y="690100"/>
                  <a:pt x="386078" y="640592"/>
                  <a:pt x="411787" y="601171"/>
                </a:cubicBezTo>
                <a:close/>
                <a:moveTo>
                  <a:pt x="133644" y="552087"/>
                </a:moveTo>
                <a:lnTo>
                  <a:pt x="129933" y="609276"/>
                </a:lnTo>
                <a:lnTo>
                  <a:pt x="77539" y="704840"/>
                </a:lnTo>
                <a:lnTo>
                  <a:pt x="41608" y="770722"/>
                </a:lnTo>
                <a:lnTo>
                  <a:pt x="48217" y="736344"/>
                </a:lnTo>
                <a:lnTo>
                  <a:pt x="56503" y="714902"/>
                </a:lnTo>
                <a:cubicBezTo>
                  <a:pt x="62785" y="698346"/>
                  <a:pt x="66881" y="687171"/>
                  <a:pt x="68199" y="682978"/>
                </a:cubicBezTo>
                <a:cubicBezTo>
                  <a:pt x="72307" y="669906"/>
                  <a:pt x="74984" y="656546"/>
                  <a:pt x="76788" y="643009"/>
                </a:cubicBezTo>
                <a:lnTo>
                  <a:pt x="79802" y="606121"/>
                </a:lnTo>
                <a:lnTo>
                  <a:pt x="82771" y="603119"/>
                </a:lnTo>
                <a:cubicBezTo>
                  <a:pt x="93236" y="592568"/>
                  <a:pt x="109515" y="576216"/>
                  <a:pt x="133644" y="552087"/>
                </a:cubicBezTo>
                <a:close/>
                <a:moveTo>
                  <a:pt x="595806" y="548766"/>
                </a:moveTo>
                <a:lnTo>
                  <a:pt x="597709" y="556083"/>
                </a:lnTo>
                <a:lnTo>
                  <a:pt x="571138" y="608027"/>
                </a:lnTo>
                <a:close/>
                <a:moveTo>
                  <a:pt x="593548" y="548483"/>
                </a:moveTo>
                <a:lnTo>
                  <a:pt x="591761" y="552087"/>
                </a:lnTo>
                <a:lnTo>
                  <a:pt x="561327" y="617305"/>
                </a:lnTo>
                <a:lnTo>
                  <a:pt x="555695" y="617671"/>
                </a:lnTo>
                <a:lnTo>
                  <a:pt x="548591" y="620517"/>
                </a:lnTo>
                <a:lnTo>
                  <a:pt x="553010" y="610183"/>
                </a:lnTo>
                <a:lnTo>
                  <a:pt x="561204" y="591531"/>
                </a:lnTo>
                <a:lnTo>
                  <a:pt x="570892" y="575225"/>
                </a:lnTo>
                <a:close/>
                <a:moveTo>
                  <a:pt x="760579" y="548209"/>
                </a:moveTo>
                <a:lnTo>
                  <a:pt x="756407" y="554740"/>
                </a:lnTo>
                <a:lnTo>
                  <a:pt x="756440" y="552204"/>
                </a:lnTo>
                <a:close/>
                <a:moveTo>
                  <a:pt x="526836" y="547586"/>
                </a:moveTo>
                <a:lnTo>
                  <a:pt x="516118" y="577811"/>
                </a:lnTo>
                <a:lnTo>
                  <a:pt x="507468" y="600657"/>
                </a:lnTo>
                <a:lnTo>
                  <a:pt x="498790" y="619034"/>
                </a:lnTo>
                <a:lnTo>
                  <a:pt x="469673" y="665622"/>
                </a:lnTo>
                <a:lnTo>
                  <a:pt x="460182" y="671902"/>
                </a:lnTo>
                <a:lnTo>
                  <a:pt x="465834" y="659419"/>
                </a:lnTo>
                <a:lnTo>
                  <a:pt x="495141" y="601472"/>
                </a:lnTo>
                <a:lnTo>
                  <a:pt x="517600" y="561816"/>
                </a:lnTo>
                <a:close/>
                <a:moveTo>
                  <a:pt x="504915" y="546007"/>
                </a:moveTo>
                <a:lnTo>
                  <a:pt x="495306" y="565607"/>
                </a:lnTo>
                <a:lnTo>
                  <a:pt x="474242" y="590877"/>
                </a:lnTo>
                <a:lnTo>
                  <a:pt x="477513" y="580119"/>
                </a:lnTo>
                <a:close/>
                <a:moveTo>
                  <a:pt x="594981" y="545591"/>
                </a:moveTo>
                <a:lnTo>
                  <a:pt x="595220" y="546510"/>
                </a:lnTo>
                <a:lnTo>
                  <a:pt x="593548" y="548483"/>
                </a:lnTo>
                <a:close/>
                <a:moveTo>
                  <a:pt x="598219" y="542969"/>
                </a:moveTo>
                <a:lnTo>
                  <a:pt x="595806" y="548766"/>
                </a:lnTo>
                <a:lnTo>
                  <a:pt x="595220" y="546510"/>
                </a:lnTo>
                <a:close/>
                <a:moveTo>
                  <a:pt x="693712" y="541138"/>
                </a:moveTo>
                <a:lnTo>
                  <a:pt x="673568" y="584810"/>
                </a:lnTo>
                <a:cubicBezTo>
                  <a:pt x="667843" y="597078"/>
                  <a:pt x="660387" y="611552"/>
                  <a:pt x="651670" y="627789"/>
                </a:cubicBezTo>
                <a:lnTo>
                  <a:pt x="643011" y="643528"/>
                </a:lnTo>
                <a:lnTo>
                  <a:pt x="644820" y="633960"/>
                </a:lnTo>
                <a:lnTo>
                  <a:pt x="668443" y="584783"/>
                </a:lnTo>
                <a:lnTo>
                  <a:pt x="692153" y="542348"/>
                </a:lnTo>
                <a:close/>
                <a:moveTo>
                  <a:pt x="401012" y="534800"/>
                </a:moveTo>
                <a:lnTo>
                  <a:pt x="395425" y="552087"/>
                </a:lnTo>
                <a:lnTo>
                  <a:pt x="381782" y="583850"/>
                </a:lnTo>
                <a:lnTo>
                  <a:pt x="370119" y="608917"/>
                </a:lnTo>
                <a:cubicBezTo>
                  <a:pt x="357811" y="639593"/>
                  <a:pt x="345758" y="670413"/>
                  <a:pt x="329980" y="699339"/>
                </a:cubicBezTo>
                <a:cubicBezTo>
                  <a:pt x="306781" y="741870"/>
                  <a:pt x="288460" y="773980"/>
                  <a:pt x="273922" y="798316"/>
                </a:cubicBezTo>
                <a:lnTo>
                  <a:pt x="273078" y="799687"/>
                </a:lnTo>
                <a:lnTo>
                  <a:pt x="275019" y="766727"/>
                </a:lnTo>
                <a:lnTo>
                  <a:pt x="313619" y="699339"/>
                </a:lnTo>
                <a:lnTo>
                  <a:pt x="332269" y="655002"/>
                </a:lnTo>
                <a:lnTo>
                  <a:pt x="346341" y="633894"/>
                </a:lnTo>
                <a:cubicBezTo>
                  <a:pt x="363921" y="604595"/>
                  <a:pt x="379771" y="574310"/>
                  <a:pt x="395573" y="543995"/>
                </a:cubicBezTo>
                <a:lnTo>
                  <a:pt x="396674" y="541969"/>
                </a:lnTo>
                <a:close/>
                <a:moveTo>
                  <a:pt x="592130" y="534628"/>
                </a:moveTo>
                <a:lnTo>
                  <a:pt x="592928" y="537694"/>
                </a:lnTo>
                <a:lnTo>
                  <a:pt x="578953" y="561658"/>
                </a:lnTo>
                <a:lnTo>
                  <a:pt x="570892" y="575225"/>
                </a:lnTo>
                <a:lnTo>
                  <a:pt x="565836" y="581193"/>
                </a:lnTo>
                <a:lnTo>
                  <a:pt x="571658" y="568562"/>
                </a:lnTo>
                <a:cubicBezTo>
                  <a:pt x="580218" y="550685"/>
                  <a:pt x="582513" y="548995"/>
                  <a:pt x="587428" y="542169"/>
                </a:cubicBezTo>
                <a:close/>
                <a:moveTo>
                  <a:pt x="379792" y="534270"/>
                </a:moveTo>
                <a:lnTo>
                  <a:pt x="379386" y="535498"/>
                </a:lnTo>
                <a:lnTo>
                  <a:pt x="367006" y="560398"/>
                </a:lnTo>
                <a:cubicBezTo>
                  <a:pt x="334163" y="626476"/>
                  <a:pt x="329420" y="635694"/>
                  <a:pt x="295462" y="698466"/>
                </a:cubicBezTo>
                <a:lnTo>
                  <a:pt x="293987" y="701192"/>
                </a:lnTo>
                <a:lnTo>
                  <a:pt x="278524" y="723610"/>
                </a:lnTo>
                <a:lnTo>
                  <a:pt x="278837" y="719836"/>
                </a:lnTo>
                <a:lnTo>
                  <a:pt x="281279" y="715039"/>
                </a:lnTo>
                <a:cubicBezTo>
                  <a:pt x="287079" y="705124"/>
                  <a:pt x="295478" y="695430"/>
                  <a:pt x="362703" y="568448"/>
                </a:cubicBezTo>
                <a:close/>
                <a:moveTo>
                  <a:pt x="801813" y="527445"/>
                </a:moveTo>
                <a:lnTo>
                  <a:pt x="795373" y="547115"/>
                </a:lnTo>
                <a:cubicBezTo>
                  <a:pt x="782309" y="587919"/>
                  <a:pt x="796236" y="549341"/>
                  <a:pt x="771354" y="589915"/>
                </a:cubicBezTo>
                <a:lnTo>
                  <a:pt x="755593" y="617155"/>
                </a:lnTo>
                <a:lnTo>
                  <a:pt x="755616" y="615362"/>
                </a:lnTo>
                <a:lnTo>
                  <a:pt x="797966" y="533572"/>
                </a:lnTo>
                <a:lnTo>
                  <a:pt x="798671" y="532122"/>
                </a:lnTo>
                <a:lnTo>
                  <a:pt x="800255" y="529817"/>
                </a:lnTo>
                <a:close/>
                <a:moveTo>
                  <a:pt x="804309" y="520544"/>
                </a:moveTo>
                <a:lnTo>
                  <a:pt x="803823" y="524385"/>
                </a:lnTo>
                <a:lnTo>
                  <a:pt x="801813" y="527445"/>
                </a:lnTo>
                <a:lnTo>
                  <a:pt x="803586" y="522029"/>
                </a:lnTo>
                <a:close/>
                <a:moveTo>
                  <a:pt x="339539" y="519798"/>
                </a:moveTo>
                <a:lnTo>
                  <a:pt x="336293" y="526552"/>
                </a:lnTo>
                <a:cubicBezTo>
                  <a:pt x="323572" y="557014"/>
                  <a:pt x="311473" y="587808"/>
                  <a:pt x="297257" y="617532"/>
                </a:cubicBezTo>
                <a:lnTo>
                  <a:pt x="289338" y="633064"/>
                </a:lnTo>
                <a:lnTo>
                  <a:pt x="293259" y="609172"/>
                </a:lnTo>
                <a:lnTo>
                  <a:pt x="327629" y="538111"/>
                </a:lnTo>
                <a:close/>
                <a:moveTo>
                  <a:pt x="29645" y="519787"/>
                </a:moveTo>
                <a:lnTo>
                  <a:pt x="20476" y="544442"/>
                </a:lnTo>
                <a:lnTo>
                  <a:pt x="95" y="596690"/>
                </a:lnTo>
                <a:lnTo>
                  <a:pt x="254" y="583911"/>
                </a:lnTo>
                <a:lnTo>
                  <a:pt x="23630" y="530672"/>
                </a:lnTo>
                <a:close/>
                <a:moveTo>
                  <a:pt x="756900" y="516892"/>
                </a:moveTo>
                <a:lnTo>
                  <a:pt x="756440" y="552204"/>
                </a:lnTo>
                <a:lnTo>
                  <a:pt x="724592" y="582938"/>
                </a:lnTo>
                <a:lnTo>
                  <a:pt x="729610" y="572078"/>
                </a:lnTo>
                <a:cubicBezTo>
                  <a:pt x="737126" y="556465"/>
                  <a:pt x="743893" y="542949"/>
                  <a:pt x="750158" y="530478"/>
                </a:cubicBezTo>
                <a:close/>
                <a:moveTo>
                  <a:pt x="758926" y="512810"/>
                </a:moveTo>
                <a:lnTo>
                  <a:pt x="756900" y="516892"/>
                </a:lnTo>
                <a:lnTo>
                  <a:pt x="756913" y="515897"/>
                </a:lnTo>
                <a:close/>
                <a:moveTo>
                  <a:pt x="538868" y="510657"/>
                </a:moveTo>
                <a:lnTo>
                  <a:pt x="499579" y="592696"/>
                </a:lnTo>
                <a:lnTo>
                  <a:pt x="495141" y="601472"/>
                </a:lnTo>
                <a:lnTo>
                  <a:pt x="479834" y="628500"/>
                </a:lnTo>
                <a:lnTo>
                  <a:pt x="465834" y="659419"/>
                </a:lnTo>
                <a:lnTo>
                  <a:pt x="459188" y="672559"/>
                </a:lnTo>
                <a:lnTo>
                  <a:pt x="443735" y="682784"/>
                </a:lnTo>
                <a:lnTo>
                  <a:pt x="458326" y="640153"/>
                </a:lnTo>
                <a:lnTo>
                  <a:pt x="469668" y="617909"/>
                </a:lnTo>
                <a:lnTo>
                  <a:pt x="495306" y="565607"/>
                </a:lnTo>
                <a:lnTo>
                  <a:pt x="511753" y="545877"/>
                </a:lnTo>
                <a:close/>
                <a:moveTo>
                  <a:pt x="816212" y="505525"/>
                </a:moveTo>
                <a:lnTo>
                  <a:pt x="825693" y="528416"/>
                </a:lnTo>
                <a:lnTo>
                  <a:pt x="798066" y="569857"/>
                </a:lnTo>
                <a:lnTo>
                  <a:pt x="803823" y="524385"/>
                </a:lnTo>
                <a:close/>
                <a:moveTo>
                  <a:pt x="493593" y="503003"/>
                </a:moveTo>
                <a:lnTo>
                  <a:pt x="488387" y="523493"/>
                </a:lnTo>
                <a:lnTo>
                  <a:pt x="482985" y="537758"/>
                </a:lnTo>
                <a:cubicBezTo>
                  <a:pt x="480011" y="545448"/>
                  <a:pt x="477987" y="550488"/>
                  <a:pt x="477232" y="552087"/>
                </a:cubicBezTo>
                <a:lnTo>
                  <a:pt x="472273" y="562355"/>
                </a:lnTo>
                <a:close/>
                <a:moveTo>
                  <a:pt x="666946" y="502500"/>
                </a:moveTo>
                <a:lnTo>
                  <a:pt x="665518" y="510967"/>
                </a:lnTo>
                <a:cubicBezTo>
                  <a:pt x="662758" y="528570"/>
                  <a:pt x="659976" y="547677"/>
                  <a:pt x="657207" y="568448"/>
                </a:cubicBezTo>
                <a:lnTo>
                  <a:pt x="657119" y="568912"/>
                </a:lnTo>
                <a:lnTo>
                  <a:pt x="639757" y="581892"/>
                </a:lnTo>
                <a:lnTo>
                  <a:pt x="626207" y="591352"/>
                </a:lnTo>
                <a:lnTo>
                  <a:pt x="641695" y="552392"/>
                </a:lnTo>
                <a:lnTo>
                  <a:pt x="647899" y="535895"/>
                </a:lnTo>
                <a:close/>
                <a:moveTo>
                  <a:pt x="542968" y="502095"/>
                </a:moveTo>
                <a:lnTo>
                  <a:pt x="540841" y="508095"/>
                </a:lnTo>
                <a:lnTo>
                  <a:pt x="538868" y="510657"/>
                </a:lnTo>
                <a:close/>
                <a:moveTo>
                  <a:pt x="812640" y="496901"/>
                </a:moveTo>
                <a:lnTo>
                  <a:pt x="814103" y="500433"/>
                </a:lnTo>
                <a:lnTo>
                  <a:pt x="804309" y="520544"/>
                </a:lnTo>
                <a:lnTo>
                  <a:pt x="804459" y="519364"/>
                </a:lnTo>
                <a:lnTo>
                  <a:pt x="803586" y="522029"/>
                </a:lnTo>
                <a:lnTo>
                  <a:pt x="798671" y="532122"/>
                </a:lnTo>
                <a:lnTo>
                  <a:pt x="755890" y="594407"/>
                </a:lnTo>
                <a:lnTo>
                  <a:pt x="756032" y="583470"/>
                </a:lnTo>
                <a:lnTo>
                  <a:pt x="784832" y="524805"/>
                </a:lnTo>
                <a:lnTo>
                  <a:pt x="797637" y="512448"/>
                </a:lnTo>
                <a:close/>
                <a:moveTo>
                  <a:pt x="39268" y="493909"/>
                </a:moveTo>
                <a:lnTo>
                  <a:pt x="36486" y="501390"/>
                </a:lnTo>
                <a:lnTo>
                  <a:pt x="23630" y="530672"/>
                </a:lnTo>
                <a:lnTo>
                  <a:pt x="2753" y="568448"/>
                </a:lnTo>
                <a:lnTo>
                  <a:pt x="396" y="572621"/>
                </a:lnTo>
                <a:lnTo>
                  <a:pt x="440" y="569048"/>
                </a:lnTo>
                <a:lnTo>
                  <a:pt x="8949" y="550904"/>
                </a:lnTo>
                <a:close/>
                <a:moveTo>
                  <a:pt x="757233" y="491408"/>
                </a:moveTo>
                <a:lnTo>
                  <a:pt x="756913" y="515897"/>
                </a:lnTo>
                <a:lnTo>
                  <a:pt x="722652" y="568448"/>
                </a:lnTo>
                <a:lnTo>
                  <a:pt x="705886" y="585617"/>
                </a:lnTo>
                <a:lnTo>
                  <a:pt x="706291" y="584810"/>
                </a:lnTo>
                <a:cubicBezTo>
                  <a:pt x="713658" y="568897"/>
                  <a:pt x="721955" y="547579"/>
                  <a:pt x="730872" y="522319"/>
                </a:cubicBezTo>
                <a:lnTo>
                  <a:pt x="735309" y="508811"/>
                </a:lnTo>
                <a:close/>
                <a:moveTo>
                  <a:pt x="580120" y="488432"/>
                </a:moveTo>
                <a:lnTo>
                  <a:pt x="589548" y="524694"/>
                </a:lnTo>
                <a:lnTo>
                  <a:pt x="568019" y="568796"/>
                </a:lnTo>
                <a:lnTo>
                  <a:pt x="555315" y="593611"/>
                </a:lnTo>
                <a:lnTo>
                  <a:pt x="551167" y="598508"/>
                </a:lnTo>
                <a:lnTo>
                  <a:pt x="515536" y="636142"/>
                </a:lnTo>
                <a:lnTo>
                  <a:pt x="553152" y="531921"/>
                </a:lnTo>
                <a:lnTo>
                  <a:pt x="556240" y="526971"/>
                </a:lnTo>
                <a:close/>
                <a:moveTo>
                  <a:pt x="549796" y="487183"/>
                </a:moveTo>
                <a:lnTo>
                  <a:pt x="546718" y="494265"/>
                </a:lnTo>
                <a:lnTo>
                  <a:pt x="542968" y="502095"/>
                </a:lnTo>
                <a:lnTo>
                  <a:pt x="543906" y="499451"/>
                </a:lnTo>
                <a:lnTo>
                  <a:pt x="546474" y="491736"/>
                </a:lnTo>
                <a:close/>
                <a:moveTo>
                  <a:pt x="496297" y="485808"/>
                </a:moveTo>
                <a:lnTo>
                  <a:pt x="493704" y="502303"/>
                </a:lnTo>
                <a:lnTo>
                  <a:pt x="477232" y="535726"/>
                </a:lnTo>
                <a:cubicBezTo>
                  <a:pt x="470140" y="550657"/>
                  <a:pt x="462995" y="567301"/>
                  <a:pt x="455862" y="585240"/>
                </a:cubicBezTo>
                <a:lnTo>
                  <a:pt x="441141" y="624844"/>
                </a:lnTo>
                <a:lnTo>
                  <a:pt x="389375" y="686966"/>
                </a:lnTo>
                <a:lnTo>
                  <a:pt x="364227" y="714058"/>
                </a:lnTo>
                <a:lnTo>
                  <a:pt x="389667" y="663258"/>
                </a:lnTo>
                <a:lnTo>
                  <a:pt x="430239" y="581746"/>
                </a:lnTo>
                <a:lnTo>
                  <a:pt x="484409" y="502368"/>
                </a:lnTo>
                <a:close/>
                <a:moveTo>
                  <a:pt x="99716" y="485246"/>
                </a:moveTo>
                <a:lnTo>
                  <a:pt x="99488" y="486287"/>
                </a:lnTo>
                <a:lnTo>
                  <a:pt x="85105" y="565447"/>
                </a:lnTo>
                <a:lnTo>
                  <a:pt x="81820" y="570592"/>
                </a:lnTo>
                <a:lnTo>
                  <a:pt x="84560" y="519364"/>
                </a:lnTo>
                <a:lnTo>
                  <a:pt x="88948" y="496902"/>
                </a:lnTo>
                <a:close/>
                <a:moveTo>
                  <a:pt x="558862" y="484687"/>
                </a:moveTo>
                <a:lnTo>
                  <a:pt x="540738" y="526169"/>
                </a:lnTo>
                <a:lnTo>
                  <a:pt x="526836" y="547586"/>
                </a:lnTo>
                <a:lnTo>
                  <a:pt x="540841" y="508095"/>
                </a:lnTo>
                <a:close/>
                <a:moveTo>
                  <a:pt x="507409" y="481786"/>
                </a:moveTo>
                <a:lnTo>
                  <a:pt x="477513" y="580119"/>
                </a:lnTo>
                <a:lnTo>
                  <a:pt x="470237" y="589177"/>
                </a:lnTo>
                <a:lnTo>
                  <a:pt x="477716" y="565491"/>
                </a:lnTo>
                <a:lnTo>
                  <a:pt x="488387" y="523493"/>
                </a:lnTo>
                <a:lnTo>
                  <a:pt x="494434" y="507525"/>
                </a:lnTo>
                <a:lnTo>
                  <a:pt x="499350" y="494163"/>
                </a:lnTo>
                <a:close/>
                <a:moveTo>
                  <a:pt x="504164" y="481078"/>
                </a:moveTo>
                <a:lnTo>
                  <a:pt x="499350" y="494163"/>
                </a:lnTo>
                <a:lnTo>
                  <a:pt x="493593" y="503003"/>
                </a:lnTo>
                <a:lnTo>
                  <a:pt x="493704" y="502303"/>
                </a:lnTo>
                <a:close/>
                <a:moveTo>
                  <a:pt x="805056" y="478593"/>
                </a:moveTo>
                <a:lnTo>
                  <a:pt x="805653" y="480035"/>
                </a:lnTo>
                <a:lnTo>
                  <a:pt x="798884" y="496182"/>
                </a:lnTo>
                <a:lnTo>
                  <a:pt x="784832" y="524805"/>
                </a:lnTo>
                <a:lnTo>
                  <a:pt x="760579" y="548209"/>
                </a:lnTo>
                <a:close/>
                <a:moveTo>
                  <a:pt x="573377" y="475885"/>
                </a:moveTo>
                <a:lnTo>
                  <a:pt x="553152" y="531921"/>
                </a:lnTo>
                <a:lnTo>
                  <a:pt x="509955" y="601171"/>
                </a:lnTo>
                <a:lnTo>
                  <a:pt x="503153" y="612054"/>
                </a:lnTo>
                <a:lnTo>
                  <a:pt x="507468" y="600657"/>
                </a:lnTo>
                <a:lnTo>
                  <a:pt x="517178" y="580092"/>
                </a:lnTo>
                <a:lnTo>
                  <a:pt x="540738" y="526169"/>
                </a:lnTo>
                <a:close/>
                <a:moveTo>
                  <a:pt x="552704" y="473021"/>
                </a:moveTo>
                <a:lnTo>
                  <a:pt x="546474" y="491736"/>
                </a:lnTo>
                <a:lnTo>
                  <a:pt x="526316" y="519364"/>
                </a:lnTo>
                <a:lnTo>
                  <a:pt x="504915" y="546007"/>
                </a:lnTo>
                <a:lnTo>
                  <a:pt x="509955" y="535726"/>
                </a:lnTo>
                <a:close/>
                <a:moveTo>
                  <a:pt x="575400" y="470280"/>
                </a:moveTo>
                <a:lnTo>
                  <a:pt x="575882" y="472135"/>
                </a:lnTo>
                <a:lnTo>
                  <a:pt x="574652" y="473922"/>
                </a:lnTo>
                <a:lnTo>
                  <a:pt x="573377" y="475885"/>
                </a:lnTo>
                <a:close/>
                <a:moveTo>
                  <a:pt x="785787" y="468741"/>
                </a:moveTo>
                <a:lnTo>
                  <a:pt x="764740" y="503892"/>
                </a:lnTo>
                <a:lnTo>
                  <a:pt x="758926" y="512810"/>
                </a:lnTo>
                <a:lnTo>
                  <a:pt x="767691" y="495148"/>
                </a:lnTo>
                <a:lnTo>
                  <a:pt x="776185" y="476363"/>
                </a:lnTo>
                <a:close/>
                <a:moveTo>
                  <a:pt x="513452" y="461909"/>
                </a:moveTo>
                <a:lnTo>
                  <a:pt x="513198" y="462746"/>
                </a:lnTo>
                <a:lnTo>
                  <a:pt x="504164" y="481078"/>
                </a:lnTo>
                <a:lnTo>
                  <a:pt x="508864" y="468301"/>
                </a:lnTo>
                <a:close/>
                <a:moveTo>
                  <a:pt x="499949" y="457183"/>
                </a:moveTo>
                <a:lnTo>
                  <a:pt x="497767" y="474293"/>
                </a:lnTo>
                <a:lnTo>
                  <a:pt x="444842" y="552392"/>
                </a:lnTo>
                <a:lnTo>
                  <a:pt x="463756" y="514257"/>
                </a:lnTo>
                <a:lnTo>
                  <a:pt x="477773" y="485940"/>
                </a:lnTo>
                <a:close/>
                <a:moveTo>
                  <a:pt x="794765" y="453747"/>
                </a:moveTo>
                <a:lnTo>
                  <a:pt x="797217" y="459668"/>
                </a:lnTo>
                <a:lnTo>
                  <a:pt x="785787" y="468741"/>
                </a:lnTo>
                <a:close/>
                <a:moveTo>
                  <a:pt x="516765" y="446258"/>
                </a:moveTo>
                <a:lnTo>
                  <a:pt x="509663" y="466127"/>
                </a:lnTo>
                <a:lnTo>
                  <a:pt x="508864" y="468301"/>
                </a:lnTo>
                <a:lnTo>
                  <a:pt x="496297" y="485808"/>
                </a:lnTo>
                <a:lnTo>
                  <a:pt x="496306" y="485747"/>
                </a:lnTo>
                <a:lnTo>
                  <a:pt x="497767" y="474293"/>
                </a:lnTo>
                <a:close/>
                <a:moveTo>
                  <a:pt x="71669" y="442907"/>
                </a:moveTo>
                <a:lnTo>
                  <a:pt x="69105" y="447693"/>
                </a:lnTo>
                <a:cubicBezTo>
                  <a:pt x="60975" y="462726"/>
                  <a:pt x="51554" y="480015"/>
                  <a:pt x="40582" y="499996"/>
                </a:cubicBezTo>
                <a:lnTo>
                  <a:pt x="29645" y="519787"/>
                </a:lnTo>
                <a:lnTo>
                  <a:pt x="36486" y="501390"/>
                </a:lnTo>
                <a:lnTo>
                  <a:pt x="41297" y="490432"/>
                </a:lnTo>
                <a:lnTo>
                  <a:pt x="44342" y="484371"/>
                </a:lnTo>
                <a:lnTo>
                  <a:pt x="51837" y="470280"/>
                </a:lnTo>
                <a:close/>
                <a:moveTo>
                  <a:pt x="338431" y="439836"/>
                </a:moveTo>
                <a:lnTo>
                  <a:pt x="322191" y="489254"/>
                </a:lnTo>
                <a:lnTo>
                  <a:pt x="319387" y="500003"/>
                </a:lnTo>
                <a:lnTo>
                  <a:pt x="311748" y="515780"/>
                </a:lnTo>
                <a:lnTo>
                  <a:pt x="282052" y="563301"/>
                </a:lnTo>
                <a:lnTo>
                  <a:pt x="294557" y="507592"/>
                </a:lnTo>
                <a:lnTo>
                  <a:pt x="297257" y="503003"/>
                </a:lnTo>
                <a:close/>
                <a:moveTo>
                  <a:pt x="580674" y="436222"/>
                </a:moveTo>
                <a:lnTo>
                  <a:pt x="570065" y="459044"/>
                </a:lnTo>
                <a:lnTo>
                  <a:pt x="569676" y="459936"/>
                </a:lnTo>
                <a:lnTo>
                  <a:pt x="549796" y="487183"/>
                </a:lnTo>
                <a:lnTo>
                  <a:pt x="561663" y="459879"/>
                </a:lnTo>
                <a:lnTo>
                  <a:pt x="561871" y="459574"/>
                </a:lnTo>
                <a:close/>
                <a:moveTo>
                  <a:pt x="743536" y="433124"/>
                </a:moveTo>
                <a:lnTo>
                  <a:pt x="697890" y="532080"/>
                </a:lnTo>
                <a:lnTo>
                  <a:pt x="692153" y="542348"/>
                </a:lnTo>
                <a:lnTo>
                  <a:pt x="679191" y="552410"/>
                </a:lnTo>
                <a:lnTo>
                  <a:pt x="674578" y="555859"/>
                </a:lnTo>
                <a:lnTo>
                  <a:pt x="689929" y="519364"/>
                </a:lnTo>
                <a:lnTo>
                  <a:pt x="704393" y="462029"/>
                </a:lnTo>
                <a:lnTo>
                  <a:pt x="706291" y="470280"/>
                </a:lnTo>
                <a:cubicBezTo>
                  <a:pt x="718435" y="458136"/>
                  <a:pt x="728409" y="448292"/>
                  <a:pt x="736778" y="439975"/>
                </a:cubicBezTo>
                <a:close/>
                <a:moveTo>
                  <a:pt x="758023" y="430792"/>
                </a:moveTo>
                <a:lnTo>
                  <a:pt x="757903" y="440033"/>
                </a:lnTo>
                <a:lnTo>
                  <a:pt x="735309" y="508811"/>
                </a:lnTo>
                <a:lnTo>
                  <a:pt x="733230" y="510461"/>
                </a:lnTo>
                <a:lnTo>
                  <a:pt x="693712" y="541138"/>
                </a:lnTo>
                <a:lnTo>
                  <a:pt x="697890" y="532080"/>
                </a:lnTo>
                <a:lnTo>
                  <a:pt x="739076" y="458369"/>
                </a:lnTo>
                <a:close/>
                <a:moveTo>
                  <a:pt x="645197" y="430284"/>
                </a:moveTo>
                <a:lnTo>
                  <a:pt x="608396" y="518523"/>
                </a:lnTo>
                <a:lnTo>
                  <a:pt x="594981" y="545591"/>
                </a:lnTo>
                <a:lnTo>
                  <a:pt x="592928" y="537694"/>
                </a:lnTo>
                <a:lnTo>
                  <a:pt x="604825" y="517292"/>
                </a:lnTo>
                <a:lnTo>
                  <a:pt x="615652" y="491400"/>
                </a:lnTo>
                <a:lnTo>
                  <a:pt x="618913" y="484968"/>
                </a:lnTo>
                <a:cubicBezTo>
                  <a:pt x="623672" y="475363"/>
                  <a:pt x="629151" y="464106"/>
                  <a:pt x="635487" y="450861"/>
                </a:cubicBezTo>
                <a:close/>
                <a:moveTo>
                  <a:pt x="680888" y="427433"/>
                </a:moveTo>
                <a:lnTo>
                  <a:pt x="673694" y="462508"/>
                </a:lnTo>
                <a:lnTo>
                  <a:pt x="672525" y="469439"/>
                </a:lnTo>
                <a:lnTo>
                  <a:pt x="663899" y="493350"/>
                </a:lnTo>
                <a:lnTo>
                  <a:pt x="647899" y="535895"/>
                </a:lnTo>
                <a:lnTo>
                  <a:pt x="639214" y="551121"/>
                </a:lnTo>
                <a:lnTo>
                  <a:pt x="611348" y="601637"/>
                </a:lnTo>
                <a:lnTo>
                  <a:pt x="609798" y="602579"/>
                </a:lnTo>
                <a:lnTo>
                  <a:pt x="597709" y="556083"/>
                </a:lnTo>
                <a:lnTo>
                  <a:pt x="608123" y="535726"/>
                </a:lnTo>
                <a:close/>
                <a:moveTo>
                  <a:pt x="523610" y="427105"/>
                </a:moveTo>
                <a:lnTo>
                  <a:pt x="519887" y="440745"/>
                </a:lnTo>
                <a:lnTo>
                  <a:pt x="519387" y="442388"/>
                </a:lnTo>
                <a:lnTo>
                  <a:pt x="516765" y="446258"/>
                </a:lnTo>
                <a:close/>
                <a:moveTo>
                  <a:pt x="524013" y="425976"/>
                </a:moveTo>
                <a:lnTo>
                  <a:pt x="523610" y="427105"/>
                </a:lnTo>
                <a:lnTo>
                  <a:pt x="523866" y="426168"/>
                </a:lnTo>
                <a:close/>
                <a:moveTo>
                  <a:pt x="436379" y="423153"/>
                </a:moveTo>
                <a:lnTo>
                  <a:pt x="429629" y="446240"/>
                </a:lnTo>
                <a:lnTo>
                  <a:pt x="401663" y="532786"/>
                </a:lnTo>
                <a:lnTo>
                  <a:pt x="396674" y="541969"/>
                </a:lnTo>
                <a:lnTo>
                  <a:pt x="345623" y="626332"/>
                </a:lnTo>
                <a:lnTo>
                  <a:pt x="342307" y="631139"/>
                </a:lnTo>
                <a:lnTo>
                  <a:pt x="367774" y="570597"/>
                </a:lnTo>
                <a:lnTo>
                  <a:pt x="379386" y="535498"/>
                </a:lnTo>
                <a:lnTo>
                  <a:pt x="397803" y="498453"/>
                </a:lnTo>
                <a:cubicBezTo>
                  <a:pt x="404112" y="485777"/>
                  <a:pt x="411084" y="471782"/>
                  <a:pt x="418831" y="456250"/>
                </a:cubicBezTo>
                <a:lnTo>
                  <a:pt x="428299" y="437294"/>
                </a:lnTo>
                <a:close/>
                <a:moveTo>
                  <a:pt x="533478" y="421596"/>
                </a:moveTo>
                <a:lnTo>
                  <a:pt x="513957" y="461206"/>
                </a:lnTo>
                <a:lnTo>
                  <a:pt x="513452" y="461909"/>
                </a:lnTo>
                <a:lnTo>
                  <a:pt x="519387" y="442388"/>
                </a:lnTo>
                <a:close/>
                <a:moveTo>
                  <a:pt x="468439" y="417018"/>
                </a:moveTo>
                <a:lnTo>
                  <a:pt x="443425" y="464710"/>
                </a:lnTo>
                <a:lnTo>
                  <a:pt x="401012" y="534800"/>
                </a:lnTo>
                <a:lnTo>
                  <a:pt x="401663" y="532786"/>
                </a:lnTo>
                <a:lnTo>
                  <a:pt x="444509" y="453919"/>
                </a:lnTo>
                <a:close/>
                <a:moveTo>
                  <a:pt x="715782" y="416879"/>
                </a:moveTo>
                <a:lnTo>
                  <a:pt x="704393" y="462029"/>
                </a:lnTo>
                <a:lnTo>
                  <a:pt x="700266" y="444083"/>
                </a:lnTo>
                <a:close/>
                <a:moveTo>
                  <a:pt x="322081" y="408961"/>
                </a:moveTo>
                <a:lnTo>
                  <a:pt x="306970" y="452295"/>
                </a:lnTo>
                <a:lnTo>
                  <a:pt x="294557" y="507592"/>
                </a:lnTo>
                <a:lnTo>
                  <a:pt x="233833" y="610782"/>
                </a:lnTo>
                <a:cubicBezTo>
                  <a:pt x="213126" y="646984"/>
                  <a:pt x="191745" y="682708"/>
                  <a:pt x="166367" y="715700"/>
                </a:cubicBezTo>
                <a:lnTo>
                  <a:pt x="112312" y="784179"/>
                </a:lnTo>
                <a:lnTo>
                  <a:pt x="297257" y="453919"/>
                </a:lnTo>
                <a:close/>
                <a:moveTo>
                  <a:pt x="693572" y="407244"/>
                </a:moveTo>
                <a:lnTo>
                  <a:pt x="695032" y="421323"/>
                </a:lnTo>
                <a:lnTo>
                  <a:pt x="700266" y="444083"/>
                </a:lnTo>
                <a:lnTo>
                  <a:pt x="666946" y="502500"/>
                </a:lnTo>
                <a:lnTo>
                  <a:pt x="672525" y="469439"/>
                </a:lnTo>
                <a:lnTo>
                  <a:pt x="689929" y="421196"/>
                </a:lnTo>
                <a:lnTo>
                  <a:pt x="693053" y="408089"/>
                </a:lnTo>
                <a:close/>
                <a:moveTo>
                  <a:pt x="775013" y="406062"/>
                </a:moveTo>
                <a:lnTo>
                  <a:pt x="790197" y="442720"/>
                </a:lnTo>
                <a:lnTo>
                  <a:pt x="783684" y="459778"/>
                </a:lnTo>
                <a:lnTo>
                  <a:pt x="776185" y="476363"/>
                </a:lnTo>
                <a:lnTo>
                  <a:pt x="757233" y="491408"/>
                </a:lnTo>
                <a:lnTo>
                  <a:pt x="757903" y="440033"/>
                </a:lnTo>
                <a:lnTo>
                  <a:pt x="759171" y="436172"/>
                </a:lnTo>
                <a:lnTo>
                  <a:pt x="762892" y="423705"/>
                </a:lnTo>
                <a:close/>
                <a:moveTo>
                  <a:pt x="768422" y="405175"/>
                </a:moveTo>
                <a:lnTo>
                  <a:pt x="762892" y="423705"/>
                </a:lnTo>
                <a:lnTo>
                  <a:pt x="758023" y="430792"/>
                </a:lnTo>
                <a:lnTo>
                  <a:pt x="758188" y="418128"/>
                </a:lnTo>
                <a:close/>
                <a:moveTo>
                  <a:pt x="100338" y="403337"/>
                </a:moveTo>
                <a:lnTo>
                  <a:pt x="100921" y="404835"/>
                </a:lnTo>
                <a:cubicBezTo>
                  <a:pt x="102667" y="424038"/>
                  <a:pt x="99704" y="443095"/>
                  <a:pt x="95740" y="462139"/>
                </a:cubicBezTo>
                <a:lnTo>
                  <a:pt x="88948" y="496902"/>
                </a:lnTo>
                <a:lnTo>
                  <a:pt x="68199" y="519364"/>
                </a:lnTo>
                <a:lnTo>
                  <a:pt x="3920" y="596747"/>
                </a:lnTo>
                <a:lnTo>
                  <a:pt x="26778" y="553066"/>
                </a:lnTo>
                <a:lnTo>
                  <a:pt x="95503" y="410011"/>
                </a:lnTo>
                <a:close/>
                <a:moveTo>
                  <a:pt x="758394" y="402346"/>
                </a:moveTo>
                <a:lnTo>
                  <a:pt x="758188" y="418128"/>
                </a:lnTo>
                <a:lnTo>
                  <a:pt x="757631" y="418833"/>
                </a:lnTo>
                <a:lnTo>
                  <a:pt x="743536" y="433124"/>
                </a:lnTo>
                <a:lnTo>
                  <a:pt x="747282" y="425002"/>
                </a:lnTo>
                <a:close/>
                <a:moveTo>
                  <a:pt x="639867" y="397429"/>
                </a:moveTo>
                <a:lnTo>
                  <a:pt x="638303" y="410159"/>
                </a:lnTo>
                <a:cubicBezTo>
                  <a:pt x="634949" y="430474"/>
                  <a:pt x="630552" y="450560"/>
                  <a:pt x="624484" y="470280"/>
                </a:cubicBezTo>
                <a:lnTo>
                  <a:pt x="615652" y="491400"/>
                </a:lnTo>
                <a:lnTo>
                  <a:pt x="606653" y="509152"/>
                </a:lnTo>
                <a:cubicBezTo>
                  <a:pt x="603193" y="515783"/>
                  <a:pt x="600313" y="521093"/>
                  <a:pt x="597875" y="525415"/>
                </a:cubicBezTo>
                <a:lnTo>
                  <a:pt x="592130" y="534628"/>
                </a:lnTo>
                <a:lnTo>
                  <a:pt x="589548" y="524694"/>
                </a:lnTo>
                <a:lnTo>
                  <a:pt x="608123" y="486642"/>
                </a:lnTo>
                <a:close/>
                <a:moveTo>
                  <a:pt x="771029" y="396443"/>
                </a:moveTo>
                <a:lnTo>
                  <a:pt x="772505" y="400008"/>
                </a:lnTo>
                <a:lnTo>
                  <a:pt x="768422" y="405175"/>
                </a:lnTo>
                <a:close/>
                <a:moveTo>
                  <a:pt x="97125" y="395084"/>
                </a:moveTo>
                <a:lnTo>
                  <a:pt x="99609" y="401464"/>
                </a:lnTo>
                <a:lnTo>
                  <a:pt x="95503" y="410011"/>
                </a:lnTo>
                <a:lnTo>
                  <a:pt x="71669" y="442907"/>
                </a:lnTo>
                <a:lnTo>
                  <a:pt x="89879" y="408924"/>
                </a:lnTo>
                <a:close/>
                <a:moveTo>
                  <a:pt x="691203" y="384397"/>
                </a:moveTo>
                <a:lnTo>
                  <a:pt x="693476" y="406315"/>
                </a:lnTo>
                <a:lnTo>
                  <a:pt x="693053" y="408089"/>
                </a:lnTo>
                <a:lnTo>
                  <a:pt x="684137" y="422598"/>
                </a:lnTo>
                <a:lnTo>
                  <a:pt x="680888" y="427433"/>
                </a:lnTo>
                <a:lnTo>
                  <a:pt x="688603" y="389816"/>
                </a:lnTo>
                <a:close/>
                <a:moveTo>
                  <a:pt x="425445" y="380250"/>
                </a:moveTo>
                <a:lnTo>
                  <a:pt x="411787" y="404835"/>
                </a:lnTo>
                <a:cubicBezTo>
                  <a:pt x="394520" y="435915"/>
                  <a:pt x="375131" y="465723"/>
                  <a:pt x="355437" y="495354"/>
                </a:cubicBezTo>
                <a:lnTo>
                  <a:pt x="339539" y="519798"/>
                </a:lnTo>
                <a:lnTo>
                  <a:pt x="379064" y="437558"/>
                </a:lnTo>
                <a:cubicBezTo>
                  <a:pt x="389863" y="419200"/>
                  <a:pt x="404208" y="403382"/>
                  <a:pt x="418907" y="387792"/>
                </a:cubicBezTo>
                <a:close/>
                <a:moveTo>
                  <a:pt x="646684" y="378270"/>
                </a:moveTo>
                <a:lnTo>
                  <a:pt x="639867" y="397429"/>
                </a:lnTo>
                <a:lnTo>
                  <a:pt x="640989" y="388296"/>
                </a:lnTo>
                <a:close/>
                <a:moveTo>
                  <a:pt x="642417" y="376668"/>
                </a:moveTo>
                <a:lnTo>
                  <a:pt x="640989" y="388296"/>
                </a:lnTo>
                <a:lnTo>
                  <a:pt x="640815" y="388602"/>
                </a:lnTo>
                <a:cubicBezTo>
                  <a:pt x="629472" y="408012"/>
                  <a:pt x="613960" y="433631"/>
                  <a:pt x="592681" y="468159"/>
                </a:cubicBezTo>
                <a:lnTo>
                  <a:pt x="580120" y="488432"/>
                </a:lnTo>
                <a:lnTo>
                  <a:pt x="575882" y="472135"/>
                </a:lnTo>
                <a:lnTo>
                  <a:pt x="612353" y="419188"/>
                </a:lnTo>
                <a:close/>
                <a:moveTo>
                  <a:pt x="251740" y="368476"/>
                </a:moveTo>
                <a:lnTo>
                  <a:pt x="241058" y="398965"/>
                </a:lnTo>
                <a:cubicBezTo>
                  <a:pt x="233607" y="417776"/>
                  <a:pt x="225242" y="436172"/>
                  <a:pt x="215451" y="453919"/>
                </a:cubicBezTo>
                <a:cubicBezTo>
                  <a:pt x="200901" y="480291"/>
                  <a:pt x="187178" y="505188"/>
                  <a:pt x="174236" y="528691"/>
                </a:cubicBezTo>
                <a:lnTo>
                  <a:pt x="139206" y="592372"/>
                </a:lnTo>
                <a:lnTo>
                  <a:pt x="147884" y="548151"/>
                </a:lnTo>
                <a:cubicBezTo>
                  <a:pt x="159830" y="503356"/>
                  <a:pt x="184445" y="454696"/>
                  <a:pt x="249887" y="370778"/>
                </a:cubicBezTo>
                <a:close/>
                <a:moveTo>
                  <a:pt x="85982" y="368203"/>
                </a:moveTo>
                <a:lnTo>
                  <a:pt x="87822" y="371184"/>
                </a:lnTo>
                <a:lnTo>
                  <a:pt x="93847" y="386662"/>
                </a:lnTo>
                <a:lnTo>
                  <a:pt x="90787" y="391912"/>
                </a:lnTo>
                <a:lnTo>
                  <a:pt x="44342" y="484371"/>
                </a:lnTo>
                <a:lnTo>
                  <a:pt x="39268" y="493909"/>
                </a:lnTo>
                <a:lnTo>
                  <a:pt x="84560" y="372112"/>
                </a:lnTo>
                <a:close/>
                <a:moveTo>
                  <a:pt x="758854" y="367051"/>
                </a:moveTo>
                <a:lnTo>
                  <a:pt x="766569" y="385677"/>
                </a:lnTo>
                <a:lnTo>
                  <a:pt x="758394" y="402346"/>
                </a:lnTo>
                <a:close/>
                <a:moveTo>
                  <a:pt x="435123" y="362830"/>
                </a:moveTo>
                <a:lnTo>
                  <a:pt x="432220" y="372436"/>
                </a:lnTo>
                <a:lnTo>
                  <a:pt x="425445" y="380250"/>
                </a:lnTo>
                <a:close/>
                <a:moveTo>
                  <a:pt x="652510" y="361896"/>
                </a:moveTo>
                <a:lnTo>
                  <a:pt x="652154" y="362898"/>
                </a:lnTo>
                <a:lnTo>
                  <a:pt x="642417" y="376668"/>
                </a:lnTo>
                <a:lnTo>
                  <a:pt x="642646" y="374801"/>
                </a:lnTo>
                <a:close/>
                <a:moveTo>
                  <a:pt x="644609" y="358821"/>
                </a:moveTo>
                <a:lnTo>
                  <a:pt x="642646" y="374801"/>
                </a:lnTo>
                <a:lnTo>
                  <a:pt x="611418" y="415658"/>
                </a:lnTo>
                <a:cubicBezTo>
                  <a:pt x="597667" y="433753"/>
                  <a:pt x="585274" y="450141"/>
                  <a:pt x="573772" y="465320"/>
                </a:cubicBezTo>
                <a:lnTo>
                  <a:pt x="558862" y="484687"/>
                </a:lnTo>
                <a:lnTo>
                  <a:pt x="569676" y="459936"/>
                </a:lnTo>
                <a:lnTo>
                  <a:pt x="585632" y="438067"/>
                </a:lnTo>
                <a:cubicBezTo>
                  <a:pt x="602520" y="415009"/>
                  <a:pt x="616648" y="395810"/>
                  <a:pt x="628388" y="379922"/>
                </a:cubicBezTo>
                <a:lnTo>
                  <a:pt x="641362" y="362456"/>
                </a:lnTo>
                <a:close/>
                <a:moveTo>
                  <a:pt x="573304" y="358625"/>
                </a:moveTo>
                <a:lnTo>
                  <a:pt x="537901" y="415068"/>
                </a:lnTo>
                <a:lnTo>
                  <a:pt x="533478" y="421596"/>
                </a:lnTo>
                <a:lnTo>
                  <a:pt x="546181" y="395819"/>
                </a:lnTo>
                <a:close/>
                <a:moveTo>
                  <a:pt x="512140" y="352775"/>
                </a:moveTo>
                <a:lnTo>
                  <a:pt x="511251" y="360697"/>
                </a:lnTo>
                <a:cubicBezTo>
                  <a:pt x="509393" y="377093"/>
                  <a:pt x="507509" y="393557"/>
                  <a:pt x="505691" y="409186"/>
                </a:cubicBezTo>
                <a:lnTo>
                  <a:pt x="503153" y="430547"/>
                </a:lnTo>
                <a:lnTo>
                  <a:pt x="493593" y="453919"/>
                </a:lnTo>
                <a:cubicBezTo>
                  <a:pt x="493577" y="453956"/>
                  <a:pt x="488585" y="464081"/>
                  <a:pt x="479750" y="481946"/>
                </a:cubicBezTo>
                <a:lnTo>
                  <a:pt x="477773" y="485940"/>
                </a:lnTo>
                <a:lnTo>
                  <a:pt x="477232" y="486642"/>
                </a:lnTo>
                <a:cubicBezTo>
                  <a:pt x="440626" y="539888"/>
                  <a:pt x="338606" y="709257"/>
                  <a:pt x="313619" y="764784"/>
                </a:cubicBezTo>
                <a:lnTo>
                  <a:pt x="312491" y="767885"/>
                </a:lnTo>
                <a:lnTo>
                  <a:pt x="296304" y="783890"/>
                </a:lnTo>
                <a:lnTo>
                  <a:pt x="297257" y="781146"/>
                </a:lnTo>
                <a:cubicBezTo>
                  <a:pt x="311556" y="742150"/>
                  <a:pt x="328885" y="704360"/>
                  <a:pt x="346246" y="666582"/>
                </a:cubicBezTo>
                <a:lnTo>
                  <a:pt x="381782" y="583850"/>
                </a:lnTo>
                <a:lnTo>
                  <a:pt x="411787" y="519364"/>
                </a:lnTo>
                <a:cubicBezTo>
                  <a:pt x="432928" y="483689"/>
                  <a:pt x="451814" y="452080"/>
                  <a:pt x="468673" y="424114"/>
                </a:cubicBezTo>
                <a:close/>
                <a:moveTo>
                  <a:pt x="62941" y="352009"/>
                </a:moveTo>
                <a:lnTo>
                  <a:pt x="15697" y="465393"/>
                </a:lnTo>
                <a:lnTo>
                  <a:pt x="18746" y="448494"/>
                </a:lnTo>
                <a:lnTo>
                  <a:pt x="46874" y="370252"/>
                </a:lnTo>
                <a:close/>
                <a:moveTo>
                  <a:pt x="577530" y="351889"/>
                </a:moveTo>
                <a:lnTo>
                  <a:pt x="575400" y="355751"/>
                </a:lnTo>
                <a:lnTo>
                  <a:pt x="573304" y="358625"/>
                </a:lnTo>
                <a:close/>
                <a:moveTo>
                  <a:pt x="589628" y="349787"/>
                </a:moveTo>
                <a:lnTo>
                  <a:pt x="589120" y="352503"/>
                </a:lnTo>
                <a:lnTo>
                  <a:pt x="586089" y="364065"/>
                </a:lnTo>
                <a:lnTo>
                  <a:pt x="541828" y="428929"/>
                </a:lnTo>
                <a:lnTo>
                  <a:pt x="507409" y="481786"/>
                </a:lnTo>
                <a:lnTo>
                  <a:pt x="513198" y="462746"/>
                </a:lnTo>
                <a:lnTo>
                  <a:pt x="513957" y="461206"/>
                </a:lnTo>
                <a:lnTo>
                  <a:pt x="542677" y="421196"/>
                </a:lnTo>
                <a:cubicBezTo>
                  <a:pt x="561624" y="392776"/>
                  <a:pt x="575333" y="372139"/>
                  <a:pt x="585970" y="355708"/>
                </a:cubicBezTo>
                <a:close/>
                <a:moveTo>
                  <a:pt x="664178" y="345598"/>
                </a:moveTo>
                <a:lnTo>
                  <a:pt x="663924" y="346302"/>
                </a:lnTo>
                <a:cubicBezTo>
                  <a:pt x="661626" y="351147"/>
                  <a:pt x="658685" y="356870"/>
                  <a:pt x="654899" y="363807"/>
                </a:cubicBezTo>
                <a:lnTo>
                  <a:pt x="646684" y="378270"/>
                </a:lnTo>
                <a:lnTo>
                  <a:pt x="652154" y="362898"/>
                </a:lnTo>
                <a:lnTo>
                  <a:pt x="657207" y="355751"/>
                </a:lnTo>
                <a:close/>
                <a:moveTo>
                  <a:pt x="696103" y="341508"/>
                </a:moveTo>
                <a:lnTo>
                  <a:pt x="689929" y="372112"/>
                </a:lnTo>
                <a:lnTo>
                  <a:pt x="690814" y="380647"/>
                </a:lnTo>
                <a:lnTo>
                  <a:pt x="688810" y="388807"/>
                </a:lnTo>
                <a:lnTo>
                  <a:pt x="688603" y="389816"/>
                </a:lnTo>
                <a:lnTo>
                  <a:pt x="686951" y="393260"/>
                </a:lnTo>
                <a:cubicBezTo>
                  <a:pt x="680711" y="406278"/>
                  <a:pt x="671676" y="424980"/>
                  <a:pt x="657207" y="453919"/>
                </a:cubicBezTo>
                <a:cubicBezTo>
                  <a:pt x="643778" y="480776"/>
                  <a:pt x="627520" y="505793"/>
                  <a:pt x="609493" y="529662"/>
                </a:cubicBezTo>
                <a:lnTo>
                  <a:pt x="598219" y="542969"/>
                </a:lnTo>
                <a:lnTo>
                  <a:pt x="608057" y="519336"/>
                </a:lnTo>
                <a:lnTo>
                  <a:pt x="608396" y="518523"/>
                </a:lnTo>
                <a:lnTo>
                  <a:pt x="651685" y="431179"/>
                </a:lnTo>
                <a:close/>
                <a:moveTo>
                  <a:pt x="460871" y="339390"/>
                </a:moveTo>
                <a:lnTo>
                  <a:pt x="437817" y="418235"/>
                </a:lnTo>
                <a:lnTo>
                  <a:pt x="428299" y="437294"/>
                </a:lnTo>
                <a:lnTo>
                  <a:pt x="428148" y="437558"/>
                </a:lnTo>
                <a:lnTo>
                  <a:pt x="379792" y="534270"/>
                </a:lnTo>
                <a:lnTo>
                  <a:pt x="411787" y="437558"/>
                </a:lnTo>
                <a:cubicBezTo>
                  <a:pt x="415697" y="425828"/>
                  <a:pt x="419950" y="412603"/>
                  <a:pt x="424425" y="398227"/>
                </a:cubicBezTo>
                <a:lnTo>
                  <a:pt x="432220" y="372436"/>
                </a:lnTo>
                <a:close/>
                <a:moveTo>
                  <a:pt x="346341" y="339390"/>
                </a:moveTo>
                <a:lnTo>
                  <a:pt x="345947" y="340522"/>
                </a:lnTo>
                <a:lnTo>
                  <a:pt x="342886" y="348449"/>
                </a:lnTo>
                <a:cubicBezTo>
                  <a:pt x="318589" y="412395"/>
                  <a:pt x="313219" y="428864"/>
                  <a:pt x="122540" y="721873"/>
                </a:cubicBezTo>
                <a:lnTo>
                  <a:pt x="119515" y="726510"/>
                </a:lnTo>
                <a:lnTo>
                  <a:pt x="122090" y="701227"/>
                </a:lnTo>
                <a:lnTo>
                  <a:pt x="124109" y="689764"/>
                </a:lnTo>
                <a:lnTo>
                  <a:pt x="161463" y="621787"/>
                </a:lnTo>
                <a:cubicBezTo>
                  <a:pt x="181230" y="584941"/>
                  <a:pt x="199543" y="550044"/>
                  <a:pt x="215451" y="519364"/>
                </a:cubicBezTo>
                <a:lnTo>
                  <a:pt x="222547" y="505172"/>
                </a:lnTo>
                <a:lnTo>
                  <a:pt x="273840" y="438362"/>
                </a:lnTo>
                <a:cubicBezTo>
                  <a:pt x="298757" y="405908"/>
                  <a:pt x="323299" y="373185"/>
                  <a:pt x="346341" y="339390"/>
                </a:cubicBezTo>
                <a:close/>
                <a:moveTo>
                  <a:pt x="68199" y="339390"/>
                </a:moveTo>
                <a:lnTo>
                  <a:pt x="70612" y="343299"/>
                </a:lnTo>
                <a:lnTo>
                  <a:pt x="62941" y="352009"/>
                </a:lnTo>
                <a:close/>
                <a:moveTo>
                  <a:pt x="347375" y="336823"/>
                </a:moveTo>
                <a:lnTo>
                  <a:pt x="346456" y="339202"/>
                </a:lnTo>
                <a:lnTo>
                  <a:pt x="346341" y="339390"/>
                </a:lnTo>
                <a:close/>
                <a:moveTo>
                  <a:pt x="663164" y="333227"/>
                </a:moveTo>
                <a:lnTo>
                  <a:pt x="659708" y="341921"/>
                </a:lnTo>
                <a:lnTo>
                  <a:pt x="644609" y="358821"/>
                </a:lnTo>
                <a:lnTo>
                  <a:pt x="644718" y="357939"/>
                </a:lnTo>
                <a:lnTo>
                  <a:pt x="656818" y="341649"/>
                </a:lnTo>
                <a:close/>
                <a:moveTo>
                  <a:pt x="669419" y="331051"/>
                </a:moveTo>
                <a:lnTo>
                  <a:pt x="664594" y="344442"/>
                </a:lnTo>
                <a:lnTo>
                  <a:pt x="657207" y="355751"/>
                </a:lnTo>
                <a:lnTo>
                  <a:pt x="652510" y="361896"/>
                </a:lnTo>
                <a:lnTo>
                  <a:pt x="658847" y="344088"/>
                </a:lnTo>
                <a:lnTo>
                  <a:pt x="659708" y="341921"/>
                </a:lnTo>
                <a:close/>
                <a:moveTo>
                  <a:pt x="514866" y="328499"/>
                </a:moveTo>
                <a:lnTo>
                  <a:pt x="512649" y="348243"/>
                </a:lnTo>
                <a:lnTo>
                  <a:pt x="502571" y="364384"/>
                </a:lnTo>
                <a:lnTo>
                  <a:pt x="468439" y="417018"/>
                </a:lnTo>
                <a:close/>
                <a:moveTo>
                  <a:pt x="742513" y="327599"/>
                </a:moveTo>
                <a:lnTo>
                  <a:pt x="754537" y="356628"/>
                </a:lnTo>
                <a:lnTo>
                  <a:pt x="722652" y="404835"/>
                </a:lnTo>
                <a:lnTo>
                  <a:pt x="715782" y="416879"/>
                </a:lnTo>
                <a:lnTo>
                  <a:pt x="716609" y="413601"/>
                </a:lnTo>
                <a:lnTo>
                  <a:pt x="730549" y="347068"/>
                </a:lnTo>
                <a:close/>
                <a:moveTo>
                  <a:pt x="671976" y="321375"/>
                </a:moveTo>
                <a:lnTo>
                  <a:pt x="671956" y="321559"/>
                </a:lnTo>
                <a:lnTo>
                  <a:pt x="663164" y="333227"/>
                </a:lnTo>
                <a:lnTo>
                  <a:pt x="663837" y="331535"/>
                </a:lnTo>
                <a:close/>
                <a:moveTo>
                  <a:pt x="595245" y="319756"/>
                </a:moveTo>
                <a:lnTo>
                  <a:pt x="594209" y="325297"/>
                </a:lnTo>
                <a:lnTo>
                  <a:pt x="577530" y="351889"/>
                </a:lnTo>
                <a:close/>
                <a:moveTo>
                  <a:pt x="611554" y="316259"/>
                </a:moveTo>
                <a:lnTo>
                  <a:pt x="608123" y="339390"/>
                </a:lnTo>
                <a:cubicBezTo>
                  <a:pt x="603325" y="357620"/>
                  <a:pt x="595215" y="380614"/>
                  <a:pt x="584683" y="406912"/>
                </a:cubicBezTo>
                <a:lnTo>
                  <a:pt x="561663" y="459879"/>
                </a:lnTo>
                <a:lnTo>
                  <a:pt x="552704" y="473021"/>
                </a:lnTo>
                <a:lnTo>
                  <a:pt x="575400" y="404835"/>
                </a:lnTo>
                <a:lnTo>
                  <a:pt x="586089" y="364065"/>
                </a:lnTo>
                <a:lnTo>
                  <a:pt x="591761" y="355751"/>
                </a:lnTo>
                <a:close/>
                <a:moveTo>
                  <a:pt x="735817" y="311435"/>
                </a:moveTo>
                <a:lnTo>
                  <a:pt x="737276" y="314958"/>
                </a:lnTo>
                <a:lnTo>
                  <a:pt x="730549" y="347068"/>
                </a:lnTo>
                <a:lnTo>
                  <a:pt x="693572" y="407244"/>
                </a:lnTo>
                <a:lnTo>
                  <a:pt x="693476" y="406315"/>
                </a:lnTo>
                <a:lnTo>
                  <a:pt x="704820" y="358706"/>
                </a:lnTo>
                <a:lnTo>
                  <a:pt x="712004" y="346946"/>
                </a:lnTo>
                <a:cubicBezTo>
                  <a:pt x="714821" y="342702"/>
                  <a:pt x="718259" y="337602"/>
                  <a:pt x="722651" y="331079"/>
                </a:cubicBezTo>
                <a:close/>
                <a:moveTo>
                  <a:pt x="689920" y="308104"/>
                </a:moveTo>
                <a:lnTo>
                  <a:pt x="664178" y="345598"/>
                </a:lnTo>
                <a:lnTo>
                  <a:pt x="664594" y="344442"/>
                </a:lnTo>
                <a:lnTo>
                  <a:pt x="684011" y="314718"/>
                </a:lnTo>
                <a:close/>
                <a:moveTo>
                  <a:pt x="708367" y="304515"/>
                </a:moveTo>
                <a:lnTo>
                  <a:pt x="708249" y="307302"/>
                </a:lnTo>
                <a:lnTo>
                  <a:pt x="704166" y="325231"/>
                </a:lnTo>
                <a:lnTo>
                  <a:pt x="696103" y="341508"/>
                </a:lnTo>
                <a:lnTo>
                  <a:pt x="699247" y="325926"/>
                </a:lnTo>
                <a:close/>
                <a:moveTo>
                  <a:pt x="714699" y="303969"/>
                </a:moveTo>
                <a:lnTo>
                  <a:pt x="711101" y="332349"/>
                </a:lnTo>
                <a:lnTo>
                  <a:pt x="704820" y="358706"/>
                </a:lnTo>
                <a:lnTo>
                  <a:pt x="699934" y="366706"/>
                </a:lnTo>
                <a:cubicBezTo>
                  <a:pt x="698286" y="369807"/>
                  <a:pt x="696601" y="373191"/>
                  <a:pt x="694547" y="377427"/>
                </a:cubicBezTo>
                <a:lnTo>
                  <a:pt x="691203" y="384397"/>
                </a:lnTo>
                <a:lnTo>
                  <a:pt x="690814" y="380647"/>
                </a:lnTo>
                <a:lnTo>
                  <a:pt x="700885" y="339640"/>
                </a:lnTo>
                <a:lnTo>
                  <a:pt x="704166" y="325231"/>
                </a:lnTo>
                <a:close/>
                <a:moveTo>
                  <a:pt x="112216" y="296059"/>
                </a:moveTo>
                <a:lnTo>
                  <a:pt x="85982" y="368203"/>
                </a:lnTo>
                <a:lnTo>
                  <a:pt x="70612" y="343299"/>
                </a:lnTo>
                <a:close/>
                <a:moveTo>
                  <a:pt x="703827" y="296055"/>
                </a:moveTo>
                <a:lnTo>
                  <a:pt x="657207" y="404835"/>
                </a:lnTo>
                <a:lnTo>
                  <a:pt x="645197" y="430284"/>
                </a:lnTo>
                <a:lnTo>
                  <a:pt x="689929" y="323028"/>
                </a:lnTo>
                <a:close/>
                <a:moveTo>
                  <a:pt x="650813" y="294604"/>
                </a:moveTo>
                <a:lnTo>
                  <a:pt x="648239" y="322686"/>
                </a:lnTo>
                <a:lnTo>
                  <a:pt x="644571" y="329968"/>
                </a:lnTo>
                <a:cubicBezTo>
                  <a:pt x="631805" y="357563"/>
                  <a:pt x="634405" y="360822"/>
                  <a:pt x="642318" y="354514"/>
                </a:cubicBezTo>
                <a:lnTo>
                  <a:pt x="645558" y="351100"/>
                </a:lnTo>
                <a:lnTo>
                  <a:pt x="644718" y="357939"/>
                </a:lnTo>
                <a:lnTo>
                  <a:pt x="641362" y="362456"/>
                </a:lnTo>
                <a:lnTo>
                  <a:pt x="628248" y="377135"/>
                </a:lnTo>
                <a:lnTo>
                  <a:pt x="580674" y="436222"/>
                </a:lnTo>
                <a:lnTo>
                  <a:pt x="625620" y="339524"/>
                </a:lnTo>
                <a:close/>
                <a:moveTo>
                  <a:pt x="615171" y="291877"/>
                </a:moveTo>
                <a:lnTo>
                  <a:pt x="611998" y="313268"/>
                </a:lnTo>
                <a:lnTo>
                  <a:pt x="610830" y="315461"/>
                </a:lnTo>
                <a:lnTo>
                  <a:pt x="589628" y="349787"/>
                </a:lnTo>
                <a:lnTo>
                  <a:pt x="594209" y="325297"/>
                </a:lnTo>
                <a:close/>
                <a:moveTo>
                  <a:pt x="308231" y="290585"/>
                </a:moveTo>
                <a:lnTo>
                  <a:pt x="306496" y="293218"/>
                </a:lnTo>
                <a:lnTo>
                  <a:pt x="290935" y="320071"/>
                </a:lnTo>
                <a:lnTo>
                  <a:pt x="286140" y="325736"/>
                </a:lnTo>
                <a:lnTo>
                  <a:pt x="251740" y="368476"/>
                </a:lnTo>
                <a:lnTo>
                  <a:pt x="255730" y="357087"/>
                </a:lnTo>
                <a:close/>
                <a:moveTo>
                  <a:pt x="706787" y="290310"/>
                </a:moveTo>
                <a:lnTo>
                  <a:pt x="703827" y="296055"/>
                </a:lnTo>
                <a:lnTo>
                  <a:pt x="705909" y="291197"/>
                </a:lnTo>
                <a:close/>
                <a:moveTo>
                  <a:pt x="152594" y="286425"/>
                </a:moveTo>
                <a:lnTo>
                  <a:pt x="145180" y="303535"/>
                </a:lnTo>
                <a:lnTo>
                  <a:pt x="131971" y="326568"/>
                </a:lnTo>
                <a:cubicBezTo>
                  <a:pt x="124103" y="341188"/>
                  <a:pt x="120465" y="350059"/>
                  <a:pt x="104461" y="381074"/>
                </a:cubicBezTo>
                <a:lnTo>
                  <a:pt x="97125" y="395084"/>
                </a:lnTo>
                <a:lnTo>
                  <a:pt x="93847" y="386662"/>
                </a:lnTo>
                <a:lnTo>
                  <a:pt x="150005" y="290306"/>
                </a:lnTo>
                <a:close/>
                <a:moveTo>
                  <a:pt x="709164" y="285695"/>
                </a:moveTo>
                <a:lnTo>
                  <a:pt x="709067" y="288007"/>
                </a:lnTo>
                <a:lnTo>
                  <a:pt x="706787" y="290310"/>
                </a:lnTo>
                <a:close/>
                <a:moveTo>
                  <a:pt x="551718" y="285669"/>
                </a:moveTo>
                <a:lnTo>
                  <a:pt x="549885" y="292704"/>
                </a:lnTo>
                <a:lnTo>
                  <a:pt x="547309" y="296631"/>
                </a:lnTo>
                <a:cubicBezTo>
                  <a:pt x="537653" y="311725"/>
                  <a:pt x="526424" y="329613"/>
                  <a:pt x="513393" y="350718"/>
                </a:cubicBezTo>
                <a:lnTo>
                  <a:pt x="512140" y="352775"/>
                </a:lnTo>
                <a:lnTo>
                  <a:pt x="512649" y="348243"/>
                </a:lnTo>
                <a:close/>
                <a:moveTo>
                  <a:pt x="708327" y="281295"/>
                </a:moveTo>
                <a:lnTo>
                  <a:pt x="708793" y="282731"/>
                </a:lnTo>
                <a:lnTo>
                  <a:pt x="706291" y="290306"/>
                </a:lnTo>
                <a:lnTo>
                  <a:pt x="705909" y="291197"/>
                </a:lnTo>
                <a:lnTo>
                  <a:pt x="696833" y="300366"/>
                </a:lnTo>
                <a:lnTo>
                  <a:pt x="689920" y="308104"/>
                </a:lnTo>
                <a:close/>
                <a:moveTo>
                  <a:pt x="629964" y="279526"/>
                </a:moveTo>
                <a:lnTo>
                  <a:pt x="611554" y="316259"/>
                </a:lnTo>
                <a:lnTo>
                  <a:pt x="611998" y="313268"/>
                </a:lnTo>
                <a:close/>
                <a:moveTo>
                  <a:pt x="717846" y="279137"/>
                </a:moveTo>
                <a:lnTo>
                  <a:pt x="717175" y="284428"/>
                </a:lnTo>
                <a:lnTo>
                  <a:pt x="715946" y="286722"/>
                </a:lnTo>
                <a:lnTo>
                  <a:pt x="708367" y="304515"/>
                </a:lnTo>
                <a:lnTo>
                  <a:pt x="709067" y="288007"/>
                </a:lnTo>
                <a:close/>
                <a:moveTo>
                  <a:pt x="721381" y="276582"/>
                </a:moveTo>
                <a:lnTo>
                  <a:pt x="724083" y="283105"/>
                </a:lnTo>
                <a:lnTo>
                  <a:pt x="716593" y="300144"/>
                </a:lnTo>
                <a:lnTo>
                  <a:pt x="714699" y="303969"/>
                </a:lnTo>
                <a:lnTo>
                  <a:pt x="717175" y="284428"/>
                </a:lnTo>
                <a:close/>
                <a:moveTo>
                  <a:pt x="560821" y="276025"/>
                </a:moveTo>
                <a:lnTo>
                  <a:pt x="559039" y="290306"/>
                </a:lnTo>
                <a:cubicBezTo>
                  <a:pt x="554074" y="312026"/>
                  <a:pt x="548231" y="335750"/>
                  <a:pt x="541657" y="360987"/>
                </a:cubicBezTo>
                <a:lnTo>
                  <a:pt x="523866" y="426168"/>
                </a:lnTo>
                <a:lnTo>
                  <a:pt x="499949" y="457183"/>
                </a:lnTo>
                <a:lnTo>
                  <a:pt x="500524" y="452672"/>
                </a:lnTo>
                <a:lnTo>
                  <a:pt x="503153" y="430547"/>
                </a:lnTo>
                <a:lnTo>
                  <a:pt x="532939" y="357719"/>
                </a:lnTo>
                <a:lnTo>
                  <a:pt x="549885" y="292704"/>
                </a:lnTo>
                <a:close/>
                <a:moveTo>
                  <a:pt x="163681" y="272423"/>
                </a:moveTo>
                <a:lnTo>
                  <a:pt x="149864" y="306581"/>
                </a:lnTo>
                <a:lnTo>
                  <a:pt x="132500" y="358946"/>
                </a:lnTo>
                <a:lnTo>
                  <a:pt x="100338" y="403337"/>
                </a:lnTo>
                <a:lnTo>
                  <a:pt x="99609" y="401464"/>
                </a:lnTo>
                <a:lnTo>
                  <a:pt x="131599" y="334875"/>
                </a:lnTo>
                <a:lnTo>
                  <a:pt x="145180" y="303535"/>
                </a:lnTo>
                <a:lnTo>
                  <a:pt x="149019" y="296840"/>
                </a:lnTo>
                <a:close/>
                <a:moveTo>
                  <a:pt x="712564" y="271009"/>
                </a:moveTo>
                <a:lnTo>
                  <a:pt x="711850" y="273474"/>
                </a:lnTo>
                <a:lnTo>
                  <a:pt x="710139" y="278655"/>
                </a:lnTo>
                <a:lnTo>
                  <a:pt x="708327" y="281295"/>
                </a:lnTo>
                <a:lnTo>
                  <a:pt x="707503" y="278755"/>
                </a:lnTo>
                <a:close/>
                <a:moveTo>
                  <a:pt x="718922" y="270647"/>
                </a:moveTo>
                <a:lnTo>
                  <a:pt x="721084" y="275866"/>
                </a:lnTo>
                <a:lnTo>
                  <a:pt x="717846" y="279137"/>
                </a:lnTo>
                <a:close/>
                <a:moveTo>
                  <a:pt x="717686" y="267663"/>
                </a:moveTo>
                <a:lnTo>
                  <a:pt x="718029" y="268490"/>
                </a:lnTo>
                <a:lnTo>
                  <a:pt x="709164" y="285695"/>
                </a:lnTo>
                <a:lnTo>
                  <a:pt x="709233" y="284088"/>
                </a:lnTo>
                <a:lnTo>
                  <a:pt x="708793" y="282731"/>
                </a:lnTo>
                <a:lnTo>
                  <a:pt x="710139" y="278655"/>
                </a:lnTo>
                <a:close/>
                <a:moveTo>
                  <a:pt x="715240" y="261758"/>
                </a:moveTo>
                <a:lnTo>
                  <a:pt x="716547" y="264912"/>
                </a:lnTo>
                <a:lnTo>
                  <a:pt x="712564" y="271009"/>
                </a:lnTo>
                <a:close/>
                <a:moveTo>
                  <a:pt x="457054" y="259940"/>
                </a:moveTo>
                <a:lnTo>
                  <a:pt x="444509" y="290306"/>
                </a:lnTo>
                <a:cubicBezTo>
                  <a:pt x="419535" y="344197"/>
                  <a:pt x="391961" y="403668"/>
                  <a:pt x="362539" y="465933"/>
                </a:cubicBezTo>
                <a:lnTo>
                  <a:pt x="327629" y="538111"/>
                </a:lnTo>
                <a:lnTo>
                  <a:pt x="297257" y="584810"/>
                </a:lnTo>
                <a:lnTo>
                  <a:pt x="319387" y="500003"/>
                </a:lnTo>
                <a:lnTo>
                  <a:pt x="377101" y="380794"/>
                </a:lnTo>
                <a:lnTo>
                  <a:pt x="390576" y="360248"/>
                </a:lnTo>
                <a:close/>
                <a:moveTo>
                  <a:pt x="619561" y="258337"/>
                </a:moveTo>
                <a:lnTo>
                  <a:pt x="618971" y="266260"/>
                </a:lnTo>
                <a:lnTo>
                  <a:pt x="617516" y="276074"/>
                </a:lnTo>
                <a:lnTo>
                  <a:pt x="601596" y="308237"/>
                </a:lnTo>
                <a:lnTo>
                  <a:pt x="595245" y="319756"/>
                </a:lnTo>
                <a:lnTo>
                  <a:pt x="600720" y="290489"/>
                </a:lnTo>
                <a:close/>
                <a:moveTo>
                  <a:pt x="697463" y="254424"/>
                </a:moveTo>
                <a:lnTo>
                  <a:pt x="702166" y="262293"/>
                </a:lnTo>
                <a:lnTo>
                  <a:pt x="707503" y="278755"/>
                </a:lnTo>
                <a:lnTo>
                  <a:pt x="684011" y="314718"/>
                </a:lnTo>
                <a:lnTo>
                  <a:pt x="669419" y="331051"/>
                </a:lnTo>
                <a:lnTo>
                  <a:pt x="671578" y="325059"/>
                </a:lnTo>
                <a:lnTo>
                  <a:pt x="671956" y="321559"/>
                </a:lnTo>
                <a:lnTo>
                  <a:pt x="673155" y="319967"/>
                </a:lnTo>
                <a:lnTo>
                  <a:pt x="674605" y="318094"/>
                </a:lnTo>
                <a:lnTo>
                  <a:pt x="678487" y="313247"/>
                </a:lnTo>
                <a:cubicBezTo>
                  <a:pt x="679892" y="311389"/>
                  <a:pt x="680398" y="310656"/>
                  <a:pt x="679634" y="311593"/>
                </a:cubicBezTo>
                <a:lnTo>
                  <a:pt x="674605" y="318094"/>
                </a:lnTo>
                <a:lnTo>
                  <a:pt x="671976" y="321375"/>
                </a:lnTo>
                <a:lnTo>
                  <a:pt x="673346" y="308675"/>
                </a:lnTo>
                <a:lnTo>
                  <a:pt x="673758" y="306576"/>
                </a:lnTo>
                <a:lnTo>
                  <a:pt x="686661" y="274117"/>
                </a:lnTo>
                <a:close/>
                <a:moveTo>
                  <a:pt x="573083" y="247104"/>
                </a:moveTo>
                <a:lnTo>
                  <a:pt x="574831" y="255009"/>
                </a:lnTo>
                <a:lnTo>
                  <a:pt x="571782" y="259307"/>
                </a:lnTo>
                <a:lnTo>
                  <a:pt x="560821" y="276025"/>
                </a:lnTo>
                <a:lnTo>
                  <a:pt x="561719" y="268821"/>
                </a:lnTo>
                <a:close/>
                <a:moveTo>
                  <a:pt x="524021" y="245811"/>
                </a:moveTo>
                <a:lnTo>
                  <a:pt x="521374" y="269933"/>
                </a:lnTo>
                <a:lnTo>
                  <a:pt x="521234" y="270254"/>
                </a:lnTo>
                <a:cubicBezTo>
                  <a:pt x="517100" y="278962"/>
                  <a:pt x="509162" y="294486"/>
                  <a:pt x="493593" y="323028"/>
                </a:cubicBezTo>
                <a:lnTo>
                  <a:pt x="436379" y="423153"/>
                </a:lnTo>
                <a:lnTo>
                  <a:pt x="437817" y="418235"/>
                </a:lnTo>
                <a:lnTo>
                  <a:pt x="444509" y="404835"/>
                </a:lnTo>
                <a:close/>
                <a:moveTo>
                  <a:pt x="356372" y="243386"/>
                </a:moveTo>
                <a:lnTo>
                  <a:pt x="329980" y="290306"/>
                </a:lnTo>
                <a:lnTo>
                  <a:pt x="222547" y="505172"/>
                </a:lnTo>
                <a:lnTo>
                  <a:pt x="199089" y="535726"/>
                </a:lnTo>
                <a:lnTo>
                  <a:pt x="132602" y="641428"/>
                </a:lnTo>
                <a:lnTo>
                  <a:pt x="136675" y="611044"/>
                </a:lnTo>
                <a:lnTo>
                  <a:pt x="141038" y="602118"/>
                </a:lnTo>
                <a:cubicBezTo>
                  <a:pt x="185561" y="512840"/>
                  <a:pt x="234403" y="419870"/>
                  <a:pt x="272517" y="351854"/>
                </a:cubicBezTo>
                <a:lnTo>
                  <a:pt x="290935" y="320071"/>
                </a:lnTo>
                <a:lnTo>
                  <a:pt x="329980" y="273944"/>
                </a:lnTo>
                <a:close/>
                <a:moveTo>
                  <a:pt x="690714" y="243133"/>
                </a:moveTo>
                <a:lnTo>
                  <a:pt x="691008" y="243626"/>
                </a:lnTo>
                <a:lnTo>
                  <a:pt x="685890" y="257776"/>
                </a:lnTo>
                <a:cubicBezTo>
                  <a:pt x="682840" y="266874"/>
                  <a:pt x="680541" y="274487"/>
                  <a:pt x="678795" y="280952"/>
                </a:cubicBezTo>
                <a:lnTo>
                  <a:pt x="673758" y="306576"/>
                </a:lnTo>
                <a:lnTo>
                  <a:pt x="663837" y="331535"/>
                </a:lnTo>
                <a:lnTo>
                  <a:pt x="662252" y="333513"/>
                </a:lnTo>
                <a:lnTo>
                  <a:pt x="645558" y="351100"/>
                </a:lnTo>
                <a:lnTo>
                  <a:pt x="645857" y="348667"/>
                </a:lnTo>
                <a:lnTo>
                  <a:pt x="648239" y="322686"/>
                </a:lnTo>
                <a:lnTo>
                  <a:pt x="662830" y="293715"/>
                </a:lnTo>
                <a:close/>
                <a:moveTo>
                  <a:pt x="181514" y="243075"/>
                </a:moveTo>
                <a:lnTo>
                  <a:pt x="163812" y="272205"/>
                </a:lnTo>
                <a:lnTo>
                  <a:pt x="163681" y="272423"/>
                </a:lnTo>
                <a:lnTo>
                  <a:pt x="166371" y="265773"/>
                </a:lnTo>
                <a:close/>
                <a:moveTo>
                  <a:pt x="294223" y="234673"/>
                </a:moveTo>
                <a:lnTo>
                  <a:pt x="261181" y="341529"/>
                </a:lnTo>
                <a:lnTo>
                  <a:pt x="255730" y="357087"/>
                </a:lnTo>
                <a:lnTo>
                  <a:pt x="166367" y="470280"/>
                </a:lnTo>
                <a:cubicBezTo>
                  <a:pt x="143800" y="499715"/>
                  <a:pt x="120906" y="528983"/>
                  <a:pt x="98740" y="558755"/>
                </a:cubicBezTo>
                <a:lnTo>
                  <a:pt x="81087" y="584286"/>
                </a:lnTo>
                <a:lnTo>
                  <a:pt x="81116" y="583751"/>
                </a:lnTo>
                <a:lnTo>
                  <a:pt x="84560" y="568448"/>
                </a:lnTo>
                <a:lnTo>
                  <a:pt x="85105" y="565447"/>
                </a:lnTo>
                <a:lnTo>
                  <a:pt x="109256" y="527637"/>
                </a:lnTo>
                <a:cubicBezTo>
                  <a:pt x="128793" y="497917"/>
                  <a:pt x="148279" y="468168"/>
                  <a:pt x="166367" y="437558"/>
                </a:cubicBezTo>
                <a:cubicBezTo>
                  <a:pt x="183749" y="408142"/>
                  <a:pt x="199600" y="377856"/>
                  <a:pt x="215451" y="347570"/>
                </a:cubicBezTo>
                <a:lnTo>
                  <a:pt x="216155" y="346279"/>
                </a:lnTo>
                <a:lnTo>
                  <a:pt x="254231" y="288642"/>
                </a:lnTo>
                <a:close/>
                <a:moveTo>
                  <a:pt x="700453" y="226057"/>
                </a:moveTo>
                <a:lnTo>
                  <a:pt x="705861" y="239113"/>
                </a:lnTo>
                <a:lnTo>
                  <a:pt x="697463" y="254424"/>
                </a:lnTo>
                <a:lnTo>
                  <a:pt x="691008" y="243626"/>
                </a:lnTo>
                <a:lnTo>
                  <a:pt x="692087" y="240642"/>
                </a:lnTo>
                <a:lnTo>
                  <a:pt x="693567" y="237958"/>
                </a:lnTo>
                <a:close/>
                <a:moveTo>
                  <a:pt x="657207" y="224860"/>
                </a:moveTo>
                <a:cubicBezTo>
                  <a:pt x="645519" y="248236"/>
                  <a:pt x="637254" y="265089"/>
                  <a:pt x="630246" y="278997"/>
                </a:cubicBezTo>
                <a:lnTo>
                  <a:pt x="629964" y="279526"/>
                </a:lnTo>
                <a:lnTo>
                  <a:pt x="630676" y="278105"/>
                </a:lnTo>
                <a:lnTo>
                  <a:pt x="641690" y="249598"/>
                </a:lnTo>
                <a:close/>
                <a:moveTo>
                  <a:pt x="482537" y="221999"/>
                </a:moveTo>
                <a:lnTo>
                  <a:pt x="479360" y="255468"/>
                </a:lnTo>
                <a:lnTo>
                  <a:pt x="469234" y="301431"/>
                </a:lnTo>
                <a:lnTo>
                  <a:pt x="435123" y="362830"/>
                </a:lnTo>
                <a:lnTo>
                  <a:pt x="438400" y="351987"/>
                </a:lnTo>
                <a:cubicBezTo>
                  <a:pt x="448002" y="319315"/>
                  <a:pt x="458015" y="283412"/>
                  <a:pt x="467476" y="247025"/>
                </a:cubicBezTo>
                <a:lnTo>
                  <a:pt x="468476" y="242840"/>
                </a:lnTo>
                <a:close/>
                <a:moveTo>
                  <a:pt x="609784" y="221588"/>
                </a:moveTo>
                <a:lnTo>
                  <a:pt x="600952" y="289249"/>
                </a:lnTo>
                <a:lnTo>
                  <a:pt x="600720" y="290489"/>
                </a:lnTo>
                <a:lnTo>
                  <a:pt x="584173" y="318727"/>
                </a:lnTo>
                <a:lnTo>
                  <a:pt x="546181" y="395819"/>
                </a:lnTo>
                <a:lnTo>
                  <a:pt x="527238" y="421795"/>
                </a:lnTo>
                <a:lnTo>
                  <a:pt x="524013" y="425976"/>
                </a:lnTo>
                <a:lnTo>
                  <a:pt x="526755" y="418306"/>
                </a:lnTo>
                <a:cubicBezTo>
                  <a:pt x="549933" y="352368"/>
                  <a:pt x="572964" y="281940"/>
                  <a:pt x="575400" y="257583"/>
                </a:cubicBezTo>
                <a:lnTo>
                  <a:pt x="574831" y="255009"/>
                </a:lnTo>
                <a:lnTo>
                  <a:pt x="588174" y="236199"/>
                </a:lnTo>
                <a:cubicBezTo>
                  <a:pt x="630856" y="180037"/>
                  <a:pt x="561538" y="318384"/>
                  <a:pt x="607132" y="226902"/>
                </a:cubicBezTo>
                <a:close/>
                <a:moveTo>
                  <a:pt x="563982" y="219523"/>
                </a:moveTo>
                <a:lnTo>
                  <a:pt x="567024" y="226309"/>
                </a:lnTo>
                <a:lnTo>
                  <a:pt x="561719" y="268821"/>
                </a:lnTo>
                <a:lnTo>
                  <a:pt x="559039" y="273944"/>
                </a:lnTo>
                <a:lnTo>
                  <a:pt x="551718" y="285669"/>
                </a:lnTo>
                <a:lnTo>
                  <a:pt x="559039" y="257583"/>
                </a:lnTo>
                <a:lnTo>
                  <a:pt x="562019" y="224064"/>
                </a:lnTo>
                <a:close/>
                <a:moveTo>
                  <a:pt x="474455" y="217818"/>
                </a:moveTo>
                <a:lnTo>
                  <a:pt x="468476" y="242840"/>
                </a:lnTo>
                <a:lnTo>
                  <a:pt x="463415" y="250342"/>
                </a:lnTo>
                <a:lnTo>
                  <a:pt x="457054" y="259940"/>
                </a:lnTo>
                <a:close/>
                <a:moveTo>
                  <a:pt x="696091" y="215528"/>
                </a:moveTo>
                <a:lnTo>
                  <a:pt x="698877" y="222254"/>
                </a:lnTo>
                <a:lnTo>
                  <a:pt x="697495" y="225691"/>
                </a:lnTo>
                <a:lnTo>
                  <a:pt x="692087" y="240642"/>
                </a:lnTo>
                <a:lnTo>
                  <a:pt x="690714" y="243133"/>
                </a:lnTo>
                <a:lnTo>
                  <a:pt x="685381" y="234211"/>
                </a:lnTo>
                <a:lnTo>
                  <a:pt x="685002" y="233646"/>
                </a:lnTo>
                <a:lnTo>
                  <a:pt x="689929" y="224860"/>
                </a:lnTo>
                <a:close/>
                <a:moveTo>
                  <a:pt x="559039" y="208499"/>
                </a:moveTo>
                <a:lnTo>
                  <a:pt x="562681" y="216622"/>
                </a:lnTo>
                <a:lnTo>
                  <a:pt x="562019" y="224064"/>
                </a:lnTo>
                <a:lnTo>
                  <a:pt x="526316" y="306667"/>
                </a:lnTo>
                <a:lnTo>
                  <a:pt x="514866" y="328499"/>
                </a:lnTo>
                <a:lnTo>
                  <a:pt x="516649" y="312613"/>
                </a:lnTo>
                <a:cubicBezTo>
                  <a:pt x="518360" y="297253"/>
                  <a:pt x="519951" y="282862"/>
                  <a:pt x="521330" y="270340"/>
                </a:cubicBezTo>
                <a:lnTo>
                  <a:pt x="521374" y="269933"/>
                </a:lnTo>
                <a:lnTo>
                  <a:pt x="525059" y="261530"/>
                </a:lnTo>
                <a:cubicBezTo>
                  <a:pt x="528275" y="252928"/>
                  <a:pt x="519672" y="267550"/>
                  <a:pt x="559039" y="208499"/>
                </a:cubicBezTo>
                <a:close/>
                <a:moveTo>
                  <a:pt x="667143" y="206976"/>
                </a:moveTo>
                <a:lnTo>
                  <a:pt x="685002" y="233646"/>
                </a:lnTo>
                <a:lnTo>
                  <a:pt x="650813" y="294604"/>
                </a:lnTo>
                <a:lnTo>
                  <a:pt x="657207" y="224860"/>
                </a:lnTo>
                <a:close/>
                <a:moveTo>
                  <a:pt x="657818" y="193051"/>
                </a:moveTo>
                <a:lnTo>
                  <a:pt x="660913" y="197672"/>
                </a:lnTo>
                <a:lnTo>
                  <a:pt x="654354" y="216820"/>
                </a:lnTo>
                <a:lnTo>
                  <a:pt x="641690" y="249598"/>
                </a:lnTo>
                <a:lnTo>
                  <a:pt x="615171" y="291877"/>
                </a:lnTo>
                <a:lnTo>
                  <a:pt x="617516" y="276074"/>
                </a:lnTo>
                <a:lnTo>
                  <a:pt x="628227" y="254434"/>
                </a:lnTo>
                <a:cubicBezTo>
                  <a:pt x="636465" y="237234"/>
                  <a:pt x="643710" y="221660"/>
                  <a:pt x="648896" y="210386"/>
                </a:cubicBezTo>
                <a:lnTo>
                  <a:pt x="653268" y="200815"/>
                </a:lnTo>
                <a:close/>
                <a:moveTo>
                  <a:pt x="438353" y="186243"/>
                </a:moveTo>
                <a:lnTo>
                  <a:pt x="432045" y="199696"/>
                </a:lnTo>
                <a:lnTo>
                  <a:pt x="402521" y="272638"/>
                </a:lnTo>
                <a:lnTo>
                  <a:pt x="352253" y="354317"/>
                </a:lnTo>
                <a:lnTo>
                  <a:pt x="322081" y="408961"/>
                </a:lnTo>
                <a:lnTo>
                  <a:pt x="345947" y="340522"/>
                </a:lnTo>
                <a:lnTo>
                  <a:pt x="346456" y="339202"/>
                </a:lnTo>
                <a:lnTo>
                  <a:pt x="396125" y="258043"/>
                </a:lnTo>
                <a:close/>
                <a:moveTo>
                  <a:pt x="465895" y="182202"/>
                </a:moveTo>
                <a:lnTo>
                  <a:pt x="434998" y="261209"/>
                </a:lnTo>
                <a:lnTo>
                  <a:pt x="377101" y="380794"/>
                </a:lnTo>
                <a:lnTo>
                  <a:pt x="346626" y="427263"/>
                </a:lnTo>
                <a:lnTo>
                  <a:pt x="338431" y="439836"/>
                </a:lnTo>
                <a:lnTo>
                  <a:pt x="353899" y="392764"/>
                </a:lnTo>
                <a:lnTo>
                  <a:pt x="402521" y="272638"/>
                </a:lnTo>
                <a:lnTo>
                  <a:pt x="411787" y="257583"/>
                </a:lnTo>
                <a:close/>
                <a:moveTo>
                  <a:pt x="391088" y="181666"/>
                </a:moveTo>
                <a:lnTo>
                  <a:pt x="383326" y="195465"/>
                </a:lnTo>
                <a:lnTo>
                  <a:pt x="308231" y="290585"/>
                </a:lnTo>
                <a:lnTo>
                  <a:pt x="329980" y="257583"/>
                </a:lnTo>
                <a:cubicBezTo>
                  <a:pt x="349068" y="233041"/>
                  <a:pt x="369078" y="209163"/>
                  <a:pt x="388626" y="184953"/>
                </a:cubicBezTo>
                <a:close/>
                <a:moveTo>
                  <a:pt x="674786" y="164094"/>
                </a:moveTo>
                <a:lnTo>
                  <a:pt x="681697" y="180778"/>
                </a:lnTo>
                <a:lnTo>
                  <a:pt x="667143" y="206976"/>
                </a:lnTo>
                <a:lnTo>
                  <a:pt x="660913" y="197672"/>
                </a:lnTo>
                <a:lnTo>
                  <a:pt x="669074" y="173842"/>
                </a:lnTo>
                <a:close/>
                <a:moveTo>
                  <a:pt x="487786" y="162030"/>
                </a:moveTo>
                <a:lnTo>
                  <a:pt x="487527" y="169437"/>
                </a:lnTo>
                <a:lnTo>
                  <a:pt x="485462" y="191189"/>
                </a:lnTo>
                <a:lnTo>
                  <a:pt x="485121" y="192001"/>
                </a:lnTo>
                <a:lnTo>
                  <a:pt x="474455" y="217818"/>
                </a:lnTo>
                <a:close/>
                <a:moveTo>
                  <a:pt x="427607" y="160903"/>
                </a:moveTo>
                <a:lnTo>
                  <a:pt x="384071" y="250796"/>
                </a:lnTo>
                <a:cubicBezTo>
                  <a:pt x="376206" y="267866"/>
                  <a:pt x="368972" y="284079"/>
                  <a:pt x="362605" y="298992"/>
                </a:cubicBezTo>
                <a:lnTo>
                  <a:pt x="347375" y="336823"/>
                </a:lnTo>
                <a:lnTo>
                  <a:pt x="351967" y="324930"/>
                </a:lnTo>
                <a:cubicBezTo>
                  <a:pt x="362308" y="298764"/>
                  <a:pt x="377274" y="263323"/>
                  <a:pt x="404429" y="206606"/>
                </a:cubicBezTo>
                <a:lnTo>
                  <a:pt x="425818" y="162974"/>
                </a:lnTo>
                <a:close/>
                <a:moveTo>
                  <a:pt x="573329" y="146409"/>
                </a:moveTo>
                <a:lnTo>
                  <a:pt x="570208" y="200794"/>
                </a:lnTo>
                <a:lnTo>
                  <a:pt x="569480" y="206628"/>
                </a:lnTo>
                <a:lnTo>
                  <a:pt x="568499" y="209072"/>
                </a:lnTo>
                <a:lnTo>
                  <a:pt x="563982" y="219523"/>
                </a:lnTo>
                <a:lnTo>
                  <a:pt x="562681" y="216622"/>
                </a:lnTo>
                <a:lnTo>
                  <a:pt x="567938" y="157488"/>
                </a:lnTo>
                <a:close/>
                <a:moveTo>
                  <a:pt x="492052" y="144174"/>
                </a:moveTo>
                <a:lnTo>
                  <a:pt x="487786" y="162030"/>
                </a:lnTo>
                <a:lnTo>
                  <a:pt x="488213" y="149800"/>
                </a:lnTo>
                <a:close/>
                <a:moveTo>
                  <a:pt x="214941" y="142457"/>
                </a:moveTo>
                <a:lnTo>
                  <a:pt x="172861" y="210638"/>
                </a:lnTo>
                <a:cubicBezTo>
                  <a:pt x="155470" y="238211"/>
                  <a:pt x="137385" y="265178"/>
                  <a:pt x="117283" y="290306"/>
                </a:cubicBezTo>
                <a:lnTo>
                  <a:pt x="112216" y="296059"/>
                </a:lnTo>
                <a:lnTo>
                  <a:pt x="140931" y="217093"/>
                </a:lnTo>
                <a:lnTo>
                  <a:pt x="163288" y="189133"/>
                </a:lnTo>
                <a:close/>
                <a:moveTo>
                  <a:pt x="220176" y="137725"/>
                </a:moveTo>
                <a:lnTo>
                  <a:pt x="186730" y="215445"/>
                </a:lnTo>
                <a:lnTo>
                  <a:pt x="166371" y="265773"/>
                </a:lnTo>
                <a:lnTo>
                  <a:pt x="152594" y="286425"/>
                </a:lnTo>
                <a:lnTo>
                  <a:pt x="215008" y="142396"/>
                </a:lnTo>
                <a:close/>
                <a:moveTo>
                  <a:pt x="570919" y="123962"/>
                </a:moveTo>
                <a:lnTo>
                  <a:pt x="567938" y="157488"/>
                </a:lnTo>
                <a:lnTo>
                  <a:pt x="559039" y="175776"/>
                </a:lnTo>
                <a:lnTo>
                  <a:pt x="524021" y="245811"/>
                </a:lnTo>
                <a:lnTo>
                  <a:pt x="524737" y="239287"/>
                </a:lnTo>
                <a:cubicBezTo>
                  <a:pt x="525599" y="231407"/>
                  <a:pt x="526156" y="226297"/>
                  <a:pt x="526316" y="224860"/>
                </a:cubicBezTo>
                <a:cubicBezTo>
                  <a:pt x="515409" y="241222"/>
                  <a:pt x="503350" y="256872"/>
                  <a:pt x="493593" y="273944"/>
                </a:cubicBezTo>
                <a:cubicBezTo>
                  <a:pt x="481492" y="295121"/>
                  <a:pt x="474858" y="319409"/>
                  <a:pt x="460871" y="339390"/>
                </a:cubicBezTo>
                <a:lnTo>
                  <a:pt x="469234" y="301431"/>
                </a:lnTo>
                <a:lnTo>
                  <a:pt x="493593" y="257583"/>
                </a:lnTo>
                <a:cubicBezTo>
                  <a:pt x="567433" y="134517"/>
                  <a:pt x="549490" y="189666"/>
                  <a:pt x="565897" y="139236"/>
                </a:cubicBezTo>
                <a:close/>
                <a:moveTo>
                  <a:pt x="489159" y="122714"/>
                </a:moveTo>
                <a:lnTo>
                  <a:pt x="488213" y="149800"/>
                </a:lnTo>
                <a:lnTo>
                  <a:pt x="470037" y="176432"/>
                </a:lnTo>
                <a:lnTo>
                  <a:pt x="465895" y="182202"/>
                </a:lnTo>
                <a:close/>
                <a:moveTo>
                  <a:pt x="454835" y="105225"/>
                </a:moveTo>
                <a:lnTo>
                  <a:pt x="435927" y="142352"/>
                </a:lnTo>
                <a:lnTo>
                  <a:pt x="425818" y="162974"/>
                </a:lnTo>
                <a:lnTo>
                  <a:pt x="356372" y="243386"/>
                </a:lnTo>
                <a:lnTo>
                  <a:pt x="383326" y="195465"/>
                </a:lnTo>
                <a:lnTo>
                  <a:pt x="411787" y="159415"/>
                </a:lnTo>
                <a:cubicBezTo>
                  <a:pt x="425091" y="142784"/>
                  <a:pt x="438013" y="125772"/>
                  <a:pt x="451373" y="109153"/>
                </a:cubicBezTo>
                <a:close/>
                <a:moveTo>
                  <a:pt x="282987" y="93065"/>
                </a:moveTo>
                <a:lnTo>
                  <a:pt x="254508" y="133658"/>
                </a:lnTo>
                <a:lnTo>
                  <a:pt x="181514" y="243075"/>
                </a:lnTo>
                <a:lnTo>
                  <a:pt x="184859" y="237569"/>
                </a:lnTo>
                <a:cubicBezTo>
                  <a:pt x="201321" y="210564"/>
                  <a:pt x="222989" y="175148"/>
                  <a:pt x="251938" y="127835"/>
                </a:cubicBezTo>
                <a:lnTo>
                  <a:pt x="266807" y="103531"/>
                </a:lnTo>
                <a:close/>
                <a:moveTo>
                  <a:pt x="440451" y="92354"/>
                </a:moveTo>
                <a:lnTo>
                  <a:pt x="437055" y="98670"/>
                </a:lnTo>
                <a:lnTo>
                  <a:pt x="429729" y="108521"/>
                </a:lnTo>
                <a:cubicBezTo>
                  <a:pt x="412074" y="132348"/>
                  <a:pt x="419178" y="123123"/>
                  <a:pt x="431434" y="105672"/>
                </a:cubicBezTo>
                <a:close/>
                <a:moveTo>
                  <a:pt x="502058" y="89454"/>
                </a:moveTo>
                <a:lnTo>
                  <a:pt x="501968" y="89962"/>
                </a:lnTo>
                <a:lnTo>
                  <a:pt x="489159" y="122714"/>
                </a:lnTo>
                <a:lnTo>
                  <a:pt x="489672" y="108032"/>
                </a:lnTo>
                <a:close/>
                <a:moveTo>
                  <a:pt x="490364" y="88237"/>
                </a:moveTo>
                <a:lnTo>
                  <a:pt x="489672" y="108032"/>
                </a:lnTo>
                <a:lnTo>
                  <a:pt x="444509" y="175776"/>
                </a:lnTo>
                <a:lnTo>
                  <a:pt x="438353" y="186243"/>
                </a:lnTo>
                <a:lnTo>
                  <a:pt x="477118" y="103574"/>
                </a:lnTo>
                <a:close/>
                <a:moveTo>
                  <a:pt x="643072" y="87527"/>
                </a:moveTo>
                <a:lnTo>
                  <a:pt x="673487" y="160957"/>
                </a:lnTo>
                <a:lnTo>
                  <a:pt x="669074" y="173842"/>
                </a:lnTo>
                <a:lnTo>
                  <a:pt x="657818" y="193051"/>
                </a:lnTo>
                <a:lnTo>
                  <a:pt x="657207" y="192138"/>
                </a:lnTo>
                <a:cubicBezTo>
                  <a:pt x="657207" y="192138"/>
                  <a:pt x="656425" y="193881"/>
                  <a:pt x="654996" y="197034"/>
                </a:cubicBezTo>
                <a:lnTo>
                  <a:pt x="653268" y="200815"/>
                </a:lnTo>
                <a:lnTo>
                  <a:pt x="619561" y="258337"/>
                </a:lnTo>
                <a:lnTo>
                  <a:pt x="624484" y="192138"/>
                </a:lnTo>
                <a:lnTo>
                  <a:pt x="609784" y="221588"/>
                </a:lnTo>
                <a:lnTo>
                  <a:pt x="619448" y="147554"/>
                </a:lnTo>
                <a:lnTo>
                  <a:pt x="639962" y="96416"/>
                </a:lnTo>
                <a:close/>
                <a:moveTo>
                  <a:pt x="354972" y="69814"/>
                </a:moveTo>
                <a:lnTo>
                  <a:pt x="310982" y="187990"/>
                </a:lnTo>
                <a:lnTo>
                  <a:pt x="264535" y="257583"/>
                </a:lnTo>
                <a:lnTo>
                  <a:pt x="216155" y="346279"/>
                </a:lnTo>
                <a:lnTo>
                  <a:pt x="199089" y="372112"/>
                </a:lnTo>
                <a:cubicBezTo>
                  <a:pt x="180259" y="399013"/>
                  <a:pt x="157957" y="423139"/>
                  <a:pt x="135153" y="446884"/>
                </a:cubicBezTo>
                <a:lnTo>
                  <a:pt x="99716" y="485246"/>
                </a:lnTo>
                <a:lnTo>
                  <a:pt x="117283" y="404835"/>
                </a:lnTo>
                <a:lnTo>
                  <a:pt x="132500" y="358946"/>
                </a:lnTo>
                <a:lnTo>
                  <a:pt x="171800" y="304702"/>
                </a:lnTo>
                <a:cubicBezTo>
                  <a:pt x="213332" y="250601"/>
                  <a:pt x="255780" y="197156"/>
                  <a:pt x="297257" y="143054"/>
                </a:cubicBezTo>
                <a:cubicBezTo>
                  <a:pt x="307349" y="129891"/>
                  <a:pt x="325406" y="106811"/>
                  <a:pt x="347653" y="78864"/>
                </a:cubicBezTo>
                <a:close/>
                <a:moveTo>
                  <a:pt x="491212" y="63949"/>
                </a:moveTo>
                <a:lnTo>
                  <a:pt x="490851" y="74287"/>
                </a:lnTo>
                <a:lnTo>
                  <a:pt x="477118" y="103574"/>
                </a:lnTo>
                <a:lnTo>
                  <a:pt x="427607" y="160903"/>
                </a:lnTo>
                <a:lnTo>
                  <a:pt x="436936" y="141641"/>
                </a:lnTo>
                <a:lnTo>
                  <a:pt x="457593" y="102095"/>
                </a:lnTo>
                <a:close/>
                <a:moveTo>
                  <a:pt x="512803" y="62254"/>
                </a:moveTo>
                <a:lnTo>
                  <a:pt x="502321" y="89060"/>
                </a:lnTo>
                <a:lnTo>
                  <a:pt x="502058" y="89454"/>
                </a:lnTo>
                <a:lnTo>
                  <a:pt x="505347" y="70887"/>
                </a:lnTo>
                <a:close/>
                <a:moveTo>
                  <a:pt x="628557" y="54244"/>
                </a:moveTo>
                <a:lnTo>
                  <a:pt x="626649" y="75677"/>
                </a:lnTo>
                <a:cubicBezTo>
                  <a:pt x="624509" y="98610"/>
                  <a:pt x="622156" y="122504"/>
                  <a:pt x="619564" y="146664"/>
                </a:cubicBezTo>
                <a:lnTo>
                  <a:pt x="619448" y="147554"/>
                </a:lnTo>
                <a:lnTo>
                  <a:pt x="608057" y="175950"/>
                </a:lnTo>
                <a:cubicBezTo>
                  <a:pt x="601688" y="190197"/>
                  <a:pt x="594605" y="205214"/>
                  <a:pt x="586529" y="221409"/>
                </a:cubicBezTo>
                <a:lnTo>
                  <a:pt x="573083" y="247104"/>
                </a:lnTo>
                <a:lnTo>
                  <a:pt x="569908" y="232742"/>
                </a:lnTo>
                <a:lnTo>
                  <a:pt x="567024" y="226309"/>
                </a:lnTo>
                <a:lnTo>
                  <a:pt x="569480" y="206628"/>
                </a:lnTo>
                <a:lnTo>
                  <a:pt x="608123" y="110331"/>
                </a:lnTo>
                <a:close/>
                <a:moveTo>
                  <a:pt x="628686" y="52797"/>
                </a:moveTo>
                <a:lnTo>
                  <a:pt x="628898" y="53308"/>
                </a:lnTo>
                <a:lnTo>
                  <a:pt x="628557" y="54244"/>
                </a:lnTo>
                <a:close/>
                <a:moveTo>
                  <a:pt x="463255" y="50168"/>
                </a:moveTo>
                <a:cubicBezTo>
                  <a:pt x="467378" y="49583"/>
                  <a:pt x="460613" y="61829"/>
                  <a:pt x="451232" y="76431"/>
                </a:cubicBezTo>
                <a:lnTo>
                  <a:pt x="440451" y="92354"/>
                </a:lnTo>
                <a:lnTo>
                  <a:pt x="463067" y="50290"/>
                </a:lnTo>
                <a:close/>
                <a:moveTo>
                  <a:pt x="374492" y="45676"/>
                </a:moveTo>
                <a:lnTo>
                  <a:pt x="354972" y="69814"/>
                </a:lnTo>
                <a:lnTo>
                  <a:pt x="360602" y="54688"/>
                </a:lnTo>
                <a:lnTo>
                  <a:pt x="361770" y="51247"/>
                </a:lnTo>
                <a:close/>
                <a:moveTo>
                  <a:pt x="509955" y="44886"/>
                </a:moveTo>
                <a:lnTo>
                  <a:pt x="505347" y="70887"/>
                </a:lnTo>
                <a:lnTo>
                  <a:pt x="490364" y="88237"/>
                </a:lnTo>
                <a:lnTo>
                  <a:pt x="490851" y="74287"/>
                </a:lnTo>
                <a:lnTo>
                  <a:pt x="499944" y="54897"/>
                </a:lnTo>
                <a:close/>
                <a:moveTo>
                  <a:pt x="492271" y="33647"/>
                </a:moveTo>
                <a:lnTo>
                  <a:pt x="492194" y="35859"/>
                </a:lnTo>
                <a:lnTo>
                  <a:pt x="457593" y="102095"/>
                </a:lnTo>
                <a:lnTo>
                  <a:pt x="454835" y="105225"/>
                </a:lnTo>
                <a:lnTo>
                  <a:pt x="477232" y="61247"/>
                </a:lnTo>
                <a:close/>
                <a:moveTo>
                  <a:pt x="483828" y="11675"/>
                </a:moveTo>
                <a:lnTo>
                  <a:pt x="463067" y="50290"/>
                </a:lnTo>
                <a:lnTo>
                  <a:pt x="455197" y="55417"/>
                </a:lnTo>
                <a:cubicBezTo>
                  <a:pt x="438797" y="69152"/>
                  <a:pt x="398139" y="111904"/>
                  <a:pt x="313619" y="208499"/>
                </a:cubicBezTo>
                <a:lnTo>
                  <a:pt x="294223" y="234673"/>
                </a:lnTo>
                <a:lnTo>
                  <a:pt x="297257" y="224860"/>
                </a:lnTo>
                <a:lnTo>
                  <a:pt x="310982" y="187990"/>
                </a:lnTo>
                <a:lnTo>
                  <a:pt x="323860" y="168695"/>
                </a:lnTo>
                <a:cubicBezTo>
                  <a:pt x="344135" y="139372"/>
                  <a:pt x="363724" y="109684"/>
                  <a:pt x="379064" y="77608"/>
                </a:cubicBezTo>
                <a:lnTo>
                  <a:pt x="393388" y="37402"/>
                </a:lnTo>
                <a:lnTo>
                  <a:pt x="408138" y="30944"/>
                </a:lnTo>
                <a:close/>
                <a:moveTo>
                  <a:pt x="574485" y="11175"/>
                </a:moveTo>
                <a:lnTo>
                  <a:pt x="573594" y="89850"/>
                </a:lnTo>
                <a:lnTo>
                  <a:pt x="557232" y="112681"/>
                </a:lnTo>
                <a:cubicBezTo>
                  <a:pt x="546560" y="127864"/>
                  <a:pt x="533672" y="146471"/>
                  <a:pt x="518169" y="169187"/>
                </a:cubicBezTo>
                <a:lnTo>
                  <a:pt x="482537" y="221999"/>
                </a:lnTo>
                <a:lnTo>
                  <a:pt x="485462" y="191189"/>
                </a:lnTo>
                <a:lnTo>
                  <a:pt x="526316" y="93970"/>
                </a:lnTo>
                <a:close/>
                <a:moveTo>
                  <a:pt x="493122" y="9309"/>
                </a:moveTo>
                <a:lnTo>
                  <a:pt x="492383" y="30460"/>
                </a:lnTo>
                <a:lnTo>
                  <a:pt x="485742" y="43292"/>
                </a:lnTo>
                <a:cubicBezTo>
                  <a:pt x="474469" y="63426"/>
                  <a:pt x="461233" y="85246"/>
                  <a:pt x="444509" y="110331"/>
                </a:cubicBezTo>
                <a:lnTo>
                  <a:pt x="391088" y="181666"/>
                </a:lnTo>
                <a:lnTo>
                  <a:pt x="421558" y="127496"/>
                </a:lnTo>
                <a:lnTo>
                  <a:pt x="437055" y="98670"/>
                </a:lnTo>
                <a:lnTo>
                  <a:pt x="447919" y="84064"/>
                </a:lnTo>
                <a:cubicBezTo>
                  <a:pt x="455734" y="73588"/>
                  <a:pt x="465403" y="60658"/>
                  <a:pt x="477232" y="44886"/>
                </a:cubicBezTo>
                <a:cubicBezTo>
                  <a:pt x="478596" y="40795"/>
                  <a:pt x="480360" y="34606"/>
                  <a:pt x="482224" y="27892"/>
                </a:cubicBezTo>
                <a:lnTo>
                  <a:pt x="486948" y="10880"/>
                </a:lnTo>
                <a:close/>
                <a:moveTo>
                  <a:pt x="609546" y="6588"/>
                </a:moveTo>
                <a:lnTo>
                  <a:pt x="625385" y="44827"/>
                </a:lnTo>
                <a:lnTo>
                  <a:pt x="617646" y="58812"/>
                </a:lnTo>
                <a:cubicBezTo>
                  <a:pt x="609035" y="74879"/>
                  <a:pt x="599859" y="92523"/>
                  <a:pt x="590099" y="111948"/>
                </a:cubicBezTo>
                <a:lnTo>
                  <a:pt x="573329" y="146409"/>
                </a:lnTo>
                <a:lnTo>
                  <a:pt x="575400" y="110331"/>
                </a:lnTo>
                <a:lnTo>
                  <a:pt x="570919" y="123962"/>
                </a:lnTo>
                <a:lnTo>
                  <a:pt x="573542" y="94461"/>
                </a:lnTo>
                <a:lnTo>
                  <a:pt x="573594" y="89850"/>
                </a:lnTo>
                <a:lnTo>
                  <a:pt x="582999" y="76726"/>
                </a:lnTo>
                <a:lnTo>
                  <a:pt x="593866" y="62465"/>
                </a:lnTo>
                <a:lnTo>
                  <a:pt x="596176" y="61696"/>
                </a:lnTo>
                <a:cubicBezTo>
                  <a:pt x="602403" y="56426"/>
                  <a:pt x="611478" y="40356"/>
                  <a:pt x="597863" y="57220"/>
                </a:cubicBezTo>
                <a:lnTo>
                  <a:pt x="593866" y="62465"/>
                </a:lnTo>
                <a:lnTo>
                  <a:pt x="592439" y="62940"/>
                </a:lnTo>
                <a:cubicBezTo>
                  <a:pt x="590836" y="61508"/>
                  <a:pt x="591541" y="54643"/>
                  <a:pt x="597746" y="36878"/>
                </a:cubicBezTo>
                <a:close/>
                <a:moveTo>
                  <a:pt x="507250" y="6158"/>
                </a:moveTo>
                <a:lnTo>
                  <a:pt x="492271" y="33647"/>
                </a:lnTo>
                <a:lnTo>
                  <a:pt x="492383" y="30460"/>
                </a:lnTo>
                <a:lnTo>
                  <a:pt x="504855" y="6358"/>
                </a:lnTo>
                <a:close/>
                <a:moveTo>
                  <a:pt x="513280" y="5654"/>
                </a:moveTo>
                <a:lnTo>
                  <a:pt x="511128" y="31045"/>
                </a:lnTo>
                <a:lnTo>
                  <a:pt x="499944" y="54897"/>
                </a:lnTo>
                <a:lnTo>
                  <a:pt x="493593" y="61247"/>
                </a:lnTo>
                <a:lnTo>
                  <a:pt x="491212" y="63949"/>
                </a:lnTo>
                <a:lnTo>
                  <a:pt x="492194" y="35859"/>
                </a:lnTo>
                <a:lnTo>
                  <a:pt x="493587" y="33192"/>
                </a:lnTo>
                <a:lnTo>
                  <a:pt x="508621" y="6043"/>
                </a:lnTo>
                <a:close/>
                <a:moveTo>
                  <a:pt x="535669" y="3784"/>
                </a:moveTo>
                <a:lnTo>
                  <a:pt x="525788" y="29053"/>
                </a:lnTo>
                <a:lnTo>
                  <a:pt x="509955" y="44886"/>
                </a:lnTo>
                <a:lnTo>
                  <a:pt x="509955" y="44886"/>
                </a:lnTo>
                <a:lnTo>
                  <a:pt x="511128" y="31045"/>
                </a:lnTo>
                <a:lnTo>
                  <a:pt x="520514" y="11029"/>
                </a:lnTo>
                <a:lnTo>
                  <a:pt x="523568" y="4795"/>
                </a:lnTo>
                <a:close/>
                <a:moveTo>
                  <a:pt x="559166" y="1822"/>
                </a:moveTo>
                <a:lnTo>
                  <a:pt x="544543" y="25503"/>
                </a:lnTo>
                <a:lnTo>
                  <a:pt x="512803" y="62254"/>
                </a:lnTo>
                <a:lnTo>
                  <a:pt x="525788" y="29053"/>
                </a:lnTo>
                <a:lnTo>
                  <a:pt x="552458" y="2382"/>
                </a:lnTo>
                <a:close/>
                <a:moveTo>
                  <a:pt x="574605" y="533"/>
                </a:moveTo>
                <a:lnTo>
                  <a:pt x="574530" y="7184"/>
                </a:lnTo>
                <a:lnTo>
                  <a:pt x="526316" y="93970"/>
                </a:lnTo>
                <a:lnTo>
                  <a:pt x="492052" y="144174"/>
                </a:lnTo>
                <a:lnTo>
                  <a:pt x="493250" y="139162"/>
                </a:lnTo>
                <a:lnTo>
                  <a:pt x="501968" y="89962"/>
                </a:lnTo>
                <a:lnTo>
                  <a:pt x="502321" y="89060"/>
                </a:lnTo>
                <a:lnTo>
                  <a:pt x="542677" y="28524"/>
                </a:lnTo>
                <a:lnTo>
                  <a:pt x="544543" y="25503"/>
                </a:lnTo>
                <a:lnTo>
                  <a:pt x="565448" y="1298"/>
                </a:lnTo>
                <a:close/>
                <a:moveTo>
                  <a:pt x="580981" y="0"/>
                </a:moveTo>
                <a:lnTo>
                  <a:pt x="578038" y="5068"/>
                </a:lnTo>
                <a:lnTo>
                  <a:pt x="574485" y="11175"/>
                </a:lnTo>
                <a:lnTo>
                  <a:pt x="574530" y="7184"/>
                </a:lnTo>
                <a:lnTo>
                  <a:pt x="578401" y="216"/>
                </a:lnTo>
                <a:close/>
              </a:path>
            </a:pathLst>
          </a:custGeom>
          <a:solidFill>
            <a:srgbClr val="D38D9A"/>
          </a:solid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文本框 10"/>
          <p:cNvSpPr txBox="1"/>
          <p:nvPr/>
        </p:nvSpPr>
        <p:spPr>
          <a:xfrm>
            <a:off x="1409460" y="919770"/>
            <a:ext cx="9373079" cy="2646878"/>
          </a:xfrm>
          <a:prstGeom prst="rect">
            <a:avLst/>
          </a:prstGeom>
          <a:noFill/>
        </p:spPr>
        <p:txBody>
          <a:bodyPr wrap="none" rtlCol="0">
            <a:spAutoFit/>
          </a:bodyPr>
          <a:lstStyle/>
          <a:p>
            <a:pPr algn="ctr"/>
            <a:r>
              <a:rPr lang="en-US" altLang="zh-CN" sz="16600" smtClean="0">
                <a:latin typeface="Slim Joe" panose="02000000000000000000" pitchFamily="50" charset="0"/>
                <a:ea typeface="幼圆" panose="02010509060101010101" pitchFamily="49" charset="-122"/>
              </a:rPr>
              <a:t>THANKS</a:t>
            </a:r>
            <a:endParaRPr lang="zh-CN" altLang="en-US" sz="16600">
              <a:latin typeface="Slim Joe" panose="02000000000000000000" pitchFamily="50" charset="0"/>
              <a:ea typeface="幼圆" panose="02010509060101010101" pitchFamily="49" charset="-122"/>
            </a:endParaRPr>
          </a:p>
        </p:txBody>
      </p:sp>
      <p:sp>
        <p:nvSpPr>
          <p:cNvPr id="14" name="任意多边形 13"/>
          <p:cNvSpPr/>
          <p:nvPr/>
        </p:nvSpPr>
        <p:spPr>
          <a:xfrm rot="16200000">
            <a:off x="2177909" y="1167817"/>
            <a:ext cx="239939" cy="1230883"/>
          </a:xfrm>
          <a:custGeom>
            <a:avLst/>
            <a:gdLst>
              <a:gd name="connsiteX0" fmla="*/ 185736 w 407778"/>
              <a:gd name="connsiteY0" fmla="*/ 1977723 h 2077916"/>
              <a:gd name="connsiteX1" fmla="*/ 188018 w 407778"/>
              <a:gd name="connsiteY1" fmla="*/ 2002157 h 2077916"/>
              <a:gd name="connsiteX2" fmla="*/ 182432 w 407778"/>
              <a:gd name="connsiteY2" fmla="*/ 2006128 h 2077916"/>
              <a:gd name="connsiteX3" fmla="*/ 184384 w 407778"/>
              <a:gd name="connsiteY3" fmla="*/ 1993708 h 2077916"/>
              <a:gd name="connsiteX4" fmla="*/ 159581 w 407778"/>
              <a:gd name="connsiteY4" fmla="*/ 1992118 h 2077916"/>
              <a:gd name="connsiteX5" fmla="*/ 170167 w 407778"/>
              <a:gd name="connsiteY5" fmla="*/ 2014848 h 2077916"/>
              <a:gd name="connsiteX6" fmla="*/ 159533 w 407778"/>
              <a:gd name="connsiteY6" fmla="*/ 2022409 h 2077916"/>
              <a:gd name="connsiteX7" fmla="*/ 159467 w 407778"/>
              <a:gd name="connsiteY7" fmla="*/ 2003812 h 2077916"/>
              <a:gd name="connsiteX8" fmla="*/ 278401 w 407778"/>
              <a:gd name="connsiteY8" fmla="*/ 1887811 h 2077916"/>
              <a:gd name="connsiteX9" fmla="*/ 286199 w 407778"/>
              <a:gd name="connsiteY9" fmla="*/ 1910342 h 2077916"/>
              <a:gd name="connsiteX10" fmla="*/ 279929 w 407778"/>
              <a:gd name="connsiteY10" fmla="*/ 1918322 h 2077916"/>
              <a:gd name="connsiteX11" fmla="*/ 278875 w 407778"/>
              <a:gd name="connsiteY11" fmla="*/ 1910851 h 2077916"/>
              <a:gd name="connsiteX12" fmla="*/ 278350 w 407778"/>
              <a:gd name="connsiteY12" fmla="*/ 1907548 h 2077916"/>
              <a:gd name="connsiteX13" fmla="*/ 278400 w 407778"/>
              <a:gd name="connsiteY13" fmla="*/ 1888027 h 2077916"/>
              <a:gd name="connsiteX14" fmla="*/ 307090 w 407778"/>
              <a:gd name="connsiteY14" fmla="*/ 1846611 h 2077916"/>
              <a:gd name="connsiteX15" fmla="*/ 309648 w 407778"/>
              <a:gd name="connsiteY15" fmla="*/ 1849682 h 2077916"/>
              <a:gd name="connsiteX16" fmla="*/ 322185 w 407778"/>
              <a:gd name="connsiteY16" fmla="*/ 1862436 h 2077916"/>
              <a:gd name="connsiteX17" fmla="*/ 317675 w 407778"/>
              <a:gd name="connsiteY17" fmla="*/ 1870283 h 2077916"/>
              <a:gd name="connsiteX18" fmla="*/ 317418 w 407778"/>
              <a:gd name="connsiteY18" fmla="*/ 1870609 h 2077916"/>
              <a:gd name="connsiteX19" fmla="*/ 308317 w 407778"/>
              <a:gd name="connsiteY19" fmla="*/ 1849632 h 2077916"/>
              <a:gd name="connsiteX20" fmla="*/ 56217 w 407778"/>
              <a:gd name="connsiteY20" fmla="*/ 1991317 h 2077916"/>
              <a:gd name="connsiteX21" fmla="*/ 62961 w 407778"/>
              <a:gd name="connsiteY21" fmla="*/ 2068443 h 2077916"/>
              <a:gd name="connsiteX22" fmla="*/ 51064 w 407778"/>
              <a:gd name="connsiteY22" fmla="*/ 2072136 h 2077916"/>
              <a:gd name="connsiteX23" fmla="*/ 51635 w 407778"/>
              <a:gd name="connsiteY23" fmla="*/ 2034562 h 2077916"/>
              <a:gd name="connsiteX24" fmla="*/ 51763 w 407778"/>
              <a:gd name="connsiteY24" fmla="*/ 2033348 h 2077916"/>
              <a:gd name="connsiteX25" fmla="*/ 54387 w 407778"/>
              <a:gd name="connsiteY25" fmla="*/ 2039392 h 2077916"/>
              <a:gd name="connsiteX26" fmla="*/ 54679 w 407778"/>
              <a:gd name="connsiteY26" fmla="*/ 2025187 h 2077916"/>
              <a:gd name="connsiteX27" fmla="*/ 53226 w 407778"/>
              <a:gd name="connsiteY27" fmla="*/ 2019545 h 2077916"/>
              <a:gd name="connsiteX28" fmla="*/ 276172 w 407778"/>
              <a:gd name="connsiteY28" fmla="*/ 1808354 h 2077916"/>
              <a:gd name="connsiteX29" fmla="*/ 277877 w 407778"/>
              <a:gd name="connsiteY29" fmla="*/ 1811549 h 2077916"/>
              <a:gd name="connsiteX30" fmla="*/ 278643 w 407778"/>
              <a:gd name="connsiteY30" fmla="*/ 1812468 h 2077916"/>
              <a:gd name="connsiteX31" fmla="*/ 278635 w 407778"/>
              <a:gd name="connsiteY31" fmla="*/ 1813440 h 2077916"/>
              <a:gd name="connsiteX32" fmla="*/ 278401 w 407778"/>
              <a:gd name="connsiteY32" fmla="*/ 1887811 h 2077916"/>
              <a:gd name="connsiteX33" fmla="*/ 278151 w 407778"/>
              <a:gd name="connsiteY33" fmla="*/ 1887090 h 2077916"/>
              <a:gd name="connsiteX34" fmla="*/ 272302 w 407778"/>
              <a:gd name="connsiteY34" fmla="*/ 1869458 h 2077916"/>
              <a:gd name="connsiteX35" fmla="*/ 271291 w 407778"/>
              <a:gd name="connsiteY35" fmla="*/ 1863093 h 2077916"/>
              <a:gd name="connsiteX36" fmla="*/ 271213 w 407778"/>
              <a:gd name="connsiteY36" fmla="*/ 1862680 h 2077916"/>
              <a:gd name="connsiteX37" fmla="*/ 272825 w 407778"/>
              <a:gd name="connsiteY37" fmla="*/ 1853139 h 2077916"/>
              <a:gd name="connsiteX38" fmla="*/ 275647 w 407778"/>
              <a:gd name="connsiteY38" fmla="*/ 1819644 h 2077916"/>
              <a:gd name="connsiteX39" fmla="*/ 259366 w 407778"/>
              <a:gd name="connsiteY39" fmla="*/ 1815560 h 2077916"/>
              <a:gd name="connsiteX40" fmla="*/ 265641 w 407778"/>
              <a:gd name="connsiteY40" fmla="*/ 1833329 h 2077916"/>
              <a:gd name="connsiteX41" fmla="*/ 271213 w 407778"/>
              <a:gd name="connsiteY41" fmla="*/ 1862680 h 2077916"/>
              <a:gd name="connsiteX42" fmla="*/ 270822 w 407778"/>
              <a:gd name="connsiteY42" fmla="*/ 1864996 h 2077916"/>
              <a:gd name="connsiteX43" fmla="*/ 260576 w 407778"/>
              <a:gd name="connsiteY43" fmla="*/ 1834110 h 2077916"/>
              <a:gd name="connsiteX44" fmla="*/ 258680 w 407778"/>
              <a:gd name="connsiteY44" fmla="*/ 1828225 h 2077916"/>
              <a:gd name="connsiteX45" fmla="*/ 258353 w 407778"/>
              <a:gd name="connsiteY45" fmla="*/ 1821444 h 2077916"/>
              <a:gd name="connsiteX46" fmla="*/ 259366 w 407778"/>
              <a:gd name="connsiteY46" fmla="*/ 1815560 h 2077916"/>
              <a:gd name="connsiteX47" fmla="*/ 255323 w 407778"/>
              <a:gd name="connsiteY47" fmla="*/ 1817807 h 2077916"/>
              <a:gd name="connsiteX48" fmla="*/ 258680 w 407778"/>
              <a:gd name="connsiteY48" fmla="*/ 1828225 h 2077916"/>
              <a:gd name="connsiteX49" fmla="*/ 259607 w 407778"/>
              <a:gd name="connsiteY49" fmla="*/ 1847473 h 2077916"/>
              <a:gd name="connsiteX50" fmla="*/ 269805 w 407778"/>
              <a:gd name="connsiteY50" fmla="*/ 1871016 h 2077916"/>
              <a:gd name="connsiteX51" fmla="*/ 270822 w 407778"/>
              <a:gd name="connsiteY51" fmla="*/ 1864996 h 2077916"/>
              <a:gd name="connsiteX52" fmla="*/ 272302 w 407778"/>
              <a:gd name="connsiteY52" fmla="*/ 1869458 h 2077916"/>
              <a:gd name="connsiteX53" fmla="*/ 278350 w 407778"/>
              <a:gd name="connsiteY53" fmla="*/ 1907548 h 2077916"/>
              <a:gd name="connsiteX54" fmla="*/ 278318 w 407778"/>
              <a:gd name="connsiteY54" fmla="*/ 1920373 h 2077916"/>
              <a:gd name="connsiteX55" fmla="*/ 270721 w 407778"/>
              <a:gd name="connsiteY55" fmla="*/ 1930041 h 2077916"/>
              <a:gd name="connsiteX56" fmla="*/ 262065 w 407778"/>
              <a:gd name="connsiteY56" fmla="*/ 1938293 h 2077916"/>
              <a:gd name="connsiteX57" fmla="*/ 255353 w 407778"/>
              <a:gd name="connsiteY57" fmla="*/ 1828534 h 2077916"/>
              <a:gd name="connsiteX58" fmla="*/ 356610 w 407778"/>
              <a:gd name="connsiteY58" fmla="*/ 1745618 h 2077916"/>
              <a:gd name="connsiteX59" fmla="*/ 369352 w 407778"/>
              <a:gd name="connsiteY59" fmla="*/ 1769520 h 2077916"/>
              <a:gd name="connsiteX60" fmla="*/ 357003 w 407778"/>
              <a:gd name="connsiteY60" fmla="*/ 1800861 h 2077916"/>
              <a:gd name="connsiteX61" fmla="*/ 356683 w 407778"/>
              <a:gd name="connsiteY61" fmla="*/ 1797669 h 2077916"/>
              <a:gd name="connsiteX62" fmla="*/ 62226 w 407778"/>
              <a:gd name="connsiteY62" fmla="*/ 1931684 h 2077916"/>
              <a:gd name="connsiteX63" fmla="*/ 61468 w 407778"/>
              <a:gd name="connsiteY63" fmla="*/ 1941753 h 2077916"/>
              <a:gd name="connsiteX64" fmla="*/ 56217 w 407778"/>
              <a:gd name="connsiteY64" fmla="*/ 1991317 h 2077916"/>
              <a:gd name="connsiteX65" fmla="*/ 54215 w 407778"/>
              <a:gd name="connsiteY65" fmla="*/ 1968424 h 2077916"/>
              <a:gd name="connsiteX66" fmla="*/ 62877 w 407778"/>
              <a:gd name="connsiteY66" fmla="*/ 1923017 h 2077916"/>
              <a:gd name="connsiteX67" fmla="*/ 62513 w 407778"/>
              <a:gd name="connsiteY67" fmla="*/ 1930365 h 2077916"/>
              <a:gd name="connsiteX68" fmla="*/ 62226 w 407778"/>
              <a:gd name="connsiteY68" fmla="*/ 1931684 h 2077916"/>
              <a:gd name="connsiteX69" fmla="*/ 377297 w 407778"/>
              <a:gd name="connsiteY69" fmla="*/ 1719671 h 2077916"/>
              <a:gd name="connsiteX70" fmla="*/ 384132 w 407778"/>
              <a:gd name="connsiteY70" fmla="*/ 1731875 h 2077916"/>
              <a:gd name="connsiteX71" fmla="*/ 384059 w 407778"/>
              <a:gd name="connsiteY71" fmla="*/ 1732192 h 2077916"/>
              <a:gd name="connsiteX72" fmla="*/ 381710 w 407778"/>
              <a:gd name="connsiteY72" fmla="*/ 1738155 h 2077916"/>
              <a:gd name="connsiteX73" fmla="*/ 278907 w 407778"/>
              <a:gd name="connsiteY73" fmla="*/ 1777247 h 2077916"/>
              <a:gd name="connsiteX74" fmla="*/ 307090 w 407778"/>
              <a:gd name="connsiteY74" fmla="*/ 1846611 h 2077916"/>
              <a:gd name="connsiteX75" fmla="*/ 278643 w 407778"/>
              <a:gd name="connsiteY75" fmla="*/ 1812468 h 2077916"/>
              <a:gd name="connsiteX76" fmla="*/ 164629 w 407778"/>
              <a:gd name="connsiteY76" fmla="*/ 1848570 h 2077916"/>
              <a:gd name="connsiteX77" fmla="*/ 168916 w 407778"/>
              <a:gd name="connsiteY77" fmla="*/ 1862812 h 2077916"/>
              <a:gd name="connsiteX78" fmla="*/ 175283 w 407778"/>
              <a:gd name="connsiteY78" fmla="*/ 1882667 h 2077916"/>
              <a:gd name="connsiteX79" fmla="*/ 177926 w 407778"/>
              <a:gd name="connsiteY79" fmla="*/ 1892349 h 2077916"/>
              <a:gd name="connsiteX80" fmla="*/ 178195 w 407778"/>
              <a:gd name="connsiteY80" fmla="*/ 1896438 h 2077916"/>
              <a:gd name="connsiteX81" fmla="*/ 176569 w 407778"/>
              <a:gd name="connsiteY81" fmla="*/ 1896029 h 2077916"/>
              <a:gd name="connsiteX82" fmla="*/ 162617 w 407778"/>
              <a:gd name="connsiteY82" fmla="*/ 1873656 h 2077916"/>
              <a:gd name="connsiteX83" fmla="*/ 162860 w 407778"/>
              <a:gd name="connsiteY83" fmla="*/ 1868963 h 2077916"/>
              <a:gd name="connsiteX84" fmla="*/ 340470 w 407778"/>
              <a:gd name="connsiteY84" fmla="*/ 1729455 h 2077916"/>
              <a:gd name="connsiteX85" fmla="*/ 340665 w 407778"/>
              <a:gd name="connsiteY85" fmla="*/ 1730919 h 2077916"/>
              <a:gd name="connsiteX86" fmla="*/ 345804 w 407778"/>
              <a:gd name="connsiteY86" fmla="*/ 1811408 h 2077916"/>
              <a:gd name="connsiteX87" fmla="*/ 345689 w 407778"/>
              <a:gd name="connsiteY87" fmla="*/ 1821542 h 2077916"/>
              <a:gd name="connsiteX88" fmla="*/ 330290 w 407778"/>
              <a:gd name="connsiteY88" fmla="*/ 1848335 h 2077916"/>
              <a:gd name="connsiteX89" fmla="*/ 331930 w 407778"/>
              <a:gd name="connsiteY89" fmla="*/ 1835176 h 2077916"/>
              <a:gd name="connsiteX90" fmla="*/ 340414 w 407778"/>
              <a:gd name="connsiteY90" fmla="*/ 1732396 h 2077916"/>
              <a:gd name="connsiteX91" fmla="*/ 342869 w 407778"/>
              <a:gd name="connsiteY91" fmla="*/ 1719842 h 2077916"/>
              <a:gd name="connsiteX92" fmla="*/ 350280 w 407778"/>
              <a:gd name="connsiteY92" fmla="*/ 1733743 h 2077916"/>
              <a:gd name="connsiteX93" fmla="*/ 356683 w 407778"/>
              <a:gd name="connsiteY93" fmla="*/ 1797669 h 2077916"/>
              <a:gd name="connsiteX94" fmla="*/ 356689 w 407778"/>
              <a:gd name="connsiteY94" fmla="*/ 1801658 h 2077916"/>
              <a:gd name="connsiteX95" fmla="*/ 355752 w 407778"/>
              <a:gd name="connsiteY95" fmla="*/ 1804035 h 2077916"/>
              <a:gd name="connsiteX96" fmla="*/ 350021 w 407778"/>
              <a:gd name="connsiteY96" fmla="*/ 1814007 h 2077916"/>
              <a:gd name="connsiteX97" fmla="*/ 342809 w 407778"/>
              <a:gd name="connsiteY97" fmla="*/ 1730979 h 2077916"/>
              <a:gd name="connsiteX98" fmla="*/ 104717 w 407778"/>
              <a:gd name="connsiteY98" fmla="*/ 1870009 h 2077916"/>
              <a:gd name="connsiteX99" fmla="*/ 116777 w 407778"/>
              <a:gd name="connsiteY99" fmla="*/ 1898291 h 2077916"/>
              <a:gd name="connsiteX100" fmla="*/ 143993 w 407778"/>
              <a:gd name="connsiteY100" fmla="*/ 1958648 h 2077916"/>
              <a:gd name="connsiteX101" fmla="*/ 147390 w 407778"/>
              <a:gd name="connsiteY101" fmla="*/ 1965942 h 2077916"/>
              <a:gd name="connsiteX102" fmla="*/ 156328 w 407778"/>
              <a:gd name="connsiteY102" fmla="*/ 2012611 h 2077916"/>
              <a:gd name="connsiteX103" fmla="*/ 158562 w 407778"/>
              <a:gd name="connsiteY103" fmla="*/ 2023099 h 2077916"/>
              <a:gd name="connsiteX104" fmla="*/ 153764 w 407778"/>
              <a:gd name="connsiteY104" fmla="*/ 2026510 h 2077916"/>
              <a:gd name="connsiteX105" fmla="*/ 119752 w 407778"/>
              <a:gd name="connsiteY105" fmla="*/ 2043922 h 2077916"/>
              <a:gd name="connsiteX106" fmla="*/ 167938 w 407778"/>
              <a:gd name="connsiteY106" fmla="*/ 1827357 h 2077916"/>
              <a:gd name="connsiteX107" fmla="*/ 166402 w 407778"/>
              <a:gd name="connsiteY107" fmla="*/ 1835406 h 2077916"/>
              <a:gd name="connsiteX108" fmla="*/ 164652 w 407778"/>
              <a:gd name="connsiteY108" fmla="*/ 1848304 h 2077916"/>
              <a:gd name="connsiteX109" fmla="*/ 164629 w 407778"/>
              <a:gd name="connsiteY109" fmla="*/ 1848570 h 2077916"/>
              <a:gd name="connsiteX110" fmla="*/ 163821 w 407778"/>
              <a:gd name="connsiteY110" fmla="*/ 1845885 h 2077916"/>
              <a:gd name="connsiteX111" fmla="*/ 347742 w 407778"/>
              <a:gd name="connsiteY111" fmla="*/ 1705548 h 2077916"/>
              <a:gd name="connsiteX112" fmla="*/ 356579 w 407778"/>
              <a:gd name="connsiteY112" fmla="*/ 1723343 h 2077916"/>
              <a:gd name="connsiteX113" fmla="*/ 356610 w 407778"/>
              <a:gd name="connsiteY113" fmla="*/ 1745618 h 2077916"/>
              <a:gd name="connsiteX114" fmla="*/ 350280 w 407778"/>
              <a:gd name="connsiteY114" fmla="*/ 1733743 h 2077916"/>
              <a:gd name="connsiteX115" fmla="*/ 347738 w 407778"/>
              <a:gd name="connsiteY115" fmla="*/ 1708371 h 2077916"/>
              <a:gd name="connsiteX116" fmla="*/ 337927 w 407778"/>
              <a:gd name="connsiteY116" fmla="*/ 1710291 h 2077916"/>
              <a:gd name="connsiteX117" fmla="*/ 339456 w 407778"/>
              <a:gd name="connsiteY117" fmla="*/ 1713438 h 2077916"/>
              <a:gd name="connsiteX118" fmla="*/ 340729 w 407778"/>
              <a:gd name="connsiteY118" fmla="*/ 1715827 h 2077916"/>
              <a:gd name="connsiteX119" fmla="*/ 340470 w 407778"/>
              <a:gd name="connsiteY119" fmla="*/ 1729455 h 2077916"/>
              <a:gd name="connsiteX120" fmla="*/ 0 w 407778"/>
              <a:gd name="connsiteY120" fmla="*/ 1914305 h 2077916"/>
              <a:gd name="connsiteX121" fmla="*/ 12369 w 407778"/>
              <a:gd name="connsiteY121" fmla="*/ 1943113 h 2077916"/>
              <a:gd name="connsiteX122" fmla="*/ 30957 w 407778"/>
              <a:gd name="connsiteY122" fmla="*/ 1985363 h 2077916"/>
              <a:gd name="connsiteX123" fmla="*/ 40787 w 407778"/>
              <a:gd name="connsiteY123" fmla="*/ 2032044 h 2077916"/>
              <a:gd name="connsiteX124" fmla="*/ 49022 w 407778"/>
              <a:gd name="connsiteY124" fmla="*/ 2072770 h 2077916"/>
              <a:gd name="connsiteX125" fmla="*/ 32444 w 407778"/>
              <a:gd name="connsiteY125" fmla="*/ 2077916 h 2077916"/>
              <a:gd name="connsiteX126" fmla="*/ 29788 w 407778"/>
              <a:gd name="connsiteY126" fmla="*/ 2070321 h 2077916"/>
              <a:gd name="connsiteX127" fmla="*/ 309 w 407778"/>
              <a:gd name="connsiteY127" fmla="*/ 1962233 h 2077916"/>
              <a:gd name="connsiteX128" fmla="*/ 0 w 407778"/>
              <a:gd name="connsiteY128" fmla="*/ 1960682 h 2077916"/>
              <a:gd name="connsiteX129" fmla="*/ 341181 w 407778"/>
              <a:gd name="connsiteY129" fmla="*/ 1692057 h 2077916"/>
              <a:gd name="connsiteX130" fmla="*/ 342999 w 407778"/>
              <a:gd name="connsiteY130" fmla="*/ 1695853 h 2077916"/>
              <a:gd name="connsiteX131" fmla="*/ 342869 w 407778"/>
              <a:gd name="connsiteY131" fmla="*/ 1719842 h 2077916"/>
              <a:gd name="connsiteX132" fmla="*/ 340729 w 407778"/>
              <a:gd name="connsiteY132" fmla="*/ 1715827 h 2077916"/>
              <a:gd name="connsiteX133" fmla="*/ 132580 w 407778"/>
              <a:gd name="connsiteY133" fmla="*/ 1823282 h 2077916"/>
              <a:gd name="connsiteX134" fmla="*/ 144630 w 407778"/>
              <a:gd name="connsiteY134" fmla="*/ 1844814 h 2077916"/>
              <a:gd name="connsiteX135" fmla="*/ 162617 w 407778"/>
              <a:gd name="connsiteY135" fmla="*/ 1873656 h 2077916"/>
              <a:gd name="connsiteX136" fmla="*/ 161250 w 407778"/>
              <a:gd name="connsiteY136" fmla="*/ 1900015 h 2077916"/>
              <a:gd name="connsiteX137" fmla="*/ 160045 w 407778"/>
              <a:gd name="connsiteY137" fmla="*/ 1944088 h 2077916"/>
              <a:gd name="connsiteX138" fmla="*/ 159581 w 407778"/>
              <a:gd name="connsiteY138" fmla="*/ 1992118 h 2077916"/>
              <a:gd name="connsiteX139" fmla="*/ 147390 w 407778"/>
              <a:gd name="connsiteY139" fmla="*/ 1965942 h 2077916"/>
              <a:gd name="connsiteX140" fmla="*/ 142959 w 407778"/>
              <a:gd name="connsiteY140" fmla="*/ 1942806 h 2077916"/>
              <a:gd name="connsiteX141" fmla="*/ 132719 w 407778"/>
              <a:gd name="connsiteY141" fmla="*/ 1850018 h 2077916"/>
              <a:gd name="connsiteX142" fmla="*/ 353994 w 407778"/>
              <a:gd name="connsiteY142" fmla="*/ 1678285 h 2077916"/>
              <a:gd name="connsiteX143" fmla="*/ 366632 w 407778"/>
              <a:gd name="connsiteY143" fmla="*/ 1700628 h 2077916"/>
              <a:gd name="connsiteX144" fmla="*/ 368841 w 407778"/>
              <a:gd name="connsiteY144" fmla="*/ 1704573 h 2077916"/>
              <a:gd name="connsiteX145" fmla="*/ 369793 w 407778"/>
              <a:gd name="connsiteY145" fmla="*/ 1709610 h 2077916"/>
              <a:gd name="connsiteX146" fmla="*/ 374839 w 407778"/>
              <a:gd name="connsiteY146" fmla="*/ 1754468 h 2077916"/>
              <a:gd name="connsiteX147" fmla="*/ 374933 w 407778"/>
              <a:gd name="connsiteY147" fmla="*/ 1755355 h 2077916"/>
              <a:gd name="connsiteX148" fmla="*/ 374601 w 407778"/>
              <a:gd name="connsiteY148" fmla="*/ 1756195 h 2077916"/>
              <a:gd name="connsiteX149" fmla="*/ 369700 w 407778"/>
              <a:gd name="connsiteY149" fmla="*/ 1748520 h 2077916"/>
              <a:gd name="connsiteX150" fmla="*/ 358892 w 407778"/>
              <a:gd name="connsiteY150" fmla="*/ 1727999 h 2077916"/>
              <a:gd name="connsiteX151" fmla="*/ 356579 w 407778"/>
              <a:gd name="connsiteY151" fmla="*/ 1723343 h 2077916"/>
              <a:gd name="connsiteX152" fmla="*/ 356577 w 407778"/>
              <a:gd name="connsiteY152" fmla="*/ 1722140 h 2077916"/>
              <a:gd name="connsiteX153" fmla="*/ 255051 w 407778"/>
              <a:gd name="connsiteY153" fmla="*/ 1718186 h 2077916"/>
              <a:gd name="connsiteX154" fmla="*/ 255629 w 407778"/>
              <a:gd name="connsiteY154" fmla="*/ 1719955 h 2077916"/>
              <a:gd name="connsiteX155" fmla="*/ 277753 w 407778"/>
              <a:gd name="connsiteY155" fmla="*/ 1774406 h 2077916"/>
              <a:gd name="connsiteX156" fmla="*/ 276172 w 407778"/>
              <a:gd name="connsiteY156" fmla="*/ 1808354 h 2077916"/>
              <a:gd name="connsiteX157" fmla="*/ 255189 w 407778"/>
              <a:gd name="connsiteY157" fmla="*/ 1769023 h 2077916"/>
              <a:gd name="connsiteX158" fmla="*/ 255050 w 407778"/>
              <a:gd name="connsiteY158" fmla="*/ 1718306 h 2077916"/>
              <a:gd name="connsiteX159" fmla="*/ 343196 w 407778"/>
              <a:gd name="connsiteY159" fmla="*/ 1659197 h 2077916"/>
              <a:gd name="connsiteX160" fmla="*/ 347793 w 407778"/>
              <a:gd name="connsiteY160" fmla="*/ 1667323 h 2077916"/>
              <a:gd name="connsiteX161" fmla="*/ 347742 w 407778"/>
              <a:gd name="connsiteY161" fmla="*/ 1705548 h 2077916"/>
              <a:gd name="connsiteX162" fmla="*/ 344911 w 407778"/>
              <a:gd name="connsiteY162" fmla="*/ 1699847 h 2077916"/>
              <a:gd name="connsiteX163" fmla="*/ 342999 w 407778"/>
              <a:gd name="connsiteY163" fmla="*/ 1695853 h 2077916"/>
              <a:gd name="connsiteX164" fmla="*/ 67551 w 407778"/>
              <a:gd name="connsiteY164" fmla="*/ 1828742 h 2077916"/>
              <a:gd name="connsiteX165" fmla="*/ 68463 w 407778"/>
              <a:gd name="connsiteY165" fmla="*/ 1848774 h 2077916"/>
              <a:gd name="connsiteX166" fmla="*/ 62877 w 407778"/>
              <a:gd name="connsiteY166" fmla="*/ 1923017 h 2077916"/>
              <a:gd name="connsiteX167" fmla="*/ 326694 w 407778"/>
              <a:gd name="connsiteY167" fmla="*/ 1630209 h 2077916"/>
              <a:gd name="connsiteX168" fmla="*/ 341708 w 407778"/>
              <a:gd name="connsiteY168" fmla="*/ 1656565 h 2077916"/>
              <a:gd name="connsiteX169" fmla="*/ 341852 w 407778"/>
              <a:gd name="connsiteY169" fmla="*/ 1656819 h 2077916"/>
              <a:gd name="connsiteX170" fmla="*/ 341181 w 407778"/>
              <a:gd name="connsiteY170" fmla="*/ 1692057 h 2077916"/>
              <a:gd name="connsiteX171" fmla="*/ 333095 w 407778"/>
              <a:gd name="connsiteY171" fmla="*/ 1675164 h 2077916"/>
              <a:gd name="connsiteX172" fmla="*/ 328312 w 407778"/>
              <a:gd name="connsiteY172" fmla="*/ 1641524 h 2077916"/>
              <a:gd name="connsiteX173" fmla="*/ 385446 w 407778"/>
              <a:gd name="connsiteY173" fmla="*/ 1591669 h 2077916"/>
              <a:gd name="connsiteX174" fmla="*/ 390063 w 407778"/>
              <a:gd name="connsiteY174" fmla="*/ 1622872 h 2077916"/>
              <a:gd name="connsiteX175" fmla="*/ 394962 w 407778"/>
              <a:gd name="connsiteY175" fmla="*/ 1642658 h 2077916"/>
              <a:gd name="connsiteX176" fmla="*/ 393973 w 407778"/>
              <a:gd name="connsiteY176" fmla="*/ 1659248 h 2077916"/>
              <a:gd name="connsiteX177" fmla="*/ 396293 w 407778"/>
              <a:gd name="connsiteY177" fmla="*/ 1679108 h 2077916"/>
              <a:gd name="connsiteX178" fmla="*/ 394447 w 407778"/>
              <a:gd name="connsiteY178" fmla="*/ 1687118 h 2077916"/>
              <a:gd name="connsiteX179" fmla="*/ 387228 w 407778"/>
              <a:gd name="connsiteY179" fmla="*/ 1664578 h 2077916"/>
              <a:gd name="connsiteX180" fmla="*/ 376554 w 407778"/>
              <a:gd name="connsiteY180" fmla="*/ 1632489 h 2077916"/>
              <a:gd name="connsiteX181" fmla="*/ 382894 w 407778"/>
              <a:gd name="connsiteY181" fmla="*/ 1605632 h 2077916"/>
              <a:gd name="connsiteX182" fmla="*/ 215542 w 407778"/>
              <a:gd name="connsiteY182" fmla="*/ 1690647 h 2077916"/>
              <a:gd name="connsiteX183" fmla="*/ 217950 w 407778"/>
              <a:gd name="connsiteY183" fmla="*/ 1698928 h 2077916"/>
              <a:gd name="connsiteX184" fmla="*/ 219292 w 407778"/>
              <a:gd name="connsiteY184" fmla="*/ 1703310 h 2077916"/>
              <a:gd name="connsiteX185" fmla="*/ 240482 w 407778"/>
              <a:gd name="connsiteY185" fmla="*/ 1874441 h 2077916"/>
              <a:gd name="connsiteX186" fmla="*/ 253743 w 407778"/>
              <a:gd name="connsiteY186" fmla="*/ 1946228 h 2077916"/>
              <a:gd name="connsiteX187" fmla="*/ 215786 w 407778"/>
              <a:gd name="connsiteY187" fmla="*/ 1982416 h 2077916"/>
              <a:gd name="connsiteX188" fmla="*/ 212675 w 407778"/>
              <a:gd name="connsiteY188" fmla="*/ 1984627 h 2077916"/>
              <a:gd name="connsiteX189" fmla="*/ 212304 w 407778"/>
              <a:gd name="connsiteY189" fmla="*/ 1979412 h 2077916"/>
              <a:gd name="connsiteX190" fmla="*/ 208015 w 407778"/>
              <a:gd name="connsiteY190" fmla="*/ 1914726 h 2077916"/>
              <a:gd name="connsiteX191" fmla="*/ 205506 w 407778"/>
              <a:gd name="connsiteY191" fmla="*/ 1766660 h 2077916"/>
              <a:gd name="connsiteX192" fmla="*/ 206146 w 407778"/>
              <a:gd name="connsiteY192" fmla="*/ 1760385 h 2077916"/>
              <a:gd name="connsiteX193" fmla="*/ 400292 w 407778"/>
              <a:gd name="connsiteY193" fmla="*/ 1553268 h 2077916"/>
              <a:gd name="connsiteX194" fmla="*/ 404968 w 407778"/>
              <a:gd name="connsiteY194" fmla="*/ 1567296 h 2077916"/>
              <a:gd name="connsiteX195" fmla="*/ 405927 w 407778"/>
              <a:gd name="connsiteY195" fmla="*/ 1599765 h 2077916"/>
              <a:gd name="connsiteX196" fmla="*/ 401699 w 407778"/>
              <a:gd name="connsiteY196" fmla="*/ 1655651 h 2077916"/>
              <a:gd name="connsiteX197" fmla="*/ 400002 w 407778"/>
              <a:gd name="connsiteY197" fmla="*/ 1663014 h 2077916"/>
              <a:gd name="connsiteX198" fmla="*/ 394962 w 407778"/>
              <a:gd name="connsiteY198" fmla="*/ 1642658 h 2077916"/>
              <a:gd name="connsiteX199" fmla="*/ 347916 w 407778"/>
              <a:gd name="connsiteY199" fmla="*/ 1575108 h 2077916"/>
              <a:gd name="connsiteX200" fmla="*/ 353994 w 407778"/>
              <a:gd name="connsiteY200" fmla="*/ 1678285 h 2077916"/>
              <a:gd name="connsiteX201" fmla="*/ 347793 w 407778"/>
              <a:gd name="connsiteY201" fmla="*/ 1667323 h 2077916"/>
              <a:gd name="connsiteX202" fmla="*/ 220074 w 407778"/>
              <a:gd name="connsiteY202" fmla="*/ 1657003 h 2077916"/>
              <a:gd name="connsiteX203" fmla="*/ 226571 w 407778"/>
              <a:gd name="connsiteY203" fmla="*/ 1695183 h 2077916"/>
              <a:gd name="connsiteX204" fmla="*/ 247052 w 407778"/>
              <a:gd name="connsiteY204" fmla="*/ 1753769 h 2077916"/>
              <a:gd name="connsiteX205" fmla="*/ 255189 w 407778"/>
              <a:gd name="connsiteY205" fmla="*/ 1769023 h 2077916"/>
              <a:gd name="connsiteX206" fmla="*/ 255323 w 407778"/>
              <a:gd name="connsiteY206" fmla="*/ 1817807 h 2077916"/>
              <a:gd name="connsiteX207" fmla="*/ 243686 w 407778"/>
              <a:gd name="connsiteY207" fmla="*/ 1781688 h 2077916"/>
              <a:gd name="connsiteX208" fmla="*/ 228979 w 407778"/>
              <a:gd name="connsiteY208" fmla="*/ 1734927 h 2077916"/>
              <a:gd name="connsiteX209" fmla="*/ 219292 w 407778"/>
              <a:gd name="connsiteY209" fmla="*/ 1703310 h 2077916"/>
              <a:gd name="connsiteX210" fmla="*/ 216679 w 407778"/>
              <a:gd name="connsiteY210" fmla="*/ 1682206 h 2077916"/>
              <a:gd name="connsiteX211" fmla="*/ 379537 w 407778"/>
              <a:gd name="connsiteY211" fmla="*/ 1551748 h 2077916"/>
              <a:gd name="connsiteX212" fmla="*/ 382607 w 407778"/>
              <a:gd name="connsiteY212" fmla="*/ 1562805 h 2077916"/>
              <a:gd name="connsiteX213" fmla="*/ 385945 w 407778"/>
              <a:gd name="connsiteY213" fmla="*/ 1588936 h 2077916"/>
              <a:gd name="connsiteX214" fmla="*/ 385446 w 407778"/>
              <a:gd name="connsiteY214" fmla="*/ 1591669 h 2077916"/>
              <a:gd name="connsiteX215" fmla="*/ 64134 w 407778"/>
              <a:gd name="connsiteY215" fmla="*/ 1753615 h 2077916"/>
              <a:gd name="connsiteX216" fmla="*/ 69765 w 407778"/>
              <a:gd name="connsiteY216" fmla="*/ 1773439 h 2077916"/>
              <a:gd name="connsiteX217" fmla="*/ 69482 w 407778"/>
              <a:gd name="connsiteY217" fmla="*/ 1789792 h 2077916"/>
              <a:gd name="connsiteX218" fmla="*/ 67551 w 407778"/>
              <a:gd name="connsiteY218" fmla="*/ 1828742 h 2077916"/>
              <a:gd name="connsiteX219" fmla="*/ 403111 w 407778"/>
              <a:gd name="connsiteY219" fmla="*/ 1522347 h 2077916"/>
              <a:gd name="connsiteX220" fmla="*/ 405229 w 407778"/>
              <a:gd name="connsiteY220" fmla="*/ 1525703 h 2077916"/>
              <a:gd name="connsiteX221" fmla="*/ 407778 w 407778"/>
              <a:gd name="connsiteY221" fmla="*/ 1528414 h 2077916"/>
              <a:gd name="connsiteX222" fmla="*/ 407778 w 407778"/>
              <a:gd name="connsiteY222" fmla="*/ 1575304 h 2077916"/>
              <a:gd name="connsiteX223" fmla="*/ 407752 w 407778"/>
              <a:gd name="connsiteY223" fmla="*/ 1575649 h 2077916"/>
              <a:gd name="connsiteX224" fmla="*/ 404968 w 407778"/>
              <a:gd name="connsiteY224" fmla="*/ 1567296 h 2077916"/>
              <a:gd name="connsiteX225" fmla="*/ 404123 w 407778"/>
              <a:gd name="connsiteY225" fmla="*/ 1538696 h 2077916"/>
              <a:gd name="connsiteX226" fmla="*/ 402865 w 407778"/>
              <a:gd name="connsiteY226" fmla="*/ 1518371 h 2077916"/>
              <a:gd name="connsiteX227" fmla="*/ 403111 w 407778"/>
              <a:gd name="connsiteY227" fmla="*/ 1522347 h 2077916"/>
              <a:gd name="connsiteX228" fmla="*/ 402593 w 407778"/>
              <a:gd name="connsiteY228" fmla="*/ 1521526 h 2077916"/>
              <a:gd name="connsiteX229" fmla="*/ 348318 w 407778"/>
              <a:gd name="connsiteY229" fmla="*/ 1553233 h 2077916"/>
              <a:gd name="connsiteX230" fmla="*/ 356857 w 407778"/>
              <a:gd name="connsiteY230" fmla="*/ 1576109 h 2077916"/>
              <a:gd name="connsiteX231" fmla="*/ 376295 w 407778"/>
              <a:gd name="connsiteY231" fmla="*/ 1631711 h 2077916"/>
              <a:gd name="connsiteX232" fmla="*/ 376554 w 407778"/>
              <a:gd name="connsiteY232" fmla="*/ 1632489 h 2077916"/>
              <a:gd name="connsiteX233" fmla="*/ 376452 w 407778"/>
              <a:gd name="connsiteY233" fmla="*/ 1632919 h 2077916"/>
              <a:gd name="connsiteX234" fmla="*/ 366436 w 407778"/>
              <a:gd name="connsiteY234" fmla="*/ 1676925 h 2077916"/>
              <a:gd name="connsiteX235" fmla="*/ 376401 w 407778"/>
              <a:gd name="connsiteY235" fmla="*/ 1715916 h 2077916"/>
              <a:gd name="connsiteX236" fmla="*/ 377297 w 407778"/>
              <a:gd name="connsiteY236" fmla="*/ 1719671 h 2077916"/>
              <a:gd name="connsiteX237" fmla="*/ 368841 w 407778"/>
              <a:gd name="connsiteY237" fmla="*/ 1704573 h 2077916"/>
              <a:gd name="connsiteX238" fmla="*/ 364944 w 407778"/>
              <a:gd name="connsiteY238" fmla="*/ 1683934 h 2077916"/>
              <a:gd name="connsiteX239" fmla="*/ 353688 w 407778"/>
              <a:gd name="connsiteY239" fmla="*/ 1626782 h 2077916"/>
              <a:gd name="connsiteX240" fmla="*/ 347924 w 407778"/>
              <a:gd name="connsiteY240" fmla="*/ 1569027 h 2077916"/>
              <a:gd name="connsiteX241" fmla="*/ 347928 w 407778"/>
              <a:gd name="connsiteY241" fmla="*/ 1566166 h 2077916"/>
              <a:gd name="connsiteX242" fmla="*/ 345417 w 407778"/>
              <a:gd name="connsiteY242" fmla="*/ 1545463 h 2077916"/>
              <a:gd name="connsiteX243" fmla="*/ 347946 w 407778"/>
              <a:gd name="connsiteY243" fmla="*/ 1552238 h 2077916"/>
              <a:gd name="connsiteX244" fmla="*/ 347928 w 407778"/>
              <a:gd name="connsiteY244" fmla="*/ 1566166 h 2077916"/>
              <a:gd name="connsiteX245" fmla="*/ 347860 w 407778"/>
              <a:gd name="connsiteY245" fmla="*/ 1568392 h 2077916"/>
              <a:gd name="connsiteX246" fmla="*/ 347924 w 407778"/>
              <a:gd name="connsiteY246" fmla="*/ 1569027 h 2077916"/>
              <a:gd name="connsiteX247" fmla="*/ 347916 w 407778"/>
              <a:gd name="connsiteY247" fmla="*/ 1575108 h 2077916"/>
              <a:gd name="connsiteX248" fmla="*/ 347339 w 407778"/>
              <a:gd name="connsiteY248" fmla="*/ 1565324 h 2077916"/>
              <a:gd name="connsiteX249" fmla="*/ 345257 w 407778"/>
              <a:gd name="connsiteY249" fmla="*/ 1550958 h 2077916"/>
              <a:gd name="connsiteX250" fmla="*/ 340844 w 407778"/>
              <a:gd name="connsiteY250" fmla="*/ 1533247 h 2077916"/>
              <a:gd name="connsiteX251" fmla="*/ 341252 w 407778"/>
              <a:gd name="connsiteY251" fmla="*/ 1534306 h 2077916"/>
              <a:gd name="connsiteX252" fmla="*/ 343853 w 407778"/>
              <a:gd name="connsiteY252" fmla="*/ 1541271 h 2077916"/>
              <a:gd name="connsiteX253" fmla="*/ 345257 w 407778"/>
              <a:gd name="connsiteY253" fmla="*/ 1550958 h 2077916"/>
              <a:gd name="connsiteX254" fmla="*/ 343445 w 407778"/>
              <a:gd name="connsiteY254" fmla="*/ 1613022 h 2077916"/>
              <a:gd name="connsiteX255" fmla="*/ 343196 w 407778"/>
              <a:gd name="connsiteY255" fmla="*/ 1659197 h 2077916"/>
              <a:gd name="connsiteX256" fmla="*/ 341852 w 407778"/>
              <a:gd name="connsiteY256" fmla="*/ 1656819 h 2077916"/>
              <a:gd name="connsiteX257" fmla="*/ 342378 w 407778"/>
              <a:gd name="connsiteY257" fmla="*/ 1629131 h 2077916"/>
              <a:gd name="connsiteX258" fmla="*/ 283488 w 407778"/>
              <a:gd name="connsiteY258" fmla="*/ 1568382 h 2077916"/>
              <a:gd name="connsiteX259" fmla="*/ 306286 w 407778"/>
              <a:gd name="connsiteY259" fmla="*/ 1618052 h 2077916"/>
              <a:gd name="connsiteX260" fmla="*/ 327471 w 407778"/>
              <a:gd name="connsiteY260" fmla="*/ 1663415 h 2077916"/>
              <a:gd name="connsiteX261" fmla="*/ 333095 w 407778"/>
              <a:gd name="connsiteY261" fmla="*/ 1675164 h 2077916"/>
              <a:gd name="connsiteX262" fmla="*/ 335631 w 407778"/>
              <a:gd name="connsiteY262" fmla="*/ 1692995 h 2077916"/>
              <a:gd name="connsiteX263" fmla="*/ 337927 w 407778"/>
              <a:gd name="connsiteY263" fmla="*/ 1710291 h 2077916"/>
              <a:gd name="connsiteX264" fmla="*/ 303544 w 407778"/>
              <a:gd name="connsiteY264" fmla="*/ 1639530 h 2077916"/>
              <a:gd name="connsiteX265" fmla="*/ 285740 w 407778"/>
              <a:gd name="connsiteY265" fmla="*/ 1584765 h 2077916"/>
              <a:gd name="connsiteX266" fmla="*/ 283230 w 407778"/>
              <a:gd name="connsiteY266" fmla="*/ 1575657 h 2077916"/>
              <a:gd name="connsiteX267" fmla="*/ 91024 w 407778"/>
              <a:gd name="connsiteY267" fmla="*/ 1666913 h 2077916"/>
              <a:gd name="connsiteX268" fmla="*/ 129485 w 407778"/>
              <a:gd name="connsiteY268" fmla="*/ 1731829 h 2077916"/>
              <a:gd name="connsiteX269" fmla="*/ 132923 w 407778"/>
              <a:gd name="connsiteY269" fmla="*/ 1672708 h 2077916"/>
              <a:gd name="connsiteX270" fmla="*/ 133582 w 407778"/>
              <a:gd name="connsiteY270" fmla="*/ 1700463 h 2077916"/>
              <a:gd name="connsiteX271" fmla="*/ 132512 w 407778"/>
              <a:gd name="connsiteY271" fmla="*/ 1810045 h 2077916"/>
              <a:gd name="connsiteX272" fmla="*/ 132580 w 407778"/>
              <a:gd name="connsiteY272" fmla="*/ 1823282 h 2077916"/>
              <a:gd name="connsiteX273" fmla="*/ 123239 w 407778"/>
              <a:gd name="connsiteY273" fmla="*/ 1806589 h 2077916"/>
              <a:gd name="connsiteX274" fmla="*/ 93540 w 407778"/>
              <a:gd name="connsiteY274" fmla="*/ 1690805 h 2077916"/>
              <a:gd name="connsiteX275" fmla="*/ 91238 w 407778"/>
              <a:gd name="connsiteY275" fmla="*/ 1673983 h 2077916"/>
              <a:gd name="connsiteX276" fmla="*/ 205082 w 407778"/>
              <a:gd name="connsiteY276" fmla="*/ 1588546 h 2077916"/>
              <a:gd name="connsiteX277" fmla="*/ 216679 w 407778"/>
              <a:gd name="connsiteY277" fmla="*/ 1682206 h 2077916"/>
              <a:gd name="connsiteX278" fmla="*/ 215542 w 407778"/>
              <a:gd name="connsiteY278" fmla="*/ 1690647 h 2077916"/>
              <a:gd name="connsiteX279" fmla="*/ 212095 w 407778"/>
              <a:gd name="connsiteY279" fmla="*/ 1678795 h 2077916"/>
              <a:gd name="connsiteX280" fmla="*/ 204241 w 407778"/>
              <a:gd name="connsiteY280" fmla="*/ 1648030 h 2077916"/>
              <a:gd name="connsiteX281" fmla="*/ 378245 w 407778"/>
              <a:gd name="connsiteY281" fmla="*/ 1473127 h 2077916"/>
              <a:gd name="connsiteX282" fmla="*/ 392103 w 407778"/>
              <a:gd name="connsiteY282" fmla="*/ 1504906 h 2077916"/>
              <a:gd name="connsiteX283" fmla="*/ 402593 w 407778"/>
              <a:gd name="connsiteY283" fmla="*/ 1521526 h 2077916"/>
              <a:gd name="connsiteX284" fmla="*/ 401269 w 407778"/>
              <a:gd name="connsiteY284" fmla="*/ 1536878 h 2077916"/>
              <a:gd name="connsiteX285" fmla="*/ 400292 w 407778"/>
              <a:gd name="connsiteY285" fmla="*/ 1553268 h 2077916"/>
              <a:gd name="connsiteX286" fmla="*/ 390344 w 407778"/>
              <a:gd name="connsiteY286" fmla="*/ 1523421 h 2077916"/>
              <a:gd name="connsiteX287" fmla="*/ 265403 w 407778"/>
              <a:gd name="connsiteY287" fmla="*/ 1528547 h 2077916"/>
              <a:gd name="connsiteX288" fmla="*/ 277761 w 407778"/>
              <a:gd name="connsiteY288" fmla="*/ 1555814 h 2077916"/>
              <a:gd name="connsiteX289" fmla="*/ 283230 w 407778"/>
              <a:gd name="connsiteY289" fmla="*/ 1575657 h 2077916"/>
              <a:gd name="connsiteX290" fmla="*/ 281965 w 407778"/>
              <a:gd name="connsiteY290" fmla="*/ 1611368 h 2077916"/>
              <a:gd name="connsiteX291" fmla="*/ 279138 w 407778"/>
              <a:gd name="connsiteY291" fmla="*/ 1746447 h 2077916"/>
              <a:gd name="connsiteX292" fmla="*/ 278907 w 407778"/>
              <a:gd name="connsiteY292" fmla="*/ 1777247 h 2077916"/>
              <a:gd name="connsiteX293" fmla="*/ 277753 w 407778"/>
              <a:gd name="connsiteY293" fmla="*/ 1774406 h 2077916"/>
              <a:gd name="connsiteX294" fmla="*/ 278075 w 407778"/>
              <a:gd name="connsiteY294" fmla="*/ 1767477 h 2077916"/>
              <a:gd name="connsiteX295" fmla="*/ 279917 w 407778"/>
              <a:gd name="connsiteY295" fmla="*/ 1693583 h 2077916"/>
              <a:gd name="connsiteX296" fmla="*/ 265434 w 407778"/>
              <a:gd name="connsiteY296" fmla="*/ 1540177 h 2077916"/>
              <a:gd name="connsiteX297" fmla="*/ 269268 w 407778"/>
              <a:gd name="connsiteY297" fmla="*/ 1524995 h 2077916"/>
              <a:gd name="connsiteX298" fmla="*/ 281329 w 407778"/>
              <a:gd name="connsiteY298" fmla="*/ 1549515 h 2077916"/>
              <a:gd name="connsiteX299" fmla="*/ 283987 w 407778"/>
              <a:gd name="connsiteY299" fmla="*/ 1554301 h 2077916"/>
              <a:gd name="connsiteX300" fmla="*/ 283488 w 407778"/>
              <a:gd name="connsiteY300" fmla="*/ 1568382 h 2077916"/>
              <a:gd name="connsiteX301" fmla="*/ 281068 w 407778"/>
              <a:gd name="connsiteY301" fmla="*/ 1563109 h 2077916"/>
              <a:gd name="connsiteX302" fmla="*/ 277761 w 407778"/>
              <a:gd name="connsiteY302" fmla="*/ 1555814 h 2077916"/>
              <a:gd name="connsiteX303" fmla="*/ 397631 w 407778"/>
              <a:gd name="connsiteY303" fmla="*/ 1433838 h 2077916"/>
              <a:gd name="connsiteX304" fmla="*/ 401370 w 407778"/>
              <a:gd name="connsiteY304" fmla="*/ 1441263 h 2077916"/>
              <a:gd name="connsiteX305" fmla="*/ 407778 w 407778"/>
              <a:gd name="connsiteY305" fmla="*/ 1454286 h 2077916"/>
              <a:gd name="connsiteX306" fmla="*/ 407778 w 407778"/>
              <a:gd name="connsiteY306" fmla="*/ 1461375 h 2077916"/>
              <a:gd name="connsiteX307" fmla="*/ 402865 w 407778"/>
              <a:gd name="connsiteY307" fmla="*/ 1518371 h 2077916"/>
              <a:gd name="connsiteX308" fmla="*/ 184873 w 407778"/>
              <a:gd name="connsiteY308" fmla="*/ 1570180 h 2077916"/>
              <a:gd name="connsiteX309" fmla="*/ 201224 w 407778"/>
              <a:gd name="connsiteY309" fmla="*/ 1636212 h 2077916"/>
              <a:gd name="connsiteX310" fmla="*/ 204241 w 407778"/>
              <a:gd name="connsiteY310" fmla="*/ 1648030 h 2077916"/>
              <a:gd name="connsiteX311" fmla="*/ 203902 w 407778"/>
              <a:gd name="connsiteY311" fmla="*/ 1672033 h 2077916"/>
              <a:gd name="connsiteX312" fmla="*/ 205506 w 407778"/>
              <a:gd name="connsiteY312" fmla="*/ 1766660 h 2077916"/>
              <a:gd name="connsiteX313" fmla="*/ 194290 w 407778"/>
              <a:gd name="connsiteY313" fmla="*/ 1876611 h 2077916"/>
              <a:gd name="connsiteX314" fmla="*/ 185736 w 407778"/>
              <a:gd name="connsiteY314" fmla="*/ 1977723 h 2077916"/>
              <a:gd name="connsiteX315" fmla="*/ 178316 w 407778"/>
              <a:gd name="connsiteY315" fmla="*/ 1898269 h 2077916"/>
              <a:gd name="connsiteX316" fmla="*/ 178195 w 407778"/>
              <a:gd name="connsiteY316" fmla="*/ 1896438 h 2077916"/>
              <a:gd name="connsiteX317" fmla="*/ 179105 w 407778"/>
              <a:gd name="connsiteY317" fmla="*/ 1896667 h 2077916"/>
              <a:gd name="connsiteX318" fmla="*/ 177926 w 407778"/>
              <a:gd name="connsiteY318" fmla="*/ 1892349 h 2077916"/>
              <a:gd name="connsiteX319" fmla="*/ 172348 w 407778"/>
              <a:gd name="connsiteY319" fmla="*/ 1807508 h 2077916"/>
              <a:gd name="connsiteX320" fmla="*/ 175660 w 407778"/>
              <a:gd name="connsiteY320" fmla="*/ 1792607 h 2077916"/>
              <a:gd name="connsiteX321" fmla="*/ 181669 w 407778"/>
              <a:gd name="connsiteY321" fmla="*/ 1601115 h 2077916"/>
              <a:gd name="connsiteX322" fmla="*/ 205612 w 407778"/>
              <a:gd name="connsiteY322" fmla="*/ 1551036 h 2077916"/>
              <a:gd name="connsiteX323" fmla="*/ 212620 w 407778"/>
              <a:gd name="connsiteY323" fmla="*/ 1588396 h 2077916"/>
              <a:gd name="connsiteX324" fmla="*/ 223990 w 407778"/>
              <a:gd name="connsiteY324" fmla="*/ 1623175 h 2077916"/>
              <a:gd name="connsiteX325" fmla="*/ 220098 w 407778"/>
              <a:gd name="connsiteY325" fmla="*/ 1656825 h 2077916"/>
              <a:gd name="connsiteX326" fmla="*/ 220074 w 407778"/>
              <a:gd name="connsiteY326" fmla="*/ 1657003 h 2077916"/>
              <a:gd name="connsiteX327" fmla="*/ 206079 w 407778"/>
              <a:gd name="connsiteY327" fmla="*/ 1574754 h 2077916"/>
              <a:gd name="connsiteX328" fmla="*/ 205390 w 407778"/>
              <a:gd name="connsiteY328" fmla="*/ 1566723 h 2077916"/>
              <a:gd name="connsiteX329" fmla="*/ 72158 w 407778"/>
              <a:gd name="connsiteY329" fmla="*/ 1635070 h 2077916"/>
              <a:gd name="connsiteX330" fmla="*/ 90044 w 407778"/>
              <a:gd name="connsiteY330" fmla="*/ 1665260 h 2077916"/>
              <a:gd name="connsiteX331" fmla="*/ 91238 w 407778"/>
              <a:gd name="connsiteY331" fmla="*/ 1673983 h 2077916"/>
              <a:gd name="connsiteX332" fmla="*/ 93110 w 407778"/>
              <a:gd name="connsiteY332" fmla="*/ 1735738 h 2077916"/>
              <a:gd name="connsiteX333" fmla="*/ 104717 w 407778"/>
              <a:gd name="connsiteY333" fmla="*/ 1870009 h 2077916"/>
              <a:gd name="connsiteX334" fmla="*/ 94143 w 407778"/>
              <a:gd name="connsiteY334" fmla="*/ 1845212 h 2077916"/>
              <a:gd name="connsiteX335" fmla="*/ 78321 w 407778"/>
              <a:gd name="connsiteY335" fmla="*/ 1803560 h 2077916"/>
              <a:gd name="connsiteX336" fmla="*/ 69765 w 407778"/>
              <a:gd name="connsiteY336" fmla="*/ 1773439 h 2077916"/>
              <a:gd name="connsiteX337" fmla="*/ 265356 w 407778"/>
              <a:gd name="connsiteY337" fmla="*/ 1510803 h 2077916"/>
              <a:gd name="connsiteX338" fmla="*/ 269268 w 407778"/>
              <a:gd name="connsiteY338" fmla="*/ 1524995 h 2077916"/>
              <a:gd name="connsiteX339" fmla="*/ 265373 w 407778"/>
              <a:gd name="connsiteY339" fmla="*/ 1517077 h 2077916"/>
              <a:gd name="connsiteX340" fmla="*/ 354556 w 407778"/>
              <a:gd name="connsiteY340" fmla="*/ 1437680 h 2077916"/>
              <a:gd name="connsiteX341" fmla="*/ 356747 w 407778"/>
              <a:gd name="connsiteY341" fmla="*/ 1449833 h 2077916"/>
              <a:gd name="connsiteX342" fmla="*/ 354098 w 407778"/>
              <a:gd name="connsiteY342" fmla="*/ 1444350 h 2077916"/>
              <a:gd name="connsiteX343" fmla="*/ 63306 w 407778"/>
              <a:gd name="connsiteY343" fmla="*/ 1619330 h 2077916"/>
              <a:gd name="connsiteX344" fmla="*/ 66475 w 407778"/>
              <a:gd name="connsiteY344" fmla="*/ 1625019 h 2077916"/>
              <a:gd name="connsiteX345" fmla="*/ 62683 w 407778"/>
              <a:gd name="connsiteY345" fmla="*/ 1658057 h 2077916"/>
              <a:gd name="connsiteX346" fmla="*/ 64121 w 407778"/>
              <a:gd name="connsiteY346" fmla="*/ 1753329 h 2077916"/>
              <a:gd name="connsiteX347" fmla="*/ 64134 w 407778"/>
              <a:gd name="connsiteY347" fmla="*/ 1753615 h 2077916"/>
              <a:gd name="connsiteX348" fmla="*/ 60368 w 407778"/>
              <a:gd name="connsiteY348" fmla="*/ 1740359 h 2077916"/>
              <a:gd name="connsiteX349" fmla="*/ 61301 w 407778"/>
              <a:gd name="connsiteY349" fmla="*/ 1721584 h 2077916"/>
              <a:gd name="connsiteX350" fmla="*/ 348601 w 407778"/>
              <a:gd name="connsiteY350" fmla="*/ 1432974 h 2077916"/>
              <a:gd name="connsiteX351" fmla="*/ 354098 w 407778"/>
              <a:gd name="connsiteY351" fmla="*/ 1444350 h 2077916"/>
              <a:gd name="connsiteX352" fmla="*/ 349641 w 407778"/>
              <a:gd name="connsiteY352" fmla="*/ 1509344 h 2077916"/>
              <a:gd name="connsiteX353" fmla="*/ 348318 w 407778"/>
              <a:gd name="connsiteY353" fmla="*/ 1553233 h 2077916"/>
              <a:gd name="connsiteX354" fmla="*/ 347946 w 407778"/>
              <a:gd name="connsiteY354" fmla="*/ 1552238 h 2077916"/>
              <a:gd name="connsiteX355" fmla="*/ 347959 w 407778"/>
              <a:gd name="connsiteY355" fmla="*/ 1542738 h 2077916"/>
              <a:gd name="connsiteX356" fmla="*/ 357281 w 407778"/>
              <a:gd name="connsiteY356" fmla="*/ 1423799 h 2077916"/>
              <a:gd name="connsiteX357" fmla="*/ 360805 w 407778"/>
              <a:gd name="connsiteY357" fmla="*/ 1433131 h 2077916"/>
              <a:gd name="connsiteX358" fmla="*/ 362588 w 407778"/>
              <a:gd name="connsiteY358" fmla="*/ 1437222 h 2077916"/>
              <a:gd name="connsiteX359" fmla="*/ 379537 w 407778"/>
              <a:gd name="connsiteY359" fmla="*/ 1551748 h 2077916"/>
              <a:gd name="connsiteX360" fmla="*/ 376585 w 407778"/>
              <a:gd name="connsiteY360" fmla="*/ 1541113 h 2077916"/>
              <a:gd name="connsiteX361" fmla="*/ 356747 w 407778"/>
              <a:gd name="connsiteY361" fmla="*/ 1449833 h 2077916"/>
              <a:gd name="connsiteX362" fmla="*/ 357276 w 407778"/>
              <a:gd name="connsiteY362" fmla="*/ 1424023 h 2077916"/>
              <a:gd name="connsiteX363" fmla="*/ 249531 w 407778"/>
              <a:gd name="connsiteY363" fmla="*/ 1477544 h 2077916"/>
              <a:gd name="connsiteX364" fmla="*/ 250886 w 407778"/>
              <a:gd name="connsiteY364" fmla="*/ 1481322 h 2077916"/>
              <a:gd name="connsiteX365" fmla="*/ 265113 w 407778"/>
              <a:gd name="connsiteY365" fmla="*/ 1516550 h 2077916"/>
              <a:gd name="connsiteX366" fmla="*/ 265373 w 407778"/>
              <a:gd name="connsiteY366" fmla="*/ 1517077 h 2077916"/>
              <a:gd name="connsiteX367" fmla="*/ 265403 w 407778"/>
              <a:gd name="connsiteY367" fmla="*/ 1528547 h 2077916"/>
              <a:gd name="connsiteX368" fmla="*/ 251530 w 407778"/>
              <a:gd name="connsiteY368" fmla="*/ 1497937 h 2077916"/>
              <a:gd name="connsiteX369" fmla="*/ 338552 w 407778"/>
              <a:gd name="connsiteY369" fmla="*/ 1412176 h 2077916"/>
              <a:gd name="connsiteX370" fmla="*/ 346746 w 407778"/>
              <a:gd name="connsiteY370" fmla="*/ 1429133 h 2077916"/>
              <a:gd name="connsiteX371" fmla="*/ 346888 w 407778"/>
              <a:gd name="connsiteY371" fmla="*/ 1495048 h 2077916"/>
              <a:gd name="connsiteX372" fmla="*/ 345417 w 407778"/>
              <a:gd name="connsiteY372" fmla="*/ 1545463 h 2077916"/>
              <a:gd name="connsiteX373" fmla="*/ 343853 w 407778"/>
              <a:gd name="connsiteY373" fmla="*/ 1541271 h 2077916"/>
              <a:gd name="connsiteX374" fmla="*/ 340616 w 407778"/>
              <a:gd name="connsiteY374" fmla="*/ 1518942 h 2077916"/>
              <a:gd name="connsiteX375" fmla="*/ 339069 w 407778"/>
              <a:gd name="connsiteY375" fmla="*/ 1422296 h 2077916"/>
              <a:gd name="connsiteX376" fmla="*/ 357157 w 407778"/>
              <a:gd name="connsiteY376" fmla="*/ 1399742 h 2077916"/>
              <a:gd name="connsiteX377" fmla="*/ 357674 w 407778"/>
              <a:gd name="connsiteY377" fmla="*/ 1403544 h 2077916"/>
              <a:gd name="connsiteX378" fmla="*/ 357688 w 407778"/>
              <a:gd name="connsiteY378" fmla="*/ 1407058 h 2077916"/>
              <a:gd name="connsiteX379" fmla="*/ 357281 w 407778"/>
              <a:gd name="connsiteY379" fmla="*/ 1423799 h 2077916"/>
              <a:gd name="connsiteX380" fmla="*/ 355780 w 407778"/>
              <a:gd name="connsiteY380" fmla="*/ 1419822 h 2077916"/>
              <a:gd name="connsiteX381" fmla="*/ 348787 w 407778"/>
              <a:gd name="connsiteY381" fmla="*/ 1401297 h 2077916"/>
              <a:gd name="connsiteX382" fmla="*/ 355780 w 407778"/>
              <a:gd name="connsiteY382" fmla="*/ 1419822 h 2077916"/>
              <a:gd name="connsiteX383" fmla="*/ 354556 w 407778"/>
              <a:gd name="connsiteY383" fmla="*/ 1437680 h 2077916"/>
              <a:gd name="connsiteX384" fmla="*/ 348762 w 407778"/>
              <a:gd name="connsiteY384" fmla="*/ 1405553 h 2077916"/>
              <a:gd name="connsiteX385" fmla="*/ 73152 w 407778"/>
              <a:gd name="connsiteY385" fmla="*/ 1577553 h 2077916"/>
              <a:gd name="connsiteX386" fmla="*/ 72158 w 407778"/>
              <a:gd name="connsiteY386" fmla="*/ 1635070 h 2077916"/>
              <a:gd name="connsiteX387" fmla="*/ 70772 w 407778"/>
              <a:gd name="connsiteY387" fmla="*/ 1632730 h 2077916"/>
              <a:gd name="connsiteX388" fmla="*/ 66475 w 407778"/>
              <a:gd name="connsiteY388" fmla="*/ 1625019 h 2077916"/>
              <a:gd name="connsiteX389" fmla="*/ 69881 w 407778"/>
              <a:gd name="connsiteY389" fmla="*/ 1595353 h 2077916"/>
              <a:gd name="connsiteX390" fmla="*/ 0 w 407778"/>
              <a:gd name="connsiteY390" fmla="*/ 1620153 h 2077916"/>
              <a:gd name="connsiteX391" fmla="*/ 1495 w 407778"/>
              <a:gd name="connsiteY391" fmla="*/ 1630445 h 2077916"/>
              <a:gd name="connsiteX392" fmla="*/ 7610 w 407778"/>
              <a:gd name="connsiteY392" fmla="*/ 1693413 h 2077916"/>
              <a:gd name="connsiteX393" fmla="*/ 7623 w 407778"/>
              <a:gd name="connsiteY393" fmla="*/ 1693982 h 2077916"/>
              <a:gd name="connsiteX394" fmla="*/ 2680 w 407778"/>
              <a:gd name="connsiteY394" fmla="*/ 1716021 h 2077916"/>
              <a:gd name="connsiteX395" fmla="*/ 0 w 407778"/>
              <a:gd name="connsiteY395" fmla="*/ 1710914 h 2077916"/>
              <a:gd name="connsiteX396" fmla="*/ 73244 w 407778"/>
              <a:gd name="connsiteY396" fmla="*/ 1572258 h 2077916"/>
              <a:gd name="connsiteX397" fmla="*/ 73739 w 407778"/>
              <a:gd name="connsiteY397" fmla="*/ 1574362 h 2077916"/>
              <a:gd name="connsiteX398" fmla="*/ 73152 w 407778"/>
              <a:gd name="connsiteY398" fmla="*/ 1577553 h 2077916"/>
              <a:gd name="connsiteX399" fmla="*/ 346673 w 407778"/>
              <a:gd name="connsiteY399" fmla="*/ 1395700 h 2077916"/>
              <a:gd name="connsiteX400" fmla="*/ 347269 w 407778"/>
              <a:gd name="connsiteY400" fmla="*/ 1397278 h 2077916"/>
              <a:gd name="connsiteX401" fmla="*/ 348762 w 407778"/>
              <a:gd name="connsiteY401" fmla="*/ 1405553 h 2077916"/>
              <a:gd name="connsiteX402" fmla="*/ 348601 w 407778"/>
              <a:gd name="connsiteY402" fmla="*/ 1432974 h 2077916"/>
              <a:gd name="connsiteX403" fmla="*/ 346746 w 407778"/>
              <a:gd name="connsiteY403" fmla="*/ 1429133 h 2077916"/>
              <a:gd name="connsiteX404" fmla="*/ 237936 w 407778"/>
              <a:gd name="connsiteY404" fmla="*/ 1462108 h 2077916"/>
              <a:gd name="connsiteX405" fmla="*/ 251530 w 407778"/>
              <a:gd name="connsiteY405" fmla="*/ 1497937 h 2077916"/>
              <a:gd name="connsiteX406" fmla="*/ 255622 w 407778"/>
              <a:gd name="connsiteY406" fmla="*/ 1607997 h 2077916"/>
              <a:gd name="connsiteX407" fmla="*/ 255051 w 407778"/>
              <a:gd name="connsiteY407" fmla="*/ 1718186 h 2077916"/>
              <a:gd name="connsiteX408" fmla="*/ 223990 w 407778"/>
              <a:gd name="connsiteY408" fmla="*/ 1623175 h 2077916"/>
              <a:gd name="connsiteX409" fmla="*/ 229705 w 407778"/>
              <a:gd name="connsiteY409" fmla="*/ 1573748 h 2077916"/>
              <a:gd name="connsiteX410" fmla="*/ 235751 w 407778"/>
              <a:gd name="connsiteY410" fmla="*/ 1504211 h 2077916"/>
              <a:gd name="connsiteX411" fmla="*/ 193539 w 407778"/>
              <a:gd name="connsiteY411" fmla="*/ 1486670 h 2077916"/>
              <a:gd name="connsiteX412" fmla="*/ 202728 w 407778"/>
              <a:gd name="connsiteY412" fmla="*/ 1535660 h 2077916"/>
              <a:gd name="connsiteX413" fmla="*/ 205390 w 407778"/>
              <a:gd name="connsiteY413" fmla="*/ 1566723 h 2077916"/>
              <a:gd name="connsiteX414" fmla="*/ 205082 w 407778"/>
              <a:gd name="connsiteY414" fmla="*/ 1588546 h 2077916"/>
              <a:gd name="connsiteX415" fmla="*/ 193046 w 407778"/>
              <a:gd name="connsiteY415" fmla="*/ 1491346 h 2077916"/>
              <a:gd name="connsiteX416" fmla="*/ 289622 w 407778"/>
              <a:gd name="connsiteY416" fmla="*/ 1423072 h 2077916"/>
              <a:gd name="connsiteX417" fmla="*/ 301354 w 407778"/>
              <a:gd name="connsiteY417" fmla="*/ 1485232 h 2077916"/>
              <a:gd name="connsiteX418" fmla="*/ 318332 w 407778"/>
              <a:gd name="connsiteY418" fmla="*/ 1571708 h 2077916"/>
              <a:gd name="connsiteX419" fmla="*/ 326694 w 407778"/>
              <a:gd name="connsiteY419" fmla="*/ 1630209 h 2077916"/>
              <a:gd name="connsiteX420" fmla="*/ 321402 w 407778"/>
              <a:gd name="connsiteY420" fmla="*/ 1620919 h 2077916"/>
              <a:gd name="connsiteX421" fmla="*/ 305029 w 407778"/>
              <a:gd name="connsiteY421" fmla="*/ 1592194 h 2077916"/>
              <a:gd name="connsiteX422" fmla="*/ 283987 w 407778"/>
              <a:gd name="connsiteY422" fmla="*/ 1554301 h 2077916"/>
              <a:gd name="connsiteX423" fmla="*/ 284801 w 407778"/>
              <a:gd name="connsiteY423" fmla="*/ 1531346 h 2077916"/>
              <a:gd name="connsiteX424" fmla="*/ 288926 w 407778"/>
              <a:gd name="connsiteY424" fmla="*/ 1435045 h 2077916"/>
              <a:gd name="connsiteX425" fmla="*/ 85072 w 407778"/>
              <a:gd name="connsiteY425" fmla="*/ 1524757 h 2077916"/>
              <a:gd name="connsiteX426" fmla="*/ 87330 w 407778"/>
              <a:gd name="connsiteY426" fmla="*/ 1545021 h 2077916"/>
              <a:gd name="connsiteX427" fmla="*/ 91024 w 407778"/>
              <a:gd name="connsiteY427" fmla="*/ 1666913 h 2077916"/>
              <a:gd name="connsiteX428" fmla="*/ 90044 w 407778"/>
              <a:gd name="connsiteY428" fmla="*/ 1665260 h 2077916"/>
              <a:gd name="connsiteX429" fmla="*/ 87675 w 407778"/>
              <a:gd name="connsiteY429" fmla="*/ 1647943 h 2077916"/>
              <a:gd name="connsiteX430" fmla="*/ 77471 w 407778"/>
              <a:gd name="connsiteY430" fmla="*/ 1590236 h 2077916"/>
              <a:gd name="connsiteX431" fmla="*/ 73739 w 407778"/>
              <a:gd name="connsiteY431" fmla="*/ 1574362 h 2077916"/>
              <a:gd name="connsiteX432" fmla="*/ 78772 w 407778"/>
              <a:gd name="connsiteY432" fmla="*/ 1546978 h 2077916"/>
              <a:gd name="connsiteX433" fmla="*/ 356393 w 407778"/>
              <a:gd name="connsiteY433" fmla="*/ 1345577 h 2077916"/>
              <a:gd name="connsiteX434" fmla="*/ 365061 w 407778"/>
              <a:gd name="connsiteY434" fmla="*/ 1366433 h 2077916"/>
              <a:gd name="connsiteX435" fmla="*/ 365325 w 407778"/>
              <a:gd name="connsiteY435" fmla="*/ 1378972 h 2077916"/>
              <a:gd name="connsiteX436" fmla="*/ 370516 w 407778"/>
              <a:gd name="connsiteY436" fmla="*/ 1440994 h 2077916"/>
              <a:gd name="connsiteX437" fmla="*/ 378245 w 407778"/>
              <a:gd name="connsiteY437" fmla="*/ 1473127 h 2077916"/>
              <a:gd name="connsiteX438" fmla="*/ 362588 w 407778"/>
              <a:gd name="connsiteY438" fmla="*/ 1437222 h 2077916"/>
              <a:gd name="connsiteX439" fmla="*/ 358449 w 407778"/>
              <a:gd name="connsiteY439" fmla="*/ 1409254 h 2077916"/>
              <a:gd name="connsiteX440" fmla="*/ 357674 w 407778"/>
              <a:gd name="connsiteY440" fmla="*/ 1403544 h 2077916"/>
              <a:gd name="connsiteX441" fmla="*/ 357631 w 407778"/>
              <a:gd name="connsiteY441" fmla="*/ 1392844 h 2077916"/>
              <a:gd name="connsiteX442" fmla="*/ 357767 w 407778"/>
              <a:gd name="connsiteY442" fmla="*/ 1390850 h 2077916"/>
              <a:gd name="connsiteX443" fmla="*/ 239627 w 407778"/>
              <a:gd name="connsiteY443" fmla="*/ 1410964 h 2077916"/>
              <a:gd name="connsiteX444" fmla="*/ 242677 w 407778"/>
              <a:gd name="connsiteY444" fmla="*/ 1423314 h 2077916"/>
              <a:gd name="connsiteX445" fmla="*/ 245161 w 407778"/>
              <a:gd name="connsiteY445" fmla="*/ 1432959 h 2077916"/>
              <a:gd name="connsiteX446" fmla="*/ 249531 w 407778"/>
              <a:gd name="connsiteY446" fmla="*/ 1477544 h 2077916"/>
              <a:gd name="connsiteX447" fmla="*/ 238703 w 407778"/>
              <a:gd name="connsiteY447" fmla="*/ 1447338 h 2077916"/>
              <a:gd name="connsiteX448" fmla="*/ 239018 w 407778"/>
              <a:gd name="connsiteY448" fmla="*/ 1441267 h 2077916"/>
              <a:gd name="connsiteX449" fmla="*/ 289071 w 407778"/>
              <a:gd name="connsiteY449" fmla="*/ 1366419 h 2077916"/>
              <a:gd name="connsiteX450" fmla="*/ 292135 w 407778"/>
              <a:gd name="connsiteY450" fmla="*/ 1379858 h 2077916"/>
              <a:gd name="connsiteX451" fmla="*/ 289622 w 407778"/>
              <a:gd name="connsiteY451" fmla="*/ 1423072 h 2077916"/>
              <a:gd name="connsiteX452" fmla="*/ 285016 w 407778"/>
              <a:gd name="connsiteY452" fmla="*/ 1398669 h 2077916"/>
              <a:gd name="connsiteX453" fmla="*/ 284402 w 407778"/>
              <a:gd name="connsiteY453" fmla="*/ 1388273 h 2077916"/>
              <a:gd name="connsiteX454" fmla="*/ 286797 w 407778"/>
              <a:gd name="connsiteY454" fmla="*/ 1375633 h 2077916"/>
              <a:gd name="connsiteX455" fmla="*/ 15317 w 407778"/>
              <a:gd name="connsiteY455" fmla="*/ 1537959 h 2077916"/>
              <a:gd name="connsiteX456" fmla="*/ 22898 w 407778"/>
              <a:gd name="connsiteY456" fmla="*/ 1580654 h 2077916"/>
              <a:gd name="connsiteX457" fmla="*/ 48608 w 407778"/>
              <a:gd name="connsiteY457" fmla="*/ 1698956 h 2077916"/>
              <a:gd name="connsiteX458" fmla="*/ 60368 w 407778"/>
              <a:gd name="connsiteY458" fmla="*/ 1740359 h 2077916"/>
              <a:gd name="connsiteX459" fmla="*/ 55317 w 407778"/>
              <a:gd name="connsiteY459" fmla="*/ 1842091 h 2077916"/>
              <a:gd name="connsiteX460" fmla="*/ 53697 w 407778"/>
              <a:gd name="connsiteY460" fmla="*/ 1962497 h 2077916"/>
              <a:gd name="connsiteX461" fmla="*/ 54215 w 407778"/>
              <a:gd name="connsiteY461" fmla="*/ 1968424 h 2077916"/>
              <a:gd name="connsiteX462" fmla="*/ 47725 w 407778"/>
              <a:gd name="connsiteY462" fmla="*/ 1998186 h 2077916"/>
              <a:gd name="connsiteX463" fmla="*/ 53226 w 407778"/>
              <a:gd name="connsiteY463" fmla="*/ 2019545 h 2077916"/>
              <a:gd name="connsiteX464" fmla="*/ 51763 w 407778"/>
              <a:gd name="connsiteY464" fmla="*/ 2033348 h 2077916"/>
              <a:gd name="connsiteX465" fmla="*/ 45093 w 407778"/>
              <a:gd name="connsiteY465" fmla="*/ 2017985 h 2077916"/>
              <a:gd name="connsiteX466" fmla="*/ 31234 w 407778"/>
              <a:gd name="connsiteY466" fmla="*/ 1985993 h 2077916"/>
              <a:gd name="connsiteX467" fmla="*/ 30957 w 407778"/>
              <a:gd name="connsiteY467" fmla="*/ 1985363 h 2077916"/>
              <a:gd name="connsiteX468" fmla="*/ 17299 w 407778"/>
              <a:gd name="connsiteY468" fmla="*/ 1920506 h 2077916"/>
              <a:gd name="connsiteX469" fmla="*/ 10174 w 407778"/>
              <a:gd name="connsiteY469" fmla="*/ 1807149 h 2077916"/>
              <a:gd name="connsiteX470" fmla="*/ 7623 w 407778"/>
              <a:gd name="connsiteY470" fmla="*/ 1693982 h 2077916"/>
              <a:gd name="connsiteX471" fmla="*/ 9530 w 407778"/>
              <a:gd name="connsiteY471" fmla="*/ 1685476 h 2077916"/>
              <a:gd name="connsiteX472" fmla="*/ 14579 w 407778"/>
              <a:gd name="connsiteY472" fmla="*/ 1552841 h 2077916"/>
              <a:gd name="connsiteX473" fmla="*/ 346764 w 407778"/>
              <a:gd name="connsiteY473" fmla="*/ 1322409 h 2077916"/>
              <a:gd name="connsiteX474" fmla="*/ 351768 w 407778"/>
              <a:gd name="connsiteY474" fmla="*/ 1334450 h 2077916"/>
              <a:gd name="connsiteX475" fmla="*/ 353147 w 407778"/>
              <a:gd name="connsiteY475" fmla="*/ 1346841 h 2077916"/>
              <a:gd name="connsiteX476" fmla="*/ 357608 w 407778"/>
              <a:gd name="connsiteY476" fmla="*/ 1387316 h 2077916"/>
              <a:gd name="connsiteX477" fmla="*/ 357631 w 407778"/>
              <a:gd name="connsiteY477" fmla="*/ 1392844 h 2077916"/>
              <a:gd name="connsiteX478" fmla="*/ 357157 w 407778"/>
              <a:gd name="connsiteY478" fmla="*/ 1399742 h 2077916"/>
              <a:gd name="connsiteX479" fmla="*/ 346808 w 407778"/>
              <a:gd name="connsiteY479" fmla="*/ 1323535 h 2077916"/>
              <a:gd name="connsiteX480" fmla="*/ 344103 w 407778"/>
              <a:gd name="connsiteY480" fmla="*/ 1316008 h 2077916"/>
              <a:gd name="connsiteX481" fmla="*/ 346603 w 407778"/>
              <a:gd name="connsiteY481" fmla="*/ 1322022 h 2077916"/>
              <a:gd name="connsiteX482" fmla="*/ 346808 w 407778"/>
              <a:gd name="connsiteY482" fmla="*/ 1323535 h 2077916"/>
              <a:gd name="connsiteX483" fmla="*/ 348928 w 407778"/>
              <a:gd name="connsiteY483" fmla="*/ 1377082 h 2077916"/>
              <a:gd name="connsiteX484" fmla="*/ 348787 w 407778"/>
              <a:gd name="connsiteY484" fmla="*/ 1401297 h 2077916"/>
              <a:gd name="connsiteX485" fmla="*/ 347269 w 407778"/>
              <a:gd name="connsiteY485" fmla="*/ 1397278 h 2077916"/>
              <a:gd name="connsiteX486" fmla="*/ 346670 w 407778"/>
              <a:gd name="connsiteY486" fmla="*/ 1393952 h 2077916"/>
              <a:gd name="connsiteX487" fmla="*/ 346611 w 407778"/>
              <a:gd name="connsiteY487" fmla="*/ 1366804 h 2077916"/>
              <a:gd name="connsiteX488" fmla="*/ 333967 w 407778"/>
              <a:gd name="connsiteY488" fmla="*/ 1322436 h 2077916"/>
              <a:gd name="connsiteX489" fmla="*/ 340490 w 407778"/>
              <a:gd name="connsiteY489" fmla="*/ 1359685 h 2077916"/>
              <a:gd name="connsiteX490" fmla="*/ 346670 w 407778"/>
              <a:gd name="connsiteY490" fmla="*/ 1393952 h 2077916"/>
              <a:gd name="connsiteX491" fmla="*/ 346673 w 407778"/>
              <a:gd name="connsiteY491" fmla="*/ 1395700 h 2077916"/>
              <a:gd name="connsiteX492" fmla="*/ 339908 w 407778"/>
              <a:gd name="connsiteY492" fmla="*/ 1377779 h 2077916"/>
              <a:gd name="connsiteX493" fmla="*/ 336145 w 407778"/>
              <a:gd name="connsiteY493" fmla="*/ 1365075 h 2077916"/>
              <a:gd name="connsiteX494" fmla="*/ 183947 w 407778"/>
              <a:gd name="connsiteY494" fmla="*/ 1416758 h 2077916"/>
              <a:gd name="connsiteX495" fmla="*/ 184728 w 407778"/>
              <a:gd name="connsiteY495" fmla="*/ 1424166 h 2077916"/>
              <a:gd name="connsiteX496" fmla="*/ 186590 w 407778"/>
              <a:gd name="connsiteY496" fmla="*/ 1439199 h 2077916"/>
              <a:gd name="connsiteX497" fmla="*/ 188638 w 407778"/>
              <a:gd name="connsiteY497" fmla="*/ 1460542 h 2077916"/>
              <a:gd name="connsiteX498" fmla="*/ 190387 w 407778"/>
              <a:gd name="connsiteY498" fmla="*/ 1469867 h 2077916"/>
              <a:gd name="connsiteX499" fmla="*/ 193046 w 407778"/>
              <a:gd name="connsiteY499" fmla="*/ 1491346 h 2077916"/>
              <a:gd name="connsiteX500" fmla="*/ 192461 w 407778"/>
              <a:gd name="connsiteY500" fmla="*/ 1496912 h 2077916"/>
              <a:gd name="connsiteX501" fmla="*/ 184873 w 407778"/>
              <a:gd name="connsiteY501" fmla="*/ 1570180 h 2077916"/>
              <a:gd name="connsiteX502" fmla="*/ 184840 w 407778"/>
              <a:gd name="connsiteY502" fmla="*/ 1570049 h 2077916"/>
              <a:gd name="connsiteX503" fmla="*/ 172457 w 407778"/>
              <a:gd name="connsiteY503" fmla="*/ 1518988 h 2077916"/>
              <a:gd name="connsiteX504" fmla="*/ 181697 w 407778"/>
              <a:gd name="connsiteY504" fmla="*/ 1435432 h 2077916"/>
              <a:gd name="connsiteX505" fmla="*/ 297737 w 407778"/>
              <a:gd name="connsiteY505" fmla="*/ 1331311 h 2077916"/>
              <a:gd name="connsiteX506" fmla="*/ 299083 w 407778"/>
              <a:gd name="connsiteY506" fmla="*/ 1333734 h 2077916"/>
              <a:gd name="connsiteX507" fmla="*/ 306894 w 407778"/>
              <a:gd name="connsiteY507" fmla="*/ 1348601 h 2077916"/>
              <a:gd name="connsiteX508" fmla="*/ 317311 w 407778"/>
              <a:gd name="connsiteY508" fmla="*/ 1369110 h 2077916"/>
              <a:gd name="connsiteX509" fmla="*/ 324740 w 407778"/>
              <a:gd name="connsiteY509" fmla="*/ 1409434 h 2077916"/>
              <a:gd name="connsiteX510" fmla="*/ 340616 w 407778"/>
              <a:gd name="connsiteY510" fmla="*/ 1518942 h 2077916"/>
              <a:gd name="connsiteX511" fmla="*/ 340844 w 407778"/>
              <a:gd name="connsiteY511" fmla="*/ 1533247 h 2077916"/>
              <a:gd name="connsiteX512" fmla="*/ 328502 w 407778"/>
              <a:gd name="connsiteY512" fmla="*/ 1501235 h 2077916"/>
              <a:gd name="connsiteX513" fmla="*/ 297582 w 407778"/>
              <a:gd name="connsiteY513" fmla="*/ 1403753 h 2077916"/>
              <a:gd name="connsiteX514" fmla="*/ 292135 w 407778"/>
              <a:gd name="connsiteY514" fmla="*/ 1379858 h 2077916"/>
              <a:gd name="connsiteX515" fmla="*/ 294101 w 407778"/>
              <a:gd name="connsiteY515" fmla="*/ 1346041 h 2077916"/>
              <a:gd name="connsiteX516" fmla="*/ 122759 w 407778"/>
              <a:gd name="connsiteY516" fmla="*/ 1436805 h 2077916"/>
              <a:gd name="connsiteX517" fmla="*/ 132545 w 407778"/>
              <a:gd name="connsiteY517" fmla="*/ 1554880 h 2077916"/>
              <a:gd name="connsiteX518" fmla="*/ 137619 w 407778"/>
              <a:gd name="connsiteY518" fmla="*/ 1591953 h 2077916"/>
              <a:gd name="connsiteX519" fmla="*/ 132923 w 407778"/>
              <a:gd name="connsiteY519" fmla="*/ 1672708 h 2077916"/>
              <a:gd name="connsiteX520" fmla="*/ 131525 w 407778"/>
              <a:gd name="connsiteY520" fmla="*/ 1613863 h 2077916"/>
              <a:gd name="connsiteX521" fmla="*/ 122196 w 407778"/>
              <a:gd name="connsiteY521" fmla="*/ 1511615 h 2077916"/>
              <a:gd name="connsiteX522" fmla="*/ 118731 w 407778"/>
              <a:gd name="connsiteY522" fmla="*/ 1444643 h 2077916"/>
              <a:gd name="connsiteX523" fmla="*/ 186468 w 407778"/>
              <a:gd name="connsiteY523" fmla="*/ 1395827 h 2077916"/>
              <a:gd name="connsiteX524" fmla="*/ 195266 w 407778"/>
              <a:gd name="connsiteY524" fmla="*/ 1448595 h 2077916"/>
              <a:gd name="connsiteX525" fmla="*/ 196289 w 407778"/>
              <a:gd name="connsiteY525" fmla="*/ 1460536 h 2077916"/>
              <a:gd name="connsiteX526" fmla="*/ 193539 w 407778"/>
              <a:gd name="connsiteY526" fmla="*/ 1486670 h 2077916"/>
              <a:gd name="connsiteX527" fmla="*/ 190387 w 407778"/>
              <a:gd name="connsiteY527" fmla="*/ 1469867 h 2077916"/>
              <a:gd name="connsiteX528" fmla="*/ 186590 w 407778"/>
              <a:gd name="connsiteY528" fmla="*/ 1439199 h 2077916"/>
              <a:gd name="connsiteX529" fmla="*/ 184219 w 407778"/>
              <a:gd name="connsiteY529" fmla="*/ 1414497 h 2077916"/>
              <a:gd name="connsiteX530" fmla="*/ 295269 w 407778"/>
              <a:gd name="connsiteY530" fmla="*/ 1325959 h 2077916"/>
              <a:gd name="connsiteX531" fmla="*/ 295722 w 407778"/>
              <a:gd name="connsiteY531" fmla="*/ 1326591 h 2077916"/>
              <a:gd name="connsiteX532" fmla="*/ 298338 w 407778"/>
              <a:gd name="connsiteY532" fmla="*/ 1328878 h 2077916"/>
              <a:gd name="connsiteX533" fmla="*/ 297737 w 407778"/>
              <a:gd name="connsiteY533" fmla="*/ 1331311 h 2077916"/>
              <a:gd name="connsiteX534" fmla="*/ 295221 w 407778"/>
              <a:gd name="connsiteY534" fmla="*/ 1326783 h 2077916"/>
              <a:gd name="connsiteX535" fmla="*/ 332394 w 407778"/>
              <a:gd name="connsiteY535" fmla="*/ 1291647 h 2077916"/>
              <a:gd name="connsiteX536" fmla="*/ 335734 w 407778"/>
              <a:gd name="connsiteY536" fmla="*/ 1307438 h 2077916"/>
              <a:gd name="connsiteX537" fmla="*/ 337920 w 407778"/>
              <a:gd name="connsiteY537" fmla="*/ 1327905 h 2077916"/>
              <a:gd name="connsiteX538" fmla="*/ 333125 w 407778"/>
              <a:gd name="connsiteY538" fmla="*/ 1305960 h 2077916"/>
              <a:gd name="connsiteX539" fmla="*/ 204126 w 407778"/>
              <a:gd name="connsiteY539" fmla="*/ 1367818 h 2077916"/>
              <a:gd name="connsiteX540" fmla="*/ 206401 w 407778"/>
              <a:gd name="connsiteY540" fmla="*/ 1402236 h 2077916"/>
              <a:gd name="connsiteX541" fmla="*/ 207336 w 407778"/>
              <a:gd name="connsiteY541" fmla="*/ 1429096 h 2077916"/>
              <a:gd name="connsiteX542" fmla="*/ 205612 w 407778"/>
              <a:gd name="connsiteY542" fmla="*/ 1551036 h 2077916"/>
              <a:gd name="connsiteX543" fmla="*/ 202728 w 407778"/>
              <a:gd name="connsiteY543" fmla="*/ 1535660 h 2077916"/>
              <a:gd name="connsiteX544" fmla="*/ 196289 w 407778"/>
              <a:gd name="connsiteY544" fmla="*/ 1460536 h 2077916"/>
              <a:gd name="connsiteX545" fmla="*/ 203426 w 407778"/>
              <a:gd name="connsiteY545" fmla="*/ 1392720 h 2077916"/>
              <a:gd name="connsiteX546" fmla="*/ 304957 w 407778"/>
              <a:gd name="connsiteY546" fmla="*/ 1302063 h 2077916"/>
              <a:gd name="connsiteX547" fmla="*/ 308485 w 407778"/>
              <a:gd name="connsiteY547" fmla="*/ 1321212 h 2077916"/>
              <a:gd name="connsiteX548" fmla="*/ 307916 w 407778"/>
              <a:gd name="connsiteY548" fmla="*/ 1327484 h 2077916"/>
              <a:gd name="connsiteX549" fmla="*/ 302297 w 407778"/>
              <a:gd name="connsiteY549" fmla="*/ 1332341 h 2077916"/>
              <a:gd name="connsiteX550" fmla="*/ 298338 w 407778"/>
              <a:gd name="connsiteY550" fmla="*/ 1328878 h 2077916"/>
              <a:gd name="connsiteX551" fmla="*/ 364620 w 407778"/>
              <a:gd name="connsiteY551" fmla="*/ 1263355 h 2077916"/>
              <a:gd name="connsiteX552" fmla="*/ 368646 w 407778"/>
              <a:gd name="connsiteY552" fmla="*/ 1286653 h 2077916"/>
              <a:gd name="connsiteX553" fmla="*/ 389600 w 407778"/>
              <a:gd name="connsiteY553" fmla="*/ 1342119 h 2077916"/>
              <a:gd name="connsiteX554" fmla="*/ 391455 w 407778"/>
              <a:gd name="connsiteY554" fmla="*/ 1357932 h 2077916"/>
              <a:gd name="connsiteX555" fmla="*/ 396292 w 407778"/>
              <a:gd name="connsiteY555" fmla="*/ 1412197 h 2077916"/>
              <a:gd name="connsiteX556" fmla="*/ 397631 w 407778"/>
              <a:gd name="connsiteY556" fmla="*/ 1433838 h 2077916"/>
              <a:gd name="connsiteX557" fmla="*/ 371536 w 407778"/>
              <a:gd name="connsiteY557" fmla="*/ 1382011 h 2077916"/>
              <a:gd name="connsiteX558" fmla="*/ 365061 w 407778"/>
              <a:gd name="connsiteY558" fmla="*/ 1366433 h 2077916"/>
              <a:gd name="connsiteX559" fmla="*/ 363693 w 407778"/>
              <a:gd name="connsiteY559" fmla="*/ 1301344 h 2077916"/>
              <a:gd name="connsiteX560" fmla="*/ 330750 w 407778"/>
              <a:gd name="connsiteY560" fmla="*/ 1283880 h 2077916"/>
              <a:gd name="connsiteX561" fmla="*/ 332172 w 407778"/>
              <a:gd name="connsiteY561" fmla="*/ 1287299 h 2077916"/>
              <a:gd name="connsiteX562" fmla="*/ 332394 w 407778"/>
              <a:gd name="connsiteY562" fmla="*/ 1291647 h 2077916"/>
              <a:gd name="connsiteX563" fmla="*/ 143283 w 407778"/>
              <a:gd name="connsiteY563" fmla="*/ 1396783 h 2077916"/>
              <a:gd name="connsiteX564" fmla="*/ 164767 w 407778"/>
              <a:gd name="connsiteY564" fmla="*/ 1487276 h 2077916"/>
              <a:gd name="connsiteX565" fmla="*/ 172457 w 407778"/>
              <a:gd name="connsiteY565" fmla="*/ 1518988 h 2077916"/>
              <a:gd name="connsiteX566" fmla="*/ 168920 w 407778"/>
              <a:gd name="connsiteY566" fmla="*/ 1550971 h 2077916"/>
              <a:gd name="connsiteX567" fmla="*/ 170497 w 407778"/>
              <a:gd name="connsiteY567" fmla="*/ 1779341 h 2077916"/>
              <a:gd name="connsiteX568" fmla="*/ 172348 w 407778"/>
              <a:gd name="connsiteY568" fmla="*/ 1807508 h 2077916"/>
              <a:gd name="connsiteX569" fmla="*/ 167938 w 407778"/>
              <a:gd name="connsiteY569" fmla="*/ 1827357 h 2077916"/>
              <a:gd name="connsiteX570" fmla="*/ 168887 w 407778"/>
              <a:gd name="connsiteY570" fmla="*/ 1822382 h 2077916"/>
              <a:gd name="connsiteX571" fmla="*/ 143480 w 407778"/>
              <a:gd name="connsiteY571" fmla="*/ 1634775 h 2077916"/>
              <a:gd name="connsiteX572" fmla="*/ 137619 w 407778"/>
              <a:gd name="connsiteY572" fmla="*/ 1591953 h 2077916"/>
              <a:gd name="connsiteX573" fmla="*/ 142403 w 407778"/>
              <a:gd name="connsiteY573" fmla="*/ 1509666 h 2077916"/>
              <a:gd name="connsiteX574" fmla="*/ 136009 w 407778"/>
              <a:gd name="connsiteY574" fmla="*/ 1418674 h 2077916"/>
              <a:gd name="connsiteX575" fmla="*/ 135144 w 407778"/>
              <a:gd name="connsiteY575" fmla="*/ 1412703 h 2077916"/>
              <a:gd name="connsiteX576" fmla="*/ 138089 w 407778"/>
              <a:gd name="connsiteY576" fmla="*/ 1406972 h 2077916"/>
              <a:gd name="connsiteX577" fmla="*/ 204596 w 407778"/>
              <a:gd name="connsiteY577" fmla="*/ 1351102 h 2077916"/>
              <a:gd name="connsiteX578" fmla="*/ 206415 w 407778"/>
              <a:gd name="connsiteY578" fmla="*/ 1356169 h 2077916"/>
              <a:gd name="connsiteX579" fmla="*/ 233152 w 407778"/>
              <a:gd name="connsiteY579" fmla="*/ 1431854 h 2077916"/>
              <a:gd name="connsiteX580" fmla="*/ 238703 w 407778"/>
              <a:gd name="connsiteY580" fmla="*/ 1447338 h 2077916"/>
              <a:gd name="connsiteX581" fmla="*/ 237936 w 407778"/>
              <a:gd name="connsiteY581" fmla="*/ 1462108 h 2077916"/>
              <a:gd name="connsiteX582" fmla="*/ 218391 w 407778"/>
              <a:gd name="connsiteY582" fmla="*/ 1410593 h 2077916"/>
              <a:gd name="connsiteX583" fmla="*/ 204479 w 407778"/>
              <a:gd name="connsiteY583" fmla="*/ 1355258 h 2077916"/>
              <a:gd name="connsiteX584" fmla="*/ 202565 w 407778"/>
              <a:gd name="connsiteY584" fmla="*/ 1347645 h 2077916"/>
              <a:gd name="connsiteX585" fmla="*/ 204479 w 407778"/>
              <a:gd name="connsiteY585" fmla="*/ 1355258 h 2077916"/>
              <a:gd name="connsiteX586" fmla="*/ 204126 w 407778"/>
              <a:gd name="connsiteY586" fmla="*/ 1367818 h 2077916"/>
              <a:gd name="connsiteX587" fmla="*/ 203811 w 407778"/>
              <a:gd name="connsiteY587" fmla="*/ 1363049 h 2077916"/>
              <a:gd name="connsiteX588" fmla="*/ 324889 w 407778"/>
              <a:gd name="connsiteY588" fmla="*/ 1268812 h 2077916"/>
              <a:gd name="connsiteX589" fmla="*/ 325384 w 407778"/>
              <a:gd name="connsiteY589" fmla="*/ 1270277 h 2077916"/>
              <a:gd name="connsiteX590" fmla="*/ 327790 w 407778"/>
              <a:gd name="connsiteY590" fmla="*/ 1281543 h 2077916"/>
              <a:gd name="connsiteX591" fmla="*/ 333125 w 407778"/>
              <a:gd name="connsiteY591" fmla="*/ 1305960 h 2077916"/>
              <a:gd name="connsiteX592" fmla="*/ 333967 w 407778"/>
              <a:gd name="connsiteY592" fmla="*/ 1322436 h 2077916"/>
              <a:gd name="connsiteX593" fmla="*/ 329838 w 407778"/>
              <a:gd name="connsiteY593" fmla="*/ 1298859 h 2077916"/>
              <a:gd name="connsiteX594" fmla="*/ 6102 w 407778"/>
              <a:gd name="connsiteY594" fmla="*/ 1465434 h 2077916"/>
              <a:gd name="connsiteX595" fmla="*/ 9323 w 407778"/>
              <a:gd name="connsiteY595" fmla="*/ 1491506 h 2077916"/>
              <a:gd name="connsiteX596" fmla="*/ 16304 w 407778"/>
              <a:gd name="connsiteY596" fmla="*/ 1518050 h 2077916"/>
              <a:gd name="connsiteX597" fmla="*/ 15317 w 407778"/>
              <a:gd name="connsiteY597" fmla="*/ 1537959 h 2077916"/>
              <a:gd name="connsiteX598" fmla="*/ 4013 w 407778"/>
              <a:gd name="connsiteY598" fmla="*/ 1474298 h 2077916"/>
              <a:gd name="connsiteX599" fmla="*/ 200721 w 407778"/>
              <a:gd name="connsiteY599" fmla="*/ 1340310 h 2077916"/>
              <a:gd name="connsiteX600" fmla="*/ 202336 w 407778"/>
              <a:gd name="connsiteY600" fmla="*/ 1344806 h 2077916"/>
              <a:gd name="connsiteX601" fmla="*/ 202565 w 407778"/>
              <a:gd name="connsiteY601" fmla="*/ 1347645 h 2077916"/>
              <a:gd name="connsiteX602" fmla="*/ 314632 w 407778"/>
              <a:gd name="connsiteY602" fmla="*/ 1262819 h 2077916"/>
              <a:gd name="connsiteX603" fmla="*/ 319116 w 407778"/>
              <a:gd name="connsiteY603" fmla="*/ 1295859 h 2077916"/>
              <a:gd name="connsiteX604" fmla="*/ 326862 w 407778"/>
              <a:gd name="connsiteY604" fmla="*/ 1333729 h 2077916"/>
              <a:gd name="connsiteX605" fmla="*/ 336145 w 407778"/>
              <a:gd name="connsiteY605" fmla="*/ 1365075 h 2077916"/>
              <a:gd name="connsiteX606" fmla="*/ 338552 w 407778"/>
              <a:gd name="connsiteY606" fmla="*/ 1412176 h 2077916"/>
              <a:gd name="connsiteX607" fmla="*/ 335121 w 407778"/>
              <a:gd name="connsiteY607" fmla="*/ 1405074 h 2077916"/>
              <a:gd name="connsiteX608" fmla="*/ 318705 w 407778"/>
              <a:gd name="connsiteY608" fmla="*/ 1371856 h 2077916"/>
              <a:gd name="connsiteX609" fmla="*/ 317311 w 407778"/>
              <a:gd name="connsiteY609" fmla="*/ 1369110 h 2077916"/>
              <a:gd name="connsiteX610" fmla="*/ 308485 w 407778"/>
              <a:gd name="connsiteY610" fmla="*/ 1321212 h 2077916"/>
              <a:gd name="connsiteX611" fmla="*/ 308854 w 407778"/>
              <a:gd name="connsiteY611" fmla="*/ 1317136 h 2077916"/>
              <a:gd name="connsiteX612" fmla="*/ 307737 w 407778"/>
              <a:gd name="connsiteY612" fmla="*/ 1299405 h 2077916"/>
              <a:gd name="connsiteX613" fmla="*/ 306963 w 407778"/>
              <a:gd name="connsiteY613" fmla="*/ 1293935 h 2077916"/>
              <a:gd name="connsiteX614" fmla="*/ 314592 w 407778"/>
              <a:gd name="connsiteY614" fmla="*/ 1263026 h 2077916"/>
              <a:gd name="connsiteX615" fmla="*/ 298348 w 407778"/>
              <a:gd name="connsiteY615" fmla="*/ 1266199 h 2077916"/>
              <a:gd name="connsiteX616" fmla="*/ 298649 w 407778"/>
              <a:gd name="connsiteY616" fmla="*/ 1267830 h 2077916"/>
              <a:gd name="connsiteX617" fmla="*/ 295269 w 407778"/>
              <a:gd name="connsiteY617" fmla="*/ 1325959 h 2077916"/>
              <a:gd name="connsiteX618" fmla="*/ 293036 w 407778"/>
              <a:gd name="connsiteY618" fmla="*/ 1322850 h 2077916"/>
              <a:gd name="connsiteX619" fmla="*/ 295221 w 407778"/>
              <a:gd name="connsiteY619" fmla="*/ 1326783 h 2077916"/>
              <a:gd name="connsiteX620" fmla="*/ 294101 w 407778"/>
              <a:gd name="connsiteY620" fmla="*/ 1346041 h 2077916"/>
              <a:gd name="connsiteX621" fmla="*/ 289071 w 407778"/>
              <a:gd name="connsiteY621" fmla="*/ 1366419 h 2077916"/>
              <a:gd name="connsiteX622" fmla="*/ 286456 w 407778"/>
              <a:gd name="connsiteY622" fmla="*/ 1354948 h 2077916"/>
              <a:gd name="connsiteX623" fmla="*/ 280762 w 407778"/>
              <a:gd name="connsiteY623" fmla="*/ 1326668 h 2077916"/>
              <a:gd name="connsiteX624" fmla="*/ 279073 w 407778"/>
              <a:gd name="connsiteY624" fmla="*/ 1298080 h 2077916"/>
              <a:gd name="connsiteX625" fmla="*/ 282126 w 407778"/>
              <a:gd name="connsiteY625" fmla="*/ 1303311 h 2077916"/>
              <a:gd name="connsiteX626" fmla="*/ 321931 w 407778"/>
              <a:gd name="connsiteY626" fmla="*/ 1247873 h 2077916"/>
              <a:gd name="connsiteX627" fmla="*/ 326178 w 407778"/>
              <a:gd name="connsiteY627" fmla="*/ 1262268 h 2077916"/>
              <a:gd name="connsiteX628" fmla="*/ 330750 w 407778"/>
              <a:gd name="connsiteY628" fmla="*/ 1283880 h 2077916"/>
              <a:gd name="connsiteX629" fmla="*/ 326622 w 407778"/>
              <a:gd name="connsiteY629" fmla="*/ 1273947 h 2077916"/>
              <a:gd name="connsiteX630" fmla="*/ 325384 w 407778"/>
              <a:gd name="connsiteY630" fmla="*/ 1270277 h 2077916"/>
              <a:gd name="connsiteX631" fmla="*/ 324278 w 407778"/>
              <a:gd name="connsiteY631" fmla="*/ 1265099 h 2077916"/>
              <a:gd name="connsiteX632" fmla="*/ 323937 w 407778"/>
              <a:gd name="connsiteY632" fmla="*/ 1263031 h 2077916"/>
              <a:gd name="connsiteX633" fmla="*/ 321931 w 407778"/>
              <a:gd name="connsiteY633" fmla="*/ 1247873 h 2077916"/>
              <a:gd name="connsiteX634" fmla="*/ 301403 w 407778"/>
              <a:gd name="connsiteY634" fmla="*/ 1259210 h 2077916"/>
              <a:gd name="connsiteX635" fmla="*/ 303959 w 407778"/>
              <a:gd name="connsiteY635" fmla="*/ 1272715 h 2077916"/>
              <a:gd name="connsiteX636" fmla="*/ 306963 w 407778"/>
              <a:gd name="connsiteY636" fmla="*/ 1293935 h 2077916"/>
              <a:gd name="connsiteX637" fmla="*/ 304957 w 407778"/>
              <a:gd name="connsiteY637" fmla="*/ 1302063 h 2077916"/>
              <a:gd name="connsiteX638" fmla="*/ 298649 w 407778"/>
              <a:gd name="connsiteY638" fmla="*/ 1267830 h 2077916"/>
              <a:gd name="connsiteX639" fmla="*/ 298804 w 407778"/>
              <a:gd name="connsiteY639" fmla="*/ 1265156 h 2077916"/>
              <a:gd name="connsiteX640" fmla="*/ 0 w 407778"/>
              <a:gd name="connsiteY640" fmla="*/ 1449700 h 2077916"/>
              <a:gd name="connsiteX641" fmla="*/ 1868 w 407778"/>
              <a:gd name="connsiteY641" fmla="*/ 1462213 h 2077916"/>
              <a:gd name="connsiteX642" fmla="*/ 4013 w 407778"/>
              <a:gd name="connsiteY642" fmla="*/ 1474298 h 2077916"/>
              <a:gd name="connsiteX643" fmla="*/ 3844 w 407778"/>
              <a:gd name="connsiteY643" fmla="*/ 1475019 h 2077916"/>
              <a:gd name="connsiteX644" fmla="*/ 0 w 407778"/>
              <a:gd name="connsiteY644" fmla="*/ 1494886 h 2077916"/>
              <a:gd name="connsiteX645" fmla="*/ 195607 w 407778"/>
              <a:gd name="connsiteY645" fmla="*/ 1319969 h 2077916"/>
              <a:gd name="connsiteX646" fmla="*/ 200721 w 407778"/>
              <a:gd name="connsiteY646" fmla="*/ 1340310 h 2077916"/>
              <a:gd name="connsiteX647" fmla="*/ 195057 w 407778"/>
              <a:gd name="connsiteY647" fmla="*/ 1324535 h 2077916"/>
              <a:gd name="connsiteX648" fmla="*/ 318931 w 407778"/>
              <a:gd name="connsiteY648" fmla="*/ 1240065 h 2077916"/>
              <a:gd name="connsiteX649" fmla="*/ 324278 w 407778"/>
              <a:gd name="connsiteY649" fmla="*/ 1265099 h 2077916"/>
              <a:gd name="connsiteX650" fmla="*/ 324889 w 407778"/>
              <a:gd name="connsiteY650" fmla="*/ 1268812 h 2077916"/>
              <a:gd name="connsiteX651" fmla="*/ 317588 w 407778"/>
              <a:gd name="connsiteY651" fmla="*/ 1247174 h 2077916"/>
              <a:gd name="connsiteX652" fmla="*/ 175566 w 407778"/>
              <a:gd name="connsiteY652" fmla="*/ 1330432 h 2077916"/>
              <a:gd name="connsiteX653" fmla="*/ 176504 w 407778"/>
              <a:gd name="connsiteY653" fmla="*/ 1336062 h 2077916"/>
              <a:gd name="connsiteX654" fmla="*/ 182572 w 407778"/>
              <a:gd name="connsiteY654" fmla="*/ 1397330 h 2077916"/>
              <a:gd name="connsiteX655" fmla="*/ 184219 w 407778"/>
              <a:gd name="connsiteY655" fmla="*/ 1414497 h 2077916"/>
              <a:gd name="connsiteX656" fmla="*/ 183947 w 407778"/>
              <a:gd name="connsiteY656" fmla="*/ 1416758 h 2077916"/>
              <a:gd name="connsiteX657" fmla="*/ 178266 w 407778"/>
              <a:gd name="connsiteY657" fmla="*/ 1362897 h 2077916"/>
              <a:gd name="connsiteX658" fmla="*/ 175116 w 407778"/>
              <a:gd name="connsiteY658" fmla="*/ 1331405 h 2077916"/>
              <a:gd name="connsiteX659" fmla="*/ 313585 w 407778"/>
              <a:gd name="connsiteY659" fmla="*/ 1235313 h 2077916"/>
              <a:gd name="connsiteX660" fmla="*/ 317588 w 407778"/>
              <a:gd name="connsiteY660" fmla="*/ 1247174 h 2077916"/>
              <a:gd name="connsiteX661" fmla="*/ 314632 w 407778"/>
              <a:gd name="connsiteY661" fmla="*/ 1262819 h 2077916"/>
              <a:gd name="connsiteX662" fmla="*/ 314120 w 407778"/>
              <a:gd name="connsiteY662" fmla="*/ 1259047 h 2077916"/>
              <a:gd name="connsiteX663" fmla="*/ 311723 w 407778"/>
              <a:gd name="connsiteY663" fmla="*/ 1238630 h 2077916"/>
              <a:gd name="connsiteX664" fmla="*/ 322995 w 407778"/>
              <a:gd name="connsiteY664" fmla="*/ 1218557 h 2077916"/>
              <a:gd name="connsiteX665" fmla="*/ 318931 w 407778"/>
              <a:gd name="connsiteY665" fmla="*/ 1240065 h 2077916"/>
              <a:gd name="connsiteX666" fmla="*/ 316723 w 407778"/>
              <a:gd name="connsiteY666" fmla="*/ 1229726 h 2077916"/>
              <a:gd name="connsiteX667" fmla="*/ 187618 w 407778"/>
              <a:gd name="connsiteY667" fmla="*/ 1303832 h 2077916"/>
              <a:gd name="connsiteX668" fmla="*/ 187954 w 407778"/>
              <a:gd name="connsiteY668" fmla="*/ 1304751 h 2077916"/>
              <a:gd name="connsiteX669" fmla="*/ 195057 w 407778"/>
              <a:gd name="connsiteY669" fmla="*/ 1324535 h 2077916"/>
              <a:gd name="connsiteX670" fmla="*/ 186468 w 407778"/>
              <a:gd name="connsiteY670" fmla="*/ 1395827 h 2077916"/>
              <a:gd name="connsiteX671" fmla="*/ 176504 w 407778"/>
              <a:gd name="connsiteY671" fmla="*/ 1336062 h 2077916"/>
              <a:gd name="connsiteX672" fmla="*/ 175880 w 407778"/>
              <a:gd name="connsiteY672" fmla="*/ 1329753 h 2077916"/>
              <a:gd name="connsiteX673" fmla="*/ 186768 w 407778"/>
              <a:gd name="connsiteY673" fmla="*/ 1306201 h 2077916"/>
              <a:gd name="connsiteX674" fmla="*/ 330804 w 407778"/>
              <a:gd name="connsiteY674" fmla="*/ 1205686 h 2077916"/>
              <a:gd name="connsiteX675" fmla="*/ 343143 w 407778"/>
              <a:gd name="connsiteY675" fmla="*/ 1296542 h 2077916"/>
              <a:gd name="connsiteX676" fmla="*/ 344103 w 407778"/>
              <a:gd name="connsiteY676" fmla="*/ 1316008 h 2077916"/>
              <a:gd name="connsiteX677" fmla="*/ 332172 w 407778"/>
              <a:gd name="connsiteY677" fmla="*/ 1287299 h 2077916"/>
              <a:gd name="connsiteX678" fmla="*/ 328219 w 407778"/>
              <a:gd name="connsiteY678" fmla="*/ 1209938 h 2077916"/>
              <a:gd name="connsiteX679" fmla="*/ 29488 w 407778"/>
              <a:gd name="connsiteY679" fmla="*/ 1397992 h 2077916"/>
              <a:gd name="connsiteX680" fmla="*/ 53417 w 407778"/>
              <a:gd name="connsiteY680" fmla="*/ 1487946 h 2077916"/>
              <a:gd name="connsiteX681" fmla="*/ 62480 w 407778"/>
              <a:gd name="connsiteY681" fmla="*/ 1526486 h 2077916"/>
              <a:gd name="connsiteX682" fmla="*/ 63703 w 407778"/>
              <a:gd name="connsiteY682" fmla="*/ 1599075 h 2077916"/>
              <a:gd name="connsiteX683" fmla="*/ 63306 w 407778"/>
              <a:gd name="connsiteY683" fmla="*/ 1619330 h 2077916"/>
              <a:gd name="connsiteX684" fmla="*/ 42812 w 407778"/>
              <a:gd name="connsiteY684" fmla="*/ 1582544 h 2077916"/>
              <a:gd name="connsiteX685" fmla="*/ 19508 w 407778"/>
              <a:gd name="connsiteY685" fmla="*/ 1530233 h 2077916"/>
              <a:gd name="connsiteX686" fmla="*/ 16304 w 407778"/>
              <a:gd name="connsiteY686" fmla="*/ 1518050 h 2077916"/>
              <a:gd name="connsiteX687" fmla="*/ 19153 w 407778"/>
              <a:gd name="connsiteY687" fmla="*/ 1460600 h 2077916"/>
              <a:gd name="connsiteX688" fmla="*/ 59793 w 407778"/>
              <a:gd name="connsiteY688" fmla="*/ 1377291 h 2077916"/>
              <a:gd name="connsiteX689" fmla="*/ 75451 w 407778"/>
              <a:gd name="connsiteY689" fmla="*/ 1444587 h 2077916"/>
              <a:gd name="connsiteX690" fmla="*/ 73244 w 407778"/>
              <a:gd name="connsiteY690" fmla="*/ 1572258 h 2077916"/>
              <a:gd name="connsiteX691" fmla="*/ 62480 w 407778"/>
              <a:gd name="connsiteY691" fmla="*/ 1526486 h 2077916"/>
              <a:gd name="connsiteX692" fmla="*/ 62074 w 407778"/>
              <a:gd name="connsiteY692" fmla="*/ 1502345 h 2077916"/>
              <a:gd name="connsiteX693" fmla="*/ 60546 w 407778"/>
              <a:gd name="connsiteY693" fmla="*/ 1416771 h 2077916"/>
              <a:gd name="connsiteX694" fmla="*/ 340237 w 407778"/>
              <a:gd name="connsiteY694" fmla="*/ 1190215 h 2077916"/>
              <a:gd name="connsiteX695" fmla="*/ 342964 w 407778"/>
              <a:gd name="connsiteY695" fmla="*/ 1226422 h 2077916"/>
              <a:gd name="connsiteX696" fmla="*/ 346764 w 407778"/>
              <a:gd name="connsiteY696" fmla="*/ 1322409 h 2077916"/>
              <a:gd name="connsiteX697" fmla="*/ 346603 w 407778"/>
              <a:gd name="connsiteY697" fmla="*/ 1322022 h 2077916"/>
              <a:gd name="connsiteX698" fmla="*/ 343143 w 407778"/>
              <a:gd name="connsiteY698" fmla="*/ 1296542 h 2077916"/>
              <a:gd name="connsiteX699" fmla="*/ 341463 w 407778"/>
              <a:gd name="connsiteY699" fmla="*/ 1262508 h 2077916"/>
              <a:gd name="connsiteX700" fmla="*/ 334844 w 407778"/>
              <a:gd name="connsiteY700" fmla="*/ 1199041 h 2077916"/>
              <a:gd name="connsiteX701" fmla="*/ 337889 w 407778"/>
              <a:gd name="connsiteY701" fmla="*/ 1194033 h 2077916"/>
              <a:gd name="connsiteX702" fmla="*/ 122819 w 407778"/>
              <a:gd name="connsiteY702" fmla="*/ 1327313 h 2077916"/>
              <a:gd name="connsiteX703" fmla="*/ 122856 w 407778"/>
              <a:gd name="connsiteY703" fmla="*/ 1327788 h 2077916"/>
              <a:gd name="connsiteX704" fmla="*/ 135144 w 407778"/>
              <a:gd name="connsiteY704" fmla="*/ 1412703 h 2077916"/>
              <a:gd name="connsiteX705" fmla="*/ 122759 w 407778"/>
              <a:gd name="connsiteY705" fmla="*/ 1436805 h 2077916"/>
              <a:gd name="connsiteX706" fmla="*/ 119236 w 407778"/>
              <a:gd name="connsiteY706" fmla="*/ 1394298 h 2077916"/>
              <a:gd name="connsiteX707" fmla="*/ 119001 w 407778"/>
              <a:gd name="connsiteY707" fmla="*/ 1380305 h 2077916"/>
              <a:gd name="connsiteX708" fmla="*/ 343027 w 407778"/>
              <a:gd name="connsiteY708" fmla="*/ 1185678 h 2077916"/>
              <a:gd name="connsiteX709" fmla="*/ 354633 w 407778"/>
              <a:gd name="connsiteY709" fmla="*/ 1287604 h 2077916"/>
              <a:gd name="connsiteX710" fmla="*/ 356393 w 407778"/>
              <a:gd name="connsiteY710" fmla="*/ 1345577 h 2077916"/>
              <a:gd name="connsiteX711" fmla="*/ 351768 w 407778"/>
              <a:gd name="connsiteY711" fmla="*/ 1334450 h 2077916"/>
              <a:gd name="connsiteX712" fmla="*/ 349948 w 407778"/>
              <a:gd name="connsiteY712" fmla="*/ 1318099 h 2077916"/>
              <a:gd name="connsiteX713" fmla="*/ 341655 w 407778"/>
              <a:gd name="connsiteY713" fmla="*/ 1187909 h 2077916"/>
              <a:gd name="connsiteX714" fmla="*/ 327453 w 407778"/>
              <a:gd name="connsiteY714" fmla="*/ 1194965 h 2077916"/>
              <a:gd name="connsiteX715" fmla="*/ 328219 w 407778"/>
              <a:gd name="connsiteY715" fmla="*/ 1209938 h 2077916"/>
              <a:gd name="connsiteX716" fmla="*/ 323202 w 407778"/>
              <a:gd name="connsiteY716" fmla="*/ 1218189 h 2077916"/>
              <a:gd name="connsiteX717" fmla="*/ 322995 w 407778"/>
              <a:gd name="connsiteY717" fmla="*/ 1218557 h 2077916"/>
              <a:gd name="connsiteX718" fmla="*/ 196681 w 407778"/>
              <a:gd name="connsiteY718" fmla="*/ 1278594 h 2077916"/>
              <a:gd name="connsiteX719" fmla="*/ 197274 w 407778"/>
              <a:gd name="connsiteY719" fmla="*/ 1285226 h 2077916"/>
              <a:gd name="connsiteX720" fmla="*/ 195607 w 407778"/>
              <a:gd name="connsiteY720" fmla="*/ 1319969 h 2077916"/>
              <a:gd name="connsiteX721" fmla="*/ 193244 w 407778"/>
              <a:gd name="connsiteY721" fmla="*/ 1288165 h 2077916"/>
              <a:gd name="connsiteX722" fmla="*/ 302324 w 407778"/>
              <a:gd name="connsiteY722" fmla="*/ 1201941 h 2077916"/>
              <a:gd name="connsiteX723" fmla="*/ 310132 w 407778"/>
              <a:gd name="connsiteY723" fmla="*/ 1225078 h 2077916"/>
              <a:gd name="connsiteX724" fmla="*/ 311723 w 407778"/>
              <a:gd name="connsiteY724" fmla="*/ 1238630 h 2077916"/>
              <a:gd name="connsiteX725" fmla="*/ 305754 w 407778"/>
              <a:gd name="connsiteY725" fmla="*/ 1249258 h 2077916"/>
              <a:gd name="connsiteX726" fmla="*/ 301403 w 407778"/>
              <a:gd name="connsiteY726" fmla="*/ 1259210 h 2077916"/>
              <a:gd name="connsiteX727" fmla="*/ 299680 w 407778"/>
              <a:gd name="connsiteY727" fmla="*/ 1250101 h 2077916"/>
              <a:gd name="connsiteX728" fmla="*/ 301844 w 407778"/>
              <a:gd name="connsiteY728" fmla="*/ 1212882 h 2077916"/>
              <a:gd name="connsiteX729" fmla="*/ 355348 w 407778"/>
              <a:gd name="connsiteY729" fmla="*/ 1165640 h 2077916"/>
              <a:gd name="connsiteX730" fmla="*/ 362831 w 407778"/>
              <a:gd name="connsiteY730" fmla="*/ 1202659 h 2077916"/>
              <a:gd name="connsiteX731" fmla="*/ 365761 w 407778"/>
              <a:gd name="connsiteY731" fmla="*/ 1216569 h 2077916"/>
              <a:gd name="connsiteX732" fmla="*/ 364620 w 407778"/>
              <a:gd name="connsiteY732" fmla="*/ 1263355 h 2077916"/>
              <a:gd name="connsiteX733" fmla="*/ 354943 w 407778"/>
              <a:gd name="connsiteY733" fmla="*/ 1207357 h 2077916"/>
              <a:gd name="connsiteX734" fmla="*/ 350406 w 407778"/>
              <a:gd name="connsiteY734" fmla="*/ 1173677 h 2077916"/>
              <a:gd name="connsiteX735" fmla="*/ 286752 w 407778"/>
              <a:gd name="connsiteY735" fmla="*/ 1203265 h 2077916"/>
              <a:gd name="connsiteX736" fmla="*/ 296915 w 407778"/>
              <a:gd name="connsiteY736" fmla="*/ 1235489 h 2077916"/>
              <a:gd name="connsiteX737" fmla="*/ 299680 w 407778"/>
              <a:gd name="connsiteY737" fmla="*/ 1250101 h 2077916"/>
              <a:gd name="connsiteX738" fmla="*/ 298804 w 407778"/>
              <a:gd name="connsiteY738" fmla="*/ 1265156 h 2077916"/>
              <a:gd name="connsiteX739" fmla="*/ 298348 w 407778"/>
              <a:gd name="connsiteY739" fmla="*/ 1266199 h 2077916"/>
              <a:gd name="connsiteX740" fmla="*/ 326546 w 407778"/>
              <a:gd name="connsiteY740" fmla="*/ 1177204 h 2077916"/>
              <a:gd name="connsiteX741" fmla="*/ 328484 w 407778"/>
              <a:gd name="connsiteY741" fmla="*/ 1189510 h 2077916"/>
              <a:gd name="connsiteX742" fmla="*/ 327453 w 407778"/>
              <a:gd name="connsiteY742" fmla="*/ 1194965 h 2077916"/>
              <a:gd name="connsiteX743" fmla="*/ 240021 w 407778"/>
              <a:gd name="connsiteY743" fmla="*/ 1231173 h 2077916"/>
              <a:gd name="connsiteX744" fmla="*/ 272903 w 407778"/>
              <a:gd name="connsiteY744" fmla="*/ 1287509 h 2077916"/>
              <a:gd name="connsiteX745" fmla="*/ 273287 w 407778"/>
              <a:gd name="connsiteY745" fmla="*/ 1289542 h 2077916"/>
              <a:gd name="connsiteX746" fmla="*/ 280762 w 407778"/>
              <a:gd name="connsiteY746" fmla="*/ 1326668 h 2077916"/>
              <a:gd name="connsiteX747" fmla="*/ 284402 w 407778"/>
              <a:gd name="connsiteY747" fmla="*/ 1388273 h 2077916"/>
              <a:gd name="connsiteX748" fmla="*/ 265298 w 407778"/>
              <a:gd name="connsiteY748" fmla="*/ 1489098 h 2077916"/>
              <a:gd name="connsiteX749" fmla="*/ 265356 w 407778"/>
              <a:gd name="connsiteY749" fmla="*/ 1510803 h 2077916"/>
              <a:gd name="connsiteX750" fmla="*/ 263194 w 407778"/>
              <a:gd name="connsiteY750" fmla="*/ 1502958 h 2077916"/>
              <a:gd name="connsiteX751" fmla="*/ 245161 w 407778"/>
              <a:gd name="connsiteY751" fmla="*/ 1432959 h 2077916"/>
              <a:gd name="connsiteX752" fmla="*/ 243688 w 407778"/>
              <a:gd name="connsiteY752" fmla="*/ 1417926 h 2077916"/>
              <a:gd name="connsiteX753" fmla="*/ 239977 w 407778"/>
              <a:gd name="connsiteY753" fmla="*/ 1393523 h 2077916"/>
              <a:gd name="connsiteX754" fmla="*/ 240290 w 407778"/>
              <a:gd name="connsiteY754" fmla="*/ 1377970 h 2077916"/>
              <a:gd name="connsiteX755" fmla="*/ 240351 w 407778"/>
              <a:gd name="connsiteY755" fmla="*/ 1307374 h 2077916"/>
              <a:gd name="connsiteX756" fmla="*/ 331824 w 407778"/>
              <a:gd name="connsiteY756" fmla="*/ 1171833 h 2077916"/>
              <a:gd name="connsiteX757" fmla="*/ 332365 w 407778"/>
              <a:gd name="connsiteY757" fmla="*/ 1175269 h 2077916"/>
              <a:gd name="connsiteX758" fmla="*/ 334844 w 407778"/>
              <a:gd name="connsiteY758" fmla="*/ 1199041 h 2077916"/>
              <a:gd name="connsiteX759" fmla="*/ 330804 w 407778"/>
              <a:gd name="connsiteY759" fmla="*/ 1205686 h 2077916"/>
              <a:gd name="connsiteX760" fmla="*/ 329381 w 407778"/>
              <a:gd name="connsiteY760" fmla="*/ 1195204 h 2077916"/>
              <a:gd name="connsiteX761" fmla="*/ 328484 w 407778"/>
              <a:gd name="connsiteY761" fmla="*/ 1189510 h 2077916"/>
              <a:gd name="connsiteX762" fmla="*/ 206232 w 407778"/>
              <a:gd name="connsiteY762" fmla="*/ 1251995 h 2077916"/>
              <a:gd name="connsiteX763" fmla="*/ 207222 w 407778"/>
              <a:gd name="connsiteY763" fmla="*/ 1257685 h 2077916"/>
              <a:gd name="connsiteX764" fmla="*/ 204596 w 407778"/>
              <a:gd name="connsiteY764" fmla="*/ 1351102 h 2077916"/>
              <a:gd name="connsiteX765" fmla="*/ 202336 w 407778"/>
              <a:gd name="connsiteY765" fmla="*/ 1344806 h 2077916"/>
              <a:gd name="connsiteX766" fmla="*/ 199802 w 407778"/>
              <a:gd name="connsiteY766" fmla="*/ 1313476 h 2077916"/>
              <a:gd name="connsiteX767" fmla="*/ 197274 w 407778"/>
              <a:gd name="connsiteY767" fmla="*/ 1285226 h 2077916"/>
              <a:gd name="connsiteX768" fmla="*/ 197733 w 407778"/>
              <a:gd name="connsiteY768" fmla="*/ 1275664 h 2077916"/>
              <a:gd name="connsiteX769" fmla="*/ 208447 w 407778"/>
              <a:gd name="connsiteY769" fmla="*/ 1245827 h 2077916"/>
              <a:gd name="connsiteX770" fmla="*/ 233615 w 407778"/>
              <a:gd name="connsiteY770" fmla="*/ 1351688 h 2077916"/>
              <a:gd name="connsiteX771" fmla="*/ 239977 w 407778"/>
              <a:gd name="connsiteY771" fmla="*/ 1393523 h 2077916"/>
              <a:gd name="connsiteX772" fmla="*/ 239627 w 407778"/>
              <a:gd name="connsiteY772" fmla="*/ 1410964 h 2077916"/>
              <a:gd name="connsiteX773" fmla="*/ 235297 w 407778"/>
              <a:gd name="connsiteY773" fmla="*/ 1393432 h 2077916"/>
              <a:gd name="connsiteX774" fmla="*/ 230963 w 407778"/>
              <a:gd name="connsiteY774" fmla="*/ 1375042 h 2077916"/>
              <a:gd name="connsiteX775" fmla="*/ 212566 w 407778"/>
              <a:gd name="connsiteY775" fmla="*/ 1288400 h 2077916"/>
              <a:gd name="connsiteX776" fmla="*/ 207222 w 407778"/>
              <a:gd name="connsiteY776" fmla="*/ 1257685 h 2077916"/>
              <a:gd name="connsiteX777" fmla="*/ 207480 w 407778"/>
              <a:gd name="connsiteY777" fmla="*/ 1248521 h 2077916"/>
              <a:gd name="connsiteX778" fmla="*/ 338001 w 407778"/>
              <a:gd name="connsiteY778" fmla="*/ 1160520 h 2077916"/>
              <a:gd name="connsiteX779" fmla="*/ 340791 w 407778"/>
              <a:gd name="connsiteY779" fmla="*/ 1174341 h 2077916"/>
              <a:gd name="connsiteX780" fmla="*/ 341655 w 407778"/>
              <a:gd name="connsiteY780" fmla="*/ 1187909 h 2077916"/>
              <a:gd name="connsiteX781" fmla="*/ 340237 w 407778"/>
              <a:gd name="connsiteY781" fmla="*/ 1190215 h 2077916"/>
              <a:gd name="connsiteX782" fmla="*/ 120625 w 407778"/>
              <a:gd name="connsiteY782" fmla="*/ 1298789 h 2077916"/>
              <a:gd name="connsiteX783" fmla="*/ 120846 w 407778"/>
              <a:gd name="connsiteY783" fmla="*/ 1299783 h 2077916"/>
              <a:gd name="connsiteX784" fmla="*/ 123862 w 407778"/>
              <a:gd name="connsiteY784" fmla="*/ 1312830 h 2077916"/>
              <a:gd name="connsiteX785" fmla="*/ 122819 w 407778"/>
              <a:gd name="connsiteY785" fmla="*/ 1327313 h 2077916"/>
              <a:gd name="connsiteX786" fmla="*/ 303786 w 407778"/>
              <a:gd name="connsiteY786" fmla="*/ 1168627 h 2077916"/>
              <a:gd name="connsiteX787" fmla="*/ 312140 w 407778"/>
              <a:gd name="connsiteY787" fmla="*/ 1208268 h 2077916"/>
              <a:gd name="connsiteX788" fmla="*/ 316723 w 407778"/>
              <a:gd name="connsiteY788" fmla="*/ 1229726 h 2077916"/>
              <a:gd name="connsiteX789" fmla="*/ 313585 w 407778"/>
              <a:gd name="connsiteY789" fmla="*/ 1235313 h 2077916"/>
              <a:gd name="connsiteX790" fmla="*/ 310132 w 407778"/>
              <a:gd name="connsiteY790" fmla="*/ 1225078 h 2077916"/>
              <a:gd name="connsiteX791" fmla="*/ 309321 w 407778"/>
              <a:gd name="connsiteY791" fmla="*/ 1218174 h 2077916"/>
              <a:gd name="connsiteX792" fmla="*/ 303424 w 407778"/>
              <a:gd name="connsiteY792" fmla="*/ 1176893 h 2077916"/>
              <a:gd name="connsiteX793" fmla="*/ 336850 w 407778"/>
              <a:gd name="connsiteY793" fmla="*/ 1145237 h 2077916"/>
              <a:gd name="connsiteX794" fmla="*/ 338001 w 407778"/>
              <a:gd name="connsiteY794" fmla="*/ 1160520 h 2077916"/>
              <a:gd name="connsiteX795" fmla="*/ 335915 w 407778"/>
              <a:gd name="connsiteY795" fmla="*/ 1150186 h 2077916"/>
              <a:gd name="connsiteX796" fmla="*/ 403095 w 407778"/>
              <a:gd name="connsiteY796" fmla="*/ 1102492 h 2077916"/>
              <a:gd name="connsiteX797" fmla="*/ 407778 w 407778"/>
              <a:gd name="connsiteY797" fmla="*/ 1116605 h 2077916"/>
              <a:gd name="connsiteX798" fmla="*/ 407778 w 407778"/>
              <a:gd name="connsiteY798" fmla="*/ 1251257 h 2077916"/>
              <a:gd name="connsiteX799" fmla="*/ 403152 w 407778"/>
              <a:gd name="connsiteY799" fmla="*/ 1128402 h 2077916"/>
              <a:gd name="connsiteX800" fmla="*/ 378831 w 407778"/>
              <a:gd name="connsiteY800" fmla="*/ 1116842 h 2077916"/>
              <a:gd name="connsiteX801" fmla="*/ 380544 w 407778"/>
              <a:gd name="connsiteY801" fmla="*/ 1123473 h 2077916"/>
              <a:gd name="connsiteX802" fmla="*/ 406388 w 407778"/>
              <a:gd name="connsiteY802" fmla="*/ 1259857 h 2077916"/>
              <a:gd name="connsiteX803" fmla="*/ 407778 w 407778"/>
              <a:gd name="connsiteY803" fmla="*/ 1268844 h 2077916"/>
              <a:gd name="connsiteX804" fmla="*/ 407778 w 407778"/>
              <a:gd name="connsiteY804" fmla="*/ 1388474 h 2077916"/>
              <a:gd name="connsiteX805" fmla="*/ 398102 w 407778"/>
              <a:gd name="connsiteY805" fmla="*/ 1364622 h 2077916"/>
              <a:gd name="connsiteX806" fmla="*/ 389600 w 407778"/>
              <a:gd name="connsiteY806" fmla="*/ 1342119 h 2077916"/>
              <a:gd name="connsiteX807" fmla="*/ 386324 w 407778"/>
              <a:gd name="connsiteY807" fmla="*/ 1314190 h 2077916"/>
              <a:gd name="connsiteX808" fmla="*/ 365761 w 407778"/>
              <a:gd name="connsiteY808" fmla="*/ 1216569 h 2077916"/>
              <a:gd name="connsiteX809" fmla="*/ 367585 w 407778"/>
              <a:gd name="connsiteY809" fmla="*/ 1141822 h 2077916"/>
              <a:gd name="connsiteX810" fmla="*/ 378779 w 407778"/>
              <a:gd name="connsiteY810" fmla="*/ 1117033 h 2077916"/>
              <a:gd name="connsiteX811" fmla="*/ 167800 w 407778"/>
              <a:gd name="connsiteY811" fmla="*/ 1249472 h 2077916"/>
              <a:gd name="connsiteX812" fmla="*/ 168153 w 407778"/>
              <a:gd name="connsiteY812" fmla="*/ 1250441 h 2077916"/>
              <a:gd name="connsiteX813" fmla="*/ 174804 w 407778"/>
              <a:gd name="connsiteY813" fmla="*/ 1318892 h 2077916"/>
              <a:gd name="connsiteX814" fmla="*/ 175880 w 407778"/>
              <a:gd name="connsiteY814" fmla="*/ 1329753 h 2077916"/>
              <a:gd name="connsiteX815" fmla="*/ 175566 w 407778"/>
              <a:gd name="connsiteY815" fmla="*/ 1330432 h 2077916"/>
              <a:gd name="connsiteX816" fmla="*/ 174199 w 407778"/>
              <a:gd name="connsiteY816" fmla="*/ 1322232 h 2077916"/>
              <a:gd name="connsiteX817" fmla="*/ 173381 w 407778"/>
              <a:gd name="connsiteY817" fmla="*/ 1314051 h 2077916"/>
              <a:gd name="connsiteX818" fmla="*/ 169878 w 407778"/>
              <a:gd name="connsiteY818" fmla="*/ 1275841 h 2077916"/>
              <a:gd name="connsiteX819" fmla="*/ 200483 w 407778"/>
              <a:gd name="connsiteY819" fmla="*/ 1218348 h 2077916"/>
              <a:gd name="connsiteX820" fmla="*/ 207599 w 407778"/>
              <a:gd name="connsiteY820" fmla="*/ 1242261 h 2077916"/>
              <a:gd name="connsiteX821" fmla="*/ 207650 w 407778"/>
              <a:gd name="connsiteY821" fmla="*/ 1242475 h 2077916"/>
              <a:gd name="connsiteX822" fmla="*/ 207480 w 407778"/>
              <a:gd name="connsiteY822" fmla="*/ 1248521 h 2077916"/>
              <a:gd name="connsiteX823" fmla="*/ 206232 w 407778"/>
              <a:gd name="connsiteY823" fmla="*/ 1251995 h 2077916"/>
              <a:gd name="connsiteX824" fmla="*/ 200460 w 407778"/>
              <a:gd name="connsiteY824" fmla="*/ 1218825 h 2077916"/>
              <a:gd name="connsiteX825" fmla="*/ 43173 w 407778"/>
              <a:gd name="connsiteY825" fmla="*/ 1314558 h 2077916"/>
              <a:gd name="connsiteX826" fmla="*/ 44335 w 407778"/>
              <a:gd name="connsiteY826" fmla="*/ 1318704 h 2077916"/>
              <a:gd name="connsiteX827" fmla="*/ 34274 w 407778"/>
              <a:gd name="connsiteY827" fmla="*/ 1369003 h 2077916"/>
              <a:gd name="connsiteX828" fmla="*/ 29488 w 407778"/>
              <a:gd name="connsiteY828" fmla="*/ 1397992 h 2077916"/>
              <a:gd name="connsiteX829" fmla="*/ 26337 w 407778"/>
              <a:gd name="connsiteY829" fmla="*/ 1386144 h 2077916"/>
              <a:gd name="connsiteX830" fmla="*/ 25729 w 407778"/>
              <a:gd name="connsiteY830" fmla="*/ 1383506 h 2077916"/>
              <a:gd name="connsiteX831" fmla="*/ 41266 w 407778"/>
              <a:gd name="connsiteY831" fmla="*/ 1321839 h 2077916"/>
              <a:gd name="connsiteX832" fmla="*/ 46566 w 407778"/>
              <a:gd name="connsiteY832" fmla="*/ 1307553 h 2077916"/>
              <a:gd name="connsiteX833" fmla="*/ 55690 w 407778"/>
              <a:gd name="connsiteY833" fmla="*/ 1321334 h 2077916"/>
              <a:gd name="connsiteX834" fmla="*/ 58776 w 407778"/>
              <a:gd name="connsiteY834" fmla="*/ 1325296 h 2077916"/>
              <a:gd name="connsiteX835" fmla="*/ 59114 w 407778"/>
              <a:gd name="connsiteY835" fmla="*/ 1341703 h 2077916"/>
              <a:gd name="connsiteX836" fmla="*/ 59793 w 407778"/>
              <a:gd name="connsiteY836" fmla="*/ 1377291 h 2077916"/>
              <a:gd name="connsiteX837" fmla="*/ 55043 w 407778"/>
              <a:gd name="connsiteY837" fmla="*/ 1356879 h 2077916"/>
              <a:gd name="connsiteX838" fmla="*/ 44335 w 407778"/>
              <a:gd name="connsiteY838" fmla="*/ 1318704 h 2077916"/>
              <a:gd name="connsiteX839" fmla="*/ 341382 w 407778"/>
              <a:gd name="connsiteY839" fmla="*/ 1115201 h 2077916"/>
              <a:gd name="connsiteX840" fmla="*/ 344169 w 407778"/>
              <a:gd name="connsiteY840" fmla="*/ 1127382 h 2077916"/>
              <a:gd name="connsiteX841" fmla="*/ 350406 w 407778"/>
              <a:gd name="connsiteY841" fmla="*/ 1173677 h 2077916"/>
              <a:gd name="connsiteX842" fmla="*/ 343027 w 407778"/>
              <a:gd name="connsiteY842" fmla="*/ 1185678 h 2077916"/>
              <a:gd name="connsiteX843" fmla="*/ 342959 w 407778"/>
              <a:gd name="connsiteY843" fmla="*/ 1185082 h 2077916"/>
              <a:gd name="connsiteX844" fmla="*/ 340791 w 407778"/>
              <a:gd name="connsiteY844" fmla="*/ 1174341 h 2077916"/>
              <a:gd name="connsiteX845" fmla="*/ 339239 w 407778"/>
              <a:gd name="connsiteY845" fmla="*/ 1149990 h 2077916"/>
              <a:gd name="connsiteX846" fmla="*/ 338259 w 407778"/>
              <a:gd name="connsiteY846" fmla="*/ 1136229 h 2077916"/>
              <a:gd name="connsiteX847" fmla="*/ 116800 w 407778"/>
              <a:gd name="connsiteY847" fmla="*/ 1249064 h 2077916"/>
              <a:gd name="connsiteX848" fmla="*/ 120625 w 407778"/>
              <a:gd name="connsiteY848" fmla="*/ 1298789 h 2077916"/>
              <a:gd name="connsiteX849" fmla="*/ 117390 w 407778"/>
              <a:gd name="connsiteY849" fmla="*/ 1284252 h 2077916"/>
              <a:gd name="connsiteX850" fmla="*/ 239977 w 407778"/>
              <a:gd name="connsiteY850" fmla="*/ 1162992 h 2077916"/>
              <a:gd name="connsiteX851" fmla="*/ 239983 w 407778"/>
              <a:gd name="connsiteY851" fmla="*/ 1222534 h 2077916"/>
              <a:gd name="connsiteX852" fmla="*/ 240021 w 407778"/>
              <a:gd name="connsiteY852" fmla="*/ 1231173 h 2077916"/>
              <a:gd name="connsiteX853" fmla="*/ 224151 w 407778"/>
              <a:gd name="connsiteY853" fmla="*/ 1203984 h 2077916"/>
              <a:gd name="connsiteX854" fmla="*/ 37103 w 407778"/>
              <a:gd name="connsiteY854" fmla="*/ 1292919 h 2077916"/>
              <a:gd name="connsiteX855" fmla="*/ 39272 w 407778"/>
              <a:gd name="connsiteY855" fmla="*/ 1296537 h 2077916"/>
              <a:gd name="connsiteX856" fmla="*/ 45449 w 407778"/>
              <a:gd name="connsiteY856" fmla="*/ 1305867 h 2077916"/>
              <a:gd name="connsiteX857" fmla="*/ 43173 w 407778"/>
              <a:gd name="connsiteY857" fmla="*/ 1314558 h 2077916"/>
              <a:gd name="connsiteX858" fmla="*/ 51605 w 407778"/>
              <a:gd name="connsiteY858" fmla="*/ 1282363 h 2077916"/>
              <a:gd name="connsiteX859" fmla="*/ 46566 w 407778"/>
              <a:gd name="connsiteY859" fmla="*/ 1307553 h 2077916"/>
              <a:gd name="connsiteX860" fmla="*/ 45449 w 407778"/>
              <a:gd name="connsiteY860" fmla="*/ 1305867 h 2077916"/>
              <a:gd name="connsiteX861" fmla="*/ 206958 w 407778"/>
              <a:gd name="connsiteY861" fmla="*/ 1174528 h 2077916"/>
              <a:gd name="connsiteX862" fmla="*/ 224151 w 407778"/>
              <a:gd name="connsiteY862" fmla="*/ 1203984 h 2077916"/>
              <a:gd name="connsiteX863" fmla="*/ 214443 w 407778"/>
              <a:gd name="connsiteY863" fmla="*/ 1229129 h 2077916"/>
              <a:gd name="connsiteX864" fmla="*/ 208447 w 407778"/>
              <a:gd name="connsiteY864" fmla="*/ 1245827 h 2077916"/>
              <a:gd name="connsiteX865" fmla="*/ 207650 w 407778"/>
              <a:gd name="connsiteY865" fmla="*/ 1242475 h 2077916"/>
              <a:gd name="connsiteX866" fmla="*/ 208391 w 407778"/>
              <a:gd name="connsiteY866" fmla="*/ 1216108 h 2077916"/>
              <a:gd name="connsiteX867" fmla="*/ 254118 w 407778"/>
              <a:gd name="connsiteY867" fmla="*/ 1134616 h 2077916"/>
              <a:gd name="connsiteX868" fmla="*/ 270398 w 407778"/>
              <a:gd name="connsiteY868" fmla="*/ 1194184 h 2077916"/>
              <a:gd name="connsiteX869" fmla="*/ 278964 w 407778"/>
              <a:gd name="connsiteY869" fmla="*/ 1296235 h 2077916"/>
              <a:gd name="connsiteX870" fmla="*/ 279073 w 407778"/>
              <a:gd name="connsiteY870" fmla="*/ 1298080 h 2077916"/>
              <a:gd name="connsiteX871" fmla="*/ 272903 w 407778"/>
              <a:gd name="connsiteY871" fmla="*/ 1287509 h 2077916"/>
              <a:gd name="connsiteX872" fmla="*/ 263104 w 407778"/>
              <a:gd name="connsiteY872" fmla="*/ 1235647 h 2077916"/>
              <a:gd name="connsiteX873" fmla="*/ 255235 w 407778"/>
              <a:gd name="connsiteY873" fmla="*/ 1191779 h 2077916"/>
              <a:gd name="connsiteX874" fmla="*/ 247999 w 407778"/>
              <a:gd name="connsiteY874" fmla="*/ 1145532 h 2077916"/>
              <a:gd name="connsiteX875" fmla="*/ 57244 w 407778"/>
              <a:gd name="connsiteY875" fmla="*/ 1254173 h 2077916"/>
              <a:gd name="connsiteX876" fmla="*/ 57388 w 407778"/>
              <a:gd name="connsiteY876" fmla="*/ 1260282 h 2077916"/>
              <a:gd name="connsiteX877" fmla="*/ 51605 w 407778"/>
              <a:gd name="connsiteY877" fmla="*/ 1282363 h 2077916"/>
              <a:gd name="connsiteX878" fmla="*/ 186411 w 407778"/>
              <a:gd name="connsiteY878" fmla="*/ 1171054 h 2077916"/>
              <a:gd name="connsiteX879" fmla="*/ 200229 w 407778"/>
              <a:gd name="connsiteY879" fmla="*/ 1217492 h 2077916"/>
              <a:gd name="connsiteX880" fmla="*/ 200460 w 407778"/>
              <a:gd name="connsiteY880" fmla="*/ 1218825 h 2077916"/>
              <a:gd name="connsiteX881" fmla="*/ 197733 w 407778"/>
              <a:gd name="connsiteY881" fmla="*/ 1275664 h 2077916"/>
              <a:gd name="connsiteX882" fmla="*/ 196681 w 407778"/>
              <a:gd name="connsiteY882" fmla="*/ 1278594 h 2077916"/>
              <a:gd name="connsiteX883" fmla="*/ 194610 w 407778"/>
              <a:gd name="connsiteY883" fmla="*/ 1255454 h 2077916"/>
              <a:gd name="connsiteX884" fmla="*/ 269159 w 407778"/>
              <a:gd name="connsiteY884" fmla="*/ 1107784 h 2077916"/>
              <a:gd name="connsiteX885" fmla="*/ 286752 w 407778"/>
              <a:gd name="connsiteY885" fmla="*/ 1203265 h 2077916"/>
              <a:gd name="connsiteX886" fmla="*/ 276654 w 407778"/>
              <a:gd name="connsiteY886" fmla="*/ 1171246 h 2077916"/>
              <a:gd name="connsiteX887" fmla="*/ 259800 w 407778"/>
              <a:gd name="connsiteY887" fmla="*/ 1124480 h 2077916"/>
              <a:gd name="connsiteX888" fmla="*/ 185324 w 407778"/>
              <a:gd name="connsiteY888" fmla="*/ 1159861 h 2077916"/>
              <a:gd name="connsiteX889" fmla="*/ 186411 w 407778"/>
              <a:gd name="connsiteY889" fmla="*/ 1171054 h 2077916"/>
              <a:gd name="connsiteX890" fmla="*/ 185811 w 407778"/>
              <a:gd name="connsiteY890" fmla="*/ 1169038 h 2077916"/>
              <a:gd name="connsiteX891" fmla="*/ 329621 w 407778"/>
              <a:gd name="connsiteY891" fmla="*/ 1063791 h 2077916"/>
              <a:gd name="connsiteX892" fmla="*/ 334673 w 407778"/>
              <a:gd name="connsiteY892" fmla="*/ 1085872 h 2077916"/>
              <a:gd name="connsiteX893" fmla="*/ 338259 w 407778"/>
              <a:gd name="connsiteY893" fmla="*/ 1136229 h 2077916"/>
              <a:gd name="connsiteX894" fmla="*/ 337185 w 407778"/>
              <a:gd name="connsiteY894" fmla="*/ 1143465 h 2077916"/>
              <a:gd name="connsiteX895" fmla="*/ 336850 w 407778"/>
              <a:gd name="connsiteY895" fmla="*/ 1145237 h 2077916"/>
              <a:gd name="connsiteX896" fmla="*/ 332761 w 407778"/>
              <a:gd name="connsiteY896" fmla="*/ 1090945 h 2077916"/>
              <a:gd name="connsiteX897" fmla="*/ 61449 w 407778"/>
              <a:gd name="connsiteY897" fmla="*/ 1233153 h 2077916"/>
              <a:gd name="connsiteX898" fmla="*/ 57244 w 407778"/>
              <a:gd name="connsiteY898" fmla="*/ 1254173 h 2077916"/>
              <a:gd name="connsiteX899" fmla="*/ 56914 w 407778"/>
              <a:gd name="connsiteY899" fmla="*/ 1240182 h 2077916"/>
              <a:gd name="connsiteX900" fmla="*/ 192050 w 407778"/>
              <a:gd name="connsiteY900" fmla="*/ 1148986 h 2077916"/>
              <a:gd name="connsiteX901" fmla="*/ 202918 w 407778"/>
              <a:gd name="connsiteY901" fmla="*/ 1167607 h 2077916"/>
              <a:gd name="connsiteX902" fmla="*/ 200483 w 407778"/>
              <a:gd name="connsiteY902" fmla="*/ 1218348 h 2077916"/>
              <a:gd name="connsiteX903" fmla="*/ 200229 w 407778"/>
              <a:gd name="connsiteY903" fmla="*/ 1217492 h 2077916"/>
              <a:gd name="connsiteX904" fmla="*/ 198178 w 407778"/>
              <a:gd name="connsiteY904" fmla="*/ 1205710 h 2077916"/>
              <a:gd name="connsiteX905" fmla="*/ 267619 w 407778"/>
              <a:gd name="connsiteY905" fmla="*/ 1099427 h 2077916"/>
              <a:gd name="connsiteX906" fmla="*/ 269927 w 407778"/>
              <a:gd name="connsiteY906" fmla="*/ 1106414 h 2077916"/>
              <a:gd name="connsiteX907" fmla="*/ 269159 w 407778"/>
              <a:gd name="connsiteY907" fmla="*/ 1107784 h 2077916"/>
              <a:gd name="connsiteX908" fmla="*/ 402896 w 407778"/>
              <a:gd name="connsiteY908" fmla="*/ 1011800 h 2077916"/>
              <a:gd name="connsiteX909" fmla="*/ 403095 w 407778"/>
              <a:gd name="connsiteY909" fmla="*/ 1102492 h 2077916"/>
              <a:gd name="connsiteX910" fmla="*/ 400971 w 407778"/>
              <a:gd name="connsiteY910" fmla="*/ 1096090 h 2077916"/>
              <a:gd name="connsiteX911" fmla="*/ 393641 w 407778"/>
              <a:gd name="connsiteY911" fmla="*/ 1061925 h 2077916"/>
              <a:gd name="connsiteX912" fmla="*/ 395333 w 407778"/>
              <a:gd name="connsiteY912" fmla="*/ 1055651 h 2077916"/>
              <a:gd name="connsiteX913" fmla="*/ 285699 w 407778"/>
              <a:gd name="connsiteY913" fmla="*/ 1084634 h 2077916"/>
              <a:gd name="connsiteX914" fmla="*/ 290115 w 407778"/>
              <a:gd name="connsiteY914" fmla="*/ 1103755 h 2077916"/>
              <a:gd name="connsiteX915" fmla="*/ 302170 w 407778"/>
              <a:gd name="connsiteY915" fmla="*/ 1168117 h 2077916"/>
              <a:gd name="connsiteX916" fmla="*/ 303424 w 407778"/>
              <a:gd name="connsiteY916" fmla="*/ 1176893 h 2077916"/>
              <a:gd name="connsiteX917" fmla="*/ 302324 w 407778"/>
              <a:gd name="connsiteY917" fmla="*/ 1201941 h 2077916"/>
              <a:gd name="connsiteX918" fmla="*/ 289095 w 407778"/>
              <a:gd name="connsiteY918" fmla="*/ 1162738 h 2077916"/>
              <a:gd name="connsiteX919" fmla="*/ 271895 w 407778"/>
              <a:gd name="connsiteY919" fmla="*/ 1112372 h 2077916"/>
              <a:gd name="connsiteX920" fmla="*/ 269927 w 407778"/>
              <a:gd name="connsiteY920" fmla="*/ 1106414 h 2077916"/>
              <a:gd name="connsiteX921" fmla="*/ 270134 w 407778"/>
              <a:gd name="connsiteY921" fmla="*/ 1106045 h 2077916"/>
              <a:gd name="connsiteX922" fmla="*/ 184280 w 407778"/>
              <a:gd name="connsiteY922" fmla="*/ 1149119 h 2077916"/>
              <a:gd name="connsiteX923" fmla="*/ 184898 w 407778"/>
              <a:gd name="connsiteY923" fmla="*/ 1151860 h 2077916"/>
              <a:gd name="connsiteX924" fmla="*/ 185324 w 407778"/>
              <a:gd name="connsiteY924" fmla="*/ 1159861 h 2077916"/>
              <a:gd name="connsiteX925" fmla="*/ 0 w 407778"/>
              <a:gd name="connsiteY925" fmla="*/ 1262661 h 2077916"/>
              <a:gd name="connsiteX926" fmla="*/ 2768 w 407778"/>
              <a:gd name="connsiteY926" fmla="*/ 1283890 h 2077916"/>
              <a:gd name="connsiteX927" fmla="*/ 25729 w 407778"/>
              <a:gd name="connsiteY927" fmla="*/ 1383506 h 2077916"/>
              <a:gd name="connsiteX928" fmla="*/ 20714 w 407778"/>
              <a:gd name="connsiteY928" fmla="*/ 1403408 h 2077916"/>
              <a:gd name="connsiteX929" fmla="*/ 6102 w 407778"/>
              <a:gd name="connsiteY929" fmla="*/ 1465434 h 2077916"/>
              <a:gd name="connsiteX930" fmla="*/ 4372 w 407778"/>
              <a:gd name="connsiteY930" fmla="*/ 1451437 h 2077916"/>
              <a:gd name="connsiteX931" fmla="*/ 0 w 407778"/>
              <a:gd name="connsiteY931" fmla="*/ 1413768 h 2077916"/>
              <a:gd name="connsiteX932" fmla="*/ 402876 w 407778"/>
              <a:gd name="connsiteY932" fmla="*/ 1002610 h 2077916"/>
              <a:gd name="connsiteX933" fmla="*/ 403983 w 407778"/>
              <a:gd name="connsiteY933" fmla="*/ 1005500 h 2077916"/>
              <a:gd name="connsiteX934" fmla="*/ 402896 w 407778"/>
              <a:gd name="connsiteY934" fmla="*/ 1011800 h 2077916"/>
              <a:gd name="connsiteX935" fmla="*/ 205340 w 407778"/>
              <a:gd name="connsiteY935" fmla="*/ 1127585 h 2077916"/>
              <a:gd name="connsiteX936" fmla="*/ 206958 w 407778"/>
              <a:gd name="connsiteY936" fmla="*/ 1174528 h 2077916"/>
              <a:gd name="connsiteX937" fmla="*/ 202918 w 407778"/>
              <a:gd name="connsiteY937" fmla="*/ 1167607 h 2077916"/>
              <a:gd name="connsiteX938" fmla="*/ 204776 w 407778"/>
              <a:gd name="connsiteY938" fmla="*/ 1128891 h 2077916"/>
              <a:gd name="connsiteX939" fmla="*/ 72755 w 407778"/>
              <a:gd name="connsiteY939" fmla="*/ 1212650 h 2077916"/>
              <a:gd name="connsiteX940" fmla="*/ 73122 w 407778"/>
              <a:gd name="connsiteY940" fmla="*/ 1220539 h 2077916"/>
              <a:gd name="connsiteX941" fmla="*/ 70738 w 407778"/>
              <a:gd name="connsiteY941" fmla="*/ 1238423 h 2077916"/>
              <a:gd name="connsiteX942" fmla="*/ 69822 w 407778"/>
              <a:gd name="connsiteY942" fmla="*/ 1245178 h 2077916"/>
              <a:gd name="connsiteX943" fmla="*/ 73309 w 407778"/>
              <a:gd name="connsiteY943" fmla="*/ 1257804 h 2077916"/>
              <a:gd name="connsiteX944" fmla="*/ 75192 w 407778"/>
              <a:gd name="connsiteY944" fmla="*/ 1265151 h 2077916"/>
              <a:gd name="connsiteX945" fmla="*/ 77641 w 407778"/>
              <a:gd name="connsiteY945" fmla="*/ 1317929 h 2077916"/>
              <a:gd name="connsiteX946" fmla="*/ 77197 w 407778"/>
              <a:gd name="connsiteY946" fmla="*/ 1343652 h 2077916"/>
              <a:gd name="connsiteX947" fmla="*/ 68243 w 407778"/>
              <a:gd name="connsiteY947" fmla="*/ 1337454 h 2077916"/>
              <a:gd name="connsiteX948" fmla="*/ 58776 w 407778"/>
              <a:gd name="connsiteY948" fmla="*/ 1325296 h 2077916"/>
              <a:gd name="connsiteX949" fmla="*/ 57771 w 407778"/>
              <a:gd name="connsiteY949" fmla="*/ 1276493 h 2077916"/>
              <a:gd name="connsiteX950" fmla="*/ 57388 w 407778"/>
              <a:gd name="connsiteY950" fmla="*/ 1260282 h 2077916"/>
              <a:gd name="connsiteX951" fmla="*/ 67197 w 407778"/>
              <a:gd name="connsiteY951" fmla="*/ 1222832 h 2077916"/>
              <a:gd name="connsiteX952" fmla="*/ 405742 w 407778"/>
              <a:gd name="connsiteY952" fmla="*/ 995303 h 2077916"/>
              <a:gd name="connsiteX953" fmla="*/ 405814 w 407778"/>
              <a:gd name="connsiteY953" fmla="*/ 995301 h 2077916"/>
              <a:gd name="connsiteX954" fmla="*/ 407778 w 407778"/>
              <a:gd name="connsiteY954" fmla="*/ 1008710 h 2077916"/>
              <a:gd name="connsiteX955" fmla="*/ 407778 w 407778"/>
              <a:gd name="connsiteY955" fmla="*/ 1015411 h 2077916"/>
              <a:gd name="connsiteX956" fmla="*/ 403983 w 407778"/>
              <a:gd name="connsiteY956" fmla="*/ 1005500 h 2077916"/>
              <a:gd name="connsiteX957" fmla="*/ 307635 w 407778"/>
              <a:gd name="connsiteY957" fmla="*/ 1057130 h 2077916"/>
              <a:gd name="connsiteX958" fmla="*/ 309222 w 407778"/>
              <a:gd name="connsiteY958" fmla="*/ 1067204 h 2077916"/>
              <a:gd name="connsiteX959" fmla="*/ 306726 w 407778"/>
              <a:gd name="connsiteY959" fmla="*/ 1101664 h 2077916"/>
              <a:gd name="connsiteX960" fmla="*/ 303786 w 407778"/>
              <a:gd name="connsiteY960" fmla="*/ 1168627 h 2077916"/>
              <a:gd name="connsiteX961" fmla="*/ 290115 w 407778"/>
              <a:gd name="connsiteY961" fmla="*/ 1103755 h 2077916"/>
              <a:gd name="connsiteX962" fmla="*/ 286139 w 407778"/>
              <a:gd name="connsiteY962" fmla="*/ 1084027 h 2077916"/>
              <a:gd name="connsiteX963" fmla="*/ 296797 w 407778"/>
              <a:gd name="connsiteY963" fmla="*/ 1069366 h 2077916"/>
              <a:gd name="connsiteX964" fmla="*/ 134271 w 407778"/>
              <a:gd name="connsiteY964" fmla="*/ 1168372 h 2077916"/>
              <a:gd name="connsiteX965" fmla="*/ 135536 w 407778"/>
              <a:gd name="connsiteY965" fmla="*/ 1172430 h 2077916"/>
              <a:gd name="connsiteX966" fmla="*/ 135758 w 407778"/>
              <a:gd name="connsiteY966" fmla="*/ 1172954 h 2077916"/>
              <a:gd name="connsiteX967" fmla="*/ 144850 w 407778"/>
              <a:gd name="connsiteY967" fmla="*/ 1206692 h 2077916"/>
              <a:gd name="connsiteX968" fmla="*/ 173000 w 407778"/>
              <a:gd name="connsiteY968" fmla="*/ 1315040 h 2077916"/>
              <a:gd name="connsiteX969" fmla="*/ 174199 w 407778"/>
              <a:gd name="connsiteY969" fmla="*/ 1322232 h 2077916"/>
              <a:gd name="connsiteX970" fmla="*/ 175116 w 407778"/>
              <a:gd name="connsiteY970" fmla="*/ 1331405 h 2077916"/>
              <a:gd name="connsiteX971" fmla="*/ 160560 w 407778"/>
              <a:gd name="connsiteY971" fmla="*/ 1362892 h 2077916"/>
              <a:gd name="connsiteX972" fmla="*/ 143283 w 407778"/>
              <a:gd name="connsiteY972" fmla="*/ 1396783 h 2077916"/>
              <a:gd name="connsiteX973" fmla="*/ 142828 w 407778"/>
              <a:gd name="connsiteY973" fmla="*/ 1394864 h 2077916"/>
              <a:gd name="connsiteX974" fmla="*/ 123862 w 407778"/>
              <a:gd name="connsiteY974" fmla="*/ 1312830 h 2077916"/>
              <a:gd name="connsiteX975" fmla="*/ 400822 w 407778"/>
              <a:gd name="connsiteY975" fmla="*/ 995440 h 2077916"/>
              <a:gd name="connsiteX976" fmla="*/ 402861 w 407778"/>
              <a:gd name="connsiteY976" fmla="*/ 995384 h 2077916"/>
              <a:gd name="connsiteX977" fmla="*/ 402876 w 407778"/>
              <a:gd name="connsiteY977" fmla="*/ 1002610 h 2077916"/>
              <a:gd name="connsiteX978" fmla="*/ 402089 w 407778"/>
              <a:gd name="connsiteY978" fmla="*/ 1000553 h 2077916"/>
              <a:gd name="connsiteX979" fmla="*/ 311480 w 407778"/>
              <a:gd name="connsiteY979" fmla="*/ 1052790 h 2077916"/>
              <a:gd name="connsiteX980" fmla="*/ 317212 w 407778"/>
              <a:gd name="connsiteY980" fmla="*/ 1082509 h 2077916"/>
              <a:gd name="connsiteX981" fmla="*/ 325804 w 407778"/>
              <a:gd name="connsiteY981" fmla="*/ 1162677 h 2077916"/>
              <a:gd name="connsiteX982" fmla="*/ 326546 w 407778"/>
              <a:gd name="connsiteY982" fmla="*/ 1177204 h 2077916"/>
              <a:gd name="connsiteX983" fmla="*/ 309222 w 407778"/>
              <a:gd name="connsiteY983" fmla="*/ 1067204 h 2077916"/>
              <a:gd name="connsiteX984" fmla="*/ 310158 w 407778"/>
              <a:gd name="connsiteY984" fmla="*/ 1054283 h 2077916"/>
              <a:gd name="connsiteX985" fmla="*/ 354892 w 407778"/>
              <a:gd name="connsiteY985" fmla="*/ 1024233 h 2077916"/>
              <a:gd name="connsiteX986" fmla="*/ 370184 w 407778"/>
              <a:gd name="connsiteY986" fmla="*/ 1083393 h 2077916"/>
              <a:gd name="connsiteX987" fmla="*/ 367962 w 407778"/>
              <a:gd name="connsiteY987" fmla="*/ 1126392 h 2077916"/>
              <a:gd name="connsiteX988" fmla="*/ 367585 w 407778"/>
              <a:gd name="connsiteY988" fmla="*/ 1141822 h 2077916"/>
              <a:gd name="connsiteX989" fmla="*/ 360931 w 407778"/>
              <a:gd name="connsiteY989" fmla="*/ 1156559 h 2077916"/>
              <a:gd name="connsiteX990" fmla="*/ 355348 w 407778"/>
              <a:gd name="connsiteY990" fmla="*/ 1165640 h 2077916"/>
              <a:gd name="connsiteX991" fmla="*/ 342978 w 407778"/>
              <a:gd name="connsiteY991" fmla="*/ 1104455 h 2077916"/>
              <a:gd name="connsiteX992" fmla="*/ 315369 w 407778"/>
              <a:gd name="connsiteY992" fmla="*/ 1048400 h 2077916"/>
              <a:gd name="connsiteX993" fmla="*/ 335915 w 407778"/>
              <a:gd name="connsiteY993" fmla="*/ 1150186 h 2077916"/>
              <a:gd name="connsiteX994" fmla="*/ 331824 w 407778"/>
              <a:gd name="connsiteY994" fmla="*/ 1171833 h 2077916"/>
              <a:gd name="connsiteX995" fmla="*/ 320239 w 407778"/>
              <a:gd name="connsiteY995" fmla="*/ 1098197 h 2077916"/>
              <a:gd name="connsiteX996" fmla="*/ 317212 w 407778"/>
              <a:gd name="connsiteY996" fmla="*/ 1082509 h 2077916"/>
              <a:gd name="connsiteX997" fmla="*/ 313753 w 407778"/>
              <a:gd name="connsiteY997" fmla="*/ 1050224 h 2077916"/>
              <a:gd name="connsiteX998" fmla="*/ 326405 w 407778"/>
              <a:gd name="connsiteY998" fmla="*/ 1035969 h 2077916"/>
              <a:gd name="connsiteX999" fmla="*/ 329621 w 407778"/>
              <a:gd name="connsiteY999" fmla="*/ 1063791 h 2077916"/>
              <a:gd name="connsiteX1000" fmla="*/ 323898 w 407778"/>
              <a:gd name="connsiteY1000" fmla="*/ 1038771 h 2077916"/>
              <a:gd name="connsiteX1001" fmla="*/ 326026 w 407778"/>
              <a:gd name="connsiteY1001" fmla="*/ 1036369 h 2077916"/>
              <a:gd name="connsiteX1002" fmla="*/ 407778 w 407778"/>
              <a:gd name="connsiteY1002" fmla="*/ 980945 h 2077916"/>
              <a:gd name="connsiteX1003" fmla="*/ 407778 w 407778"/>
              <a:gd name="connsiteY1003" fmla="*/ 995671 h 2077916"/>
              <a:gd name="connsiteX1004" fmla="*/ 407017 w 407778"/>
              <a:gd name="connsiteY1004" fmla="*/ 995268 h 2077916"/>
              <a:gd name="connsiteX1005" fmla="*/ 405814 w 407778"/>
              <a:gd name="connsiteY1005" fmla="*/ 995301 h 2077916"/>
              <a:gd name="connsiteX1006" fmla="*/ 405781 w 407778"/>
              <a:gd name="connsiteY1006" fmla="*/ 995078 h 2077916"/>
              <a:gd name="connsiteX1007" fmla="*/ 406947 w 407778"/>
              <a:gd name="connsiteY1007" fmla="*/ 988319 h 2077916"/>
              <a:gd name="connsiteX1008" fmla="*/ 333243 w 407778"/>
              <a:gd name="connsiteY1008" fmla="*/ 1028760 h 2077916"/>
              <a:gd name="connsiteX1009" fmla="*/ 340259 w 407778"/>
              <a:gd name="connsiteY1009" fmla="*/ 1091007 h 2077916"/>
              <a:gd name="connsiteX1010" fmla="*/ 342978 w 407778"/>
              <a:gd name="connsiteY1010" fmla="*/ 1104455 h 2077916"/>
              <a:gd name="connsiteX1011" fmla="*/ 341382 w 407778"/>
              <a:gd name="connsiteY1011" fmla="*/ 1115201 h 2077916"/>
              <a:gd name="connsiteX1012" fmla="*/ 334673 w 407778"/>
              <a:gd name="connsiteY1012" fmla="*/ 1085872 h 2077916"/>
              <a:gd name="connsiteX1013" fmla="*/ 330789 w 407778"/>
              <a:gd name="connsiteY1013" fmla="*/ 1031347 h 2077916"/>
              <a:gd name="connsiteX1014" fmla="*/ 179334 w 407778"/>
              <a:gd name="connsiteY1014" fmla="*/ 1127201 h 2077916"/>
              <a:gd name="connsiteX1015" fmla="*/ 182713 w 407778"/>
              <a:gd name="connsiteY1015" fmla="*/ 1132990 h 2077916"/>
              <a:gd name="connsiteX1016" fmla="*/ 184280 w 407778"/>
              <a:gd name="connsiteY1016" fmla="*/ 1149119 h 2077916"/>
              <a:gd name="connsiteX1017" fmla="*/ 375205 w 407778"/>
              <a:gd name="connsiteY1017" fmla="*/ 998249 h 2077916"/>
              <a:gd name="connsiteX1018" fmla="*/ 382463 w 407778"/>
              <a:gd name="connsiteY1018" fmla="*/ 997140 h 2077916"/>
              <a:gd name="connsiteX1019" fmla="*/ 386070 w 407778"/>
              <a:gd name="connsiteY1019" fmla="*/ 1026640 h 2077916"/>
              <a:gd name="connsiteX1020" fmla="*/ 393641 w 407778"/>
              <a:gd name="connsiteY1020" fmla="*/ 1061925 h 2077916"/>
              <a:gd name="connsiteX1021" fmla="*/ 378831 w 407778"/>
              <a:gd name="connsiteY1021" fmla="*/ 1116842 h 2077916"/>
              <a:gd name="connsiteX1022" fmla="*/ 370184 w 407778"/>
              <a:gd name="connsiteY1022" fmla="*/ 1083393 h 2077916"/>
              <a:gd name="connsiteX1023" fmla="*/ 372291 w 407778"/>
              <a:gd name="connsiteY1023" fmla="*/ 1042628 h 2077916"/>
              <a:gd name="connsiteX1024" fmla="*/ 402816 w 407778"/>
              <a:gd name="connsiteY1024" fmla="*/ 974839 h 2077916"/>
              <a:gd name="connsiteX1025" fmla="*/ 405781 w 407778"/>
              <a:gd name="connsiteY1025" fmla="*/ 995078 h 2077916"/>
              <a:gd name="connsiteX1026" fmla="*/ 405742 w 407778"/>
              <a:gd name="connsiteY1026" fmla="*/ 995303 h 2077916"/>
              <a:gd name="connsiteX1027" fmla="*/ 402861 w 407778"/>
              <a:gd name="connsiteY1027" fmla="*/ 995384 h 2077916"/>
              <a:gd name="connsiteX1028" fmla="*/ 356424 w 407778"/>
              <a:gd name="connsiteY1028" fmla="*/ 1004323 h 2077916"/>
              <a:gd name="connsiteX1029" fmla="*/ 355047 w 407778"/>
              <a:gd name="connsiteY1029" fmla="*/ 1023185 h 2077916"/>
              <a:gd name="connsiteX1030" fmla="*/ 354892 w 407778"/>
              <a:gd name="connsiteY1030" fmla="*/ 1024233 h 2077916"/>
              <a:gd name="connsiteX1031" fmla="*/ 351175 w 407778"/>
              <a:gd name="connsiteY1031" fmla="*/ 1009856 h 2077916"/>
              <a:gd name="connsiteX1032" fmla="*/ 311783 w 407778"/>
              <a:gd name="connsiteY1032" fmla="*/ 1031845 h 2077916"/>
              <a:gd name="connsiteX1033" fmla="*/ 313753 w 407778"/>
              <a:gd name="connsiteY1033" fmla="*/ 1050224 h 2077916"/>
              <a:gd name="connsiteX1034" fmla="*/ 311480 w 407778"/>
              <a:gd name="connsiteY1034" fmla="*/ 1052790 h 2077916"/>
              <a:gd name="connsiteX1035" fmla="*/ 310598 w 407778"/>
              <a:gd name="connsiteY1035" fmla="*/ 1048215 h 2077916"/>
              <a:gd name="connsiteX1036" fmla="*/ 78226 w 407778"/>
              <a:gd name="connsiteY1036" fmla="*/ 1180721 h 2077916"/>
              <a:gd name="connsiteX1037" fmla="*/ 74558 w 407778"/>
              <a:gd name="connsiteY1037" fmla="*/ 1209347 h 2077916"/>
              <a:gd name="connsiteX1038" fmla="*/ 72755 w 407778"/>
              <a:gd name="connsiteY1038" fmla="*/ 1212650 h 2077916"/>
              <a:gd name="connsiteX1039" fmla="*/ 72320 w 407778"/>
              <a:gd name="connsiteY1039" fmla="*/ 1203271 h 2077916"/>
              <a:gd name="connsiteX1040" fmla="*/ 311508 w 407778"/>
              <a:gd name="connsiteY1040" fmla="*/ 1029271 h 2077916"/>
              <a:gd name="connsiteX1041" fmla="*/ 311847 w 407778"/>
              <a:gd name="connsiteY1041" fmla="*/ 1030956 h 2077916"/>
              <a:gd name="connsiteX1042" fmla="*/ 311783 w 407778"/>
              <a:gd name="connsiteY1042" fmla="*/ 1031845 h 2077916"/>
              <a:gd name="connsiteX1043" fmla="*/ 71319 w 407778"/>
              <a:gd name="connsiteY1043" fmla="*/ 1181691 h 2077916"/>
              <a:gd name="connsiteX1044" fmla="*/ 72320 w 407778"/>
              <a:gd name="connsiteY1044" fmla="*/ 1203271 h 2077916"/>
              <a:gd name="connsiteX1045" fmla="*/ 67197 w 407778"/>
              <a:gd name="connsiteY1045" fmla="*/ 1222832 h 2077916"/>
              <a:gd name="connsiteX1046" fmla="*/ 62186 w 407778"/>
              <a:gd name="connsiteY1046" fmla="*/ 1232010 h 2077916"/>
              <a:gd name="connsiteX1047" fmla="*/ 61449 w 407778"/>
              <a:gd name="connsiteY1047" fmla="*/ 1233153 h 2077916"/>
              <a:gd name="connsiteX1048" fmla="*/ 70842 w 407778"/>
              <a:gd name="connsiteY1048" fmla="*/ 1186195 h 2077916"/>
              <a:gd name="connsiteX1049" fmla="*/ 180475 w 407778"/>
              <a:gd name="connsiteY1049" fmla="*/ 1110641 h 2077916"/>
              <a:gd name="connsiteX1050" fmla="*/ 189676 w 407778"/>
              <a:gd name="connsiteY1050" fmla="*/ 1127019 h 2077916"/>
              <a:gd name="connsiteX1051" fmla="*/ 192050 w 407778"/>
              <a:gd name="connsiteY1051" fmla="*/ 1148986 h 2077916"/>
              <a:gd name="connsiteX1052" fmla="*/ 182713 w 407778"/>
              <a:gd name="connsiteY1052" fmla="*/ 1132990 h 2077916"/>
              <a:gd name="connsiteX1053" fmla="*/ 181628 w 407778"/>
              <a:gd name="connsiteY1053" fmla="*/ 1121826 h 2077916"/>
              <a:gd name="connsiteX1054" fmla="*/ 0 w 407778"/>
              <a:gd name="connsiteY1054" fmla="*/ 1226441 h 2077916"/>
              <a:gd name="connsiteX1055" fmla="*/ 24335 w 407778"/>
              <a:gd name="connsiteY1055" fmla="*/ 1247397 h 2077916"/>
              <a:gd name="connsiteX1056" fmla="*/ 37103 w 407778"/>
              <a:gd name="connsiteY1056" fmla="*/ 1292919 h 2077916"/>
              <a:gd name="connsiteX1057" fmla="*/ 18568 w 407778"/>
              <a:gd name="connsiteY1057" fmla="*/ 1261991 h 2077916"/>
              <a:gd name="connsiteX1058" fmla="*/ 0 w 407778"/>
              <a:gd name="connsiteY1058" fmla="*/ 1228833 h 2077916"/>
              <a:gd name="connsiteX1059" fmla="*/ 237317 w 407778"/>
              <a:gd name="connsiteY1059" fmla="*/ 1073706 h 2077916"/>
              <a:gd name="connsiteX1060" fmla="*/ 241077 w 407778"/>
              <a:gd name="connsiteY1060" fmla="*/ 1086899 h 2077916"/>
              <a:gd name="connsiteX1061" fmla="*/ 241301 w 407778"/>
              <a:gd name="connsiteY1061" fmla="*/ 1087717 h 2077916"/>
              <a:gd name="connsiteX1062" fmla="*/ 241304 w 407778"/>
              <a:gd name="connsiteY1062" fmla="*/ 1088010 h 2077916"/>
              <a:gd name="connsiteX1063" fmla="*/ 245321 w 407778"/>
              <a:gd name="connsiteY1063" fmla="*/ 1128412 h 2077916"/>
              <a:gd name="connsiteX1064" fmla="*/ 247999 w 407778"/>
              <a:gd name="connsiteY1064" fmla="*/ 1145532 h 2077916"/>
              <a:gd name="connsiteX1065" fmla="*/ 243881 w 407778"/>
              <a:gd name="connsiteY1065" fmla="*/ 1152879 h 2077916"/>
              <a:gd name="connsiteX1066" fmla="*/ 239977 w 407778"/>
              <a:gd name="connsiteY1066" fmla="*/ 1162992 h 2077916"/>
              <a:gd name="connsiteX1067" fmla="*/ 239972 w 407778"/>
              <a:gd name="connsiteY1067" fmla="*/ 1116504 h 2077916"/>
              <a:gd name="connsiteX1068" fmla="*/ 238486 w 407778"/>
              <a:gd name="connsiteY1068" fmla="*/ 1090645 h 2077916"/>
              <a:gd name="connsiteX1069" fmla="*/ 91548 w 407778"/>
              <a:gd name="connsiteY1069" fmla="*/ 1165415 h 2077916"/>
              <a:gd name="connsiteX1070" fmla="*/ 100646 w 407778"/>
              <a:gd name="connsiteY1070" fmla="*/ 1209004 h 2077916"/>
              <a:gd name="connsiteX1071" fmla="*/ 117390 w 407778"/>
              <a:gd name="connsiteY1071" fmla="*/ 1284252 h 2077916"/>
              <a:gd name="connsiteX1072" fmla="*/ 119001 w 407778"/>
              <a:gd name="connsiteY1072" fmla="*/ 1380305 h 2077916"/>
              <a:gd name="connsiteX1073" fmla="*/ 116906 w 407778"/>
              <a:gd name="connsiteY1073" fmla="*/ 1409378 h 2077916"/>
              <a:gd name="connsiteX1074" fmla="*/ 118731 w 407778"/>
              <a:gd name="connsiteY1074" fmla="*/ 1444643 h 2077916"/>
              <a:gd name="connsiteX1075" fmla="*/ 102999 w 407778"/>
              <a:gd name="connsiteY1075" fmla="*/ 1475257 h 2077916"/>
              <a:gd name="connsiteX1076" fmla="*/ 89698 w 407778"/>
              <a:gd name="connsiteY1076" fmla="*/ 1508443 h 2077916"/>
              <a:gd name="connsiteX1077" fmla="*/ 85072 w 407778"/>
              <a:gd name="connsiteY1077" fmla="*/ 1524757 h 2077916"/>
              <a:gd name="connsiteX1078" fmla="*/ 76770 w 407778"/>
              <a:gd name="connsiteY1078" fmla="*/ 1450253 h 2077916"/>
              <a:gd name="connsiteX1079" fmla="*/ 75451 w 407778"/>
              <a:gd name="connsiteY1079" fmla="*/ 1444587 h 2077916"/>
              <a:gd name="connsiteX1080" fmla="*/ 77197 w 407778"/>
              <a:gd name="connsiteY1080" fmla="*/ 1343652 h 2077916"/>
              <a:gd name="connsiteX1081" fmla="*/ 83427 w 407778"/>
              <a:gd name="connsiteY1081" fmla="*/ 1347965 h 2077916"/>
              <a:gd name="connsiteX1082" fmla="*/ 79764 w 407778"/>
              <a:gd name="connsiteY1082" fmla="*/ 1282989 h 2077916"/>
              <a:gd name="connsiteX1083" fmla="*/ 75192 w 407778"/>
              <a:gd name="connsiteY1083" fmla="*/ 1265151 h 2077916"/>
              <a:gd name="connsiteX1084" fmla="*/ 73122 w 407778"/>
              <a:gd name="connsiteY1084" fmla="*/ 1220539 h 2077916"/>
              <a:gd name="connsiteX1085" fmla="*/ 73199 w 407778"/>
              <a:gd name="connsiteY1085" fmla="*/ 1219955 h 2077916"/>
              <a:gd name="connsiteX1086" fmla="*/ 74558 w 407778"/>
              <a:gd name="connsiteY1086" fmla="*/ 1209347 h 2077916"/>
              <a:gd name="connsiteX1087" fmla="*/ 79681 w 407778"/>
              <a:gd name="connsiteY1087" fmla="*/ 1199964 h 2077916"/>
              <a:gd name="connsiteX1088" fmla="*/ 241002 w 407778"/>
              <a:gd name="connsiteY1088" fmla="*/ 1063694 h 2077916"/>
              <a:gd name="connsiteX1089" fmla="*/ 242654 w 407778"/>
              <a:gd name="connsiteY1089" fmla="*/ 1069503 h 2077916"/>
              <a:gd name="connsiteX1090" fmla="*/ 253740 w 407778"/>
              <a:gd name="connsiteY1090" fmla="*/ 1107665 h 2077916"/>
              <a:gd name="connsiteX1091" fmla="*/ 259800 w 407778"/>
              <a:gd name="connsiteY1091" fmla="*/ 1124480 h 2077916"/>
              <a:gd name="connsiteX1092" fmla="*/ 254118 w 407778"/>
              <a:gd name="connsiteY1092" fmla="*/ 1134616 h 2077916"/>
              <a:gd name="connsiteX1093" fmla="*/ 241301 w 407778"/>
              <a:gd name="connsiteY1093" fmla="*/ 1087717 h 2077916"/>
              <a:gd name="connsiteX1094" fmla="*/ 168305 w 407778"/>
              <a:gd name="connsiteY1094" fmla="*/ 1108366 h 2077916"/>
              <a:gd name="connsiteX1095" fmla="*/ 175118 w 407778"/>
              <a:gd name="connsiteY1095" fmla="*/ 1133102 h 2077916"/>
              <a:gd name="connsiteX1096" fmla="*/ 185811 w 407778"/>
              <a:gd name="connsiteY1096" fmla="*/ 1169038 h 2077916"/>
              <a:gd name="connsiteX1097" fmla="*/ 189373 w 407778"/>
              <a:gd name="connsiteY1097" fmla="*/ 1236063 h 2077916"/>
              <a:gd name="connsiteX1098" fmla="*/ 193244 w 407778"/>
              <a:gd name="connsiteY1098" fmla="*/ 1288165 h 2077916"/>
              <a:gd name="connsiteX1099" fmla="*/ 187618 w 407778"/>
              <a:gd name="connsiteY1099" fmla="*/ 1303832 h 2077916"/>
              <a:gd name="connsiteX1100" fmla="*/ 168153 w 407778"/>
              <a:gd name="connsiteY1100" fmla="*/ 1250441 h 2077916"/>
              <a:gd name="connsiteX1101" fmla="*/ 167373 w 407778"/>
              <a:gd name="connsiteY1101" fmla="*/ 1242409 h 2077916"/>
              <a:gd name="connsiteX1102" fmla="*/ 165718 w 407778"/>
              <a:gd name="connsiteY1102" fmla="*/ 1207150 h 2077916"/>
              <a:gd name="connsiteX1103" fmla="*/ 168401 w 407778"/>
              <a:gd name="connsiteY1103" fmla="*/ 1115608 h 2077916"/>
              <a:gd name="connsiteX1104" fmla="*/ 168274 w 407778"/>
              <a:gd name="connsiteY1104" fmla="*/ 1108252 h 2077916"/>
              <a:gd name="connsiteX1105" fmla="*/ 168304 w 407778"/>
              <a:gd name="connsiteY1105" fmla="*/ 1108304 h 2077916"/>
              <a:gd name="connsiteX1106" fmla="*/ 168305 w 407778"/>
              <a:gd name="connsiteY1106" fmla="*/ 1108366 h 2077916"/>
              <a:gd name="connsiteX1107" fmla="*/ 314372 w 407778"/>
              <a:gd name="connsiteY1107" fmla="*/ 996104 h 2077916"/>
              <a:gd name="connsiteX1108" fmla="*/ 322813 w 407778"/>
              <a:gd name="connsiteY1108" fmla="*/ 1034031 h 2077916"/>
              <a:gd name="connsiteX1109" fmla="*/ 323898 w 407778"/>
              <a:gd name="connsiteY1109" fmla="*/ 1038771 h 2077916"/>
              <a:gd name="connsiteX1110" fmla="*/ 315369 w 407778"/>
              <a:gd name="connsiteY1110" fmla="*/ 1048400 h 2077916"/>
              <a:gd name="connsiteX1111" fmla="*/ 311847 w 407778"/>
              <a:gd name="connsiteY1111" fmla="*/ 1030956 h 2077916"/>
              <a:gd name="connsiteX1112" fmla="*/ 168041 w 407778"/>
              <a:gd name="connsiteY1112" fmla="*/ 1088512 h 2077916"/>
              <a:gd name="connsiteX1113" fmla="*/ 172323 w 407778"/>
              <a:gd name="connsiteY1113" fmla="*/ 1096133 h 2077916"/>
              <a:gd name="connsiteX1114" fmla="*/ 179334 w 407778"/>
              <a:gd name="connsiteY1114" fmla="*/ 1127201 h 2077916"/>
              <a:gd name="connsiteX1115" fmla="*/ 168304 w 407778"/>
              <a:gd name="connsiteY1115" fmla="*/ 1108304 h 2077916"/>
              <a:gd name="connsiteX1116" fmla="*/ 233661 w 407778"/>
              <a:gd name="connsiteY1116" fmla="*/ 1037807 h 2077916"/>
              <a:gd name="connsiteX1117" fmla="*/ 233999 w 407778"/>
              <a:gd name="connsiteY1117" fmla="*/ 1039071 h 2077916"/>
              <a:gd name="connsiteX1118" fmla="*/ 235224 w 407778"/>
              <a:gd name="connsiteY1118" fmla="*/ 1043379 h 2077916"/>
              <a:gd name="connsiteX1119" fmla="*/ 237317 w 407778"/>
              <a:gd name="connsiteY1119" fmla="*/ 1073706 h 2077916"/>
              <a:gd name="connsiteX1120" fmla="*/ 230908 w 407778"/>
              <a:gd name="connsiteY1120" fmla="*/ 1051218 h 2077916"/>
              <a:gd name="connsiteX1121" fmla="*/ 84326 w 407778"/>
              <a:gd name="connsiteY1121" fmla="*/ 1130818 h 2077916"/>
              <a:gd name="connsiteX1122" fmla="*/ 87896 w 407778"/>
              <a:gd name="connsiteY1122" fmla="*/ 1147923 h 2077916"/>
              <a:gd name="connsiteX1123" fmla="*/ 82457 w 407778"/>
              <a:gd name="connsiteY1123" fmla="*/ 1164566 h 2077916"/>
              <a:gd name="connsiteX1124" fmla="*/ 78226 w 407778"/>
              <a:gd name="connsiteY1124" fmla="*/ 1180721 h 2077916"/>
              <a:gd name="connsiteX1125" fmla="*/ 81052 w 407778"/>
              <a:gd name="connsiteY1125" fmla="*/ 1158667 h 2077916"/>
              <a:gd name="connsiteX1126" fmla="*/ 112581 w 407778"/>
              <a:gd name="connsiteY1126" fmla="*/ 1096912 h 2077916"/>
              <a:gd name="connsiteX1127" fmla="*/ 113167 w 407778"/>
              <a:gd name="connsiteY1127" fmla="*/ 1100695 h 2077916"/>
              <a:gd name="connsiteX1128" fmla="*/ 115771 w 407778"/>
              <a:gd name="connsiteY1128" fmla="*/ 1109045 h 2077916"/>
              <a:gd name="connsiteX1129" fmla="*/ 116528 w 407778"/>
              <a:gd name="connsiteY1129" fmla="*/ 1232818 h 2077916"/>
              <a:gd name="connsiteX1130" fmla="*/ 116800 w 407778"/>
              <a:gd name="connsiteY1130" fmla="*/ 1249064 h 2077916"/>
              <a:gd name="connsiteX1131" fmla="*/ 106775 w 407778"/>
              <a:gd name="connsiteY1131" fmla="*/ 1118730 h 2077916"/>
              <a:gd name="connsiteX1132" fmla="*/ 104996 w 407778"/>
              <a:gd name="connsiteY1132" fmla="*/ 1095603 h 2077916"/>
              <a:gd name="connsiteX1133" fmla="*/ 106775 w 407778"/>
              <a:gd name="connsiteY1133" fmla="*/ 1118730 h 2077916"/>
              <a:gd name="connsiteX1134" fmla="*/ 103993 w 407778"/>
              <a:gd name="connsiteY1134" fmla="*/ 1129181 h 2077916"/>
              <a:gd name="connsiteX1135" fmla="*/ 91548 w 407778"/>
              <a:gd name="connsiteY1135" fmla="*/ 1165415 h 2077916"/>
              <a:gd name="connsiteX1136" fmla="*/ 87896 w 407778"/>
              <a:gd name="connsiteY1136" fmla="*/ 1147923 h 2077916"/>
              <a:gd name="connsiteX1137" fmla="*/ 381369 w 407778"/>
              <a:gd name="connsiteY1137" fmla="*/ 916907 h 2077916"/>
              <a:gd name="connsiteX1138" fmla="*/ 400822 w 407778"/>
              <a:gd name="connsiteY1138" fmla="*/ 995440 h 2077916"/>
              <a:gd name="connsiteX1139" fmla="*/ 391960 w 407778"/>
              <a:gd name="connsiteY1139" fmla="*/ 995688 h 2077916"/>
              <a:gd name="connsiteX1140" fmla="*/ 382463 w 407778"/>
              <a:gd name="connsiteY1140" fmla="*/ 997140 h 2077916"/>
              <a:gd name="connsiteX1141" fmla="*/ 377894 w 407778"/>
              <a:gd name="connsiteY1141" fmla="*/ 959780 h 2077916"/>
              <a:gd name="connsiteX1142" fmla="*/ 0 w 407778"/>
              <a:gd name="connsiteY1142" fmla="*/ 1159515 h 2077916"/>
              <a:gd name="connsiteX1143" fmla="*/ 2414 w 407778"/>
              <a:gd name="connsiteY1143" fmla="*/ 1169018 h 2077916"/>
              <a:gd name="connsiteX1144" fmla="*/ 0 w 407778"/>
              <a:gd name="connsiteY1144" fmla="*/ 1213040 h 2077916"/>
              <a:gd name="connsiteX1145" fmla="*/ 143635 w 407778"/>
              <a:gd name="connsiteY1145" fmla="*/ 1066040 h 2077916"/>
              <a:gd name="connsiteX1146" fmla="*/ 153452 w 407778"/>
              <a:gd name="connsiteY1146" fmla="*/ 1082858 h 2077916"/>
              <a:gd name="connsiteX1147" fmla="*/ 157343 w 407778"/>
              <a:gd name="connsiteY1147" fmla="*/ 1133896 h 2077916"/>
              <a:gd name="connsiteX1148" fmla="*/ 166130 w 407778"/>
              <a:gd name="connsiteY1148" fmla="*/ 1229617 h 2077916"/>
              <a:gd name="connsiteX1149" fmla="*/ 167373 w 407778"/>
              <a:gd name="connsiteY1149" fmla="*/ 1242409 h 2077916"/>
              <a:gd name="connsiteX1150" fmla="*/ 167564 w 407778"/>
              <a:gd name="connsiteY1150" fmla="*/ 1246479 h 2077916"/>
              <a:gd name="connsiteX1151" fmla="*/ 167800 w 407778"/>
              <a:gd name="connsiteY1151" fmla="*/ 1249472 h 2077916"/>
              <a:gd name="connsiteX1152" fmla="*/ 165181 w 407778"/>
              <a:gd name="connsiteY1152" fmla="*/ 1242288 h 2077916"/>
              <a:gd name="connsiteX1153" fmla="*/ 135758 w 407778"/>
              <a:gd name="connsiteY1153" fmla="*/ 1172954 h 2077916"/>
              <a:gd name="connsiteX1154" fmla="*/ 135591 w 407778"/>
              <a:gd name="connsiteY1154" fmla="*/ 1172332 h 2077916"/>
              <a:gd name="connsiteX1155" fmla="*/ 134320 w 407778"/>
              <a:gd name="connsiteY1155" fmla="*/ 1167688 h 2077916"/>
              <a:gd name="connsiteX1156" fmla="*/ 136188 w 407778"/>
              <a:gd name="connsiteY1156" fmla="*/ 1141763 h 2077916"/>
              <a:gd name="connsiteX1157" fmla="*/ 151660 w 407778"/>
              <a:gd name="connsiteY1157" fmla="*/ 1059356 h 2077916"/>
              <a:gd name="connsiteX1158" fmla="*/ 157831 w 407778"/>
              <a:gd name="connsiteY1158" fmla="*/ 1070340 h 2077916"/>
              <a:gd name="connsiteX1159" fmla="*/ 168274 w 407778"/>
              <a:gd name="connsiteY1159" fmla="*/ 1108252 h 2077916"/>
              <a:gd name="connsiteX1160" fmla="*/ 153452 w 407778"/>
              <a:gd name="connsiteY1160" fmla="*/ 1082858 h 2077916"/>
              <a:gd name="connsiteX1161" fmla="*/ 234732 w 407778"/>
              <a:gd name="connsiteY1161" fmla="*/ 996090 h 2077916"/>
              <a:gd name="connsiteX1162" fmla="*/ 242069 w 407778"/>
              <a:gd name="connsiteY1162" fmla="*/ 1019830 h 2077916"/>
              <a:gd name="connsiteX1163" fmla="*/ 242006 w 407778"/>
              <a:gd name="connsiteY1163" fmla="*/ 1030383 h 2077916"/>
              <a:gd name="connsiteX1164" fmla="*/ 240946 w 407778"/>
              <a:gd name="connsiteY1164" fmla="*/ 1059144 h 2077916"/>
              <a:gd name="connsiteX1165" fmla="*/ 241002 w 407778"/>
              <a:gd name="connsiteY1165" fmla="*/ 1063694 h 2077916"/>
              <a:gd name="connsiteX1166" fmla="*/ 235224 w 407778"/>
              <a:gd name="connsiteY1166" fmla="*/ 1043379 h 2077916"/>
              <a:gd name="connsiteX1167" fmla="*/ 234544 w 407778"/>
              <a:gd name="connsiteY1167" fmla="*/ 1033509 h 2077916"/>
              <a:gd name="connsiteX1168" fmla="*/ 237082 w 407778"/>
              <a:gd name="connsiteY1168" fmla="*/ 1021145 h 2077916"/>
              <a:gd name="connsiteX1169" fmla="*/ 115197 w 407778"/>
              <a:gd name="connsiteY1169" fmla="*/ 1064388 h 2077916"/>
              <a:gd name="connsiteX1170" fmla="*/ 115539 w 407778"/>
              <a:gd name="connsiteY1170" fmla="*/ 1071145 h 2077916"/>
              <a:gd name="connsiteX1171" fmla="*/ 115627 w 407778"/>
              <a:gd name="connsiteY1171" fmla="*/ 1085470 h 2077916"/>
              <a:gd name="connsiteX1172" fmla="*/ 112581 w 407778"/>
              <a:gd name="connsiteY1172" fmla="*/ 1096912 h 2077916"/>
              <a:gd name="connsiteX1173" fmla="*/ 110006 w 407778"/>
              <a:gd name="connsiteY1173" fmla="*/ 1080271 h 2077916"/>
              <a:gd name="connsiteX1174" fmla="*/ 325338 w 407778"/>
              <a:gd name="connsiteY1174" fmla="*/ 920796 h 2077916"/>
              <a:gd name="connsiteX1175" fmla="*/ 347670 w 407778"/>
              <a:gd name="connsiteY1175" fmla="*/ 996295 h 2077916"/>
              <a:gd name="connsiteX1176" fmla="*/ 351175 w 407778"/>
              <a:gd name="connsiteY1176" fmla="*/ 1009856 h 2077916"/>
              <a:gd name="connsiteX1177" fmla="*/ 333243 w 407778"/>
              <a:gd name="connsiteY1177" fmla="*/ 1028760 h 2077916"/>
              <a:gd name="connsiteX1178" fmla="*/ 332973 w 407778"/>
              <a:gd name="connsiteY1178" fmla="*/ 1026361 h 2077916"/>
              <a:gd name="connsiteX1179" fmla="*/ 325616 w 407778"/>
              <a:gd name="connsiteY1179" fmla="*/ 930545 h 2077916"/>
              <a:gd name="connsiteX1180" fmla="*/ 213597 w 407778"/>
              <a:gd name="connsiteY1180" fmla="*/ 990478 h 2077916"/>
              <a:gd name="connsiteX1181" fmla="*/ 230908 w 407778"/>
              <a:gd name="connsiteY1181" fmla="*/ 1051218 h 2077916"/>
              <a:gd name="connsiteX1182" fmla="*/ 224171 w 407778"/>
              <a:gd name="connsiteY1182" fmla="*/ 1084033 h 2077916"/>
              <a:gd name="connsiteX1183" fmla="*/ 205340 w 407778"/>
              <a:gd name="connsiteY1183" fmla="*/ 1127585 h 2077916"/>
              <a:gd name="connsiteX1184" fmla="*/ 205131 w 407778"/>
              <a:gd name="connsiteY1184" fmla="*/ 1121497 h 2077916"/>
              <a:gd name="connsiteX1185" fmla="*/ 206278 w 407778"/>
              <a:gd name="connsiteY1185" fmla="*/ 1097585 h 2077916"/>
              <a:gd name="connsiteX1186" fmla="*/ 322524 w 407778"/>
              <a:gd name="connsiteY1186" fmla="*/ 916345 h 2077916"/>
              <a:gd name="connsiteX1187" fmla="*/ 326678 w 407778"/>
              <a:gd name="connsiteY1187" fmla="*/ 973617 h 2077916"/>
              <a:gd name="connsiteX1188" fmla="*/ 330789 w 407778"/>
              <a:gd name="connsiteY1188" fmla="*/ 1031347 h 2077916"/>
              <a:gd name="connsiteX1189" fmla="*/ 326405 w 407778"/>
              <a:gd name="connsiteY1189" fmla="*/ 1035969 h 2077916"/>
              <a:gd name="connsiteX1190" fmla="*/ 317804 w 407778"/>
              <a:gd name="connsiteY1190" fmla="*/ 961579 h 2077916"/>
              <a:gd name="connsiteX1191" fmla="*/ 147420 w 407778"/>
              <a:gd name="connsiteY1191" fmla="*/ 1027554 h 2077916"/>
              <a:gd name="connsiteX1192" fmla="*/ 150076 w 407778"/>
              <a:gd name="connsiteY1192" fmla="*/ 1038583 h 2077916"/>
              <a:gd name="connsiteX1193" fmla="*/ 151660 w 407778"/>
              <a:gd name="connsiteY1193" fmla="*/ 1059356 h 2077916"/>
              <a:gd name="connsiteX1194" fmla="*/ 145390 w 407778"/>
              <a:gd name="connsiteY1194" fmla="*/ 1048196 h 2077916"/>
              <a:gd name="connsiteX1195" fmla="*/ 127800 w 407778"/>
              <a:gd name="connsiteY1195" fmla="*/ 1038230 h 2077916"/>
              <a:gd name="connsiteX1196" fmla="*/ 127892 w 407778"/>
              <a:gd name="connsiteY1196" fmla="*/ 1038391 h 2077916"/>
              <a:gd name="connsiteX1197" fmla="*/ 128127 w 407778"/>
              <a:gd name="connsiteY1197" fmla="*/ 1051129 h 2077916"/>
              <a:gd name="connsiteX1198" fmla="*/ 129030 w 407778"/>
              <a:gd name="connsiteY1198" fmla="*/ 1148360 h 2077916"/>
              <a:gd name="connsiteX1199" fmla="*/ 134320 w 407778"/>
              <a:gd name="connsiteY1199" fmla="*/ 1167688 h 2077916"/>
              <a:gd name="connsiteX1200" fmla="*/ 134271 w 407778"/>
              <a:gd name="connsiteY1200" fmla="*/ 1168372 h 2077916"/>
              <a:gd name="connsiteX1201" fmla="*/ 115771 w 407778"/>
              <a:gd name="connsiteY1201" fmla="*/ 1109045 h 2077916"/>
              <a:gd name="connsiteX1202" fmla="*/ 115627 w 407778"/>
              <a:gd name="connsiteY1202" fmla="*/ 1085470 h 2077916"/>
              <a:gd name="connsiteX1203" fmla="*/ 125680 w 407778"/>
              <a:gd name="connsiteY1203" fmla="*/ 1047695 h 2077916"/>
              <a:gd name="connsiteX1204" fmla="*/ 241071 w 407778"/>
              <a:gd name="connsiteY1204" fmla="*/ 964141 h 2077916"/>
              <a:gd name="connsiteX1205" fmla="*/ 253396 w 407778"/>
              <a:gd name="connsiteY1205" fmla="*/ 1021982 h 2077916"/>
              <a:gd name="connsiteX1206" fmla="*/ 267508 w 407778"/>
              <a:gd name="connsiteY1206" fmla="*/ 1098826 h 2077916"/>
              <a:gd name="connsiteX1207" fmla="*/ 267619 w 407778"/>
              <a:gd name="connsiteY1207" fmla="*/ 1099427 h 2077916"/>
              <a:gd name="connsiteX1208" fmla="*/ 252841 w 407778"/>
              <a:gd name="connsiteY1208" fmla="*/ 1054687 h 2077916"/>
              <a:gd name="connsiteX1209" fmla="*/ 242069 w 407778"/>
              <a:gd name="connsiteY1209" fmla="*/ 1019830 h 2077916"/>
              <a:gd name="connsiteX1210" fmla="*/ 242245 w 407778"/>
              <a:gd name="connsiteY1210" fmla="*/ 990297 h 2077916"/>
              <a:gd name="connsiteX1211" fmla="*/ 288093 w 407778"/>
              <a:gd name="connsiteY1211" fmla="*/ 933044 h 2077916"/>
              <a:gd name="connsiteX1212" fmla="*/ 290582 w 407778"/>
              <a:gd name="connsiteY1212" fmla="*/ 946991 h 2077916"/>
              <a:gd name="connsiteX1213" fmla="*/ 306004 w 407778"/>
              <a:gd name="connsiteY1213" fmla="*/ 1024401 h 2077916"/>
              <a:gd name="connsiteX1214" fmla="*/ 310598 w 407778"/>
              <a:gd name="connsiteY1214" fmla="*/ 1048215 h 2077916"/>
              <a:gd name="connsiteX1215" fmla="*/ 310158 w 407778"/>
              <a:gd name="connsiteY1215" fmla="*/ 1054283 h 2077916"/>
              <a:gd name="connsiteX1216" fmla="*/ 307635 w 407778"/>
              <a:gd name="connsiteY1216" fmla="*/ 1057130 h 2077916"/>
              <a:gd name="connsiteX1217" fmla="*/ 322037 w 407778"/>
              <a:gd name="connsiteY1217" fmla="*/ 909637 h 2077916"/>
              <a:gd name="connsiteX1218" fmla="*/ 322914 w 407778"/>
              <a:gd name="connsiteY1218" fmla="*/ 912602 h 2077916"/>
              <a:gd name="connsiteX1219" fmla="*/ 322524 w 407778"/>
              <a:gd name="connsiteY1219" fmla="*/ 916345 h 2077916"/>
              <a:gd name="connsiteX1220" fmla="*/ 127666 w 407778"/>
              <a:gd name="connsiteY1220" fmla="*/ 1026234 h 2077916"/>
              <a:gd name="connsiteX1221" fmla="*/ 127882 w 407778"/>
              <a:gd name="connsiteY1221" fmla="*/ 1037865 h 2077916"/>
              <a:gd name="connsiteX1222" fmla="*/ 127800 w 407778"/>
              <a:gd name="connsiteY1222" fmla="*/ 1038230 h 2077916"/>
              <a:gd name="connsiteX1223" fmla="*/ 125228 w 407778"/>
              <a:gd name="connsiteY1223" fmla="*/ 1033696 h 2077916"/>
              <a:gd name="connsiteX1224" fmla="*/ 131218 w 407778"/>
              <a:gd name="connsiteY1224" fmla="*/ 1022972 h 2077916"/>
              <a:gd name="connsiteX1225" fmla="*/ 145390 w 407778"/>
              <a:gd name="connsiteY1225" fmla="*/ 1048196 h 2077916"/>
              <a:gd name="connsiteX1226" fmla="*/ 143635 w 407778"/>
              <a:gd name="connsiteY1226" fmla="*/ 1066040 h 2077916"/>
              <a:gd name="connsiteX1227" fmla="*/ 141579 w 407778"/>
              <a:gd name="connsiteY1227" fmla="*/ 1062517 h 2077916"/>
              <a:gd name="connsiteX1228" fmla="*/ 127892 w 407778"/>
              <a:gd name="connsiteY1228" fmla="*/ 1038391 h 2077916"/>
              <a:gd name="connsiteX1229" fmla="*/ 127882 w 407778"/>
              <a:gd name="connsiteY1229" fmla="*/ 1037865 h 2077916"/>
              <a:gd name="connsiteX1230" fmla="*/ 324636 w 407778"/>
              <a:gd name="connsiteY1230" fmla="*/ 896110 h 2077916"/>
              <a:gd name="connsiteX1231" fmla="*/ 325338 w 407778"/>
              <a:gd name="connsiteY1231" fmla="*/ 920796 h 2077916"/>
              <a:gd name="connsiteX1232" fmla="*/ 322914 w 407778"/>
              <a:gd name="connsiteY1232" fmla="*/ 912602 h 2077916"/>
              <a:gd name="connsiteX1233" fmla="*/ 127483 w 407778"/>
              <a:gd name="connsiteY1233" fmla="*/ 1016324 h 2077916"/>
              <a:gd name="connsiteX1234" fmla="*/ 129647 w 407778"/>
              <a:gd name="connsiteY1234" fmla="*/ 1020175 h 2077916"/>
              <a:gd name="connsiteX1235" fmla="*/ 127666 w 407778"/>
              <a:gd name="connsiteY1235" fmla="*/ 1026234 h 2077916"/>
              <a:gd name="connsiteX1236" fmla="*/ 284738 w 407778"/>
              <a:gd name="connsiteY1236" fmla="*/ 914243 h 2077916"/>
              <a:gd name="connsiteX1237" fmla="*/ 285771 w 407778"/>
              <a:gd name="connsiteY1237" fmla="*/ 918301 h 2077916"/>
              <a:gd name="connsiteX1238" fmla="*/ 288093 w 407778"/>
              <a:gd name="connsiteY1238" fmla="*/ 933044 h 2077916"/>
              <a:gd name="connsiteX1239" fmla="*/ 150282 w 407778"/>
              <a:gd name="connsiteY1239" fmla="*/ 998458 h 2077916"/>
              <a:gd name="connsiteX1240" fmla="*/ 163821 w 407778"/>
              <a:gd name="connsiteY1240" fmla="*/ 1058456 h 2077916"/>
              <a:gd name="connsiteX1241" fmla="*/ 167711 w 407778"/>
              <a:gd name="connsiteY1241" fmla="*/ 1075694 h 2077916"/>
              <a:gd name="connsiteX1242" fmla="*/ 168000 w 407778"/>
              <a:gd name="connsiteY1242" fmla="*/ 1085438 h 2077916"/>
              <a:gd name="connsiteX1243" fmla="*/ 168041 w 407778"/>
              <a:gd name="connsiteY1243" fmla="*/ 1088512 h 2077916"/>
              <a:gd name="connsiteX1244" fmla="*/ 157831 w 407778"/>
              <a:gd name="connsiteY1244" fmla="*/ 1070340 h 2077916"/>
              <a:gd name="connsiteX1245" fmla="*/ 156967 w 407778"/>
              <a:gd name="connsiteY1245" fmla="*/ 1067201 h 2077916"/>
              <a:gd name="connsiteX1246" fmla="*/ 150076 w 407778"/>
              <a:gd name="connsiteY1246" fmla="*/ 1038583 h 2077916"/>
              <a:gd name="connsiteX1247" fmla="*/ 148443 w 407778"/>
              <a:gd name="connsiteY1247" fmla="*/ 1017159 h 2077916"/>
              <a:gd name="connsiteX1248" fmla="*/ 135596 w 407778"/>
              <a:gd name="connsiteY1248" fmla="*/ 1003422 h 2077916"/>
              <a:gd name="connsiteX1249" fmla="*/ 131218 w 407778"/>
              <a:gd name="connsiteY1249" fmla="*/ 1022972 h 2077916"/>
              <a:gd name="connsiteX1250" fmla="*/ 129647 w 407778"/>
              <a:gd name="connsiteY1250" fmla="*/ 1020175 h 2077916"/>
              <a:gd name="connsiteX1251" fmla="*/ 132885 w 407778"/>
              <a:gd name="connsiteY1251" fmla="*/ 1010267 h 2077916"/>
              <a:gd name="connsiteX1252" fmla="*/ 402489 w 407778"/>
              <a:gd name="connsiteY1252" fmla="*/ 825518 h 2077916"/>
              <a:gd name="connsiteX1253" fmla="*/ 407778 w 407778"/>
              <a:gd name="connsiteY1253" fmla="*/ 843106 h 2077916"/>
              <a:gd name="connsiteX1254" fmla="*/ 407778 w 407778"/>
              <a:gd name="connsiteY1254" fmla="*/ 899618 h 2077916"/>
              <a:gd name="connsiteX1255" fmla="*/ 402544 w 407778"/>
              <a:gd name="connsiteY1255" fmla="*/ 850577 h 2077916"/>
              <a:gd name="connsiteX1256" fmla="*/ 112511 w 407778"/>
              <a:gd name="connsiteY1256" fmla="*/ 1011281 h 2077916"/>
              <a:gd name="connsiteX1257" fmla="*/ 125228 w 407778"/>
              <a:gd name="connsiteY1257" fmla="*/ 1033696 h 2077916"/>
              <a:gd name="connsiteX1258" fmla="*/ 115197 w 407778"/>
              <a:gd name="connsiteY1258" fmla="*/ 1064388 h 2077916"/>
              <a:gd name="connsiteX1259" fmla="*/ 194430 w 407778"/>
              <a:gd name="connsiteY1259" fmla="*/ 956472 h 2077916"/>
              <a:gd name="connsiteX1260" fmla="*/ 202673 w 407778"/>
              <a:gd name="connsiteY1260" fmla="*/ 1050158 h 2077916"/>
              <a:gd name="connsiteX1261" fmla="*/ 205131 w 407778"/>
              <a:gd name="connsiteY1261" fmla="*/ 1121497 h 2077916"/>
              <a:gd name="connsiteX1262" fmla="*/ 204776 w 407778"/>
              <a:gd name="connsiteY1262" fmla="*/ 1128891 h 2077916"/>
              <a:gd name="connsiteX1263" fmla="*/ 198667 w 407778"/>
              <a:gd name="connsiteY1263" fmla="*/ 1143021 h 2077916"/>
              <a:gd name="connsiteX1264" fmla="*/ 189676 w 407778"/>
              <a:gd name="connsiteY1264" fmla="*/ 1127019 h 2077916"/>
              <a:gd name="connsiteX1265" fmla="*/ 189177 w 407778"/>
              <a:gd name="connsiteY1265" fmla="*/ 1122399 h 2077916"/>
              <a:gd name="connsiteX1266" fmla="*/ 186938 w 407778"/>
              <a:gd name="connsiteY1266" fmla="*/ 1033894 h 2077916"/>
              <a:gd name="connsiteX1267" fmla="*/ 365467 w 407778"/>
              <a:gd name="connsiteY1267" fmla="*/ 845908 h 2077916"/>
              <a:gd name="connsiteX1268" fmla="*/ 367404 w 407778"/>
              <a:gd name="connsiteY1268" fmla="*/ 873998 h 2077916"/>
              <a:gd name="connsiteX1269" fmla="*/ 377894 w 407778"/>
              <a:gd name="connsiteY1269" fmla="*/ 959780 h 2077916"/>
              <a:gd name="connsiteX1270" fmla="*/ 377035 w 407778"/>
              <a:gd name="connsiteY1270" fmla="*/ 970378 h 2077916"/>
              <a:gd name="connsiteX1271" fmla="*/ 375205 w 407778"/>
              <a:gd name="connsiteY1271" fmla="*/ 998249 h 2077916"/>
              <a:gd name="connsiteX1272" fmla="*/ 359977 w 407778"/>
              <a:gd name="connsiteY1272" fmla="*/ 1000578 h 2077916"/>
              <a:gd name="connsiteX1273" fmla="*/ 356424 w 407778"/>
              <a:gd name="connsiteY1273" fmla="*/ 1004323 h 2077916"/>
              <a:gd name="connsiteX1274" fmla="*/ 362917 w 407778"/>
              <a:gd name="connsiteY1274" fmla="*/ 915327 h 2077916"/>
              <a:gd name="connsiteX1275" fmla="*/ 138494 w 407778"/>
              <a:gd name="connsiteY1275" fmla="*/ 990484 h 2077916"/>
              <a:gd name="connsiteX1276" fmla="*/ 139336 w 407778"/>
              <a:gd name="connsiteY1276" fmla="*/ 993981 h 2077916"/>
              <a:gd name="connsiteX1277" fmla="*/ 135596 w 407778"/>
              <a:gd name="connsiteY1277" fmla="*/ 1003422 h 2077916"/>
              <a:gd name="connsiteX1278" fmla="*/ 217110 w 407778"/>
              <a:gd name="connsiteY1278" fmla="*/ 939067 h 2077916"/>
              <a:gd name="connsiteX1279" fmla="*/ 230661 w 407778"/>
              <a:gd name="connsiteY1279" fmla="*/ 982916 h 2077916"/>
              <a:gd name="connsiteX1280" fmla="*/ 234149 w 407778"/>
              <a:gd name="connsiteY1280" fmla="*/ 1027787 h 2077916"/>
              <a:gd name="connsiteX1281" fmla="*/ 234544 w 407778"/>
              <a:gd name="connsiteY1281" fmla="*/ 1033509 h 2077916"/>
              <a:gd name="connsiteX1282" fmla="*/ 233661 w 407778"/>
              <a:gd name="connsiteY1282" fmla="*/ 1037807 h 2077916"/>
              <a:gd name="connsiteX1283" fmla="*/ 222717 w 407778"/>
              <a:gd name="connsiteY1283" fmla="*/ 996916 h 2077916"/>
              <a:gd name="connsiteX1284" fmla="*/ 217363 w 407778"/>
              <a:gd name="connsiteY1284" fmla="*/ 972250 h 2077916"/>
              <a:gd name="connsiteX1285" fmla="*/ 215752 w 407778"/>
              <a:gd name="connsiteY1285" fmla="*/ 958945 h 2077916"/>
              <a:gd name="connsiteX1286" fmla="*/ 145491 w 407778"/>
              <a:gd name="connsiteY1286" fmla="*/ 978446 h 2077916"/>
              <a:gd name="connsiteX1287" fmla="*/ 148443 w 407778"/>
              <a:gd name="connsiteY1287" fmla="*/ 1017159 h 2077916"/>
              <a:gd name="connsiteX1288" fmla="*/ 147420 w 407778"/>
              <a:gd name="connsiteY1288" fmla="*/ 1027554 h 2077916"/>
              <a:gd name="connsiteX1289" fmla="*/ 139336 w 407778"/>
              <a:gd name="connsiteY1289" fmla="*/ 993981 h 2077916"/>
              <a:gd name="connsiteX1290" fmla="*/ 145351 w 407778"/>
              <a:gd name="connsiteY1290" fmla="*/ 976607 h 2077916"/>
              <a:gd name="connsiteX1291" fmla="*/ 145666 w 407778"/>
              <a:gd name="connsiteY1291" fmla="*/ 978004 h 2077916"/>
              <a:gd name="connsiteX1292" fmla="*/ 145491 w 407778"/>
              <a:gd name="connsiteY1292" fmla="*/ 978446 h 2077916"/>
              <a:gd name="connsiteX1293" fmla="*/ 97976 w 407778"/>
              <a:gd name="connsiteY1293" fmla="*/ 1003540 h 2077916"/>
              <a:gd name="connsiteX1294" fmla="*/ 100437 w 407778"/>
              <a:gd name="connsiteY1294" fmla="*/ 1018960 h 2077916"/>
              <a:gd name="connsiteX1295" fmla="*/ 106031 w 407778"/>
              <a:gd name="connsiteY1295" fmla="*/ 1054583 h 2077916"/>
              <a:gd name="connsiteX1296" fmla="*/ 110006 w 407778"/>
              <a:gd name="connsiteY1296" fmla="*/ 1080271 h 2077916"/>
              <a:gd name="connsiteX1297" fmla="*/ 104996 w 407778"/>
              <a:gd name="connsiteY1297" fmla="*/ 1095603 h 2077916"/>
              <a:gd name="connsiteX1298" fmla="*/ 104328 w 407778"/>
              <a:gd name="connsiteY1298" fmla="*/ 1086927 h 2077916"/>
              <a:gd name="connsiteX1299" fmla="*/ 100076 w 407778"/>
              <a:gd name="connsiteY1299" fmla="*/ 1031321 h 2077916"/>
              <a:gd name="connsiteX1300" fmla="*/ 396773 w 407778"/>
              <a:gd name="connsiteY1300" fmla="*/ 806512 h 2077916"/>
              <a:gd name="connsiteX1301" fmla="*/ 398428 w 407778"/>
              <a:gd name="connsiteY1301" fmla="*/ 812014 h 2077916"/>
              <a:gd name="connsiteX1302" fmla="*/ 402544 w 407778"/>
              <a:gd name="connsiteY1302" fmla="*/ 850577 h 2077916"/>
              <a:gd name="connsiteX1303" fmla="*/ 402816 w 407778"/>
              <a:gd name="connsiteY1303" fmla="*/ 974839 h 2077916"/>
              <a:gd name="connsiteX1304" fmla="*/ 397372 w 407778"/>
              <a:gd name="connsiteY1304" fmla="*/ 937685 h 2077916"/>
              <a:gd name="connsiteX1305" fmla="*/ 385990 w 407778"/>
              <a:gd name="connsiteY1305" fmla="*/ 878428 h 2077916"/>
              <a:gd name="connsiteX1306" fmla="*/ 144380 w 407778"/>
              <a:gd name="connsiteY1306" fmla="*/ 963874 h 2077916"/>
              <a:gd name="connsiteX1307" fmla="*/ 145351 w 407778"/>
              <a:gd name="connsiteY1307" fmla="*/ 976607 h 2077916"/>
              <a:gd name="connsiteX1308" fmla="*/ 143469 w 407778"/>
              <a:gd name="connsiteY1308" fmla="*/ 968270 h 2077916"/>
              <a:gd name="connsiteX1309" fmla="*/ 143830 w 407778"/>
              <a:gd name="connsiteY1309" fmla="*/ 966660 h 2077916"/>
              <a:gd name="connsiteX1310" fmla="*/ 154482 w 407778"/>
              <a:gd name="connsiteY1310" fmla="*/ 955751 h 2077916"/>
              <a:gd name="connsiteX1311" fmla="*/ 150282 w 407778"/>
              <a:gd name="connsiteY1311" fmla="*/ 998458 h 2077916"/>
              <a:gd name="connsiteX1312" fmla="*/ 145666 w 407778"/>
              <a:gd name="connsiteY1312" fmla="*/ 978004 h 2077916"/>
              <a:gd name="connsiteX1313" fmla="*/ 96932 w 407778"/>
              <a:gd name="connsiteY1313" fmla="*/ 989733 h 2077916"/>
              <a:gd name="connsiteX1314" fmla="*/ 97976 w 407778"/>
              <a:gd name="connsiteY1314" fmla="*/ 1003540 h 2077916"/>
              <a:gd name="connsiteX1315" fmla="*/ 96818 w 407778"/>
              <a:gd name="connsiteY1315" fmla="*/ 996291 h 2077916"/>
              <a:gd name="connsiteX1316" fmla="*/ 96418 w 407778"/>
              <a:gd name="connsiteY1316" fmla="*/ 982916 h 2077916"/>
              <a:gd name="connsiteX1317" fmla="*/ 97031 w 407778"/>
              <a:gd name="connsiteY1317" fmla="*/ 983995 h 2077916"/>
              <a:gd name="connsiteX1318" fmla="*/ 96932 w 407778"/>
              <a:gd name="connsiteY1318" fmla="*/ 989733 h 2077916"/>
              <a:gd name="connsiteX1319" fmla="*/ 96632 w 407778"/>
              <a:gd name="connsiteY1319" fmla="*/ 985774 h 2077916"/>
              <a:gd name="connsiteX1320" fmla="*/ 162305 w 407778"/>
              <a:gd name="connsiteY1320" fmla="*/ 936004 h 2077916"/>
              <a:gd name="connsiteX1321" fmla="*/ 166758 w 407778"/>
              <a:gd name="connsiteY1321" fmla="*/ 977681 h 2077916"/>
              <a:gd name="connsiteX1322" fmla="*/ 180475 w 407778"/>
              <a:gd name="connsiteY1322" fmla="*/ 1110641 h 2077916"/>
              <a:gd name="connsiteX1323" fmla="*/ 172323 w 407778"/>
              <a:gd name="connsiteY1323" fmla="*/ 1096133 h 2077916"/>
              <a:gd name="connsiteX1324" fmla="*/ 167711 w 407778"/>
              <a:gd name="connsiteY1324" fmla="*/ 1075694 h 2077916"/>
              <a:gd name="connsiteX1325" fmla="*/ 166836 w 407778"/>
              <a:gd name="connsiteY1325" fmla="*/ 1046238 h 2077916"/>
              <a:gd name="connsiteX1326" fmla="*/ 164715 w 407778"/>
              <a:gd name="connsiteY1326" fmla="*/ 996224 h 2077916"/>
              <a:gd name="connsiteX1327" fmla="*/ 161653 w 407778"/>
              <a:gd name="connsiteY1327" fmla="*/ 937651 h 2077916"/>
              <a:gd name="connsiteX1328" fmla="*/ 90218 w 407778"/>
              <a:gd name="connsiteY1328" fmla="*/ 971986 h 2077916"/>
              <a:gd name="connsiteX1329" fmla="*/ 94003 w 407778"/>
              <a:gd name="connsiteY1329" fmla="*/ 978659 h 2077916"/>
              <a:gd name="connsiteX1330" fmla="*/ 96818 w 407778"/>
              <a:gd name="connsiteY1330" fmla="*/ 996291 h 2077916"/>
              <a:gd name="connsiteX1331" fmla="*/ 96509 w 407778"/>
              <a:gd name="connsiteY1331" fmla="*/ 1014176 h 2077916"/>
              <a:gd name="connsiteX1332" fmla="*/ 89961 w 407778"/>
              <a:gd name="connsiteY1332" fmla="*/ 1082884 h 2077916"/>
              <a:gd name="connsiteX1333" fmla="*/ 84326 w 407778"/>
              <a:gd name="connsiteY1333" fmla="*/ 1130818 h 2077916"/>
              <a:gd name="connsiteX1334" fmla="*/ 84050 w 407778"/>
              <a:gd name="connsiteY1334" fmla="*/ 1129496 h 2077916"/>
              <a:gd name="connsiteX1335" fmla="*/ 79487 w 407778"/>
              <a:gd name="connsiteY1335" fmla="*/ 1104467 h 2077916"/>
              <a:gd name="connsiteX1336" fmla="*/ 88721 w 407778"/>
              <a:gd name="connsiteY1336" fmla="*/ 1017177 h 2077916"/>
              <a:gd name="connsiteX1337" fmla="*/ 222482 w 407778"/>
              <a:gd name="connsiteY1337" fmla="*/ 884939 h 2077916"/>
              <a:gd name="connsiteX1338" fmla="*/ 222657 w 407778"/>
              <a:gd name="connsiteY1338" fmla="*/ 885650 h 2077916"/>
              <a:gd name="connsiteX1339" fmla="*/ 230257 w 407778"/>
              <a:gd name="connsiteY1339" fmla="*/ 948363 h 2077916"/>
              <a:gd name="connsiteX1340" fmla="*/ 234732 w 407778"/>
              <a:gd name="connsiteY1340" fmla="*/ 996090 h 2077916"/>
              <a:gd name="connsiteX1341" fmla="*/ 230661 w 407778"/>
              <a:gd name="connsiteY1341" fmla="*/ 982916 h 2077916"/>
              <a:gd name="connsiteX1342" fmla="*/ 227184 w 407778"/>
              <a:gd name="connsiteY1342" fmla="*/ 938185 h 2077916"/>
              <a:gd name="connsiteX1343" fmla="*/ 402365 w 407778"/>
              <a:gd name="connsiteY1343" fmla="*/ 769214 h 2077916"/>
              <a:gd name="connsiteX1344" fmla="*/ 402489 w 407778"/>
              <a:gd name="connsiteY1344" fmla="*/ 825518 h 2077916"/>
              <a:gd name="connsiteX1345" fmla="*/ 398428 w 407778"/>
              <a:gd name="connsiteY1345" fmla="*/ 812014 h 2077916"/>
              <a:gd name="connsiteX1346" fmla="*/ 397396 w 407778"/>
              <a:gd name="connsiteY1346" fmla="*/ 802354 h 2077916"/>
              <a:gd name="connsiteX1347" fmla="*/ 367960 w 407778"/>
              <a:gd name="connsiteY1347" fmla="*/ 789927 h 2077916"/>
              <a:gd name="connsiteX1348" fmla="*/ 375892 w 407778"/>
              <a:gd name="connsiteY1348" fmla="*/ 825852 h 2077916"/>
              <a:gd name="connsiteX1349" fmla="*/ 385990 w 407778"/>
              <a:gd name="connsiteY1349" fmla="*/ 878428 h 2077916"/>
              <a:gd name="connsiteX1350" fmla="*/ 384624 w 407778"/>
              <a:gd name="connsiteY1350" fmla="*/ 887542 h 2077916"/>
              <a:gd name="connsiteX1351" fmla="*/ 381408 w 407778"/>
              <a:gd name="connsiteY1351" fmla="*/ 916423 h 2077916"/>
              <a:gd name="connsiteX1352" fmla="*/ 381369 w 407778"/>
              <a:gd name="connsiteY1352" fmla="*/ 916907 h 2077916"/>
              <a:gd name="connsiteX1353" fmla="*/ 379695 w 407778"/>
              <a:gd name="connsiteY1353" fmla="*/ 910149 h 2077916"/>
              <a:gd name="connsiteX1354" fmla="*/ 366916 w 407778"/>
              <a:gd name="connsiteY1354" fmla="*/ 806687 h 2077916"/>
              <a:gd name="connsiteX1355" fmla="*/ 97419 w 407778"/>
              <a:gd name="connsiteY1355" fmla="*/ 961517 h 2077916"/>
              <a:gd name="connsiteX1356" fmla="*/ 109920 w 407778"/>
              <a:gd name="connsiteY1356" fmla="*/ 985066 h 2077916"/>
              <a:gd name="connsiteX1357" fmla="*/ 111310 w 407778"/>
              <a:gd name="connsiteY1357" fmla="*/ 987540 h 2077916"/>
              <a:gd name="connsiteX1358" fmla="*/ 112511 w 407778"/>
              <a:gd name="connsiteY1358" fmla="*/ 1011281 h 2077916"/>
              <a:gd name="connsiteX1359" fmla="*/ 97031 w 407778"/>
              <a:gd name="connsiteY1359" fmla="*/ 983995 h 2077916"/>
              <a:gd name="connsiteX1360" fmla="*/ 221444 w 407778"/>
              <a:gd name="connsiteY1360" fmla="*/ 875643 h 2077916"/>
              <a:gd name="connsiteX1361" fmla="*/ 222244 w 407778"/>
              <a:gd name="connsiteY1361" fmla="*/ 882243 h 2077916"/>
              <a:gd name="connsiteX1362" fmla="*/ 222482 w 407778"/>
              <a:gd name="connsiteY1362" fmla="*/ 884939 h 2077916"/>
              <a:gd name="connsiteX1363" fmla="*/ 221173 w 407778"/>
              <a:gd name="connsiteY1363" fmla="*/ 879611 h 2077916"/>
              <a:gd name="connsiteX1364" fmla="*/ 402343 w 407778"/>
              <a:gd name="connsiteY1364" fmla="*/ 759054 h 2077916"/>
              <a:gd name="connsiteX1365" fmla="*/ 403921 w 407778"/>
              <a:gd name="connsiteY1365" fmla="*/ 760511 h 2077916"/>
              <a:gd name="connsiteX1366" fmla="*/ 402672 w 407778"/>
              <a:gd name="connsiteY1366" fmla="*/ 767171 h 2077916"/>
              <a:gd name="connsiteX1367" fmla="*/ 402365 w 407778"/>
              <a:gd name="connsiteY1367" fmla="*/ 769214 h 2077916"/>
              <a:gd name="connsiteX1368" fmla="*/ 221409 w 407778"/>
              <a:gd name="connsiteY1368" fmla="*/ 872796 h 2077916"/>
              <a:gd name="connsiteX1369" fmla="*/ 221584 w 407778"/>
              <a:gd name="connsiteY1369" fmla="*/ 874774 h 2077916"/>
              <a:gd name="connsiteX1370" fmla="*/ 221444 w 407778"/>
              <a:gd name="connsiteY1370" fmla="*/ 875643 h 2077916"/>
              <a:gd name="connsiteX1371" fmla="*/ 158874 w 407778"/>
              <a:gd name="connsiteY1371" fmla="*/ 911094 h 2077916"/>
              <a:gd name="connsiteX1372" fmla="*/ 161441 w 407778"/>
              <a:gd name="connsiteY1372" fmla="*/ 933606 h 2077916"/>
              <a:gd name="connsiteX1373" fmla="*/ 161653 w 407778"/>
              <a:gd name="connsiteY1373" fmla="*/ 937651 h 2077916"/>
              <a:gd name="connsiteX1374" fmla="*/ 154482 w 407778"/>
              <a:gd name="connsiteY1374" fmla="*/ 955751 h 2077916"/>
              <a:gd name="connsiteX1375" fmla="*/ 201001 w 407778"/>
              <a:gd name="connsiteY1375" fmla="*/ 880874 h 2077916"/>
              <a:gd name="connsiteX1376" fmla="*/ 212758 w 407778"/>
              <a:gd name="connsiteY1376" fmla="*/ 924740 h 2077916"/>
              <a:gd name="connsiteX1377" fmla="*/ 214327 w 407778"/>
              <a:gd name="connsiteY1377" fmla="*/ 939580 h 2077916"/>
              <a:gd name="connsiteX1378" fmla="*/ 215410 w 407778"/>
              <a:gd name="connsiteY1378" fmla="*/ 956122 h 2077916"/>
              <a:gd name="connsiteX1379" fmla="*/ 215752 w 407778"/>
              <a:gd name="connsiteY1379" fmla="*/ 958945 h 2077916"/>
              <a:gd name="connsiteX1380" fmla="*/ 213597 w 407778"/>
              <a:gd name="connsiteY1380" fmla="*/ 990478 h 2077916"/>
              <a:gd name="connsiteX1381" fmla="*/ 210565 w 407778"/>
              <a:gd name="connsiteY1381" fmla="*/ 979840 h 2077916"/>
              <a:gd name="connsiteX1382" fmla="*/ 198524 w 407778"/>
              <a:gd name="connsiteY1382" fmla="*/ 911780 h 2077916"/>
              <a:gd name="connsiteX1383" fmla="*/ 198448 w 407778"/>
              <a:gd name="connsiteY1383" fmla="*/ 911127 h 2077916"/>
              <a:gd name="connsiteX1384" fmla="*/ 90967 w 407778"/>
              <a:gd name="connsiteY1384" fmla="*/ 949362 h 2077916"/>
              <a:gd name="connsiteX1385" fmla="*/ 94389 w 407778"/>
              <a:gd name="connsiteY1385" fmla="*/ 955808 h 2077916"/>
              <a:gd name="connsiteX1386" fmla="*/ 96418 w 407778"/>
              <a:gd name="connsiteY1386" fmla="*/ 982916 h 2077916"/>
              <a:gd name="connsiteX1387" fmla="*/ 94003 w 407778"/>
              <a:gd name="connsiteY1387" fmla="*/ 978659 h 2077916"/>
              <a:gd name="connsiteX1388" fmla="*/ 93119 w 407778"/>
              <a:gd name="connsiteY1388" fmla="*/ 973121 h 2077916"/>
              <a:gd name="connsiteX1389" fmla="*/ 90697 w 407778"/>
              <a:gd name="connsiteY1389" fmla="*/ 957510 h 2077916"/>
              <a:gd name="connsiteX1390" fmla="*/ 407778 w 407778"/>
              <a:gd name="connsiteY1390" fmla="*/ 739946 h 2077916"/>
              <a:gd name="connsiteX1391" fmla="*/ 407778 w 407778"/>
              <a:gd name="connsiteY1391" fmla="*/ 764073 h 2077916"/>
              <a:gd name="connsiteX1392" fmla="*/ 403921 w 407778"/>
              <a:gd name="connsiteY1392" fmla="*/ 760511 h 2077916"/>
              <a:gd name="connsiteX1393" fmla="*/ 157927 w 407778"/>
              <a:gd name="connsiteY1393" fmla="*/ 895025 h 2077916"/>
              <a:gd name="connsiteX1394" fmla="*/ 159243 w 407778"/>
              <a:gd name="connsiteY1394" fmla="*/ 907343 h 2077916"/>
              <a:gd name="connsiteX1395" fmla="*/ 158874 w 407778"/>
              <a:gd name="connsiteY1395" fmla="*/ 911094 h 2077916"/>
              <a:gd name="connsiteX1396" fmla="*/ 157380 w 407778"/>
              <a:gd name="connsiteY1396" fmla="*/ 897995 h 2077916"/>
              <a:gd name="connsiteX1397" fmla="*/ 157531 w 407778"/>
              <a:gd name="connsiteY1397" fmla="*/ 897230 h 2077916"/>
              <a:gd name="connsiteX1398" fmla="*/ 225333 w 407778"/>
              <a:gd name="connsiteY1398" fmla="*/ 851525 h 2077916"/>
              <a:gd name="connsiteX1399" fmla="*/ 230461 w 407778"/>
              <a:gd name="connsiteY1399" fmla="*/ 872761 h 2077916"/>
              <a:gd name="connsiteX1400" fmla="*/ 237046 w 407778"/>
              <a:gd name="connsiteY1400" fmla="*/ 895685 h 2077916"/>
              <a:gd name="connsiteX1401" fmla="*/ 239424 w 407778"/>
              <a:gd name="connsiteY1401" fmla="*/ 927455 h 2077916"/>
              <a:gd name="connsiteX1402" fmla="*/ 241071 w 407778"/>
              <a:gd name="connsiteY1402" fmla="*/ 964141 h 2077916"/>
              <a:gd name="connsiteX1403" fmla="*/ 235374 w 407778"/>
              <a:gd name="connsiteY1403" fmla="*/ 937408 h 2077916"/>
              <a:gd name="connsiteX1404" fmla="*/ 222657 w 407778"/>
              <a:gd name="connsiteY1404" fmla="*/ 885650 h 2077916"/>
              <a:gd name="connsiteX1405" fmla="*/ 222244 w 407778"/>
              <a:gd name="connsiteY1405" fmla="*/ 882243 h 2077916"/>
              <a:gd name="connsiteX1406" fmla="*/ 221584 w 407778"/>
              <a:gd name="connsiteY1406" fmla="*/ 874774 h 2077916"/>
              <a:gd name="connsiteX1407" fmla="*/ 192848 w 407778"/>
              <a:gd name="connsiteY1407" fmla="*/ 861288 h 2077916"/>
              <a:gd name="connsiteX1408" fmla="*/ 193000 w 407778"/>
              <a:gd name="connsiteY1408" fmla="*/ 864481 h 2077916"/>
              <a:gd name="connsiteX1409" fmla="*/ 198448 w 407778"/>
              <a:gd name="connsiteY1409" fmla="*/ 911127 h 2077916"/>
              <a:gd name="connsiteX1410" fmla="*/ 195927 w 407778"/>
              <a:gd name="connsiteY1410" fmla="*/ 941003 h 2077916"/>
              <a:gd name="connsiteX1411" fmla="*/ 194430 w 407778"/>
              <a:gd name="connsiteY1411" fmla="*/ 956472 h 2077916"/>
              <a:gd name="connsiteX1412" fmla="*/ 187854 w 407778"/>
              <a:gd name="connsiteY1412" fmla="*/ 881728 h 2077916"/>
              <a:gd name="connsiteX1413" fmla="*/ 187067 w 407778"/>
              <a:gd name="connsiteY1413" fmla="*/ 875241 h 2077916"/>
              <a:gd name="connsiteX1414" fmla="*/ 358723 w 407778"/>
              <a:gd name="connsiteY1414" fmla="*/ 748090 h 2077916"/>
              <a:gd name="connsiteX1415" fmla="*/ 360891 w 407778"/>
              <a:gd name="connsiteY1415" fmla="*/ 757908 h 2077916"/>
              <a:gd name="connsiteX1416" fmla="*/ 366916 w 407778"/>
              <a:gd name="connsiteY1416" fmla="*/ 806687 h 2077916"/>
              <a:gd name="connsiteX1417" fmla="*/ 366896 w 407778"/>
              <a:gd name="connsiteY1417" fmla="*/ 807002 h 2077916"/>
              <a:gd name="connsiteX1418" fmla="*/ 365467 w 407778"/>
              <a:gd name="connsiteY1418" fmla="*/ 845908 h 2077916"/>
              <a:gd name="connsiteX1419" fmla="*/ 200000 w 407778"/>
              <a:gd name="connsiteY1419" fmla="*/ 844022 h 2077916"/>
              <a:gd name="connsiteX1420" fmla="*/ 202815 w 407778"/>
              <a:gd name="connsiteY1420" fmla="*/ 859382 h 2077916"/>
              <a:gd name="connsiteX1421" fmla="*/ 201001 w 407778"/>
              <a:gd name="connsiteY1421" fmla="*/ 880874 h 2077916"/>
              <a:gd name="connsiteX1422" fmla="*/ 194611 w 407778"/>
              <a:gd name="connsiteY1422" fmla="*/ 857031 h 2077916"/>
              <a:gd name="connsiteX1423" fmla="*/ 373576 w 407778"/>
              <a:gd name="connsiteY1423" fmla="*/ 732484 h 2077916"/>
              <a:gd name="connsiteX1424" fmla="*/ 391728 w 407778"/>
              <a:gd name="connsiteY1424" fmla="*/ 749249 h 2077916"/>
              <a:gd name="connsiteX1425" fmla="*/ 397396 w 407778"/>
              <a:gd name="connsiteY1425" fmla="*/ 802354 h 2077916"/>
              <a:gd name="connsiteX1426" fmla="*/ 396773 w 407778"/>
              <a:gd name="connsiteY1426" fmla="*/ 806512 h 2077916"/>
              <a:gd name="connsiteX1427" fmla="*/ 377233 w 407778"/>
              <a:gd name="connsiteY1427" fmla="*/ 741539 h 2077916"/>
              <a:gd name="connsiteX1428" fmla="*/ 192219 w 407778"/>
              <a:gd name="connsiteY1428" fmla="*/ 848110 h 2077916"/>
              <a:gd name="connsiteX1429" fmla="*/ 194611 w 407778"/>
              <a:gd name="connsiteY1429" fmla="*/ 857031 h 2077916"/>
              <a:gd name="connsiteX1430" fmla="*/ 192848 w 407778"/>
              <a:gd name="connsiteY1430" fmla="*/ 861288 h 2077916"/>
              <a:gd name="connsiteX1431" fmla="*/ 371813 w 407778"/>
              <a:gd name="connsiteY1431" fmla="*/ 728117 h 2077916"/>
              <a:gd name="connsiteX1432" fmla="*/ 373576 w 407778"/>
              <a:gd name="connsiteY1432" fmla="*/ 732484 h 2077916"/>
              <a:gd name="connsiteX1433" fmla="*/ 371652 w 407778"/>
              <a:gd name="connsiteY1433" fmla="*/ 730706 h 2077916"/>
              <a:gd name="connsiteX1434" fmla="*/ 207939 w 407778"/>
              <a:gd name="connsiteY1434" fmla="*/ 825755 h 2077916"/>
              <a:gd name="connsiteX1435" fmla="*/ 221173 w 407778"/>
              <a:gd name="connsiteY1435" fmla="*/ 879611 h 2077916"/>
              <a:gd name="connsiteX1436" fmla="*/ 217110 w 407778"/>
              <a:gd name="connsiteY1436" fmla="*/ 939067 h 2077916"/>
              <a:gd name="connsiteX1437" fmla="*/ 213249 w 407778"/>
              <a:gd name="connsiteY1437" fmla="*/ 926576 h 2077916"/>
              <a:gd name="connsiteX1438" fmla="*/ 212758 w 407778"/>
              <a:gd name="connsiteY1438" fmla="*/ 924740 h 2077916"/>
              <a:gd name="connsiteX1439" fmla="*/ 211587 w 407778"/>
              <a:gd name="connsiteY1439" fmla="*/ 913674 h 2077916"/>
              <a:gd name="connsiteX1440" fmla="*/ 204660 w 407778"/>
              <a:gd name="connsiteY1440" fmla="*/ 869452 h 2077916"/>
              <a:gd name="connsiteX1441" fmla="*/ 202815 w 407778"/>
              <a:gd name="connsiteY1441" fmla="*/ 859382 h 2077916"/>
              <a:gd name="connsiteX1442" fmla="*/ 203766 w 407778"/>
              <a:gd name="connsiteY1442" fmla="*/ 848107 h 2077916"/>
              <a:gd name="connsiteX1443" fmla="*/ 202719 w 407778"/>
              <a:gd name="connsiteY1443" fmla="*/ 837585 h 2077916"/>
              <a:gd name="connsiteX1444" fmla="*/ 233370 w 407778"/>
              <a:gd name="connsiteY1444" fmla="*/ 801681 h 2077916"/>
              <a:gd name="connsiteX1445" fmla="*/ 238991 w 407778"/>
              <a:gd name="connsiteY1445" fmla="*/ 830962 h 2077916"/>
              <a:gd name="connsiteX1446" fmla="*/ 273941 w 407778"/>
              <a:gd name="connsiteY1446" fmla="*/ 1023501 h 2077916"/>
              <a:gd name="connsiteX1447" fmla="*/ 286139 w 407778"/>
              <a:gd name="connsiteY1447" fmla="*/ 1084027 h 2077916"/>
              <a:gd name="connsiteX1448" fmla="*/ 285699 w 407778"/>
              <a:gd name="connsiteY1448" fmla="*/ 1084634 h 2077916"/>
              <a:gd name="connsiteX1449" fmla="*/ 267015 w 407778"/>
              <a:gd name="connsiteY1449" fmla="*/ 1003744 h 2077916"/>
              <a:gd name="connsiteX1450" fmla="*/ 247019 w 407778"/>
              <a:gd name="connsiteY1450" fmla="*/ 930408 h 2077916"/>
              <a:gd name="connsiteX1451" fmla="*/ 237046 w 407778"/>
              <a:gd name="connsiteY1451" fmla="*/ 895685 h 2077916"/>
              <a:gd name="connsiteX1452" fmla="*/ 236166 w 407778"/>
              <a:gd name="connsiteY1452" fmla="*/ 883930 h 2077916"/>
              <a:gd name="connsiteX1453" fmla="*/ 231303 w 407778"/>
              <a:gd name="connsiteY1453" fmla="*/ 830429 h 2077916"/>
              <a:gd name="connsiteX1454" fmla="*/ 230155 w 407778"/>
              <a:gd name="connsiteY1454" fmla="*/ 821620 h 2077916"/>
              <a:gd name="connsiteX1455" fmla="*/ 215900 w 407778"/>
              <a:gd name="connsiteY1455" fmla="*/ 807712 h 2077916"/>
              <a:gd name="connsiteX1456" fmla="*/ 217674 w 407778"/>
              <a:gd name="connsiteY1456" fmla="*/ 819811 h 2077916"/>
              <a:gd name="connsiteX1457" fmla="*/ 220931 w 407778"/>
              <a:gd name="connsiteY1457" fmla="*/ 833298 h 2077916"/>
              <a:gd name="connsiteX1458" fmla="*/ 221409 w 407778"/>
              <a:gd name="connsiteY1458" fmla="*/ 872796 h 2077916"/>
              <a:gd name="connsiteX1459" fmla="*/ 217815 w 407778"/>
              <a:gd name="connsiteY1459" fmla="*/ 832096 h 2077916"/>
              <a:gd name="connsiteX1460" fmla="*/ 215420 w 407778"/>
              <a:gd name="connsiteY1460" fmla="*/ 808802 h 2077916"/>
              <a:gd name="connsiteX1461" fmla="*/ 356577 w 407778"/>
              <a:gd name="connsiteY1461" fmla="*/ 716783 h 2077916"/>
              <a:gd name="connsiteX1462" fmla="*/ 371652 w 407778"/>
              <a:gd name="connsiteY1462" fmla="*/ 730706 h 2077916"/>
              <a:gd name="connsiteX1463" fmla="*/ 367960 w 407778"/>
              <a:gd name="connsiteY1463" fmla="*/ 789927 h 2077916"/>
              <a:gd name="connsiteX1464" fmla="*/ 360891 w 407778"/>
              <a:gd name="connsiteY1464" fmla="*/ 757908 h 2077916"/>
              <a:gd name="connsiteX1465" fmla="*/ 357517 w 407778"/>
              <a:gd name="connsiteY1465" fmla="*/ 730590 h 2077916"/>
              <a:gd name="connsiteX1466" fmla="*/ 357347 w 407778"/>
              <a:gd name="connsiteY1466" fmla="*/ 728127 h 2077916"/>
              <a:gd name="connsiteX1467" fmla="*/ 352263 w 407778"/>
              <a:gd name="connsiteY1467" fmla="*/ 712798 h 2077916"/>
              <a:gd name="connsiteX1468" fmla="*/ 355713 w 407778"/>
              <a:gd name="connsiteY1468" fmla="*/ 715985 h 2077916"/>
              <a:gd name="connsiteX1469" fmla="*/ 357517 w 407778"/>
              <a:gd name="connsiteY1469" fmla="*/ 730590 h 2077916"/>
              <a:gd name="connsiteX1470" fmla="*/ 358723 w 407778"/>
              <a:gd name="connsiteY1470" fmla="*/ 748090 h 2077916"/>
              <a:gd name="connsiteX1471" fmla="*/ 351583 w 407778"/>
              <a:gd name="connsiteY1471" fmla="*/ 715749 h 2077916"/>
              <a:gd name="connsiteX1472" fmla="*/ 225507 w 407778"/>
              <a:gd name="connsiteY1472" fmla="*/ 785942 h 2077916"/>
              <a:gd name="connsiteX1473" fmla="*/ 230155 w 407778"/>
              <a:gd name="connsiteY1473" fmla="*/ 821620 h 2077916"/>
              <a:gd name="connsiteX1474" fmla="*/ 225333 w 407778"/>
              <a:gd name="connsiteY1474" fmla="*/ 851525 h 2077916"/>
              <a:gd name="connsiteX1475" fmla="*/ 220931 w 407778"/>
              <a:gd name="connsiteY1475" fmla="*/ 833298 h 2077916"/>
              <a:gd name="connsiteX1476" fmla="*/ 220495 w 407778"/>
              <a:gd name="connsiteY1476" fmla="*/ 797300 h 2077916"/>
              <a:gd name="connsiteX1477" fmla="*/ 355387 w 407778"/>
              <a:gd name="connsiteY1477" fmla="*/ 699244 h 2077916"/>
              <a:gd name="connsiteX1478" fmla="*/ 356577 w 407778"/>
              <a:gd name="connsiteY1478" fmla="*/ 716783 h 2077916"/>
              <a:gd name="connsiteX1479" fmla="*/ 355713 w 407778"/>
              <a:gd name="connsiteY1479" fmla="*/ 715985 h 2077916"/>
              <a:gd name="connsiteX1480" fmla="*/ 354253 w 407778"/>
              <a:gd name="connsiteY1480" fmla="*/ 704165 h 2077916"/>
              <a:gd name="connsiteX1481" fmla="*/ 47134 w 407778"/>
              <a:gd name="connsiteY1481" fmla="*/ 891380 h 2077916"/>
              <a:gd name="connsiteX1482" fmla="*/ 55082 w 407778"/>
              <a:gd name="connsiteY1482" fmla="*/ 906832 h 2077916"/>
              <a:gd name="connsiteX1483" fmla="*/ 60294 w 407778"/>
              <a:gd name="connsiteY1483" fmla="*/ 959224 h 2077916"/>
              <a:gd name="connsiteX1484" fmla="*/ 72882 w 407778"/>
              <a:gd name="connsiteY1484" fmla="*/ 1068229 h 2077916"/>
              <a:gd name="connsiteX1485" fmla="*/ 79487 w 407778"/>
              <a:gd name="connsiteY1485" fmla="*/ 1104467 h 2077916"/>
              <a:gd name="connsiteX1486" fmla="*/ 71319 w 407778"/>
              <a:gd name="connsiteY1486" fmla="*/ 1181691 h 2077916"/>
              <a:gd name="connsiteX1487" fmla="*/ 68227 w 407778"/>
              <a:gd name="connsiteY1487" fmla="*/ 1115075 h 2077916"/>
              <a:gd name="connsiteX1488" fmla="*/ 48092 w 407778"/>
              <a:gd name="connsiteY1488" fmla="*/ 899309 h 2077916"/>
              <a:gd name="connsiteX1489" fmla="*/ 354425 w 407778"/>
              <a:gd name="connsiteY1489" fmla="*/ 685065 h 2077916"/>
              <a:gd name="connsiteX1490" fmla="*/ 357118 w 407778"/>
              <a:gd name="connsiteY1490" fmla="*/ 691733 h 2077916"/>
              <a:gd name="connsiteX1491" fmla="*/ 355387 w 407778"/>
              <a:gd name="connsiteY1491" fmla="*/ 699244 h 2077916"/>
              <a:gd name="connsiteX1492" fmla="*/ 242621 w 407778"/>
              <a:gd name="connsiteY1492" fmla="*/ 750572 h 2077916"/>
              <a:gd name="connsiteX1493" fmla="*/ 235864 w 407778"/>
              <a:gd name="connsiteY1493" fmla="*/ 786212 h 2077916"/>
              <a:gd name="connsiteX1494" fmla="*/ 233370 w 407778"/>
              <a:gd name="connsiteY1494" fmla="*/ 801681 h 2077916"/>
              <a:gd name="connsiteX1495" fmla="*/ 228969 w 407778"/>
              <a:gd name="connsiteY1495" fmla="*/ 778754 h 2077916"/>
              <a:gd name="connsiteX1496" fmla="*/ 243163 w 407778"/>
              <a:gd name="connsiteY1496" fmla="*/ 747715 h 2077916"/>
              <a:gd name="connsiteX1497" fmla="*/ 243432 w 407778"/>
              <a:gd name="connsiteY1497" fmla="*/ 748897 h 2077916"/>
              <a:gd name="connsiteX1498" fmla="*/ 242621 w 407778"/>
              <a:gd name="connsiteY1498" fmla="*/ 750572 h 2077916"/>
              <a:gd name="connsiteX1499" fmla="*/ 176431 w 407778"/>
              <a:gd name="connsiteY1499" fmla="*/ 787584 h 2077916"/>
              <a:gd name="connsiteX1500" fmla="*/ 187067 w 407778"/>
              <a:gd name="connsiteY1500" fmla="*/ 875241 h 2077916"/>
              <a:gd name="connsiteX1501" fmla="*/ 171262 w 407778"/>
              <a:gd name="connsiteY1501" fmla="*/ 913395 h 2077916"/>
              <a:gd name="connsiteX1502" fmla="*/ 162305 w 407778"/>
              <a:gd name="connsiteY1502" fmla="*/ 936004 h 2077916"/>
              <a:gd name="connsiteX1503" fmla="*/ 159243 w 407778"/>
              <a:gd name="connsiteY1503" fmla="*/ 907343 h 2077916"/>
              <a:gd name="connsiteX1504" fmla="*/ 162461 w 407778"/>
              <a:gd name="connsiteY1504" fmla="*/ 874623 h 2077916"/>
              <a:gd name="connsiteX1505" fmla="*/ 164453 w 407778"/>
              <a:gd name="connsiteY1505" fmla="*/ 858641 h 2077916"/>
              <a:gd name="connsiteX1506" fmla="*/ 169822 w 407778"/>
              <a:gd name="connsiteY1506" fmla="*/ 828707 h 2077916"/>
              <a:gd name="connsiteX1507" fmla="*/ 176395 w 407778"/>
              <a:gd name="connsiteY1507" fmla="*/ 787294 h 2077916"/>
              <a:gd name="connsiteX1508" fmla="*/ 176443 w 407778"/>
              <a:gd name="connsiteY1508" fmla="*/ 787510 h 2077916"/>
              <a:gd name="connsiteX1509" fmla="*/ 176431 w 407778"/>
              <a:gd name="connsiteY1509" fmla="*/ 787584 h 2077916"/>
              <a:gd name="connsiteX1510" fmla="*/ 51151 w 407778"/>
              <a:gd name="connsiteY1510" fmla="*/ 867325 h 2077916"/>
              <a:gd name="connsiteX1511" fmla="*/ 67530 w 407778"/>
              <a:gd name="connsiteY1511" fmla="*/ 905213 h 2077916"/>
              <a:gd name="connsiteX1512" fmla="*/ 89192 w 407778"/>
              <a:gd name="connsiteY1512" fmla="*/ 946018 h 2077916"/>
              <a:gd name="connsiteX1513" fmla="*/ 89697 w 407778"/>
              <a:gd name="connsiteY1513" fmla="*/ 951061 h 2077916"/>
              <a:gd name="connsiteX1514" fmla="*/ 90697 w 407778"/>
              <a:gd name="connsiteY1514" fmla="*/ 957510 h 2077916"/>
              <a:gd name="connsiteX1515" fmla="*/ 90218 w 407778"/>
              <a:gd name="connsiteY1515" fmla="*/ 971986 h 2077916"/>
              <a:gd name="connsiteX1516" fmla="*/ 72825 w 407778"/>
              <a:gd name="connsiteY1516" fmla="*/ 941330 h 2077916"/>
              <a:gd name="connsiteX1517" fmla="*/ 55082 w 407778"/>
              <a:gd name="connsiteY1517" fmla="*/ 906832 h 2077916"/>
              <a:gd name="connsiteX1518" fmla="*/ 94685 w 407778"/>
              <a:gd name="connsiteY1518" fmla="*/ 837088 h 2077916"/>
              <a:gd name="connsiteX1519" fmla="*/ 99130 w 407778"/>
              <a:gd name="connsiteY1519" fmla="*/ 862594 h 2077916"/>
              <a:gd name="connsiteX1520" fmla="*/ 97419 w 407778"/>
              <a:gd name="connsiteY1520" fmla="*/ 961517 h 2077916"/>
              <a:gd name="connsiteX1521" fmla="*/ 94389 w 407778"/>
              <a:gd name="connsiteY1521" fmla="*/ 955808 h 2077916"/>
              <a:gd name="connsiteX1522" fmla="*/ 91869 w 407778"/>
              <a:gd name="connsiteY1522" fmla="*/ 922143 h 2077916"/>
              <a:gd name="connsiteX1523" fmla="*/ 257002 w 407778"/>
              <a:gd name="connsiteY1523" fmla="*/ 724570 h 2077916"/>
              <a:gd name="connsiteX1524" fmla="*/ 259859 w 407778"/>
              <a:gd name="connsiteY1524" fmla="*/ 753768 h 2077916"/>
              <a:gd name="connsiteX1525" fmla="*/ 274894 w 407778"/>
              <a:gd name="connsiteY1525" fmla="*/ 859077 h 2077916"/>
              <a:gd name="connsiteX1526" fmla="*/ 284738 w 407778"/>
              <a:gd name="connsiteY1526" fmla="*/ 914243 h 2077916"/>
              <a:gd name="connsiteX1527" fmla="*/ 250277 w 407778"/>
              <a:gd name="connsiteY1527" fmla="*/ 778894 h 2077916"/>
              <a:gd name="connsiteX1528" fmla="*/ 243432 w 407778"/>
              <a:gd name="connsiteY1528" fmla="*/ 748897 h 2077916"/>
              <a:gd name="connsiteX1529" fmla="*/ 243823 w 407778"/>
              <a:gd name="connsiteY1529" fmla="*/ 748091 h 2077916"/>
              <a:gd name="connsiteX1530" fmla="*/ 174891 w 407778"/>
              <a:gd name="connsiteY1530" fmla="*/ 774896 h 2077916"/>
              <a:gd name="connsiteX1531" fmla="*/ 176395 w 407778"/>
              <a:gd name="connsiteY1531" fmla="*/ 787294 h 2077916"/>
              <a:gd name="connsiteX1532" fmla="*/ 174455 w 407778"/>
              <a:gd name="connsiteY1532" fmla="*/ 778398 h 2077916"/>
              <a:gd name="connsiteX1533" fmla="*/ 262538 w 407778"/>
              <a:gd name="connsiteY1533" fmla="*/ 716709 h 2077916"/>
              <a:gd name="connsiteX1534" fmla="*/ 266971 w 407778"/>
              <a:gd name="connsiteY1534" fmla="*/ 743071 h 2077916"/>
              <a:gd name="connsiteX1535" fmla="*/ 287262 w 407778"/>
              <a:gd name="connsiteY1535" fmla="*/ 858414 h 2077916"/>
              <a:gd name="connsiteX1536" fmla="*/ 301986 w 407778"/>
              <a:gd name="connsiteY1536" fmla="*/ 940419 h 2077916"/>
              <a:gd name="connsiteX1537" fmla="*/ 311508 w 407778"/>
              <a:gd name="connsiteY1537" fmla="*/ 1029271 h 2077916"/>
              <a:gd name="connsiteX1538" fmla="*/ 301873 w 407778"/>
              <a:gd name="connsiteY1538" fmla="*/ 981542 h 2077916"/>
              <a:gd name="connsiteX1539" fmla="*/ 285771 w 407778"/>
              <a:gd name="connsiteY1539" fmla="*/ 918301 h 2077916"/>
              <a:gd name="connsiteX1540" fmla="*/ 259859 w 407778"/>
              <a:gd name="connsiteY1540" fmla="*/ 753768 h 2077916"/>
              <a:gd name="connsiteX1541" fmla="*/ 258759 w 407778"/>
              <a:gd name="connsiteY1541" fmla="*/ 722014 h 2077916"/>
              <a:gd name="connsiteX1542" fmla="*/ 317457 w 407778"/>
              <a:gd name="connsiteY1542" fmla="*/ 680650 h 2077916"/>
              <a:gd name="connsiteX1543" fmla="*/ 350915 w 407778"/>
              <a:gd name="connsiteY1543" fmla="*/ 711553 h 2077916"/>
              <a:gd name="connsiteX1544" fmla="*/ 351308 w 407778"/>
              <a:gd name="connsiteY1544" fmla="*/ 714503 h 2077916"/>
              <a:gd name="connsiteX1545" fmla="*/ 351583 w 407778"/>
              <a:gd name="connsiteY1545" fmla="*/ 715749 h 2077916"/>
              <a:gd name="connsiteX1546" fmla="*/ 341449 w 407778"/>
              <a:gd name="connsiteY1546" fmla="*/ 759717 h 2077916"/>
              <a:gd name="connsiteX1547" fmla="*/ 326834 w 407778"/>
              <a:gd name="connsiteY1547" fmla="*/ 875042 h 2077916"/>
              <a:gd name="connsiteX1548" fmla="*/ 324636 w 407778"/>
              <a:gd name="connsiteY1548" fmla="*/ 896110 h 2077916"/>
              <a:gd name="connsiteX1549" fmla="*/ 324627 w 407778"/>
              <a:gd name="connsiteY1549" fmla="*/ 895825 h 2077916"/>
              <a:gd name="connsiteX1550" fmla="*/ 320751 w 407778"/>
              <a:gd name="connsiteY1550" fmla="*/ 700239 h 2077916"/>
              <a:gd name="connsiteX1551" fmla="*/ 275745 w 407778"/>
              <a:gd name="connsiteY1551" fmla="*/ 704009 h 2077916"/>
              <a:gd name="connsiteX1552" fmla="*/ 279520 w 407778"/>
              <a:gd name="connsiteY1552" fmla="*/ 742459 h 2077916"/>
              <a:gd name="connsiteX1553" fmla="*/ 294300 w 407778"/>
              <a:gd name="connsiteY1553" fmla="*/ 803705 h 2077916"/>
              <a:gd name="connsiteX1554" fmla="*/ 295215 w 407778"/>
              <a:gd name="connsiteY1554" fmla="*/ 808841 h 2077916"/>
              <a:gd name="connsiteX1555" fmla="*/ 317213 w 407778"/>
              <a:gd name="connsiteY1555" fmla="*/ 956476 h 2077916"/>
              <a:gd name="connsiteX1556" fmla="*/ 317804 w 407778"/>
              <a:gd name="connsiteY1556" fmla="*/ 961579 h 2077916"/>
              <a:gd name="connsiteX1557" fmla="*/ 314762 w 407778"/>
              <a:gd name="connsiteY1557" fmla="*/ 990719 h 2077916"/>
              <a:gd name="connsiteX1558" fmla="*/ 314372 w 407778"/>
              <a:gd name="connsiteY1558" fmla="*/ 996104 h 2077916"/>
              <a:gd name="connsiteX1559" fmla="*/ 302014 w 407778"/>
              <a:gd name="connsiteY1559" fmla="*/ 940575 h 2077916"/>
              <a:gd name="connsiteX1560" fmla="*/ 301986 w 407778"/>
              <a:gd name="connsiteY1560" fmla="*/ 940419 h 2077916"/>
              <a:gd name="connsiteX1561" fmla="*/ 298104 w 407778"/>
              <a:gd name="connsiteY1561" fmla="*/ 904200 h 2077916"/>
              <a:gd name="connsiteX1562" fmla="*/ 271520 w 407778"/>
              <a:gd name="connsiteY1562" fmla="*/ 707126 h 2077916"/>
              <a:gd name="connsiteX1563" fmla="*/ 343916 w 407778"/>
              <a:gd name="connsiteY1563" fmla="*/ 659043 h 2077916"/>
              <a:gd name="connsiteX1564" fmla="*/ 350779 w 407778"/>
              <a:gd name="connsiteY1564" fmla="*/ 676036 h 2077916"/>
              <a:gd name="connsiteX1565" fmla="*/ 354253 w 407778"/>
              <a:gd name="connsiteY1565" fmla="*/ 704165 h 2077916"/>
              <a:gd name="connsiteX1566" fmla="*/ 352263 w 407778"/>
              <a:gd name="connsiteY1566" fmla="*/ 712798 h 2077916"/>
              <a:gd name="connsiteX1567" fmla="*/ 350915 w 407778"/>
              <a:gd name="connsiteY1567" fmla="*/ 711553 h 2077916"/>
              <a:gd name="connsiteX1568" fmla="*/ 180449 w 407778"/>
              <a:gd name="connsiteY1568" fmla="*/ 760068 h 2077916"/>
              <a:gd name="connsiteX1569" fmla="*/ 190710 w 407778"/>
              <a:gd name="connsiteY1569" fmla="*/ 796860 h 2077916"/>
              <a:gd name="connsiteX1570" fmla="*/ 191218 w 407778"/>
              <a:gd name="connsiteY1570" fmla="*/ 805801 h 2077916"/>
              <a:gd name="connsiteX1571" fmla="*/ 191421 w 407778"/>
              <a:gd name="connsiteY1571" fmla="*/ 831352 h 2077916"/>
              <a:gd name="connsiteX1572" fmla="*/ 192219 w 407778"/>
              <a:gd name="connsiteY1572" fmla="*/ 848110 h 2077916"/>
              <a:gd name="connsiteX1573" fmla="*/ 178478 w 407778"/>
              <a:gd name="connsiteY1573" fmla="*/ 796837 h 2077916"/>
              <a:gd name="connsiteX1574" fmla="*/ 176443 w 407778"/>
              <a:gd name="connsiteY1574" fmla="*/ 787510 h 2077916"/>
              <a:gd name="connsiteX1575" fmla="*/ 179046 w 407778"/>
              <a:gd name="connsiteY1575" fmla="*/ 771310 h 2077916"/>
              <a:gd name="connsiteX1576" fmla="*/ 219729 w 407778"/>
              <a:gd name="connsiteY1576" fmla="*/ 734135 h 2077916"/>
              <a:gd name="connsiteX1577" fmla="*/ 226911 w 407778"/>
              <a:gd name="connsiteY1577" fmla="*/ 768032 h 2077916"/>
              <a:gd name="connsiteX1578" fmla="*/ 228969 w 407778"/>
              <a:gd name="connsiteY1578" fmla="*/ 778754 h 2077916"/>
              <a:gd name="connsiteX1579" fmla="*/ 225705 w 407778"/>
              <a:gd name="connsiteY1579" fmla="*/ 785492 h 2077916"/>
              <a:gd name="connsiteX1580" fmla="*/ 225507 w 407778"/>
              <a:gd name="connsiteY1580" fmla="*/ 785942 h 2077916"/>
              <a:gd name="connsiteX1581" fmla="*/ 219829 w 407778"/>
              <a:gd name="connsiteY1581" fmla="*/ 742366 h 2077916"/>
              <a:gd name="connsiteX1582" fmla="*/ 274764 w 407778"/>
              <a:gd name="connsiteY1582" fmla="*/ 694019 h 2077916"/>
              <a:gd name="connsiteX1583" fmla="*/ 276451 w 407778"/>
              <a:gd name="connsiteY1583" fmla="*/ 703488 h 2077916"/>
              <a:gd name="connsiteX1584" fmla="*/ 275745 w 407778"/>
              <a:gd name="connsiteY1584" fmla="*/ 704009 h 2077916"/>
              <a:gd name="connsiteX1585" fmla="*/ 304354 w 407778"/>
              <a:gd name="connsiteY1585" fmla="*/ 668548 h 2077916"/>
              <a:gd name="connsiteX1586" fmla="*/ 305318 w 407778"/>
              <a:gd name="connsiteY1586" fmla="*/ 669438 h 2077916"/>
              <a:gd name="connsiteX1587" fmla="*/ 313369 w 407778"/>
              <a:gd name="connsiteY1587" fmla="*/ 790119 h 2077916"/>
              <a:gd name="connsiteX1588" fmla="*/ 322037 w 407778"/>
              <a:gd name="connsiteY1588" fmla="*/ 909637 h 2077916"/>
              <a:gd name="connsiteX1589" fmla="*/ 310232 w 407778"/>
              <a:gd name="connsiteY1589" fmla="*/ 869725 h 2077916"/>
              <a:gd name="connsiteX1590" fmla="*/ 294300 w 407778"/>
              <a:gd name="connsiteY1590" fmla="*/ 803705 h 2077916"/>
              <a:gd name="connsiteX1591" fmla="*/ 276451 w 407778"/>
              <a:gd name="connsiteY1591" fmla="*/ 703488 h 2077916"/>
              <a:gd name="connsiteX1592" fmla="*/ 279533 w 407778"/>
              <a:gd name="connsiteY1592" fmla="*/ 701214 h 2077916"/>
              <a:gd name="connsiteX1593" fmla="*/ 296438 w 407778"/>
              <a:gd name="connsiteY1593" fmla="*/ 684767 h 2077916"/>
              <a:gd name="connsiteX1594" fmla="*/ 312098 w 407778"/>
              <a:gd name="connsiteY1594" fmla="*/ 650236 h 2077916"/>
              <a:gd name="connsiteX1595" fmla="*/ 313890 w 407778"/>
              <a:gd name="connsiteY1595" fmla="*/ 659437 h 2077916"/>
              <a:gd name="connsiteX1596" fmla="*/ 317457 w 407778"/>
              <a:gd name="connsiteY1596" fmla="*/ 680650 h 2077916"/>
              <a:gd name="connsiteX1597" fmla="*/ 305318 w 407778"/>
              <a:gd name="connsiteY1597" fmla="*/ 669438 h 2077916"/>
              <a:gd name="connsiteX1598" fmla="*/ 305149 w 407778"/>
              <a:gd name="connsiteY1598" fmla="*/ 666918 h 2077916"/>
              <a:gd name="connsiteX1599" fmla="*/ 305662 w 407778"/>
              <a:gd name="connsiteY1599" fmla="*/ 665868 h 2077916"/>
              <a:gd name="connsiteX1600" fmla="*/ 183960 w 407778"/>
              <a:gd name="connsiteY1600" fmla="*/ 731933 h 2077916"/>
              <a:gd name="connsiteX1601" fmla="*/ 191018 w 407778"/>
              <a:gd name="connsiteY1601" fmla="*/ 756893 h 2077916"/>
              <a:gd name="connsiteX1602" fmla="*/ 197187 w 407778"/>
              <a:gd name="connsiteY1602" fmla="*/ 781998 h 2077916"/>
              <a:gd name="connsiteX1603" fmla="*/ 202719 w 407778"/>
              <a:gd name="connsiteY1603" fmla="*/ 837585 h 2077916"/>
              <a:gd name="connsiteX1604" fmla="*/ 201860 w 407778"/>
              <a:gd name="connsiteY1604" fmla="*/ 839531 h 2077916"/>
              <a:gd name="connsiteX1605" fmla="*/ 200000 w 407778"/>
              <a:gd name="connsiteY1605" fmla="*/ 844022 h 2077916"/>
              <a:gd name="connsiteX1606" fmla="*/ 198836 w 407778"/>
              <a:gd name="connsiteY1606" fmla="*/ 837675 h 2077916"/>
              <a:gd name="connsiteX1607" fmla="*/ 191018 w 407778"/>
              <a:gd name="connsiteY1607" fmla="*/ 797963 h 2077916"/>
              <a:gd name="connsiteX1608" fmla="*/ 190710 w 407778"/>
              <a:gd name="connsiteY1608" fmla="*/ 796860 h 2077916"/>
              <a:gd name="connsiteX1609" fmla="*/ 189822 w 407778"/>
              <a:gd name="connsiteY1609" fmla="*/ 781236 h 2077916"/>
              <a:gd name="connsiteX1610" fmla="*/ 184662 w 407778"/>
              <a:gd name="connsiteY1610" fmla="*/ 751064 h 2077916"/>
              <a:gd name="connsiteX1611" fmla="*/ 182546 w 407778"/>
              <a:gd name="connsiteY1611" fmla="*/ 743264 h 2077916"/>
              <a:gd name="connsiteX1612" fmla="*/ 179671 w 407778"/>
              <a:gd name="connsiteY1612" fmla="*/ 732665 h 2077916"/>
              <a:gd name="connsiteX1613" fmla="*/ 182546 w 407778"/>
              <a:gd name="connsiteY1613" fmla="*/ 743264 h 2077916"/>
              <a:gd name="connsiteX1614" fmla="*/ 180449 w 407778"/>
              <a:gd name="connsiteY1614" fmla="*/ 760068 h 2077916"/>
              <a:gd name="connsiteX1615" fmla="*/ 177775 w 407778"/>
              <a:gd name="connsiteY1615" fmla="*/ 750481 h 2077916"/>
              <a:gd name="connsiteX1616" fmla="*/ 376051 w 407778"/>
              <a:gd name="connsiteY1616" fmla="*/ 602364 h 2077916"/>
              <a:gd name="connsiteX1617" fmla="*/ 381099 w 407778"/>
              <a:gd name="connsiteY1617" fmla="*/ 649663 h 2077916"/>
              <a:gd name="connsiteX1618" fmla="*/ 373620 w 407778"/>
              <a:gd name="connsiteY1618" fmla="*/ 699129 h 2077916"/>
              <a:gd name="connsiteX1619" fmla="*/ 371813 w 407778"/>
              <a:gd name="connsiteY1619" fmla="*/ 728117 h 2077916"/>
              <a:gd name="connsiteX1620" fmla="*/ 357118 w 407778"/>
              <a:gd name="connsiteY1620" fmla="*/ 691733 h 2077916"/>
              <a:gd name="connsiteX1621" fmla="*/ 362257 w 407778"/>
              <a:gd name="connsiteY1621" fmla="*/ 669437 h 2077916"/>
              <a:gd name="connsiteX1622" fmla="*/ 31747 w 407778"/>
              <a:gd name="connsiteY1622" fmla="*/ 822439 h 2077916"/>
              <a:gd name="connsiteX1623" fmla="*/ 41543 w 407778"/>
              <a:gd name="connsiteY1623" fmla="*/ 845101 h 2077916"/>
              <a:gd name="connsiteX1624" fmla="*/ 47134 w 407778"/>
              <a:gd name="connsiteY1624" fmla="*/ 891380 h 2077916"/>
              <a:gd name="connsiteX1625" fmla="*/ 32834 w 407778"/>
              <a:gd name="connsiteY1625" fmla="*/ 863578 h 2077916"/>
              <a:gd name="connsiteX1626" fmla="*/ 390344 w 407778"/>
              <a:gd name="connsiteY1626" fmla="*/ 590004 h 2077916"/>
              <a:gd name="connsiteX1627" fmla="*/ 396902 w 407778"/>
              <a:gd name="connsiteY1627" fmla="*/ 637277 h 2077916"/>
              <a:gd name="connsiteX1628" fmla="*/ 402144 w 407778"/>
              <a:gd name="connsiteY1628" fmla="*/ 667911 h 2077916"/>
              <a:gd name="connsiteX1629" fmla="*/ 402343 w 407778"/>
              <a:gd name="connsiteY1629" fmla="*/ 759054 h 2077916"/>
              <a:gd name="connsiteX1630" fmla="*/ 391728 w 407778"/>
              <a:gd name="connsiteY1630" fmla="*/ 749249 h 2077916"/>
              <a:gd name="connsiteX1631" fmla="*/ 381099 w 407778"/>
              <a:gd name="connsiteY1631" fmla="*/ 649663 h 2077916"/>
              <a:gd name="connsiteX1632" fmla="*/ 389723 w 407778"/>
              <a:gd name="connsiteY1632" fmla="*/ 592627 h 2077916"/>
              <a:gd name="connsiteX1633" fmla="*/ 255806 w 407778"/>
              <a:gd name="connsiteY1633" fmla="*/ 674301 h 2077916"/>
              <a:gd name="connsiteX1634" fmla="*/ 256438 w 407778"/>
              <a:gd name="connsiteY1634" fmla="*/ 678822 h 2077916"/>
              <a:gd name="connsiteX1635" fmla="*/ 257494 w 407778"/>
              <a:gd name="connsiteY1635" fmla="*/ 685503 h 2077916"/>
              <a:gd name="connsiteX1636" fmla="*/ 258759 w 407778"/>
              <a:gd name="connsiteY1636" fmla="*/ 722014 h 2077916"/>
              <a:gd name="connsiteX1637" fmla="*/ 257239 w 407778"/>
              <a:gd name="connsiteY1637" fmla="*/ 724148 h 2077916"/>
              <a:gd name="connsiteX1638" fmla="*/ 257002 w 407778"/>
              <a:gd name="connsiteY1638" fmla="*/ 724570 h 2077916"/>
              <a:gd name="connsiteX1639" fmla="*/ 253662 w 407778"/>
              <a:gd name="connsiteY1639" fmla="*/ 690435 h 2077916"/>
              <a:gd name="connsiteX1640" fmla="*/ 7331 w 407778"/>
              <a:gd name="connsiteY1640" fmla="*/ 812554 h 2077916"/>
              <a:gd name="connsiteX1641" fmla="*/ 9140 w 407778"/>
              <a:gd name="connsiteY1641" fmla="*/ 817510 h 2077916"/>
              <a:gd name="connsiteX1642" fmla="*/ 32834 w 407778"/>
              <a:gd name="connsiteY1642" fmla="*/ 863578 h 2077916"/>
              <a:gd name="connsiteX1643" fmla="*/ 34290 w 407778"/>
              <a:gd name="connsiteY1643" fmla="*/ 918651 h 2077916"/>
              <a:gd name="connsiteX1644" fmla="*/ 55329 w 407778"/>
              <a:gd name="connsiteY1644" fmla="*/ 1173059 h 2077916"/>
              <a:gd name="connsiteX1645" fmla="*/ 56914 w 407778"/>
              <a:gd name="connsiteY1645" fmla="*/ 1240182 h 2077916"/>
              <a:gd name="connsiteX1646" fmla="*/ 42286 w 407778"/>
              <a:gd name="connsiteY1646" fmla="*/ 1262856 h 2077916"/>
              <a:gd name="connsiteX1647" fmla="*/ 24335 w 407778"/>
              <a:gd name="connsiteY1647" fmla="*/ 1247397 h 2077916"/>
              <a:gd name="connsiteX1648" fmla="*/ 3020 w 407778"/>
              <a:gd name="connsiteY1648" fmla="*/ 1171407 h 2077916"/>
              <a:gd name="connsiteX1649" fmla="*/ 2414 w 407778"/>
              <a:gd name="connsiteY1649" fmla="*/ 1169018 h 2077916"/>
              <a:gd name="connsiteX1650" fmla="*/ 9990 w 407778"/>
              <a:gd name="connsiteY1650" fmla="*/ 1030834 h 2077916"/>
              <a:gd name="connsiteX1651" fmla="*/ 166894 w 407778"/>
              <a:gd name="connsiteY1651" fmla="*/ 708995 h 2077916"/>
              <a:gd name="connsiteX1652" fmla="*/ 170117 w 407778"/>
              <a:gd name="connsiteY1652" fmla="*/ 723022 h 2077916"/>
              <a:gd name="connsiteX1653" fmla="*/ 177775 w 407778"/>
              <a:gd name="connsiteY1653" fmla="*/ 750481 h 2077916"/>
              <a:gd name="connsiteX1654" fmla="*/ 176847 w 407778"/>
              <a:gd name="connsiteY1654" fmla="*/ 759201 h 2077916"/>
              <a:gd name="connsiteX1655" fmla="*/ 174891 w 407778"/>
              <a:gd name="connsiteY1655" fmla="*/ 774896 h 2077916"/>
              <a:gd name="connsiteX1656" fmla="*/ 333628 w 407778"/>
              <a:gd name="connsiteY1656" fmla="*/ 594237 h 2077916"/>
              <a:gd name="connsiteX1657" fmla="*/ 340646 w 407778"/>
              <a:gd name="connsiteY1657" fmla="*/ 634510 h 2077916"/>
              <a:gd name="connsiteX1658" fmla="*/ 343916 w 407778"/>
              <a:gd name="connsiteY1658" fmla="*/ 659043 h 2077916"/>
              <a:gd name="connsiteX1659" fmla="*/ 325988 w 407778"/>
              <a:gd name="connsiteY1659" fmla="*/ 614652 h 2077916"/>
              <a:gd name="connsiteX1660" fmla="*/ 401884 w 407778"/>
              <a:gd name="connsiteY1660" fmla="*/ 549088 h 2077916"/>
              <a:gd name="connsiteX1661" fmla="*/ 407778 w 407778"/>
              <a:gd name="connsiteY1661" fmla="*/ 558538 h 2077916"/>
              <a:gd name="connsiteX1662" fmla="*/ 407778 w 407778"/>
              <a:gd name="connsiteY1662" fmla="*/ 700838 h 2077916"/>
              <a:gd name="connsiteX1663" fmla="*/ 402144 w 407778"/>
              <a:gd name="connsiteY1663" fmla="*/ 667911 h 2077916"/>
              <a:gd name="connsiteX1664" fmla="*/ 138429 w 407778"/>
              <a:gd name="connsiteY1664" fmla="*/ 715430 h 2077916"/>
              <a:gd name="connsiteX1665" fmla="*/ 138924 w 407778"/>
              <a:gd name="connsiteY1665" fmla="*/ 719897 h 2077916"/>
              <a:gd name="connsiteX1666" fmla="*/ 141998 w 407778"/>
              <a:gd name="connsiteY1666" fmla="*/ 748020 h 2077916"/>
              <a:gd name="connsiteX1667" fmla="*/ 141893 w 407778"/>
              <a:gd name="connsiteY1667" fmla="*/ 751728 h 2077916"/>
              <a:gd name="connsiteX1668" fmla="*/ 151074 w 407778"/>
              <a:gd name="connsiteY1668" fmla="*/ 842693 h 2077916"/>
              <a:gd name="connsiteX1669" fmla="*/ 157380 w 407778"/>
              <a:gd name="connsiteY1669" fmla="*/ 897995 h 2077916"/>
              <a:gd name="connsiteX1670" fmla="*/ 144380 w 407778"/>
              <a:gd name="connsiteY1670" fmla="*/ 963874 h 2077916"/>
              <a:gd name="connsiteX1671" fmla="*/ 142611 w 407778"/>
              <a:gd name="connsiteY1671" fmla="*/ 940672 h 2077916"/>
              <a:gd name="connsiteX1672" fmla="*/ 136964 w 407778"/>
              <a:gd name="connsiteY1672" fmla="*/ 774336 h 2077916"/>
              <a:gd name="connsiteX1673" fmla="*/ 263508 w 407778"/>
              <a:gd name="connsiteY1673" fmla="*/ 630822 h 2077916"/>
              <a:gd name="connsiteX1674" fmla="*/ 269063 w 407778"/>
              <a:gd name="connsiteY1674" fmla="*/ 635952 h 2077916"/>
              <a:gd name="connsiteX1675" fmla="*/ 274764 w 407778"/>
              <a:gd name="connsiteY1675" fmla="*/ 694019 h 2077916"/>
              <a:gd name="connsiteX1676" fmla="*/ 261455 w 407778"/>
              <a:gd name="connsiteY1676" fmla="*/ 631805 h 2077916"/>
              <a:gd name="connsiteX1677" fmla="*/ 261899 w 407778"/>
              <a:gd name="connsiteY1677" fmla="*/ 635802 h 2077916"/>
              <a:gd name="connsiteX1678" fmla="*/ 271520 w 407778"/>
              <a:gd name="connsiteY1678" fmla="*/ 707126 h 2077916"/>
              <a:gd name="connsiteX1679" fmla="*/ 266979 w 407778"/>
              <a:gd name="connsiteY1679" fmla="*/ 710476 h 2077916"/>
              <a:gd name="connsiteX1680" fmla="*/ 262538 w 407778"/>
              <a:gd name="connsiteY1680" fmla="*/ 716709 h 2077916"/>
              <a:gd name="connsiteX1681" fmla="*/ 260674 w 407778"/>
              <a:gd name="connsiteY1681" fmla="*/ 705626 h 2077916"/>
              <a:gd name="connsiteX1682" fmla="*/ 257494 w 407778"/>
              <a:gd name="connsiteY1682" fmla="*/ 685503 h 2077916"/>
              <a:gd name="connsiteX1683" fmla="*/ 256837 w 407778"/>
              <a:gd name="connsiteY1683" fmla="*/ 666547 h 2077916"/>
              <a:gd name="connsiteX1684" fmla="*/ 401867 w 407778"/>
              <a:gd name="connsiteY1684" fmla="*/ 541338 h 2077916"/>
              <a:gd name="connsiteX1685" fmla="*/ 401884 w 407778"/>
              <a:gd name="connsiteY1685" fmla="*/ 549088 h 2077916"/>
              <a:gd name="connsiteX1686" fmla="*/ 400541 w 407778"/>
              <a:gd name="connsiteY1686" fmla="*/ 546936 h 2077916"/>
              <a:gd name="connsiteX1687" fmla="*/ 204832 w 407778"/>
              <a:gd name="connsiteY1687" fmla="*/ 667090 h 2077916"/>
              <a:gd name="connsiteX1688" fmla="*/ 212140 w 407778"/>
              <a:gd name="connsiteY1688" fmla="*/ 698314 h 2077916"/>
              <a:gd name="connsiteX1689" fmla="*/ 217204 w 407778"/>
              <a:gd name="connsiteY1689" fmla="*/ 722212 h 2077916"/>
              <a:gd name="connsiteX1690" fmla="*/ 219829 w 407778"/>
              <a:gd name="connsiteY1690" fmla="*/ 742366 h 2077916"/>
              <a:gd name="connsiteX1691" fmla="*/ 220495 w 407778"/>
              <a:gd name="connsiteY1691" fmla="*/ 797300 h 2077916"/>
              <a:gd name="connsiteX1692" fmla="*/ 215900 w 407778"/>
              <a:gd name="connsiteY1692" fmla="*/ 807712 h 2077916"/>
              <a:gd name="connsiteX1693" fmla="*/ 213913 w 407778"/>
              <a:gd name="connsiteY1693" fmla="*/ 794155 h 2077916"/>
              <a:gd name="connsiteX1694" fmla="*/ 207271 w 407778"/>
              <a:gd name="connsiteY1694" fmla="*/ 729558 h 2077916"/>
              <a:gd name="connsiteX1695" fmla="*/ 204746 w 407778"/>
              <a:gd name="connsiteY1695" fmla="*/ 684053 h 2077916"/>
              <a:gd name="connsiteX1696" fmla="*/ 185531 w 407778"/>
              <a:gd name="connsiteY1696" fmla="*/ 677603 h 2077916"/>
              <a:gd name="connsiteX1697" fmla="*/ 188035 w 407778"/>
              <a:gd name="connsiteY1697" fmla="*/ 699288 h 2077916"/>
              <a:gd name="connsiteX1698" fmla="*/ 183960 w 407778"/>
              <a:gd name="connsiteY1698" fmla="*/ 731933 h 2077916"/>
              <a:gd name="connsiteX1699" fmla="*/ 180901 w 407778"/>
              <a:gd name="connsiteY1699" fmla="*/ 721112 h 2077916"/>
              <a:gd name="connsiteX1700" fmla="*/ 261099 w 407778"/>
              <a:gd name="connsiteY1700" fmla="*/ 628597 h 2077916"/>
              <a:gd name="connsiteX1701" fmla="*/ 261796 w 407778"/>
              <a:gd name="connsiteY1701" fmla="*/ 629241 h 2077916"/>
              <a:gd name="connsiteX1702" fmla="*/ 261455 w 407778"/>
              <a:gd name="connsiteY1702" fmla="*/ 631805 h 2077916"/>
              <a:gd name="connsiteX1703" fmla="*/ 262407 w 407778"/>
              <a:gd name="connsiteY1703" fmla="*/ 624640 h 2077916"/>
              <a:gd name="connsiteX1704" fmla="*/ 263508 w 407778"/>
              <a:gd name="connsiteY1704" fmla="*/ 630822 h 2077916"/>
              <a:gd name="connsiteX1705" fmla="*/ 261796 w 407778"/>
              <a:gd name="connsiteY1705" fmla="*/ 629241 h 2077916"/>
              <a:gd name="connsiteX1706" fmla="*/ 341777 w 407778"/>
              <a:gd name="connsiteY1706" fmla="*/ 571511 h 2077916"/>
              <a:gd name="connsiteX1707" fmla="*/ 348418 w 407778"/>
              <a:gd name="connsiteY1707" fmla="*/ 619144 h 2077916"/>
              <a:gd name="connsiteX1708" fmla="*/ 353209 w 407778"/>
              <a:gd name="connsiteY1708" fmla="*/ 667143 h 2077916"/>
              <a:gd name="connsiteX1709" fmla="*/ 354425 w 407778"/>
              <a:gd name="connsiteY1709" fmla="*/ 685065 h 2077916"/>
              <a:gd name="connsiteX1710" fmla="*/ 350779 w 407778"/>
              <a:gd name="connsiteY1710" fmla="*/ 676036 h 2077916"/>
              <a:gd name="connsiteX1711" fmla="*/ 344091 w 407778"/>
              <a:gd name="connsiteY1711" fmla="*/ 621890 h 2077916"/>
              <a:gd name="connsiteX1712" fmla="*/ 341119 w 407778"/>
              <a:gd name="connsiteY1712" fmla="*/ 573372 h 2077916"/>
              <a:gd name="connsiteX1713" fmla="*/ 92041 w 407778"/>
              <a:gd name="connsiteY1713" fmla="*/ 724304 h 2077916"/>
              <a:gd name="connsiteX1714" fmla="*/ 96679 w 407778"/>
              <a:gd name="connsiteY1714" fmla="*/ 741869 h 2077916"/>
              <a:gd name="connsiteX1715" fmla="*/ 102357 w 407778"/>
              <a:gd name="connsiteY1715" fmla="*/ 775968 h 2077916"/>
              <a:gd name="connsiteX1716" fmla="*/ 106084 w 407778"/>
              <a:gd name="connsiteY1716" fmla="*/ 803364 h 2077916"/>
              <a:gd name="connsiteX1717" fmla="*/ 121156 w 407778"/>
              <a:gd name="connsiteY1717" fmla="*/ 901140 h 2077916"/>
              <a:gd name="connsiteX1718" fmla="*/ 127453 w 407778"/>
              <a:gd name="connsiteY1718" fmla="*/ 1014715 h 2077916"/>
              <a:gd name="connsiteX1719" fmla="*/ 127483 w 407778"/>
              <a:gd name="connsiteY1719" fmla="*/ 1016324 h 2077916"/>
              <a:gd name="connsiteX1720" fmla="*/ 111310 w 407778"/>
              <a:gd name="connsiteY1720" fmla="*/ 987540 h 2077916"/>
              <a:gd name="connsiteX1721" fmla="*/ 107388 w 407778"/>
              <a:gd name="connsiteY1721" fmla="*/ 909979 h 2077916"/>
              <a:gd name="connsiteX1722" fmla="*/ 99130 w 407778"/>
              <a:gd name="connsiteY1722" fmla="*/ 862594 h 2077916"/>
              <a:gd name="connsiteX1723" fmla="*/ 99569 w 407778"/>
              <a:gd name="connsiteY1723" fmla="*/ 837228 h 2077916"/>
              <a:gd name="connsiteX1724" fmla="*/ 92431 w 407778"/>
              <a:gd name="connsiteY1724" fmla="*/ 734980 h 2077916"/>
              <a:gd name="connsiteX1725" fmla="*/ 92263 w 407778"/>
              <a:gd name="connsiteY1725" fmla="*/ 732680 h 2077916"/>
              <a:gd name="connsiteX1726" fmla="*/ 252777 w 407778"/>
              <a:gd name="connsiteY1726" fmla="*/ 620911 h 2077916"/>
              <a:gd name="connsiteX1727" fmla="*/ 255104 w 407778"/>
              <a:gd name="connsiteY1727" fmla="*/ 623060 h 2077916"/>
              <a:gd name="connsiteX1728" fmla="*/ 256290 w 407778"/>
              <a:gd name="connsiteY1728" fmla="*/ 650776 h 2077916"/>
              <a:gd name="connsiteX1729" fmla="*/ 256837 w 407778"/>
              <a:gd name="connsiteY1729" fmla="*/ 666547 h 2077916"/>
              <a:gd name="connsiteX1730" fmla="*/ 255806 w 407778"/>
              <a:gd name="connsiteY1730" fmla="*/ 674301 h 2077916"/>
              <a:gd name="connsiteX1731" fmla="*/ 253882 w 407778"/>
              <a:gd name="connsiteY1731" fmla="*/ 660527 h 2077916"/>
              <a:gd name="connsiteX1732" fmla="*/ 252894 w 407778"/>
              <a:gd name="connsiteY1732" fmla="*/ 629798 h 2077916"/>
              <a:gd name="connsiteX1733" fmla="*/ 73898 w 407778"/>
              <a:gd name="connsiteY1733" fmla="*/ 735322 h 2077916"/>
              <a:gd name="connsiteX1734" fmla="*/ 74219 w 407778"/>
              <a:gd name="connsiteY1734" fmla="*/ 736575 h 2077916"/>
              <a:gd name="connsiteX1735" fmla="*/ 77254 w 407778"/>
              <a:gd name="connsiteY1735" fmla="*/ 764216 h 2077916"/>
              <a:gd name="connsiteX1736" fmla="*/ 91637 w 407778"/>
              <a:gd name="connsiteY1736" fmla="*/ 919053 h 2077916"/>
              <a:gd name="connsiteX1737" fmla="*/ 91869 w 407778"/>
              <a:gd name="connsiteY1737" fmla="*/ 922143 h 2077916"/>
              <a:gd name="connsiteX1738" fmla="*/ 90967 w 407778"/>
              <a:gd name="connsiteY1738" fmla="*/ 949362 h 2077916"/>
              <a:gd name="connsiteX1739" fmla="*/ 89192 w 407778"/>
              <a:gd name="connsiteY1739" fmla="*/ 946018 h 2077916"/>
              <a:gd name="connsiteX1740" fmla="*/ 88655 w 407778"/>
              <a:gd name="connsiteY1740" fmla="*/ 940662 h 2077916"/>
              <a:gd name="connsiteX1741" fmla="*/ 77981 w 407778"/>
              <a:gd name="connsiteY1741" fmla="*/ 773316 h 2077916"/>
              <a:gd name="connsiteX1742" fmla="*/ 32206 w 407778"/>
              <a:gd name="connsiteY1742" fmla="*/ 744890 h 2077916"/>
              <a:gd name="connsiteX1743" fmla="*/ 33123 w 407778"/>
              <a:gd name="connsiteY1743" fmla="*/ 752326 h 2077916"/>
              <a:gd name="connsiteX1744" fmla="*/ 49425 w 407778"/>
              <a:gd name="connsiteY1744" fmla="*/ 849976 h 2077916"/>
              <a:gd name="connsiteX1745" fmla="*/ 51151 w 407778"/>
              <a:gd name="connsiteY1745" fmla="*/ 867325 h 2077916"/>
              <a:gd name="connsiteX1746" fmla="*/ 41543 w 407778"/>
              <a:gd name="connsiteY1746" fmla="*/ 845101 h 2077916"/>
              <a:gd name="connsiteX1747" fmla="*/ 32077 w 407778"/>
              <a:gd name="connsiteY1747" fmla="*/ 766735 h 2077916"/>
              <a:gd name="connsiteX1748" fmla="*/ 381852 w 407778"/>
              <a:gd name="connsiteY1748" fmla="*/ 516971 h 2077916"/>
              <a:gd name="connsiteX1749" fmla="*/ 400541 w 407778"/>
              <a:gd name="connsiteY1749" fmla="*/ 546936 h 2077916"/>
              <a:gd name="connsiteX1750" fmla="*/ 390344 w 407778"/>
              <a:gd name="connsiteY1750" fmla="*/ 590004 h 2077916"/>
              <a:gd name="connsiteX1751" fmla="*/ 388700 w 407778"/>
              <a:gd name="connsiteY1751" fmla="*/ 578155 h 2077916"/>
              <a:gd name="connsiteX1752" fmla="*/ 383518 w 407778"/>
              <a:gd name="connsiteY1752" fmla="*/ 532047 h 2077916"/>
              <a:gd name="connsiteX1753" fmla="*/ 381352 w 407778"/>
              <a:gd name="connsiteY1753" fmla="*/ 512442 h 2077916"/>
              <a:gd name="connsiteX1754" fmla="*/ 381852 w 407778"/>
              <a:gd name="connsiteY1754" fmla="*/ 516971 h 2077916"/>
              <a:gd name="connsiteX1755" fmla="*/ 381326 w 407778"/>
              <a:gd name="connsiteY1755" fmla="*/ 516127 h 2077916"/>
              <a:gd name="connsiteX1756" fmla="*/ 195006 w 407778"/>
              <a:gd name="connsiteY1756" fmla="*/ 629514 h 2077916"/>
              <a:gd name="connsiteX1757" fmla="*/ 206265 w 407778"/>
              <a:gd name="connsiteY1757" fmla="*/ 719775 h 2077916"/>
              <a:gd name="connsiteX1758" fmla="*/ 207271 w 407778"/>
              <a:gd name="connsiteY1758" fmla="*/ 729558 h 2077916"/>
              <a:gd name="connsiteX1759" fmla="*/ 208991 w 407778"/>
              <a:gd name="connsiteY1759" fmla="*/ 760572 h 2077916"/>
              <a:gd name="connsiteX1760" fmla="*/ 213913 w 407778"/>
              <a:gd name="connsiteY1760" fmla="*/ 794155 h 2077916"/>
              <a:gd name="connsiteX1761" fmla="*/ 215420 w 407778"/>
              <a:gd name="connsiteY1761" fmla="*/ 808802 h 2077916"/>
              <a:gd name="connsiteX1762" fmla="*/ 207939 w 407778"/>
              <a:gd name="connsiteY1762" fmla="*/ 825755 h 2077916"/>
              <a:gd name="connsiteX1763" fmla="*/ 197187 w 407778"/>
              <a:gd name="connsiteY1763" fmla="*/ 781998 h 2077916"/>
              <a:gd name="connsiteX1764" fmla="*/ 194714 w 407778"/>
              <a:gd name="connsiteY1764" fmla="*/ 757151 h 2077916"/>
              <a:gd name="connsiteX1765" fmla="*/ 188035 w 407778"/>
              <a:gd name="connsiteY1765" fmla="*/ 699288 h 2077916"/>
              <a:gd name="connsiteX1766" fmla="*/ 191215 w 407778"/>
              <a:gd name="connsiteY1766" fmla="*/ 673800 h 2077916"/>
              <a:gd name="connsiteX1767" fmla="*/ 152772 w 407778"/>
              <a:gd name="connsiteY1767" fmla="*/ 647531 h 2077916"/>
              <a:gd name="connsiteX1768" fmla="*/ 159460 w 407778"/>
              <a:gd name="connsiteY1768" fmla="*/ 667586 h 2077916"/>
              <a:gd name="connsiteX1769" fmla="*/ 162621 w 407778"/>
              <a:gd name="connsiteY1769" fmla="*/ 682509 h 2077916"/>
              <a:gd name="connsiteX1770" fmla="*/ 165521 w 407778"/>
              <a:gd name="connsiteY1770" fmla="*/ 697675 h 2077916"/>
              <a:gd name="connsiteX1771" fmla="*/ 166894 w 407778"/>
              <a:gd name="connsiteY1771" fmla="*/ 708995 h 2077916"/>
              <a:gd name="connsiteX1772" fmla="*/ 298380 w 407778"/>
              <a:gd name="connsiteY1772" fmla="*/ 553457 h 2077916"/>
              <a:gd name="connsiteX1773" fmla="*/ 301751 w 407778"/>
              <a:gd name="connsiteY1773" fmla="*/ 561353 h 2077916"/>
              <a:gd name="connsiteX1774" fmla="*/ 325811 w 407778"/>
              <a:gd name="connsiteY1774" fmla="*/ 614215 h 2077916"/>
              <a:gd name="connsiteX1775" fmla="*/ 325988 w 407778"/>
              <a:gd name="connsiteY1775" fmla="*/ 614652 h 2077916"/>
              <a:gd name="connsiteX1776" fmla="*/ 318389 w 407778"/>
              <a:gd name="connsiteY1776" fmla="*/ 634955 h 2077916"/>
              <a:gd name="connsiteX1777" fmla="*/ 312098 w 407778"/>
              <a:gd name="connsiteY1777" fmla="*/ 650236 h 2077916"/>
              <a:gd name="connsiteX1778" fmla="*/ 304083 w 407778"/>
              <a:gd name="connsiteY1778" fmla="*/ 609083 h 2077916"/>
              <a:gd name="connsiteX1779" fmla="*/ 300392 w 407778"/>
              <a:gd name="connsiteY1779" fmla="*/ 591849 h 2077916"/>
              <a:gd name="connsiteX1780" fmla="*/ 193831 w 407778"/>
              <a:gd name="connsiteY1780" fmla="*/ 620092 h 2077916"/>
              <a:gd name="connsiteX1781" fmla="*/ 195282 w 407778"/>
              <a:gd name="connsiteY1781" fmla="*/ 626291 h 2077916"/>
              <a:gd name="connsiteX1782" fmla="*/ 195006 w 407778"/>
              <a:gd name="connsiteY1782" fmla="*/ 629514 h 2077916"/>
              <a:gd name="connsiteX1783" fmla="*/ 368365 w 407778"/>
              <a:gd name="connsiteY1783" fmla="*/ 495347 h 2077916"/>
              <a:gd name="connsiteX1784" fmla="*/ 381326 w 407778"/>
              <a:gd name="connsiteY1784" fmla="*/ 516127 h 2077916"/>
              <a:gd name="connsiteX1785" fmla="*/ 380884 w 407778"/>
              <a:gd name="connsiteY1785" fmla="*/ 578859 h 2077916"/>
              <a:gd name="connsiteX1786" fmla="*/ 376051 w 407778"/>
              <a:gd name="connsiteY1786" fmla="*/ 602364 h 2077916"/>
              <a:gd name="connsiteX1787" fmla="*/ 375955 w 407778"/>
              <a:gd name="connsiteY1787" fmla="*/ 601466 h 2077916"/>
              <a:gd name="connsiteX1788" fmla="*/ 362881 w 407778"/>
              <a:gd name="connsiteY1788" fmla="*/ 535600 h 2077916"/>
              <a:gd name="connsiteX1789" fmla="*/ 359317 w 407778"/>
              <a:gd name="connsiteY1789" fmla="*/ 521836 h 2077916"/>
              <a:gd name="connsiteX1790" fmla="*/ 217713 w 407778"/>
              <a:gd name="connsiteY1790" fmla="*/ 588525 h 2077916"/>
              <a:gd name="connsiteX1791" fmla="*/ 245237 w 407778"/>
              <a:gd name="connsiteY1791" fmla="*/ 613947 h 2077916"/>
              <a:gd name="connsiteX1792" fmla="*/ 250946 w 407778"/>
              <a:gd name="connsiteY1792" fmla="*/ 662689 h 2077916"/>
              <a:gd name="connsiteX1793" fmla="*/ 253662 w 407778"/>
              <a:gd name="connsiteY1793" fmla="*/ 690435 h 2077916"/>
              <a:gd name="connsiteX1794" fmla="*/ 252816 w 407778"/>
              <a:gd name="connsiteY1794" fmla="*/ 696796 h 2077916"/>
              <a:gd name="connsiteX1795" fmla="*/ 243163 w 407778"/>
              <a:gd name="connsiteY1795" fmla="*/ 747715 h 2077916"/>
              <a:gd name="connsiteX1796" fmla="*/ 218514 w 407778"/>
              <a:gd name="connsiteY1796" fmla="*/ 639690 h 2077916"/>
              <a:gd name="connsiteX1797" fmla="*/ 218438 w 407778"/>
              <a:gd name="connsiteY1797" fmla="*/ 633856 h 2077916"/>
              <a:gd name="connsiteX1798" fmla="*/ 191521 w 407778"/>
              <a:gd name="connsiteY1798" fmla="*/ 603855 h 2077916"/>
              <a:gd name="connsiteX1799" fmla="*/ 192757 w 407778"/>
              <a:gd name="connsiteY1799" fmla="*/ 611478 h 2077916"/>
              <a:gd name="connsiteX1800" fmla="*/ 193831 w 407778"/>
              <a:gd name="connsiteY1800" fmla="*/ 620092 h 2077916"/>
              <a:gd name="connsiteX1801" fmla="*/ 193192 w 407778"/>
              <a:gd name="connsiteY1801" fmla="*/ 617362 h 2077916"/>
              <a:gd name="connsiteX1802" fmla="*/ 191185 w 407778"/>
              <a:gd name="connsiteY1802" fmla="*/ 609482 h 2077916"/>
              <a:gd name="connsiteX1803" fmla="*/ 145758 w 407778"/>
              <a:gd name="connsiteY1803" fmla="*/ 631600 h 2077916"/>
              <a:gd name="connsiteX1804" fmla="*/ 152486 w 407778"/>
              <a:gd name="connsiteY1804" fmla="*/ 646882 h 2077916"/>
              <a:gd name="connsiteX1805" fmla="*/ 156682 w 407778"/>
              <a:gd name="connsiteY1805" fmla="*/ 683906 h 2077916"/>
              <a:gd name="connsiteX1806" fmla="*/ 165448 w 407778"/>
              <a:gd name="connsiteY1806" fmla="*/ 737118 h 2077916"/>
              <a:gd name="connsiteX1807" fmla="*/ 174455 w 407778"/>
              <a:gd name="connsiteY1807" fmla="*/ 778398 h 2077916"/>
              <a:gd name="connsiteX1808" fmla="*/ 164453 w 407778"/>
              <a:gd name="connsiteY1808" fmla="*/ 858641 h 2077916"/>
              <a:gd name="connsiteX1809" fmla="*/ 157927 w 407778"/>
              <a:gd name="connsiteY1809" fmla="*/ 895025 h 2077916"/>
              <a:gd name="connsiteX1810" fmla="*/ 151892 w 407778"/>
              <a:gd name="connsiteY1810" fmla="*/ 838532 h 2077916"/>
              <a:gd name="connsiteX1811" fmla="*/ 141998 w 407778"/>
              <a:gd name="connsiteY1811" fmla="*/ 748020 h 2077916"/>
              <a:gd name="connsiteX1812" fmla="*/ 144700 w 407778"/>
              <a:gd name="connsiteY1812" fmla="*/ 651958 h 2077916"/>
              <a:gd name="connsiteX1813" fmla="*/ 0 w 407778"/>
              <a:gd name="connsiteY1813" fmla="*/ 724280 h 2077916"/>
              <a:gd name="connsiteX1814" fmla="*/ 1107 w 407778"/>
              <a:gd name="connsiteY1814" fmla="*/ 728558 h 2077916"/>
              <a:gd name="connsiteX1815" fmla="*/ 4553 w 407778"/>
              <a:gd name="connsiteY1815" fmla="*/ 739118 h 2077916"/>
              <a:gd name="connsiteX1816" fmla="*/ 6649 w 407778"/>
              <a:gd name="connsiteY1816" fmla="*/ 756522 h 2077916"/>
              <a:gd name="connsiteX1817" fmla="*/ 7331 w 407778"/>
              <a:gd name="connsiteY1817" fmla="*/ 812554 h 2077916"/>
              <a:gd name="connsiteX1818" fmla="*/ 0 w 407778"/>
              <a:gd name="connsiteY1818" fmla="*/ 792464 h 2077916"/>
              <a:gd name="connsiteX1819" fmla="*/ 197802 w 407778"/>
              <a:gd name="connsiteY1819" fmla="*/ 596858 h 2077916"/>
              <a:gd name="connsiteX1820" fmla="*/ 204960 w 407778"/>
              <a:gd name="connsiteY1820" fmla="*/ 641557 h 2077916"/>
              <a:gd name="connsiteX1821" fmla="*/ 204832 w 407778"/>
              <a:gd name="connsiteY1821" fmla="*/ 667090 h 2077916"/>
              <a:gd name="connsiteX1822" fmla="*/ 195282 w 407778"/>
              <a:gd name="connsiteY1822" fmla="*/ 626291 h 2077916"/>
              <a:gd name="connsiteX1823" fmla="*/ 152936 w 407778"/>
              <a:gd name="connsiteY1823" fmla="*/ 622213 h 2077916"/>
              <a:gd name="connsiteX1824" fmla="*/ 180901 w 407778"/>
              <a:gd name="connsiteY1824" fmla="*/ 721112 h 2077916"/>
              <a:gd name="connsiteX1825" fmla="*/ 179671 w 407778"/>
              <a:gd name="connsiteY1825" fmla="*/ 732665 h 2077916"/>
              <a:gd name="connsiteX1826" fmla="*/ 173169 w 407778"/>
              <a:gd name="connsiteY1826" fmla="*/ 708693 h 2077916"/>
              <a:gd name="connsiteX1827" fmla="*/ 159460 w 407778"/>
              <a:gd name="connsiteY1827" fmla="*/ 667586 h 2077916"/>
              <a:gd name="connsiteX1828" fmla="*/ 155923 w 407778"/>
              <a:gd name="connsiteY1828" fmla="*/ 650882 h 2077916"/>
              <a:gd name="connsiteX1829" fmla="*/ 152841 w 407778"/>
              <a:gd name="connsiteY1829" fmla="*/ 636982 h 2077916"/>
              <a:gd name="connsiteX1830" fmla="*/ 149823 w 407778"/>
              <a:gd name="connsiteY1830" fmla="*/ 623370 h 2077916"/>
              <a:gd name="connsiteX1831" fmla="*/ 152841 w 407778"/>
              <a:gd name="connsiteY1831" fmla="*/ 636982 h 2077916"/>
              <a:gd name="connsiteX1832" fmla="*/ 152772 w 407778"/>
              <a:gd name="connsiteY1832" fmla="*/ 647531 h 2077916"/>
              <a:gd name="connsiteX1833" fmla="*/ 152486 w 407778"/>
              <a:gd name="connsiteY1833" fmla="*/ 646882 h 2077916"/>
              <a:gd name="connsiteX1834" fmla="*/ 205261 w 407778"/>
              <a:gd name="connsiteY1834" fmla="*/ 581609 h 2077916"/>
              <a:gd name="connsiteX1835" fmla="*/ 218514 w 407778"/>
              <a:gd name="connsiteY1835" fmla="*/ 639690 h 2077916"/>
              <a:gd name="connsiteX1836" fmla="*/ 219574 w 407778"/>
              <a:gd name="connsiteY1836" fmla="*/ 721302 h 2077916"/>
              <a:gd name="connsiteX1837" fmla="*/ 219729 w 407778"/>
              <a:gd name="connsiteY1837" fmla="*/ 734135 h 2077916"/>
              <a:gd name="connsiteX1838" fmla="*/ 217204 w 407778"/>
              <a:gd name="connsiteY1838" fmla="*/ 722212 h 2077916"/>
              <a:gd name="connsiteX1839" fmla="*/ 214266 w 407778"/>
              <a:gd name="connsiteY1839" fmla="*/ 699662 h 2077916"/>
              <a:gd name="connsiteX1840" fmla="*/ 204960 w 407778"/>
              <a:gd name="connsiteY1840" fmla="*/ 641557 h 2077916"/>
              <a:gd name="connsiteX1841" fmla="*/ 401672 w 407778"/>
              <a:gd name="connsiteY1841" fmla="*/ 452235 h 2077916"/>
              <a:gd name="connsiteX1842" fmla="*/ 404366 w 407778"/>
              <a:gd name="connsiteY1842" fmla="*/ 467590 h 2077916"/>
              <a:gd name="connsiteX1843" fmla="*/ 407778 w 407778"/>
              <a:gd name="connsiteY1843" fmla="*/ 512683 h 2077916"/>
              <a:gd name="connsiteX1844" fmla="*/ 407778 w 407778"/>
              <a:gd name="connsiteY1844" fmla="*/ 516372 h 2077916"/>
              <a:gd name="connsiteX1845" fmla="*/ 401867 w 407778"/>
              <a:gd name="connsiteY1845" fmla="*/ 541338 h 2077916"/>
              <a:gd name="connsiteX1846" fmla="*/ 186317 w 407778"/>
              <a:gd name="connsiteY1846" fmla="*/ 590367 h 2077916"/>
              <a:gd name="connsiteX1847" fmla="*/ 191185 w 407778"/>
              <a:gd name="connsiteY1847" fmla="*/ 609482 h 2077916"/>
              <a:gd name="connsiteX1848" fmla="*/ 189148 w 407778"/>
              <a:gd name="connsiteY1848" fmla="*/ 643621 h 2077916"/>
              <a:gd name="connsiteX1849" fmla="*/ 185531 w 407778"/>
              <a:gd name="connsiteY1849" fmla="*/ 677603 h 2077916"/>
              <a:gd name="connsiteX1850" fmla="*/ 184218 w 407778"/>
              <a:gd name="connsiteY1850" fmla="*/ 666229 h 2077916"/>
              <a:gd name="connsiteX1851" fmla="*/ 203936 w 407778"/>
              <a:gd name="connsiteY1851" fmla="*/ 575800 h 2077916"/>
              <a:gd name="connsiteX1852" fmla="*/ 205344 w 407778"/>
              <a:gd name="connsiteY1852" fmla="*/ 577100 h 2077916"/>
              <a:gd name="connsiteX1853" fmla="*/ 205273 w 407778"/>
              <a:gd name="connsiteY1853" fmla="*/ 579268 h 2077916"/>
              <a:gd name="connsiteX1854" fmla="*/ 205261 w 407778"/>
              <a:gd name="connsiteY1854" fmla="*/ 581609 h 2077916"/>
              <a:gd name="connsiteX1855" fmla="*/ 380148 w 407778"/>
              <a:gd name="connsiteY1855" fmla="*/ 460846 h 2077916"/>
              <a:gd name="connsiteX1856" fmla="*/ 381426 w 407778"/>
              <a:gd name="connsiteY1856" fmla="*/ 501797 h 2077916"/>
              <a:gd name="connsiteX1857" fmla="*/ 381352 w 407778"/>
              <a:gd name="connsiteY1857" fmla="*/ 512442 h 2077916"/>
              <a:gd name="connsiteX1858" fmla="*/ 379186 w 407778"/>
              <a:gd name="connsiteY1858" fmla="*/ 492845 h 2077916"/>
              <a:gd name="connsiteX1859" fmla="*/ 376186 w 407778"/>
              <a:gd name="connsiteY1859" fmla="*/ 472448 h 2077916"/>
              <a:gd name="connsiteX1860" fmla="*/ 147283 w 407778"/>
              <a:gd name="connsiteY1860" fmla="*/ 602221 h 2077916"/>
              <a:gd name="connsiteX1861" fmla="*/ 147521 w 407778"/>
              <a:gd name="connsiteY1861" fmla="*/ 603063 h 2077916"/>
              <a:gd name="connsiteX1862" fmla="*/ 149823 w 407778"/>
              <a:gd name="connsiteY1862" fmla="*/ 623370 h 2077916"/>
              <a:gd name="connsiteX1863" fmla="*/ 146875 w 407778"/>
              <a:gd name="connsiteY1863" fmla="*/ 610079 h 2077916"/>
              <a:gd name="connsiteX1864" fmla="*/ 133367 w 407778"/>
              <a:gd name="connsiteY1864" fmla="*/ 605540 h 2077916"/>
              <a:gd name="connsiteX1865" fmla="*/ 140774 w 407778"/>
              <a:gd name="connsiteY1865" fmla="*/ 621116 h 2077916"/>
              <a:gd name="connsiteX1866" fmla="*/ 138429 w 407778"/>
              <a:gd name="connsiteY1866" fmla="*/ 715430 h 2077916"/>
              <a:gd name="connsiteX1867" fmla="*/ 133743 w 407778"/>
              <a:gd name="connsiteY1867" fmla="*/ 673120 h 2077916"/>
              <a:gd name="connsiteX1868" fmla="*/ 130241 w 407778"/>
              <a:gd name="connsiteY1868" fmla="*/ 641719 h 2077916"/>
              <a:gd name="connsiteX1869" fmla="*/ 141616 w 407778"/>
              <a:gd name="connsiteY1869" fmla="*/ 587261 h 2077916"/>
              <a:gd name="connsiteX1870" fmla="*/ 146374 w 407778"/>
              <a:gd name="connsiteY1870" fmla="*/ 607818 h 2077916"/>
              <a:gd name="connsiteX1871" fmla="*/ 146875 w 407778"/>
              <a:gd name="connsiteY1871" fmla="*/ 610079 h 2077916"/>
              <a:gd name="connsiteX1872" fmla="*/ 145758 w 407778"/>
              <a:gd name="connsiteY1872" fmla="*/ 631600 h 2077916"/>
              <a:gd name="connsiteX1873" fmla="*/ 145733 w 407778"/>
              <a:gd name="connsiteY1873" fmla="*/ 631544 h 2077916"/>
              <a:gd name="connsiteX1874" fmla="*/ 140774 w 407778"/>
              <a:gd name="connsiteY1874" fmla="*/ 621116 h 2077916"/>
              <a:gd name="connsiteX1875" fmla="*/ 189974 w 407778"/>
              <a:gd name="connsiteY1875" fmla="*/ 544289 h 2077916"/>
              <a:gd name="connsiteX1876" fmla="*/ 193377 w 407778"/>
              <a:gd name="connsiteY1876" fmla="*/ 569226 h 2077916"/>
              <a:gd name="connsiteX1877" fmla="*/ 193530 w 407778"/>
              <a:gd name="connsiteY1877" fmla="*/ 570187 h 2077916"/>
              <a:gd name="connsiteX1878" fmla="*/ 191521 w 407778"/>
              <a:gd name="connsiteY1878" fmla="*/ 603855 h 2077916"/>
              <a:gd name="connsiteX1879" fmla="*/ 186757 w 407778"/>
              <a:gd name="connsiteY1879" fmla="*/ 574468 h 2077916"/>
              <a:gd name="connsiteX1880" fmla="*/ 186767 w 407778"/>
              <a:gd name="connsiteY1880" fmla="*/ 574099 h 2077916"/>
              <a:gd name="connsiteX1881" fmla="*/ 396167 w 407778"/>
              <a:gd name="connsiteY1881" fmla="*/ 408333 h 2077916"/>
              <a:gd name="connsiteX1882" fmla="*/ 401627 w 407778"/>
              <a:gd name="connsiteY1882" fmla="*/ 432026 h 2077916"/>
              <a:gd name="connsiteX1883" fmla="*/ 401672 w 407778"/>
              <a:gd name="connsiteY1883" fmla="*/ 452235 h 2077916"/>
              <a:gd name="connsiteX1884" fmla="*/ 394820 w 407778"/>
              <a:gd name="connsiteY1884" fmla="*/ 413188 h 2077916"/>
              <a:gd name="connsiteX1885" fmla="*/ 325351 w 407778"/>
              <a:gd name="connsiteY1885" fmla="*/ 453699 h 2077916"/>
              <a:gd name="connsiteX1886" fmla="*/ 340400 w 407778"/>
              <a:gd name="connsiteY1886" fmla="*/ 561633 h 2077916"/>
              <a:gd name="connsiteX1887" fmla="*/ 341119 w 407778"/>
              <a:gd name="connsiteY1887" fmla="*/ 573372 h 2077916"/>
              <a:gd name="connsiteX1888" fmla="*/ 335647 w 407778"/>
              <a:gd name="connsiteY1888" fmla="*/ 588842 h 2077916"/>
              <a:gd name="connsiteX1889" fmla="*/ 333628 w 407778"/>
              <a:gd name="connsiteY1889" fmla="*/ 594237 h 2077916"/>
              <a:gd name="connsiteX1890" fmla="*/ 326831 w 407778"/>
              <a:gd name="connsiteY1890" fmla="*/ 555232 h 2077916"/>
              <a:gd name="connsiteX1891" fmla="*/ 308028 w 407778"/>
              <a:gd name="connsiteY1891" fmla="*/ 499169 h 2077916"/>
              <a:gd name="connsiteX1892" fmla="*/ 314082 w 407778"/>
              <a:gd name="connsiteY1892" fmla="*/ 505088 h 2077916"/>
              <a:gd name="connsiteX1893" fmla="*/ 323366 w 407778"/>
              <a:gd name="connsiteY1893" fmla="*/ 463115 h 2077916"/>
              <a:gd name="connsiteX1894" fmla="*/ 336283 w 407778"/>
              <a:gd name="connsiteY1894" fmla="*/ 443910 h 2077916"/>
              <a:gd name="connsiteX1895" fmla="*/ 341174 w 407778"/>
              <a:gd name="connsiteY1895" fmla="*/ 451753 h 2077916"/>
              <a:gd name="connsiteX1896" fmla="*/ 359317 w 407778"/>
              <a:gd name="connsiteY1896" fmla="*/ 521836 h 2077916"/>
              <a:gd name="connsiteX1897" fmla="*/ 358460 w 407778"/>
              <a:gd name="connsiteY1897" fmla="*/ 524348 h 2077916"/>
              <a:gd name="connsiteX1898" fmla="*/ 341777 w 407778"/>
              <a:gd name="connsiteY1898" fmla="*/ 571511 h 2077916"/>
              <a:gd name="connsiteX1899" fmla="*/ 340400 w 407778"/>
              <a:gd name="connsiteY1899" fmla="*/ 561633 h 2077916"/>
              <a:gd name="connsiteX1900" fmla="*/ 335237 w 407778"/>
              <a:gd name="connsiteY1900" fmla="*/ 477353 h 2077916"/>
              <a:gd name="connsiteX1901" fmla="*/ 241064 w 407778"/>
              <a:gd name="connsiteY1901" fmla="*/ 504435 h 2077916"/>
              <a:gd name="connsiteX1902" fmla="*/ 257765 w 407778"/>
              <a:gd name="connsiteY1902" fmla="*/ 598571 h 2077916"/>
              <a:gd name="connsiteX1903" fmla="*/ 261099 w 407778"/>
              <a:gd name="connsiteY1903" fmla="*/ 628597 h 2077916"/>
              <a:gd name="connsiteX1904" fmla="*/ 255104 w 407778"/>
              <a:gd name="connsiteY1904" fmla="*/ 623060 h 2077916"/>
              <a:gd name="connsiteX1905" fmla="*/ 254095 w 407778"/>
              <a:gd name="connsiteY1905" fmla="*/ 599464 h 2077916"/>
              <a:gd name="connsiteX1906" fmla="*/ 249218 w 407778"/>
              <a:gd name="connsiteY1906" fmla="*/ 571826 h 2077916"/>
              <a:gd name="connsiteX1907" fmla="*/ 248487 w 407778"/>
              <a:gd name="connsiteY1907" fmla="*/ 564652 h 2077916"/>
              <a:gd name="connsiteX1908" fmla="*/ 244009 w 407778"/>
              <a:gd name="connsiteY1908" fmla="*/ 526998 h 2077916"/>
              <a:gd name="connsiteX1909" fmla="*/ 269558 w 407778"/>
              <a:gd name="connsiteY1909" fmla="*/ 482755 h 2077916"/>
              <a:gd name="connsiteX1910" fmla="*/ 282453 w 407778"/>
              <a:gd name="connsiteY1910" fmla="*/ 516157 h 2077916"/>
              <a:gd name="connsiteX1911" fmla="*/ 285214 w 407778"/>
              <a:gd name="connsiteY1911" fmla="*/ 522622 h 2077916"/>
              <a:gd name="connsiteX1912" fmla="*/ 290872 w 407778"/>
              <a:gd name="connsiteY1912" fmla="*/ 547403 h 2077916"/>
              <a:gd name="connsiteX1913" fmla="*/ 300392 w 407778"/>
              <a:gd name="connsiteY1913" fmla="*/ 591849 h 2077916"/>
              <a:gd name="connsiteX1914" fmla="*/ 301309 w 407778"/>
              <a:gd name="connsiteY1914" fmla="*/ 609354 h 2077916"/>
              <a:gd name="connsiteX1915" fmla="*/ 305149 w 407778"/>
              <a:gd name="connsiteY1915" fmla="*/ 666918 h 2077916"/>
              <a:gd name="connsiteX1916" fmla="*/ 304354 w 407778"/>
              <a:gd name="connsiteY1916" fmla="*/ 668548 h 2077916"/>
              <a:gd name="connsiteX1917" fmla="*/ 269063 w 407778"/>
              <a:gd name="connsiteY1917" fmla="*/ 635952 h 2077916"/>
              <a:gd name="connsiteX1918" fmla="*/ 266828 w 407778"/>
              <a:gd name="connsiteY1918" fmla="*/ 613195 h 2077916"/>
              <a:gd name="connsiteX1919" fmla="*/ 137029 w 407778"/>
              <a:gd name="connsiteY1919" fmla="*/ 567446 h 2077916"/>
              <a:gd name="connsiteX1920" fmla="*/ 141265 w 407778"/>
              <a:gd name="connsiteY1920" fmla="*/ 580935 h 2077916"/>
              <a:gd name="connsiteX1921" fmla="*/ 141732 w 407778"/>
              <a:gd name="connsiteY1921" fmla="*/ 582588 h 2077916"/>
              <a:gd name="connsiteX1922" fmla="*/ 141616 w 407778"/>
              <a:gd name="connsiteY1922" fmla="*/ 587261 h 2077916"/>
              <a:gd name="connsiteX1923" fmla="*/ 136759 w 407778"/>
              <a:gd name="connsiteY1923" fmla="*/ 566278 h 2077916"/>
              <a:gd name="connsiteX1924" fmla="*/ 137029 w 407778"/>
              <a:gd name="connsiteY1924" fmla="*/ 567446 h 2077916"/>
              <a:gd name="connsiteX1925" fmla="*/ 136738 w 407778"/>
              <a:gd name="connsiteY1925" fmla="*/ 566519 h 2077916"/>
              <a:gd name="connsiteX1926" fmla="*/ 61488 w 407778"/>
              <a:gd name="connsiteY1926" fmla="*/ 611245 h 2077916"/>
              <a:gd name="connsiteX1927" fmla="*/ 68280 w 407778"/>
              <a:gd name="connsiteY1927" fmla="*/ 634320 h 2077916"/>
              <a:gd name="connsiteX1928" fmla="*/ 91500 w 407778"/>
              <a:gd name="connsiteY1928" fmla="*/ 722257 h 2077916"/>
              <a:gd name="connsiteX1929" fmla="*/ 92263 w 407778"/>
              <a:gd name="connsiteY1929" fmla="*/ 732680 h 2077916"/>
              <a:gd name="connsiteX1930" fmla="*/ 94879 w 407778"/>
              <a:gd name="connsiteY1930" fmla="*/ 831253 h 2077916"/>
              <a:gd name="connsiteX1931" fmla="*/ 94685 w 407778"/>
              <a:gd name="connsiteY1931" fmla="*/ 837088 h 2077916"/>
              <a:gd name="connsiteX1932" fmla="*/ 83410 w 407778"/>
              <a:gd name="connsiteY1932" fmla="*/ 772384 h 2077916"/>
              <a:gd name="connsiteX1933" fmla="*/ 74219 w 407778"/>
              <a:gd name="connsiteY1933" fmla="*/ 736575 h 2077916"/>
              <a:gd name="connsiteX1934" fmla="*/ 69705 w 407778"/>
              <a:gd name="connsiteY1934" fmla="*/ 695452 h 2077916"/>
              <a:gd name="connsiteX1935" fmla="*/ 64601 w 407778"/>
              <a:gd name="connsiteY1935" fmla="*/ 648577 h 2077916"/>
              <a:gd name="connsiteX1936" fmla="*/ 62327 w 407778"/>
              <a:gd name="connsiteY1936" fmla="*/ 627510 h 2077916"/>
              <a:gd name="connsiteX1937" fmla="*/ 142356 w 407778"/>
              <a:gd name="connsiteY1937" fmla="*/ 557478 h 2077916"/>
              <a:gd name="connsiteX1938" fmla="*/ 147328 w 407778"/>
              <a:gd name="connsiteY1938" fmla="*/ 601358 h 2077916"/>
              <a:gd name="connsiteX1939" fmla="*/ 147283 w 407778"/>
              <a:gd name="connsiteY1939" fmla="*/ 602221 h 2077916"/>
              <a:gd name="connsiteX1940" fmla="*/ 141732 w 407778"/>
              <a:gd name="connsiteY1940" fmla="*/ 582588 h 2077916"/>
              <a:gd name="connsiteX1941" fmla="*/ 85152 w 407778"/>
              <a:gd name="connsiteY1941" fmla="*/ 588762 h 2077916"/>
              <a:gd name="connsiteX1942" fmla="*/ 89868 w 407778"/>
              <a:gd name="connsiteY1942" fmla="*/ 642409 h 2077916"/>
              <a:gd name="connsiteX1943" fmla="*/ 92041 w 407778"/>
              <a:gd name="connsiteY1943" fmla="*/ 724304 h 2077916"/>
              <a:gd name="connsiteX1944" fmla="*/ 91500 w 407778"/>
              <a:gd name="connsiteY1944" fmla="*/ 722257 h 2077916"/>
              <a:gd name="connsiteX1945" fmla="*/ 84950 w 407778"/>
              <a:gd name="connsiteY1945" fmla="*/ 632743 h 2077916"/>
              <a:gd name="connsiteX1946" fmla="*/ 293221 w 407778"/>
              <a:gd name="connsiteY1946" fmla="*/ 455022 h 2077916"/>
              <a:gd name="connsiteX1947" fmla="*/ 308028 w 407778"/>
              <a:gd name="connsiteY1947" fmla="*/ 499169 h 2077916"/>
              <a:gd name="connsiteX1948" fmla="*/ 294860 w 407778"/>
              <a:gd name="connsiteY1948" fmla="*/ 486297 h 2077916"/>
              <a:gd name="connsiteX1949" fmla="*/ 269325 w 407778"/>
              <a:gd name="connsiteY1949" fmla="*/ 458913 h 2077916"/>
              <a:gd name="connsiteX1950" fmla="*/ 278159 w 407778"/>
              <a:gd name="connsiteY1950" fmla="*/ 469972 h 2077916"/>
              <a:gd name="connsiteX1951" fmla="*/ 294860 w 407778"/>
              <a:gd name="connsiteY1951" fmla="*/ 486297 h 2077916"/>
              <a:gd name="connsiteX1952" fmla="*/ 298380 w 407778"/>
              <a:gd name="connsiteY1952" fmla="*/ 553457 h 2077916"/>
              <a:gd name="connsiteX1953" fmla="*/ 285214 w 407778"/>
              <a:gd name="connsiteY1953" fmla="*/ 522622 h 2077916"/>
              <a:gd name="connsiteX1954" fmla="*/ 273797 w 407778"/>
              <a:gd name="connsiteY1954" fmla="*/ 472622 h 2077916"/>
              <a:gd name="connsiteX1955" fmla="*/ 269345 w 407778"/>
              <a:gd name="connsiteY1955" fmla="*/ 459904 h 2077916"/>
              <a:gd name="connsiteX1956" fmla="*/ 331195 w 407778"/>
              <a:gd name="connsiteY1956" fmla="*/ 416736 h 2077916"/>
              <a:gd name="connsiteX1957" fmla="*/ 336552 w 407778"/>
              <a:gd name="connsiteY1957" fmla="*/ 435316 h 2077916"/>
              <a:gd name="connsiteX1958" fmla="*/ 336283 w 407778"/>
              <a:gd name="connsiteY1958" fmla="*/ 443910 h 2077916"/>
              <a:gd name="connsiteX1959" fmla="*/ 329581 w 407778"/>
              <a:gd name="connsiteY1959" fmla="*/ 433164 h 2077916"/>
              <a:gd name="connsiteX1960" fmla="*/ 321228 w 407778"/>
              <a:gd name="connsiteY1960" fmla="*/ 419772 h 2077916"/>
              <a:gd name="connsiteX1961" fmla="*/ 329581 w 407778"/>
              <a:gd name="connsiteY1961" fmla="*/ 433164 h 2077916"/>
              <a:gd name="connsiteX1962" fmla="*/ 329493 w 407778"/>
              <a:gd name="connsiteY1962" fmla="*/ 434058 h 2077916"/>
              <a:gd name="connsiteX1963" fmla="*/ 325351 w 407778"/>
              <a:gd name="connsiteY1963" fmla="*/ 453699 h 2077916"/>
              <a:gd name="connsiteX1964" fmla="*/ 324116 w 407778"/>
              <a:gd name="connsiteY1964" fmla="*/ 444841 h 2077916"/>
              <a:gd name="connsiteX1965" fmla="*/ 218829 w 407778"/>
              <a:gd name="connsiteY1965" fmla="*/ 479667 h 2077916"/>
              <a:gd name="connsiteX1966" fmla="*/ 224390 w 407778"/>
              <a:gd name="connsiteY1966" fmla="*/ 491225 h 2077916"/>
              <a:gd name="connsiteX1967" fmla="*/ 245241 w 407778"/>
              <a:gd name="connsiteY1967" fmla="*/ 549283 h 2077916"/>
              <a:gd name="connsiteX1968" fmla="*/ 249218 w 407778"/>
              <a:gd name="connsiteY1968" fmla="*/ 571826 h 2077916"/>
              <a:gd name="connsiteX1969" fmla="*/ 251236 w 407778"/>
              <a:gd name="connsiteY1969" fmla="*/ 591627 h 2077916"/>
              <a:gd name="connsiteX1970" fmla="*/ 252634 w 407778"/>
              <a:gd name="connsiteY1970" fmla="*/ 610055 h 2077916"/>
              <a:gd name="connsiteX1971" fmla="*/ 252777 w 407778"/>
              <a:gd name="connsiteY1971" fmla="*/ 620911 h 2077916"/>
              <a:gd name="connsiteX1972" fmla="*/ 245237 w 407778"/>
              <a:gd name="connsiteY1972" fmla="*/ 613947 h 2077916"/>
              <a:gd name="connsiteX1973" fmla="*/ 240311 w 407778"/>
              <a:gd name="connsiteY1973" fmla="*/ 571890 h 2077916"/>
              <a:gd name="connsiteX1974" fmla="*/ 385525 w 407778"/>
              <a:gd name="connsiteY1974" fmla="*/ 362158 h 2077916"/>
              <a:gd name="connsiteX1975" fmla="*/ 387994 w 407778"/>
              <a:gd name="connsiteY1975" fmla="*/ 372871 h 2077916"/>
              <a:gd name="connsiteX1976" fmla="*/ 388873 w 407778"/>
              <a:gd name="connsiteY1976" fmla="*/ 379304 h 2077916"/>
              <a:gd name="connsiteX1977" fmla="*/ 394820 w 407778"/>
              <a:gd name="connsiteY1977" fmla="*/ 413188 h 2077916"/>
              <a:gd name="connsiteX1978" fmla="*/ 387853 w 407778"/>
              <a:gd name="connsiteY1978" fmla="*/ 438286 h 2077916"/>
              <a:gd name="connsiteX1979" fmla="*/ 380148 w 407778"/>
              <a:gd name="connsiteY1979" fmla="*/ 460846 h 2077916"/>
              <a:gd name="connsiteX1980" fmla="*/ 379014 w 407778"/>
              <a:gd name="connsiteY1980" fmla="*/ 424518 h 2077916"/>
              <a:gd name="connsiteX1981" fmla="*/ 254989 w 407778"/>
              <a:gd name="connsiteY1981" fmla="*/ 440967 h 2077916"/>
              <a:gd name="connsiteX1982" fmla="*/ 268742 w 407778"/>
              <a:gd name="connsiteY1982" fmla="*/ 458183 h 2077916"/>
              <a:gd name="connsiteX1983" fmla="*/ 269345 w 407778"/>
              <a:gd name="connsiteY1983" fmla="*/ 459904 h 2077916"/>
              <a:gd name="connsiteX1984" fmla="*/ 269680 w 407778"/>
              <a:gd name="connsiteY1984" fmla="*/ 476931 h 2077916"/>
              <a:gd name="connsiteX1985" fmla="*/ 269558 w 407778"/>
              <a:gd name="connsiteY1985" fmla="*/ 482755 h 2077916"/>
              <a:gd name="connsiteX1986" fmla="*/ 255729 w 407778"/>
              <a:gd name="connsiteY1986" fmla="*/ 446931 h 2077916"/>
              <a:gd name="connsiteX1987" fmla="*/ 29109 w 407778"/>
              <a:gd name="connsiteY1987" fmla="*/ 581048 h 2077916"/>
              <a:gd name="connsiteX1988" fmla="*/ 30897 w 407778"/>
              <a:gd name="connsiteY1988" fmla="*/ 609116 h 2077916"/>
              <a:gd name="connsiteX1989" fmla="*/ 32379 w 407778"/>
              <a:gd name="connsiteY1989" fmla="*/ 715731 h 2077916"/>
              <a:gd name="connsiteX1990" fmla="*/ 32206 w 407778"/>
              <a:gd name="connsiteY1990" fmla="*/ 744890 h 2077916"/>
              <a:gd name="connsiteX1991" fmla="*/ 21038 w 407778"/>
              <a:gd name="connsiteY1991" fmla="*/ 654330 h 2077916"/>
              <a:gd name="connsiteX1992" fmla="*/ 27681 w 407778"/>
              <a:gd name="connsiteY1992" fmla="*/ 590927 h 2077916"/>
              <a:gd name="connsiteX1993" fmla="*/ 214215 w 407778"/>
              <a:gd name="connsiteY1993" fmla="*/ 459862 h 2077916"/>
              <a:gd name="connsiteX1994" fmla="*/ 218829 w 407778"/>
              <a:gd name="connsiteY1994" fmla="*/ 479667 h 2077916"/>
              <a:gd name="connsiteX1995" fmla="*/ 214839 w 407778"/>
              <a:gd name="connsiteY1995" fmla="*/ 471375 h 2077916"/>
              <a:gd name="connsiteX1996" fmla="*/ 209759 w 407778"/>
              <a:gd name="connsiteY1996" fmla="*/ 460818 h 2077916"/>
              <a:gd name="connsiteX1997" fmla="*/ 214839 w 407778"/>
              <a:gd name="connsiteY1997" fmla="*/ 471375 h 2077916"/>
              <a:gd name="connsiteX1998" fmla="*/ 214858 w 407778"/>
              <a:gd name="connsiteY1998" fmla="*/ 471727 h 2077916"/>
              <a:gd name="connsiteX1999" fmla="*/ 217332 w 407778"/>
              <a:gd name="connsiteY1999" fmla="*/ 564679 h 2077916"/>
              <a:gd name="connsiteX2000" fmla="*/ 217713 w 407778"/>
              <a:gd name="connsiteY2000" fmla="*/ 588525 h 2077916"/>
              <a:gd name="connsiteX2001" fmla="*/ 205344 w 407778"/>
              <a:gd name="connsiteY2001" fmla="*/ 577100 h 2077916"/>
              <a:gd name="connsiteX2002" fmla="*/ 207430 w 407778"/>
              <a:gd name="connsiteY2002" fmla="*/ 512841 h 2077916"/>
              <a:gd name="connsiteX2003" fmla="*/ 27842 w 407778"/>
              <a:gd name="connsiteY2003" fmla="*/ 561161 h 2077916"/>
              <a:gd name="connsiteX2004" fmla="*/ 30589 w 407778"/>
              <a:gd name="connsiteY2004" fmla="*/ 570813 h 2077916"/>
              <a:gd name="connsiteX2005" fmla="*/ 29109 w 407778"/>
              <a:gd name="connsiteY2005" fmla="*/ 581048 h 2077916"/>
              <a:gd name="connsiteX2006" fmla="*/ 210272 w 407778"/>
              <a:gd name="connsiteY2006" fmla="*/ 442935 h 2077916"/>
              <a:gd name="connsiteX2007" fmla="*/ 210514 w 407778"/>
              <a:gd name="connsiteY2007" fmla="*/ 443971 h 2077916"/>
              <a:gd name="connsiteX2008" fmla="*/ 209759 w 407778"/>
              <a:gd name="connsiteY2008" fmla="*/ 460818 h 2077916"/>
              <a:gd name="connsiteX2009" fmla="*/ 208944 w 407778"/>
              <a:gd name="connsiteY2009" fmla="*/ 459123 h 2077916"/>
              <a:gd name="connsiteX2010" fmla="*/ 201963 w 407778"/>
              <a:gd name="connsiteY2010" fmla="*/ 444616 h 2077916"/>
              <a:gd name="connsiteX2011" fmla="*/ 208944 w 407778"/>
              <a:gd name="connsiteY2011" fmla="*/ 459123 h 2077916"/>
              <a:gd name="connsiteX2012" fmla="*/ 204737 w 407778"/>
              <a:gd name="connsiteY2012" fmla="*/ 510376 h 2077916"/>
              <a:gd name="connsiteX2013" fmla="*/ 199886 w 407778"/>
              <a:gd name="connsiteY2013" fmla="*/ 572505 h 2077916"/>
              <a:gd name="connsiteX2014" fmla="*/ 197802 w 407778"/>
              <a:gd name="connsiteY2014" fmla="*/ 596858 h 2077916"/>
              <a:gd name="connsiteX2015" fmla="*/ 193530 w 407778"/>
              <a:gd name="connsiteY2015" fmla="*/ 570187 h 2077916"/>
              <a:gd name="connsiteX2016" fmla="*/ 195143 w 407778"/>
              <a:gd name="connsiteY2016" fmla="*/ 543164 h 2077916"/>
              <a:gd name="connsiteX2017" fmla="*/ 199712 w 407778"/>
              <a:gd name="connsiteY2017" fmla="*/ 471136 h 2077916"/>
              <a:gd name="connsiteX2018" fmla="*/ 201194 w 407778"/>
              <a:gd name="connsiteY2018" fmla="*/ 449429 h 2077916"/>
              <a:gd name="connsiteX2019" fmla="*/ 141852 w 407778"/>
              <a:gd name="connsiteY2019" fmla="*/ 482973 h 2077916"/>
              <a:gd name="connsiteX2020" fmla="*/ 142552 w 407778"/>
              <a:gd name="connsiteY2020" fmla="*/ 549596 h 2077916"/>
              <a:gd name="connsiteX2021" fmla="*/ 142356 w 407778"/>
              <a:gd name="connsiteY2021" fmla="*/ 557478 h 2077916"/>
              <a:gd name="connsiteX2022" fmla="*/ 139121 w 407778"/>
              <a:gd name="connsiteY2022" fmla="*/ 528924 h 2077916"/>
              <a:gd name="connsiteX2023" fmla="*/ 87222 w 407778"/>
              <a:gd name="connsiteY2023" fmla="*/ 511092 h 2077916"/>
              <a:gd name="connsiteX2024" fmla="*/ 90753 w 407778"/>
              <a:gd name="connsiteY2024" fmla="*/ 518239 h 2077916"/>
              <a:gd name="connsiteX2025" fmla="*/ 112269 w 407778"/>
              <a:gd name="connsiteY2025" fmla="*/ 562047 h 2077916"/>
              <a:gd name="connsiteX2026" fmla="*/ 121673 w 407778"/>
              <a:gd name="connsiteY2026" fmla="*/ 581394 h 2077916"/>
              <a:gd name="connsiteX2027" fmla="*/ 126255 w 407778"/>
              <a:gd name="connsiteY2027" fmla="*/ 606226 h 2077916"/>
              <a:gd name="connsiteX2028" fmla="*/ 129747 w 407778"/>
              <a:gd name="connsiteY2028" fmla="*/ 637290 h 2077916"/>
              <a:gd name="connsiteX2029" fmla="*/ 130241 w 407778"/>
              <a:gd name="connsiteY2029" fmla="*/ 641719 h 2077916"/>
              <a:gd name="connsiteX2030" fmla="*/ 130165 w 407778"/>
              <a:gd name="connsiteY2030" fmla="*/ 642601 h 2077916"/>
              <a:gd name="connsiteX2031" fmla="*/ 142743 w 407778"/>
              <a:gd name="connsiteY2031" fmla="*/ 965052 h 2077916"/>
              <a:gd name="connsiteX2032" fmla="*/ 143469 w 407778"/>
              <a:gd name="connsiteY2032" fmla="*/ 968270 h 2077916"/>
              <a:gd name="connsiteX2033" fmla="*/ 138494 w 407778"/>
              <a:gd name="connsiteY2033" fmla="*/ 990484 h 2077916"/>
              <a:gd name="connsiteX2034" fmla="*/ 137814 w 407778"/>
              <a:gd name="connsiteY2034" fmla="*/ 987659 h 2077916"/>
              <a:gd name="connsiteX2035" fmla="*/ 117147 w 407778"/>
              <a:gd name="connsiteY2035" fmla="*/ 864787 h 2077916"/>
              <a:gd name="connsiteX2036" fmla="*/ 102357 w 407778"/>
              <a:gd name="connsiteY2036" fmla="*/ 775968 h 2077916"/>
              <a:gd name="connsiteX2037" fmla="*/ 92769 w 407778"/>
              <a:gd name="connsiteY2037" fmla="*/ 705494 h 2077916"/>
              <a:gd name="connsiteX2038" fmla="*/ 89183 w 407778"/>
              <a:gd name="connsiteY2038" fmla="*/ 594607 h 2077916"/>
              <a:gd name="connsiteX2039" fmla="*/ 141769 w 407778"/>
              <a:gd name="connsiteY2039" fmla="*/ 475021 h 2077916"/>
              <a:gd name="connsiteX2040" fmla="*/ 142063 w 407778"/>
              <a:gd name="connsiteY2040" fmla="*/ 479421 h 2077916"/>
              <a:gd name="connsiteX2041" fmla="*/ 141852 w 407778"/>
              <a:gd name="connsiteY2041" fmla="*/ 482973 h 2077916"/>
              <a:gd name="connsiteX2042" fmla="*/ 150814 w 407778"/>
              <a:gd name="connsiteY2042" fmla="*/ 466717 h 2077916"/>
              <a:gd name="connsiteX2043" fmla="*/ 151854 w 407778"/>
              <a:gd name="connsiteY2043" fmla="*/ 469276 h 2077916"/>
              <a:gd name="connsiteX2044" fmla="*/ 155549 w 407778"/>
              <a:gd name="connsiteY2044" fmla="*/ 480643 h 2077916"/>
              <a:gd name="connsiteX2045" fmla="*/ 153345 w 407778"/>
              <a:gd name="connsiteY2045" fmla="*/ 559138 h 2077916"/>
              <a:gd name="connsiteX2046" fmla="*/ 152936 w 407778"/>
              <a:gd name="connsiteY2046" fmla="*/ 622213 h 2077916"/>
              <a:gd name="connsiteX2047" fmla="*/ 147521 w 407778"/>
              <a:gd name="connsiteY2047" fmla="*/ 603063 h 2077916"/>
              <a:gd name="connsiteX2048" fmla="*/ 147328 w 407778"/>
              <a:gd name="connsiteY2048" fmla="*/ 601358 h 2077916"/>
              <a:gd name="connsiteX2049" fmla="*/ 149883 w 407778"/>
              <a:gd name="connsiteY2049" fmla="*/ 552172 h 2077916"/>
              <a:gd name="connsiteX2050" fmla="*/ 150936 w 407778"/>
              <a:gd name="connsiteY2050" fmla="*/ 473675 h 2077916"/>
              <a:gd name="connsiteX2051" fmla="*/ 211286 w 407778"/>
              <a:gd name="connsiteY2051" fmla="*/ 422916 h 2077916"/>
              <a:gd name="connsiteX2052" fmla="*/ 211453 w 407778"/>
              <a:gd name="connsiteY2052" fmla="*/ 423646 h 2077916"/>
              <a:gd name="connsiteX2053" fmla="*/ 213316 w 407778"/>
              <a:gd name="connsiteY2053" fmla="*/ 443253 h 2077916"/>
              <a:gd name="connsiteX2054" fmla="*/ 214215 w 407778"/>
              <a:gd name="connsiteY2054" fmla="*/ 459862 h 2077916"/>
              <a:gd name="connsiteX2055" fmla="*/ 210514 w 407778"/>
              <a:gd name="connsiteY2055" fmla="*/ 443971 h 2077916"/>
              <a:gd name="connsiteX2056" fmla="*/ 210905 w 407778"/>
              <a:gd name="connsiteY2056" fmla="*/ 435227 h 2077916"/>
              <a:gd name="connsiteX2057" fmla="*/ 235942 w 407778"/>
              <a:gd name="connsiteY2057" fmla="*/ 402228 h 2077916"/>
              <a:gd name="connsiteX2058" fmla="*/ 247281 w 407778"/>
              <a:gd name="connsiteY2058" fmla="*/ 431317 h 2077916"/>
              <a:gd name="connsiteX2059" fmla="*/ 252636 w 407778"/>
              <a:gd name="connsiteY2059" fmla="*/ 438021 h 2077916"/>
              <a:gd name="connsiteX2060" fmla="*/ 255358 w 407778"/>
              <a:gd name="connsiteY2060" fmla="*/ 445970 h 2077916"/>
              <a:gd name="connsiteX2061" fmla="*/ 255729 w 407778"/>
              <a:gd name="connsiteY2061" fmla="*/ 446931 h 2077916"/>
              <a:gd name="connsiteX2062" fmla="*/ 256199 w 407778"/>
              <a:gd name="connsiteY2062" fmla="*/ 450722 h 2077916"/>
              <a:gd name="connsiteX2063" fmla="*/ 263939 w 407778"/>
              <a:gd name="connsiteY2063" fmla="*/ 517837 h 2077916"/>
              <a:gd name="connsiteX2064" fmla="*/ 264705 w 407778"/>
              <a:gd name="connsiteY2064" fmla="*/ 607352 h 2077916"/>
              <a:gd name="connsiteX2065" fmla="*/ 262407 w 407778"/>
              <a:gd name="connsiteY2065" fmla="*/ 624640 h 2077916"/>
              <a:gd name="connsiteX2066" fmla="*/ 257919 w 407778"/>
              <a:gd name="connsiteY2066" fmla="*/ 599438 h 2077916"/>
              <a:gd name="connsiteX2067" fmla="*/ 257765 w 407778"/>
              <a:gd name="connsiteY2067" fmla="*/ 598571 h 2077916"/>
              <a:gd name="connsiteX2068" fmla="*/ 247007 w 407778"/>
              <a:gd name="connsiteY2068" fmla="*/ 501683 h 2077916"/>
              <a:gd name="connsiteX2069" fmla="*/ 36846 w 407778"/>
              <a:gd name="connsiteY2069" fmla="*/ 527525 h 2077916"/>
              <a:gd name="connsiteX2070" fmla="*/ 60041 w 407778"/>
              <a:gd name="connsiteY2070" fmla="*/ 606329 h 2077916"/>
              <a:gd name="connsiteX2071" fmla="*/ 62327 w 407778"/>
              <a:gd name="connsiteY2071" fmla="*/ 627510 h 2077916"/>
              <a:gd name="connsiteX2072" fmla="*/ 62343 w 407778"/>
              <a:gd name="connsiteY2072" fmla="*/ 627813 h 2077916"/>
              <a:gd name="connsiteX2073" fmla="*/ 73898 w 407778"/>
              <a:gd name="connsiteY2073" fmla="*/ 735322 h 2077916"/>
              <a:gd name="connsiteX2074" fmla="*/ 48575 w 407778"/>
              <a:gd name="connsiteY2074" fmla="*/ 636652 h 2077916"/>
              <a:gd name="connsiteX2075" fmla="*/ 37962 w 407778"/>
              <a:gd name="connsiteY2075" fmla="*/ 596727 h 2077916"/>
              <a:gd name="connsiteX2076" fmla="*/ 30589 w 407778"/>
              <a:gd name="connsiteY2076" fmla="*/ 570813 h 2077916"/>
              <a:gd name="connsiteX2077" fmla="*/ 340406 w 407778"/>
              <a:gd name="connsiteY2077" fmla="*/ 326002 h 2077916"/>
              <a:gd name="connsiteX2078" fmla="*/ 349612 w 407778"/>
              <a:gd name="connsiteY2078" fmla="*/ 355589 h 2077916"/>
              <a:gd name="connsiteX2079" fmla="*/ 373537 w 407778"/>
              <a:gd name="connsiteY2079" fmla="*/ 454440 h 2077916"/>
              <a:gd name="connsiteX2080" fmla="*/ 376186 w 407778"/>
              <a:gd name="connsiteY2080" fmla="*/ 472448 h 2077916"/>
              <a:gd name="connsiteX2081" fmla="*/ 368365 w 407778"/>
              <a:gd name="connsiteY2081" fmla="*/ 495347 h 2077916"/>
              <a:gd name="connsiteX2082" fmla="*/ 341174 w 407778"/>
              <a:gd name="connsiteY2082" fmla="*/ 451753 h 2077916"/>
              <a:gd name="connsiteX2083" fmla="*/ 340156 w 407778"/>
              <a:gd name="connsiteY2083" fmla="*/ 447818 h 2077916"/>
              <a:gd name="connsiteX2084" fmla="*/ 336552 w 407778"/>
              <a:gd name="connsiteY2084" fmla="*/ 435316 h 2077916"/>
              <a:gd name="connsiteX2085" fmla="*/ 339749 w 407778"/>
              <a:gd name="connsiteY2085" fmla="*/ 333069 h 2077916"/>
              <a:gd name="connsiteX2086" fmla="*/ 203750 w 407778"/>
              <a:gd name="connsiteY2086" fmla="*/ 413054 h 2077916"/>
              <a:gd name="connsiteX2087" fmla="*/ 205538 w 407778"/>
              <a:gd name="connsiteY2087" fmla="*/ 422238 h 2077916"/>
              <a:gd name="connsiteX2088" fmla="*/ 201963 w 407778"/>
              <a:gd name="connsiteY2088" fmla="*/ 444616 h 2077916"/>
              <a:gd name="connsiteX2089" fmla="*/ 201577 w 407778"/>
              <a:gd name="connsiteY2089" fmla="*/ 443814 h 2077916"/>
              <a:gd name="connsiteX2090" fmla="*/ 202960 w 407778"/>
              <a:gd name="connsiteY2090" fmla="*/ 423570 h 2077916"/>
              <a:gd name="connsiteX2091" fmla="*/ 207838 w 407778"/>
              <a:gd name="connsiteY2091" fmla="*/ 407844 h 2077916"/>
              <a:gd name="connsiteX2092" fmla="*/ 211012 w 407778"/>
              <a:gd name="connsiteY2092" fmla="*/ 421719 h 2077916"/>
              <a:gd name="connsiteX2093" fmla="*/ 210905 w 407778"/>
              <a:gd name="connsiteY2093" fmla="*/ 435227 h 2077916"/>
              <a:gd name="connsiteX2094" fmla="*/ 210272 w 407778"/>
              <a:gd name="connsiteY2094" fmla="*/ 442935 h 2077916"/>
              <a:gd name="connsiteX2095" fmla="*/ 205984 w 407778"/>
              <a:gd name="connsiteY2095" fmla="*/ 424526 h 2077916"/>
              <a:gd name="connsiteX2096" fmla="*/ 205538 w 407778"/>
              <a:gd name="connsiteY2096" fmla="*/ 422238 h 2077916"/>
              <a:gd name="connsiteX2097" fmla="*/ 76400 w 407778"/>
              <a:gd name="connsiteY2097" fmla="*/ 489191 h 2077916"/>
              <a:gd name="connsiteX2098" fmla="*/ 85201 w 407778"/>
              <a:gd name="connsiteY2098" fmla="*/ 507003 h 2077916"/>
              <a:gd name="connsiteX2099" fmla="*/ 85440 w 407778"/>
              <a:gd name="connsiteY2099" fmla="*/ 526031 h 2077916"/>
              <a:gd name="connsiteX2100" fmla="*/ 85152 w 407778"/>
              <a:gd name="connsiteY2100" fmla="*/ 588762 h 2077916"/>
              <a:gd name="connsiteX2101" fmla="*/ 204762 w 407778"/>
              <a:gd name="connsiteY2101" fmla="*/ 398320 h 2077916"/>
              <a:gd name="connsiteX2102" fmla="*/ 204845 w 407778"/>
              <a:gd name="connsiteY2102" fmla="*/ 398486 h 2077916"/>
              <a:gd name="connsiteX2103" fmla="*/ 203750 w 407778"/>
              <a:gd name="connsiteY2103" fmla="*/ 413054 h 2077916"/>
              <a:gd name="connsiteX2104" fmla="*/ 203402 w 407778"/>
              <a:gd name="connsiteY2104" fmla="*/ 411267 h 2077916"/>
              <a:gd name="connsiteX2105" fmla="*/ 139318 w 407778"/>
              <a:gd name="connsiteY2105" fmla="*/ 438410 h 2077916"/>
              <a:gd name="connsiteX2106" fmla="*/ 141439 w 407778"/>
              <a:gd name="connsiteY2106" fmla="*/ 443633 h 2077916"/>
              <a:gd name="connsiteX2107" fmla="*/ 141769 w 407778"/>
              <a:gd name="connsiteY2107" fmla="*/ 475021 h 2077916"/>
              <a:gd name="connsiteX2108" fmla="*/ 151153 w 407778"/>
              <a:gd name="connsiteY2108" fmla="*/ 426657 h 2077916"/>
              <a:gd name="connsiteX2109" fmla="*/ 160761 w 407778"/>
              <a:gd name="connsiteY2109" fmla="*/ 447975 h 2077916"/>
              <a:gd name="connsiteX2110" fmla="*/ 177514 w 407778"/>
              <a:gd name="connsiteY2110" fmla="*/ 517459 h 2077916"/>
              <a:gd name="connsiteX2111" fmla="*/ 186757 w 407778"/>
              <a:gd name="connsiteY2111" fmla="*/ 574468 h 2077916"/>
              <a:gd name="connsiteX2112" fmla="*/ 186317 w 407778"/>
              <a:gd name="connsiteY2112" fmla="*/ 590367 h 2077916"/>
              <a:gd name="connsiteX2113" fmla="*/ 168580 w 407778"/>
              <a:gd name="connsiteY2113" fmla="*/ 520726 h 2077916"/>
              <a:gd name="connsiteX2114" fmla="*/ 155549 w 407778"/>
              <a:gd name="connsiteY2114" fmla="*/ 480643 h 2077916"/>
              <a:gd name="connsiteX2115" fmla="*/ 155832 w 407778"/>
              <a:gd name="connsiteY2115" fmla="*/ 470582 h 2077916"/>
              <a:gd name="connsiteX2116" fmla="*/ 0 w 407778"/>
              <a:gd name="connsiteY2116" fmla="*/ 520562 h 2077916"/>
              <a:gd name="connsiteX2117" fmla="*/ 22461 w 407778"/>
              <a:gd name="connsiteY2117" fmla="*/ 687136 h 2077916"/>
              <a:gd name="connsiteX2118" fmla="*/ 32077 w 407778"/>
              <a:gd name="connsiteY2118" fmla="*/ 766735 h 2077916"/>
              <a:gd name="connsiteX2119" fmla="*/ 31747 w 407778"/>
              <a:gd name="connsiteY2119" fmla="*/ 822439 h 2077916"/>
              <a:gd name="connsiteX2120" fmla="*/ 4553 w 407778"/>
              <a:gd name="connsiteY2120" fmla="*/ 739118 h 2077916"/>
              <a:gd name="connsiteX2121" fmla="*/ 0 w 407778"/>
              <a:gd name="connsiteY2121" fmla="*/ 701301 h 2077916"/>
              <a:gd name="connsiteX2122" fmla="*/ 212693 w 407778"/>
              <a:gd name="connsiteY2122" fmla="*/ 377458 h 2077916"/>
              <a:gd name="connsiteX2123" fmla="*/ 211286 w 407778"/>
              <a:gd name="connsiteY2123" fmla="*/ 422916 h 2077916"/>
              <a:gd name="connsiteX2124" fmla="*/ 211012 w 407778"/>
              <a:gd name="connsiteY2124" fmla="*/ 421719 h 2077916"/>
              <a:gd name="connsiteX2125" fmla="*/ 211294 w 407778"/>
              <a:gd name="connsiteY2125" fmla="*/ 386216 h 2077916"/>
              <a:gd name="connsiteX2126" fmla="*/ 253230 w 407778"/>
              <a:gd name="connsiteY2126" fmla="*/ 349727 h 2077916"/>
              <a:gd name="connsiteX2127" fmla="*/ 267933 w 407778"/>
              <a:gd name="connsiteY2127" fmla="*/ 388298 h 2077916"/>
              <a:gd name="connsiteX2128" fmla="*/ 269325 w 407778"/>
              <a:gd name="connsiteY2128" fmla="*/ 458913 h 2077916"/>
              <a:gd name="connsiteX2129" fmla="*/ 268742 w 407778"/>
              <a:gd name="connsiteY2129" fmla="*/ 458183 h 2077916"/>
              <a:gd name="connsiteX2130" fmla="*/ 252569 w 407778"/>
              <a:gd name="connsiteY2130" fmla="*/ 411991 h 2077916"/>
              <a:gd name="connsiteX2131" fmla="*/ 252261 w 407778"/>
              <a:gd name="connsiteY2131" fmla="*/ 398214 h 2077916"/>
              <a:gd name="connsiteX2132" fmla="*/ 253230 w 407778"/>
              <a:gd name="connsiteY2132" fmla="*/ 349727 h 2077916"/>
              <a:gd name="connsiteX2133" fmla="*/ 226278 w 407778"/>
              <a:gd name="connsiteY2133" fmla="*/ 364472 h 2077916"/>
              <a:gd name="connsiteX2134" fmla="*/ 227684 w 407778"/>
              <a:gd name="connsiteY2134" fmla="*/ 366882 h 2077916"/>
              <a:gd name="connsiteX2135" fmla="*/ 233934 w 407778"/>
              <a:gd name="connsiteY2135" fmla="*/ 384175 h 2077916"/>
              <a:gd name="connsiteX2136" fmla="*/ 235942 w 407778"/>
              <a:gd name="connsiteY2136" fmla="*/ 402228 h 2077916"/>
              <a:gd name="connsiteX2137" fmla="*/ 230170 w 407778"/>
              <a:gd name="connsiteY2137" fmla="*/ 387417 h 2077916"/>
              <a:gd name="connsiteX2138" fmla="*/ 231311 w 407778"/>
              <a:gd name="connsiteY2138" fmla="*/ 360592 h 2077916"/>
              <a:gd name="connsiteX2139" fmla="*/ 243615 w 407778"/>
              <a:gd name="connsiteY2139" fmla="*/ 386418 h 2077916"/>
              <a:gd name="connsiteX2140" fmla="*/ 252569 w 407778"/>
              <a:gd name="connsiteY2140" fmla="*/ 411991 h 2077916"/>
              <a:gd name="connsiteX2141" fmla="*/ 252779 w 407778"/>
              <a:gd name="connsiteY2141" fmla="*/ 421363 h 2077916"/>
              <a:gd name="connsiteX2142" fmla="*/ 254037 w 407778"/>
              <a:gd name="connsiteY2142" fmla="*/ 433295 h 2077916"/>
              <a:gd name="connsiteX2143" fmla="*/ 254989 w 407778"/>
              <a:gd name="connsiteY2143" fmla="*/ 440967 h 2077916"/>
              <a:gd name="connsiteX2144" fmla="*/ 252636 w 407778"/>
              <a:gd name="connsiteY2144" fmla="*/ 438021 h 2077916"/>
              <a:gd name="connsiteX2145" fmla="*/ 238957 w 407778"/>
              <a:gd name="connsiteY2145" fmla="*/ 398072 h 2077916"/>
              <a:gd name="connsiteX2146" fmla="*/ 233934 w 407778"/>
              <a:gd name="connsiteY2146" fmla="*/ 384175 h 2077916"/>
              <a:gd name="connsiteX2147" fmla="*/ 217887 w 407778"/>
              <a:gd name="connsiteY2147" fmla="*/ 359806 h 2077916"/>
              <a:gd name="connsiteX2148" fmla="*/ 237422 w 407778"/>
              <a:gd name="connsiteY2148" fmla="*/ 476532 h 2077916"/>
              <a:gd name="connsiteX2149" fmla="*/ 241064 w 407778"/>
              <a:gd name="connsiteY2149" fmla="*/ 504435 h 2077916"/>
              <a:gd name="connsiteX2150" fmla="*/ 220764 w 407778"/>
              <a:gd name="connsiteY2150" fmla="*/ 390012 h 2077916"/>
              <a:gd name="connsiteX2151" fmla="*/ 265022 w 407778"/>
              <a:gd name="connsiteY2151" fmla="*/ 328255 h 2077916"/>
              <a:gd name="connsiteX2152" fmla="*/ 293398 w 407778"/>
              <a:gd name="connsiteY2152" fmla="*/ 375018 h 2077916"/>
              <a:gd name="connsiteX2153" fmla="*/ 292495 w 407778"/>
              <a:gd name="connsiteY2153" fmla="*/ 441176 h 2077916"/>
              <a:gd name="connsiteX2154" fmla="*/ 293221 w 407778"/>
              <a:gd name="connsiteY2154" fmla="*/ 455022 h 2077916"/>
              <a:gd name="connsiteX2155" fmla="*/ 292146 w 407778"/>
              <a:gd name="connsiteY2155" fmla="*/ 451818 h 2077916"/>
              <a:gd name="connsiteX2156" fmla="*/ 267933 w 407778"/>
              <a:gd name="connsiteY2156" fmla="*/ 388298 h 2077916"/>
              <a:gd name="connsiteX2157" fmla="*/ 266998 w 407778"/>
              <a:gd name="connsiteY2157" fmla="*/ 340888 h 2077916"/>
              <a:gd name="connsiteX2158" fmla="*/ 172491 w 407778"/>
              <a:gd name="connsiteY2158" fmla="*/ 387225 h 2077916"/>
              <a:gd name="connsiteX2159" fmla="*/ 185495 w 407778"/>
              <a:gd name="connsiteY2159" fmla="*/ 412247 h 2077916"/>
              <a:gd name="connsiteX2160" fmla="*/ 186343 w 407778"/>
              <a:gd name="connsiteY2160" fmla="*/ 420356 h 2077916"/>
              <a:gd name="connsiteX2161" fmla="*/ 197707 w 407778"/>
              <a:gd name="connsiteY2161" fmla="*/ 442229 h 2077916"/>
              <a:gd name="connsiteX2162" fmla="*/ 198590 w 407778"/>
              <a:gd name="connsiteY2162" fmla="*/ 437606 h 2077916"/>
              <a:gd name="connsiteX2163" fmla="*/ 201577 w 407778"/>
              <a:gd name="connsiteY2163" fmla="*/ 443814 h 2077916"/>
              <a:gd name="connsiteX2164" fmla="*/ 201194 w 407778"/>
              <a:gd name="connsiteY2164" fmla="*/ 449429 h 2077916"/>
              <a:gd name="connsiteX2165" fmla="*/ 198088 w 407778"/>
              <a:gd name="connsiteY2165" fmla="*/ 468867 h 2077916"/>
              <a:gd name="connsiteX2166" fmla="*/ 189974 w 407778"/>
              <a:gd name="connsiteY2166" fmla="*/ 544289 h 2077916"/>
              <a:gd name="connsiteX2167" fmla="*/ 175558 w 407778"/>
              <a:gd name="connsiteY2167" fmla="*/ 438636 h 2077916"/>
              <a:gd name="connsiteX2168" fmla="*/ 141025 w 407778"/>
              <a:gd name="connsiteY2168" fmla="*/ 404185 h 2077916"/>
              <a:gd name="connsiteX2169" fmla="*/ 149910 w 407778"/>
              <a:gd name="connsiteY2169" fmla="*/ 423900 h 2077916"/>
              <a:gd name="connsiteX2170" fmla="*/ 150112 w 407778"/>
              <a:gd name="connsiteY2170" fmla="*/ 426376 h 2077916"/>
              <a:gd name="connsiteX2171" fmla="*/ 150814 w 407778"/>
              <a:gd name="connsiteY2171" fmla="*/ 466717 h 2077916"/>
              <a:gd name="connsiteX2172" fmla="*/ 141439 w 407778"/>
              <a:gd name="connsiteY2172" fmla="*/ 443633 h 2077916"/>
              <a:gd name="connsiteX2173" fmla="*/ 217274 w 407778"/>
              <a:gd name="connsiteY2173" fmla="*/ 353372 h 2077916"/>
              <a:gd name="connsiteX2174" fmla="*/ 217887 w 407778"/>
              <a:gd name="connsiteY2174" fmla="*/ 359806 h 2077916"/>
              <a:gd name="connsiteX2175" fmla="*/ 217014 w 407778"/>
              <a:gd name="connsiteY2175" fmla="*/ 354593 h 2077916"/>
              <a:gd name="connsiteX2176" fmla="*/ 216781 w 407778"/>
              <a:gd name="connsiteY2176" fmla="*/ 348204 h 2077916"/>
              <a:gd name="connsiteX2177" fmla="*/ 217948 w 407778"/>
              <a:gd name="connsiteY2177" fmla="*/ 350202 h 2077916"/>
              <a:gd name="connsiteX2178" fmla="*/ 217274 w 407778"/>
              <a:gd name="connsiteY2178" fmla="*/ 353372 h 2077916"/>
              <a:gd name="connsiteX2179" fmla="*/ 84274 w 407778"/>
              <a:gd name="connsiteY2179" fmla="*/ 433240 h 2077916"/>
              <a:gd name="connsiteX2180" fmla="*/ 86531 w 407778"/>
              <a:gd name="connsiteY2180" fmla="*/ 440150 h 2077916"/>
              <a:gd name="connsiteX2181" fmla="*/ 86486 w 407778"/>
              <a:gd name="connsiteY2181" fmla="*/ 444847 h 2077916"/>
              <a:gd name="connsiteX2182" fmla="*/ 87165 w 407778"/>
              <a:gd name="connsiteY2182" fmla="*/ 508684 h 2077916"/>
              <a:gd name="connsiteX2183" fmla="*/ 87222 w 407778"/>
              <a:gd name="connsiteY2183" fmla="*/ 511092 h 2077916"/>
              <a:gd name="connsiteX2184" fmla="*/ 85201 w 407778"/>
              <a:gd name="connsiteY2184" fmla="*/ 507003 h 2077916"/>
              <a:gd name="connsiteX2185" fmla="*/ 213700 w 407778"/>
              <a:gd name="connsiteY2185" fmla="*/ 344954 h 2077916"/>
              <a:gd name="connsiteX2186" fmla="*/ 214868 w 407778"/>
              <a:gd name="connsiteY2186" fmla="*/ 345911 h 2077916"/>
              <a:gd name="connsiteX2187" fmla="*/ 216854 w 407778"/>
              <a:gd name="connsiteY2187" fmla="*/ 353637 h 2077916"/>
              <a:gd name="connsiteX2188" fmla="*/ 217014 w 407778"/>
              <a:gd name="connsiteY2188" fmla="*/ 354593 h 2077916"/>
              <a:gd name="connsiteX2189" fmla="*/ 214330 w 407778"/>
              <a:gd name="connsiteY2189" fmla="*/ 367212 h 2077916"/>
              <a:gd name="connsiteX2190" fmla="*/ 212693 w 407778"/>
              <a:gd name="connsiteY2190" fmla="*/ 377458 h 2077916"/>
              <a:gd name="connsiteX2191" fmla="*/ 294190 w 407778"/>
              <a:gd name="connsiteY2191" fmla="*/ 291636 h 2077916"/>
              <a:gd name="connsiteX2192" fmla="*/ 310952 w 407778"/>
              <a:gd name="connsiteY2192" fmla="*/ 346513 h 2077916"/>
              <a:gd name="connsiteX2193" fmla="*/ 314007 w 407778"/>
              <a:gd name="connsiteY2193" fmla="*/ 357112 h 2077916"/>
              <a:gd name="connsiteX2194" fmla="*/ 321228 w 407778"/>
              <a:gd name="connsiteY2194" fmla="*/ 419772 h 2077916"/>
              <a:gd name="connsiteX2195" fmla="*/ 296417 w 407778"/>
              <a:gd name="connsiteY2195" fmla="*/ 379993 h 2077916"/>
              <a:gd name="connsiteX2196" fmla="*/ 293398 w 407778"/>
              <a:gd name="connsiteY2196" fmla="*/ 375018 h 2077916"/>
              <a:gd name="connsiteX2197" fmla="*/ 294354 w 407778"/>
              <a:gd name="connsiteY2197" fmla="*/ 304903 h 2077916"/>
              <a:gd name="connsiteX2198" fmla="*/ 146801 w 407778"/>
              <a:gd name="connsiteY2198" fmla="*/ 385798 h 2077916"/>
              <a:gd name="connsiteX2199" fmla="*/ 151153 w 407778"/>
              <a:gd name="connsiteY2199" fmla="*/ 426657 h 2077916"/>
              <a:gd name="connsiteX2200" fmla="*/ 149910 w 407778"/>
              <a:gd name="connsiteY2200" fmla="*/ 423900 h 2077916"/>
              <a:gd name="connsiteX2201" fmla="*/ 220544 w 407778"/>
              <a:gd name="connsiteY2201" fmla="*/ 337995 h 2077916"/>
              <a:gd name="connsiteX2202" fmla="*/ 222839 w 407778"/>
              <a:gd name="connsiteY2202" fmla="*/ 342811 h 2077916"/>
              <a:gd name="connsiteX2203" fmla="*/ 223043 w 407778"/>
              <a:gd name="connsiteY2203" fmla="*/ 345405 h 2077916"/>
              <a:gd name="connsiteX2204" fmla="*/ 226278 w 407778"/>
              <a:gd name="connsiteY2204" fmla="*/ 364472 h 2077916"/>
              <a:gd name="connsiteX2205" fmla="*/ 217948 w 407778"/>
              <a:gd name="connsiteY2205" fmla="*/ 350202 h 2077916"/>
              <a:gd name="connsiteX2206" fmla="*/ 86724 w 407778"/>
              <a:gd name="connsiteY2206" fmla="*/ 420207 h 2077916"/>
              <a:gd name="connsiteX2207" fmla="*/ 92939 w 407778"/>
              <a:gd name="connsiteY2207" fmla="*/ 433187 h 2077916"/>
              <a:gd name="connsiteX2208" fmla="*/ 116497 w 407778"/>
              <a:gd name="connsiteY2208" fmla="*/ 502056 h 2077916"/>
              <a:gd name="connsiteX2209" fmla="*/ 136738 w 407778"/>
              <a:gd name="connsiteY2209" fmla="*/ 566519 h 2077916"/>
              <a:gd name="connsiteX2210" fmla="*/ 133367 w 407778"/>
              <a:gd name="connsiteY2210" fmla="*/ 605540 h 2077916"/>
              <a:gd name="connsiteX2211" fmla="*/ 131414 w 407778"/>
              <a:gd name="connsiteY2211" fmla="*/ 601432 h 2077916"/>
              <a:gd name="connsiteX2212" fmla="*/ 121673 w 407778"/>
              <a:gd name="connsiteY2212" fmla="*/ 581394 h 2077916"/>
              <a:gd name="connsiteX2213" fmla="*/ 107394 w 407778"/>
              <a:gd name="connsiteY2213" fmla="*/ 504016 h 2077916"/>
              <a:gd name="connsiteX2214" fmla="*/ 86531 w 407778"/>
              <a:gd name="connsiteY2214" fmla="*/ 440150 h 2077916"/>
              <a:gd name="connsiteX2215" fmla="*/ 211708 w 407778"/>
              <a:gd name="connsiteY2215" fmla="*/ 334009 h 2077916"/>
              <a:gd name="connsiteX2216" fmla="*/ 212440 w 407778"/>
              <a:gd name="connsiteY2216" fmla="*/ 336469 h 2077916"/>
              <a:gd name="connsiteX2217" fmla="*/ 213799 w 407778"/>
              <a:gd name="connsiteY2217" fmla="*/ 341754 h 2077916"/>
              <a:gd name="connsiteX2218" fmla="*/ 213700 w 407778"/>
              <a:gd name="connsiteY2218" fmla="*/ 344954 h 2077916"/>
              <a:gd name="connsiteX2219" fmla="*/ 211635 w 407778"/>
              <a:gd name="connsiteY2219" fmla="*/ 343262 h 2077916"/>
              <a:gd name="connsiteX2220" fmla="*/ 214319 w 407778"/>
              <a:gd name="connsiteY2220" fmla="*/ 324930 h 2077916"/>
              <a:gd name="connsiteX2221" fmla="*/ 214626 w 407778"/>
              <a:gd name="connsiteY2221" fmla="*/ 325573 h 2077916"/>
              <a:gd name="connsiteX2222" fmla="*/ 216781 w 407778"/>
              <a:gd name="connsiteY2222" fmla="*/ 348204 h 2077916"/>
              <a:gd name="connsiteX2223" fmla="*/ 215971 w 407778"/>
              <a:gd name="connsiteY2223" fmla="*/ 346815 h 2077916"/>
              <a:gd name="connsiteX2224" fmla="*/ 214868 w 407778"/>
              <a:gd name="connsiteY2224" fmla="*/ 345911 h 2077916"/>
              <a:gd name="connsiteX2225" fmla="*/ 213799 w 407778"/>
              <a:gd name="connsiteY2225" fmla="*/ 341754 h 2077916"/>
              <a:gd name="connsiteX2226" fmla="*/ 224790 w 407778"/>
              <a:gd name="connsiteY2226" fmla="*/ 318035 h 2077916"/>
              <a:gd name="connsiteX2227" fmla="*/ 230839 w 407778"/>
              <a:gd name="connsiteY2227" fmla="*/ 356350 h 2077916"/>
              <a:gd name="connsiteX2228" fmla="*/ 231311 w 407778"/>
              <a:gd name="connsiteY2228" fmla="*/ 360592 h 2077916"/>
              <a:gd name="connsiteX2229" fmla="*/ 222839 w 407778"/>
              <a:gd name="connsiteY2229" fmla="*/ 342811 h 2077916"/>
              <a:gd name="connsiteX2230" fmla="*/ 221941 w 407778"/>
              <a:gd name="connsiteY2230" fmla="*/ 331428 h 2077916"/>
              <a:gd name="connsiteX2231" fmla="*/ 126599 w 407778"/>
              <a:gd name="connsiteY2231" fmla="*/ 373589 h 2077916"/>
              <a:gd name="connsiteX2232" fmla="*/ 130384 w 407778"/>
              <a:gd name="connsiteY2232" fmla="*/ 380575 h 2077916"/>
              <a:gd name="connsiteX2233" fmla="*/ 134460 w 407778"/>
              <a:gd name="connsiteY2233" fmla="*/ 389619 h 2077916"/>
              <a:gd name="connsiteX2234" fmla="*/ 138439 w 407778"/>
              <a:gd name="connsiteY2234" fmla="*/ 425286 h 2077916"/>
              <a:gd name="connsiteX2235" fmla="*/ 139318 w 407778"/>
              <a:gd name="connsiteY2235" fmla="*/ 438410 h 2077916"/>
              <a:gd name="connsiteX2236" fmla="*/ 128114 w 407778"/>
              <a:gd name="connsiteY2236" fmla="*/ 410824 h 2077916"/>
              <a:gd name="connsiteX2237" fmla="*/ 190041 w 407778"/>
              <a:gd name="connsiteY2237" fmla="*/ 328211 h 2077916"/>
              <a:gd name="connsiteX2238" fmla="*/ 198250 w 407778"/>
              <a:gd name="connsiteY2238" fmla="*/ 332292 h 2077916"/>
              <a:gd name="connsiteX2239" fmla="*/ 211635 w 407778"/>
              <a:gd name="connsiteY2239" fmla="*/ 343262 h 2077916"/>
              <a:gd name="connsiteX2240" fmla="*/ 211294 w 407778"/>
              <a:gd name="connsiteY2240" fmla="*/ 386216 h 2077916"/>
              <a:gd name="connsiteX2241" fmla="*/ 207838 w 407778"/>
              <a:gd name="connsiteY2241" fmla="*/ 407844 h 2077916"/>
              <a:gd name="connsiteX2242" fmla="*/ 206418 w 407778"/>
              <a:gd name="connsiteY2242" fmla="*/ 401635 h 2077916"/>
              <a:gd name="connsiteX2243" fmla="*/ 204845 w 407778"/>
              <a:gd name="connsiteY2243" fmla="*/ 398486 h 2077916"/>
              <a:gd name="connsiteX2244" fmla="*/ 204994 w 407778"/>
              <a:gd name="connsiteY2244" fmla="*/ 396498 h 2077916"/>
              <a:gd name="connsiteX2245" fmla="*/ 205202 w 407778"/>
              <a:gd name="connsiteY2245" fmla="*/ 394140 h 2077916"/>
              <a:gd name="connsiteX2246" fmla="*/ 205851 w 407778"/>
              <a:gd name="connsiteY2246" fmla="*/ 387963 h 2077916"/>
              <a:gd name="connsiteX2247" fmla="*/ 205922 w 407778"/>
              <a:gd name="connsiteY2247" fmla="*/ 385951 h 2077916"/>
              <a:gd name="connsiteX2248" fmla="*/ 205202 w 407778"/>
              <a:gd name="connsiteY2248" fmla="*/ 394140 h 2077916"/>
              <a:gd name="connsiteX2249" fmla="*/ 204762 w 407778"/>
              <a:gd name="connsiteY2249" fmla="*/ 398320 h 2077916"/>
              <a:gd name="connsiteX2250" fmla="*/ 199054 w 407778"/>
              <a:gd name="connsiteY2250" fmla="*/ 386893 h 2077916"/>
              <a:gd name="connsiteX2251" fmla="*/ 198267 w 407778"/>
              <a:gd name="connsiteY2251" fmla="*/ 384904 h 2077916"/>
              <a:gd name="connsiteX2252" fmla="*/ 191590 w 407778"/>
              <a:gd name="connsiteY2252" fmla="*/ 350618 h 2077916"/>
              <a:gd name="connsiteX2253" fmla="*/ 81419 w 407778"/>
              <a:gd name="connsiteY2253" fmla="*/ 389245 h 2077916"/>
              <a:gd name="connsiteX2254" fmla="*/ 87160 w 407778"/>
              <a:gd name="connsiteY2254" fmla="*/ 394953 h 2077916"/>
              <a:gd name="connsiteX2255" fmla="*/ 86917 w 407778"/>
              <a:gd name="connsiteY2255" fmla="*/ 400216 h 2077916"/>
              <a:gd name="connsiteX2256" fmla="*/ 86724 w 407778"/>
              <a:gd name="connsiteY2256" fmla="*/ 420207 h 2077916"/>
              <a:gd name="connsiteX2257" fmla="*/ 83589 w 407778"/>
              <a:gd name="connsiteY2257" fmla="*/ 413659 h 2077916"/>
              <a:gd name="connsiteX2258" fmla="*/ 39434 w 407778"/>
              <a:gd name="connsiteY2258" fmla="*/ 414662 h 2077916"/>
              <a:gd name="connsiteX2259" fmla="*/ 50238 w 407778"/>
              <a:gd name="connsiteY2259" fmla="*/ 436391 h 2077916"/>
              <a:gd name="connsiteX2260" fmla="*/ 50293 w 407778"/>
              <a:gd name="connsiteY2260" fmla="*/ 436737 h 2077916"/>
              <a:gd name="connsiteX2261" fmla="*/ 55544 w 407778"/>
              <a:gd name="connsiteY2261" fmla="*/ 496079 h 2077916"/>
              <a:gd name="connsiteX2262" fmla="*/ 61488 w 407778"/>
              <a:gd name="connsiteY2262" fmla="*/ 611245 h 2077916"/>
              <a:gd name="connsiteX2263" fmla="*/ 60041 w 407778"/>
              <a:gd name="connsiteY2263" fmla="*/ 606329 h 2077916"/>
              <a:gd name="connsiteX2264" fmla="*/ 58434 w 407778"/>
              <a:gd name="connsiteY2264" fmla="*/ 591438 h 2077916"/>
              <a:gd name="connsiteX2265" fmla="*/ 178262 w 407778"/>
              <a:gd name="connsiteY2265" fmla="*/ 322355 h 2077916"/>
              <a:gd name="connsiteX2266" fmla="*/ 178776 w 407778"/>
              <a:gd name="connsiteY2266" fmla="*/ 322611 h 2077916"/>
              <a:gd name="connsiteX2267" fmla="*/ 182113 w 407778"/>
              <a:gd name="connsiteY2267" fmla="*/ 337284 h 2077916"/>
              <a:gd name="connsiteX2268" fmla="*/ 188663 w 407778"/>
              <a:gd name="connsiteY2268" fmla="*/ 360620 h 2077916"/>
              <a:gd name="connsiteX2269" fmla="*/ 198267 w 407778"/>
              <a:gd name="connsiteY2269" fmla="*/ 384904 h 2077916"/>
              <a:gd name="connsiteX2270" fmla="*/ 203402 w 407778"/>
              <a:gd name="connsiteY2270" fmla="*/ 411267 h 2077916"/>
              <a:gd name="connsiteX2271" fmla="*/ 203137 w 407778"/>
              <a:gd name="connsiteY2271" fmla="*/ 413788 h 2077916"/>
              <a:gd name="connsiteX2272" fmla="*/ 198590 w 407778"/>
              <a:gd name="connsiteY2272" fmla="*/ 437606 h 2077916"/>
              <a:gd name="connsiteX2273" fmla="*/ 197527 w 407778"/>
              <a:gd name="connsiteY2273" fmla="*/ 435397 h 2077916"/>
              <a:gd name="connsiteX2274" fmla="*/ 185495 w 407778"/>
              <a:gd name="connsiteY2274" fmla="*/ 412247 h 2077916"/>
              <a:gd name="connsiteX2275" fmla="*/ 182124 w 407778"/>
              <a:gd name="connsiteY2275" fmla="*/ 379985 h 2077916"/>
              <a:gd name="connsiteX2276" fmla="*/ 0 w 407778"/>
              <a:gd name="connsiteY2276" fmla="*/ 433208 h 2077916"/>
              <a:gd name="connsiteX2277" fmla="*/ 7068 w 407778"/>
              <a:gd name="connsiteY2277" fmla="*/ 446916 h 2077916"/>
              <a:gd name="connsiteX2278" fmla="*/ 23377 w 407778"/>
              <a:gd name="connsiteY2278" fmla="*/ 491064 h 2077916"/>
              <a:gd name="connsiteX2279" fmla="*/ 27842 w 407778"/>
              <a:gd name="connsiteY2279" fmla="*/ 561161 h 2077916"/>
              <a:gd name="connsiteX2280" fmla="*/ 24742 w 407778"/>
              <a:gd name="connsiteY2280" fmla="*/ 550265 h 2077916"/>
              <a:gd name="connsiteX2281" fmla="*/ 0 w 407778"/>
              <a:gd name="connsiteY2281" fmla="*/ 470414 h 2077916"/>
              <a:gd name="connsiteX2282" fmla="*/ 202498 w 407778"/>
              <a:gd name="connsiteY2282" fmla="*/ 302383 h 2077916"/>
              <a:gd name="connsiteX2283" fmla="*/ 204106 w 407778"/>
              <a:gd name="connsiteY2283" fmla="*/ 303493 h 2077916"/>
              <a:gd name="connsiteX2284" fmla="*/ 211720 w 407778"/>
              <a:gd name="connsiteY2284" fmla="*/ 319473 h 2077916"/>
              <a:gd name="connsiteX2285" fmla="*/ 211816 w 407778"/>
              <a:gd name="connsiteY2285" fmla="*/ 320413 h 2077916"/>
              <a:gd name="connsiteX2286" fmla="*/ 211708 w 407778"/>
              <a:gd name="connsiteY2286" fmla="*/ 334009 h 2077916"/>
              <a:gd name="connsiteX2287" fmla="*/ 206465 w 407778"/>
              <a:gd name="connsiteY2287" fmla="*/ 316380 h 2077916"/>
              <a:gd name="connsiteX2288" fmla="*/ 202498 w 407778"/>
              <a:gd name="connsiteY2288" fmla="*/ 302383 h 2077916"/>
              <a:gd name="connsiteX2289" fmla="*/ 320098 w 407778"/>
              <a:gd name="connsiteY2289" fmla="*/ 221921 h 2077916"/>
              <a:gd name="connsiteX2290" fmla="*/ 345952 w 407778"/>
              <a:gd name="connsiteY2290" fmla="*/ 266902 h 2077916"/>
              <a:gd name="connsiteX2291" fmla="*/ 344829 w 407778"/>
              <a:gd name="connsiteY2291" fmla="*/ 278380 h 2077916"/>
              <a:gd name="connsiteX2292" fmla="*/ 340406 w 407778"/>
              <a:gd name="connsiteY2292" fmla="*/ 326002 h 2077916"/>
              <a:gd name="connsiteX2293" fmla="*/ 327001 w 407778"/>
              <a:gd name="connsiteY2293" fmla="*/ 282925 h 2077916"/>
              <a:gd name="connsiteX2294" fmla="*/ 324268 w 407778"/>
              <a:gd name="connsiteY2294" fmla="*/ 275374 h 2077916"/>
              <a:gd name="connsiteX2295" fmla="*/ 140194 w 407778"/>
              <a:gd name="connsiteY2295" fmla="*/ 325080 h 2077916"/>
              <a:gd name="connsiteX2296" fmla="*/ 146752 w 407778"/>
              <a:gd name="connsiteY2296" fmla="*/ 385203 h 2077916"/>
              <a:gd name="connsiteX2297" fmla="*/ 146801 w 407778"/>
              <a:gd name="connsiteY2297" fmla="*/ 385798 h 2077916"/>
              <a:gd name="connsiteX2298" fmla="*/ 146633 w 407778"/>
              <a:gd name="connsiteY2298" fmla="*/ 384219 h 2077916"/>
              <a:gd name="connsiteX2299" fmla="*/ 140500 w 407778"/>
              <a:gd name="connsiteY2299" fmla="*/ 354280 h 2077916"/>
              <a:gd name="connsiteX2300" fmla="*/ 215912 w 407778"/>
              <a:gd name="connsiteY2300" fmla="*/ 273477 h 2077916"/>
              <a:gd name="connsiteX2301" fmla="*/ 219706 w 407778"/>
              <a:gd name="connsiteY2301" fmla="*/ 303090 h 2077916"/>
              <a:gd name="connsiteX2302" fmla="*/ 221941 w 407778"/>
              <a:gd name="connsiteY2302" fmla="*/ 331428 h 2077916"/>
              <a:gd name="connsiteX2303" fmla="*/ 220544 w 407778"/>
              <a:gd name="connsiteY2303" fmla="*/ 337995 h 2077916"/>
              <a:gd name="connsiteX2304" fmla="*/ 214626 w 407778"/>
              <a:gd name="connsiteY2304" fmla="*/ 325573 h 2077916"/>
              <a:gd name="connsiteX2305" fmla="*/ 214380 w 407778"/>
              <a:gd name="connsiteY2305" fmla="*/ 322986 h 2077916"/>
              <a:gd name="connsiteX2306" fmla="*/ 98519 w 407778"/>
              <a:gd name="connsiteY2306" fmla="*/ 347945 h 2077916"/>
              <a:gd name="connsiteX2307" fmla="*/ 127639 w 407778"/>
              <a:gd name="connsiteY2307" fmla="*/ 409655 h 2077916"/>
              <a:gd name="connsiteX2308" fmla="*/ 128114 w 407778"/>
              <a:gd name="connsiteY2308" fmla="*/ 410824 h 2077916"/>
              <a:gd name="connsiteX2309" fmla="*/ 129444 w 407778"/>
              <a:gd name="connsiteY2309" fmla="*/ 443525 h 2077916"/>
              <a:gd name="connsiteX2310" fmla="*/ 139121 w 407778"/>
              <a:gd name="connsiteY2310" fmla="*/ 528924 h 2077916"/>
              <a:gd name="connsiteX2311" fmla="*/ 137213 w 407778"/>
              <a:gd name="connsiteY2311" fmla="*/ 561017 h 2077916"/>
              <a:gd name="connsiteX2312" fmla="*/ 136759 w 407778"/>
              <a:gd name="connsiteY2312" fmla="*/ 566278 h 2077916"/>
              <a:gd name="connsiteX2313" fmla="*/ 134922 w 407778"/>
              <a:gd name="connsiteY2313" fmla="*/ 558342 h 2077916"/>
              <a:gd name="connsiteX2314" fmla="*/ 89030 w 407778"/>
              <a:gd name="connsiteY2314" fmla="*/ 396812 h 2077916"/>
              <a:gd name="connsiteX2315" fmla="*/ 87160 w 407778"/>
              <a:gd name="connsiteY2315" fmla="*/ 394953 h 2077916"/>
              <a:gd name="connsiteX2316" fmla="*/ 88227 w 407778"/>
              <a:gd name="connsiteY2316" fmla="*/ 371915 h 2077916"/>
              <a:gd name="connsiteX2317" fmla="*/ 99157 w 407778"/>
              <a:gd name="connsiteY2317" fmla="*/ 353850 h 2077916"/>
              <a:gd name="connsiteX2318" fmla="*/ 302131 w 407778"/>
              <a:gd name="connsiteY2318" fmla="*/ 216696 h 2077916"/>
              <a:gd name="connsiteX2319" fmla="*/ 309491 w 407778"/>
              <a:gd name="connsiteY2319" fmla="*/ 234534 h 2077916"/>
              <a:gd name="connsiteX2320" fmla="*/ 324268 w 407778"/>
              <a:gd name="connsiteY2320" fmla="*/ 275374 h 2077916"/>
              <a:gd name="connsiteX2321" fmla="*/ 324787 w 407778"/>
              <a:gd name="connsiteY2321" fmla="*/ 282027 h 2077916"/>
              <a:gd name="connsiteX2322" fmla="*/ 333648 w 407778"/>
              <a:gd name="connsiteY2322" fmla="*/ 391779 h 2077916"/>
              <a:gd name="connsiteX2323" fmla="*/ 331195 w 407778"/>
              <a:gd name="connsiteY2323" fmla="*/ 416736 h 2077916"/>
              <a:gd name="connsiteX2324" fmla="*/ 314007 w 407778"/>
              <a:gd name="connsiteY2324" fmla="*/ 357112 h 2077916"/>
              <a:gd name="connsiteX2325" fmla="*/ 304549 w 407778"/>
              <a:gd name="connsiteY2325" fmla="*/ 275033 h 2077916"/>
              <a:gd name="connsiteX2326" fmla="*/ 58860 w 407778"/>
              <a:gd name="connsiteY2326" fmla="*/ 370952 h 2077916"/>
              <a:gd name="connsiteX2327" fmla="*/ 65086 w 407778"/>
              <a:gd name="connsiteY2327" fmla="*/ 375019 h 2077916"/>
              <a:gd name="connsiteX2328" fmla="*/ 83589 w 407778"/>
              <a:gd name="connsiteY2328" fmla="*/ 413659 h 2077916"/>
              <a:gd name="connsiteX2329" fmla="*/ 84100 w 407778"/>
              <a:gd name="connsiteY2329" fmla="*/ 419419 h 2077916"/>
              <a:gd name="connsiteX2330" fmla="*/ 84274 w 407778"/>
              <a:gd name="connsiteY2330" fmla="*/ 433240 h 2077916"/>
              <a:gd name="connsiteX2331" fmla="*/ 75262 w 407778"/>
              <a:gd name="connsiteY2331" fmla="*/ 405650 h 2077916"/>
              <a:gd name="connsiteX2332" fmla="*/ 59661 w 407778"/>
              <a:gd name="connsiteY2332" fmla="*/ 375834 h 2077916"/>
              <a:gd name="connsiteX2333" fmla="*/ 250713 w 407778"/>
              <a:gd name="connsiteY2333" fmla="*/ 236773 h 2077916"/>
              <a:gd name="connsiteX2334" fmla="*/ 265022 w 407778"/>
              <a:gd name="connsiteY2334" fmla="*/ 328255 h 2077916"/>
              <a:gd name="connsiteX2335" fmla="*/ 234621 w 407778"/>
              <a:gd name="connsiteY2335" fmla="*/ 278155 h 2077916"/>
              <a:gd name="connsiteX2336" fmla="*/ 48745 w 407778"/>
              <a:gd name="connsiteY2336" fmla="*/ 364345 h 2077916"/>
              <a:gd name="connsiteX2337" fmla="*/ 56198 w 407778"/>
              <a:gd name="connsiteY2337" fmla="*/ 369213 h 2077916"/>
              <a:gd name="connsiteX2338" fmla="*/ 59661 w 407778"/>
              <a:gd name="connsiteY2338" fmla="*/ 375834 h 2077916"/>
              <a:gd name="connsiteX2339" fmla="*/ 74242 w 407778"/>
              <a:gd name="connsiteY2339" fmla="*/ 464633 h 2077916"/>
              <a:gd name="connsiteX2340" fmla="*/ 76400 w 407778"/>
              <a:gd name="connsiteY2340" fmla="*/ 489191 h 2077916"/>
              <a:gd name="connsiteX2341" fmla="*/ 69319 w 407778"/>
              <a:gd name="connsiteY2341" fmla="*/ 474859 h 2077916"/>
              <a:gd name="connsiteX2342" fmla="*/ 50421 w 407778"/>
              <a:gd name="connsiteY2342" fmla="*/ 436758 h 2077916"/>
              <a:gd name="connsiteX2343" fmla="*/ 50238 w 407778"/>
              <a:gd name="connsiteY2343" fmla="*/ 436391 h 2077916"/>
              <a:gd name="connsiteX2344" fmla="*/ 48800 w 407778"/>
              <a:gd name="connsiteY2344" fmla="*/ 427329 h 2077916"/>
              <a:gd name="connsiteX2345" fmla="*/ 48745 w 407778"/>
              <a:gd name="connsiteY2345" fmla="*/ 364345 h 2077916"/>
              <a:gd name="connsiteX2346" fmla="*/ 138893 w 407778"/>
              <a:gd name="connsiteY2346" fmla="*/ 304662 h 2077916"/>
              <a:gd name="connsiteX2347" fmla="*/ 168330 w 407778"/>
              <a:gd name="connsiteY2347" fmla="*/ 317457 h 2077916"/>
              <a:gd name="connsiteX2348" fmla="*/ 172491 w 407778"/>
              <a:gd name="connsiteY2348" fmla="*/ 387225 h 2077916"/>
              <a:gd name="connsiteX2349" fmla="*/ 140194 w 407778"/>
              <a:gd name="connsiteY2349" fmla="*/ 325080 h 2077916"/>
              <a:gd name="connsiteX2350" fmla="*/ 216719 w 407778"/>
              <a:gd name="connsiteY2350" fmla="*/ 247424 h 2077916"/>
              <a:gd name="connsiteX2351" fmla="*/ 224230 w 407778"/>
              <a:gd name="connsiteY2351" fmla="*/ 261030 h 2077916"/>
              <a:gd name="connsiteX2352" fmla="*/ 234621 w 407778"/>
              <a:gd name="connsiteY2352" fmla="*/ 278155 h 2077916"/>
              <a:gd name="connsiteX2353" fmla="*/ 231642 w 407778"/>
              <a:gd name="connsiteY2353" fmla="*/ 285815 h 2077916"/>
              <a:gd name="connsiteX2354" fmla="*/ 224790 w 407778"/>
              <a:gd name="connsiteY2354" fmla="*/ 318035 h 2077916"/>
              <a:gd name="connsiteX2355" fmla="*/ 216214 w 407778"/>
              <a:gd name="connsiteY2355" fmla="*/ 263720 h 2077916"/>
              <a:gd name="connsiteX2356" fmla="*/ 168201 w 407778"/>
              <a:gd name="connsiteY2356" fmla="*/ 270703 h 2077916"/>
              <a:gd name="connsiteX2357" fmla="*/ 174545 w 407778"/>
              <a:gd name="connsiteY2357" fmla="*/ 304014 h 2077916"/>
              <a:gd name="connsiteX2358" fmla="*/ 178072 w 407778"/>
              <a:gd name="connsiteY2358" fmla="*/ 319517 h 2077916"/>
              <a:gd name="connsiteX2359" fmla="*/ 178262 w 407778"/>
              <a:gd name="connsiteY2359" fmla="*/ 322355 h 2077916"/>
              <a:gd name="connsiteX2360" fmla="*/ 168954 w 407778"/>
              <a:gd name="connsiteY2360" fmla="*/ 317729 h 2077916"/>
              <a:gd name="connsiteX2361" fmla="*/ 168330 w 407778"/>
              <a:gd name="connsiteY2361" fmla="*/ 317457 h 2077916"/>
              <a:gd name="connsiteX2362" fmla="*/ 167730 w 407778"/>
              <a:gd name="connsiteY2362" fmla="*/ 307402 h 2077916"/>
              <a:gd name="connsiteX2363" fmla="*/ 204236 w 407778"/>
              <a:gd name="connsiteY2363" fmla="*/ 246455 h 2077916"/>
              <a:gd name="connsiteX2364" fmla="*/ 209780 w 407778"/>
              <a:gd name="connsiteY2364" fmla="*/ 274697 h 2077916"/>
              <a:gd name="connsiteX2365" fmla="*/ 214380 w 407778"/>
              <a:gd name="connsiteY2365" fmla="*/ 322986 h 2077916"/>
              <a:gd name="connsiteX2366" fmla="*/ 214319 w 407778"/>
              <a:gd name="connsiteY2366" fmla="*/ 324930 h 2077916"/>
              <a:gd name="connsiteX2367" fmla="*/ 211720 w 407778"/>
              <a:gd name="connsiteY2367" fmla="*/ 319473 h 2077916"/>
              <a:gd name="connsiteX2368" fmla="*/ 123523 w 407778"/>
              <a:gd name="connsiteY2368" fmla="*/ 297982 h 2077916"/>
              <a:gd name="connsiteX2369" fmla="*/ 128624 w 407778"/>
              <a:gd name="connsiteY2369" fmla="*/ 300198 h 2077916"/>
              <a:gd name="connsiteX2370" fmla="*/ 133450 w 407778"/>
              <a:gd name="connsiteY2370" fmla="*/ 319855 h 2077916"/>
              <a:gd name="connsiteX2371" fmla="*/ 140500 w 407778"/>
              <a:gd name="connsiteY2371" fmla="*/ 354280 h 2077916"/>
              <a:gd name="connsiteX2372" fmla="*/ 141025 w 407778"/>
              <a:gd name="connsiteY2372" fmla="*/ 404185 h 2077916"/>
              <a:gd name="connsiteX2373" fmla="*/ 134460 w 407778"/>
              <a:gd name="connsiteY2373" fmla="*/ 389619 h 2077916"/>
              <a:gd name="connsiteX2374" fmla="*/ 131783 w 407778"/>
              <a:gd name="connsiteY2374" fmla="*/ 365623 h 2077916"/>
              <a:gd name="connsiteX2375" fmla="*/ 125380 w 407778"/>
              <a:gd name="connsiteY2375" fmla="*/ 317390 h 2077916"/>
              <a:gd name="connsiteX2376" fmla="*/ 123889 w 407778"/>
              <a:gd name="connsiteY2376" fmla="*/ 306973 h 2077916"/>
              <a:gd name="connsiteX2377" fmla="*/ 292880 w 407778"/>
              <a:gd name="connsiteY2377" fmla="*/ 186148 h 2077916"/>
              <a:gd name="connsiteX2378" fmla="*/ 301310 w 407778"/>
              <a:gd name="connsiteY2378" fmla="*/ 196877 h 2077916"/>
              <a:gd name="connsiteX2379" fmla="*/ 302131 w 407778"/>
              <a:gd name="connsiteY2379" fmla="*/ 216696 h 2077916"/>
              <a:gd name="connsiteX2380" fmla="*/ 292984 w 407778"/>
              <a:gd name="connsiteY2380" fmla="*/ 194526 h 2077916"/>
              <a:gd name="connsiteX2381" fmla="*/ 205201 w 407778"/>
              <a:gd name="connsiteY2381" fmla="*/ 226562 h 2077916"/>
              <a:gd name="connsiteX2382" fmla="*/ 212409 w 407778"/>
              <a:gd name="connsiteY2382" fmla="*/ 239618 h 2077916"/>
              <a:gd name="connsiteX2383" fmla="*/ 216214 w 407778"/>
              <a:gd name="connsiteY2383" fmla="*/ 263720 h 2077916"/>
              <a:gd name="connsiteX2384" fmla="*/ 215912 w 407778"/>
              <a:gd name="connsiteY2384" fmla="*/ 273477 h 2077916"/>
              <a:gd name="connsiteX2385" fmla="*/ 213965 w 407778"/>
              <a:gd name="connsiteY2385" fmla="*/ 258278 h 2077916"/>
              <a:gd name="connsiteX2386" fmla="*/ 278734 w 407778"/>
              <a:gd name="connsiteY2386" fmla="*/ 168145 h 2077916"/>
              <a:gd name="connsiteX2387" fmla="*/ 285454 w 407778"/>
              <a:gd name="connsiteY2387" fmla="*/ 176698 h 2077916"/>
              <a:gd name="connsiteX2388" fmla="*/ 287221 w 407778"/>
              <a:gd name="connsiteY2388" fmla="*/ 180559 h 2077916"/>
              <a:gd name="connsiteX2389" fmla="*/ 292984 w 407778"/>
              <a:gd name="connsiteY2389" fmla="*/ 194526 h 2077916"/>
              <a:gd name="connsiteX2390" fmla="*/ 294190 w 407778"/>
              <a:gd name="connsiteY2390" fmla="*/ 291636 h 2077916"/>
              <a:gd name="connsiteX2391" fmla="*/ 278441 w 407778"/>
              <a:gd name="connsiteY2391" fmla="*/ 240079 h 2077916"/>
              <a:gd name="connsiteX2392" fmla="*/ 266660 w 407778"/>
              <a:gd name="connsiteY2392" fmla="*/ 202846 h 2077916"/>
              <a:gd name="connsiteX2393" fmla="*/ 278897 w 407778"/>
              <a:gd name="connsiteY2393" fmla="*/ 177708 h 2077916"/>
              <a:gd name="connsiteX2394" fmla="*/ 200425 w 407778"/>
              <a:gd name="connsiteY2394" fmla="*/ 209278 h 2077916"/>
              <a:gd name="connsiteX2395" fmla="*/ 205201 w 407778"/>
              <a:gd name="connsiteY2395" fmla="*/ 226562 h 2077916"/>
              <a:gd name="connsiteX2396" fmla="*/ 201512 w 407778"/>
              <a:gd name="connsiteY2396" fmla="*/ 219880 h 2077916"/>
              <a:gd name="connsiteX2397" fmla="*/ 27228 w 407778"/>
              <a:gd name="connsiteY2397" fmla="*/ 304376 h 2077916"/>
              <a:gd name="connsiteX2398" fmla="*/ 53981 w 407778"/>
              <a:gd name="connsiteY2398" fmla="*/ 351828 h 2077916"/>
              <a:gd name="connsiteX2399" fmla="*/ 56520 w 407778"/>
              <a:gd name="connsiteY2399" fmla="*/ 357130 h 2077916"/>
              <a:gd name="connsiteX2400" fmla="*/ 57015 w 407778"/>
              <a:gd name="connsiteY2400" fmla="*/ 359717 h 2077916"/>
              <a:gd name="connsiteX2401" fmla="*/ 58860 w 407778"/>
              <a:gd name="connsiteY2401" fmla="*/ 370952 h 2077916"/>
              <a:gd name="connsiteX2402" fmla="*/ 56198 w 407778"/>
              <a:gd name="connsiteY2402" fmla="*/ 369213 h 2077916"/>
              <a:gd name="connsiteX2403" fmla="*/ 28676 w 407778"/>
              <a:gd name="connsiteY2403" fmla="*/ 316611 h 2077916"/>
              <a:gd name="connsiteX2404" fmla="*/ 186752 w 407778"/>
              <a:gd name="connsiteY2404" fmla="*/ 193144 h 2077916"/>
              <a:gd name="connsiteX2405" fmla="*/ 201512 w 407778"/>
              <a:gd name="connsiteY2405" fmla="*/ 219880 h 2077916"/>
              <a:gd name="connsiteX2406" fmla="*/ 204236 w 407778"/>
              <a:gd name="connsiteY2406" fmla="*/ 246455 h 2077916"/>
              <a:gd name="connsiteX2407" fmla="*/ 199035 w 407778"/>
              <a:gd name="connsiteY2407" fmla="*/ 219964 h 2077916"/>
              <a:gd name="connsiteX2408" fmla="*/ 178271 w 407778"/>
              <a:gd name="connsiteY2408" fmla="*/ 184261 h 2077916"/>
              <a:gd name="connsiteX2409" fmla="*/ 183368 w 407778"/>
              <a:gd name="connsiteY2409" fmla="*/ 199864 h 2077916"/>
              <a:gd name="connsiteX2410" fmla="*/ 187448 w 407778"/>
              <a:gd name="connsiteY2410" fmla="*/ 216973 h 2077916"/>
              <a:gd name="connsiteX2411" fmla="*/ 186428 w 407778"/>
              <a:gd name="connsiteY2411" fmla="*/ 275956 h 2077916"/>
              <a:gd name="connsiteX2412" fmla="*/ 190041 w 407778"/>
              <a:gd name="connsiteY2412" fmla="*/ 328211 h 2077916"/>
              <a:gd name="connsiteX2413" fmla="*/ 178776 w 407778"/>
              <a:gd name="connsiteY2413" fmla="*/ 322611 h 2077916"/>
              <a:gd name="connsiteX2414" fmla="*/ 178072 w 407778"/>
              <a:gd name="connsiteY2414" fmla="*/ 319517 h 2077916"/>
              <a:gd name="connsiteX2415" fmla="*/ 177867 w 407778"/>
              <a:gd name="connsiteY2415" fmla="*/ 316459 h 2077916"/>
              <a:gd name="connsiteX2416" fmla="*/ 173680 w 407778"/>
              <a:gd name="connsiteY2416" fmla="*/ 225812 h 2077916"/>
              <a:gd name="connsiteX2417" fmla="*/ 13072 w 407778"/>
              <a:gd name="connsiteY2417" fmla="*/ 286788 h 2077916"/>
              <a:gd name="connsiteX2418" fmla="*/ 28676 w 407778"/>
              <a:gd name="connsiteY2418" fmla="*/ 316611 h 2077916"/>
              <a:gd name="connsiteX2419" fmla="*/ 31067 w 407778"/>
              <a:gd name="connsiteY2419" fmla="*/ 336809 h 2077916"/>
              <a:gd name="connsiteX2420" fmla="*/ 39434 w 407778"/>
              <a:gd name="connsiteY2420" fmla="*/ 414662 h 2077916"/>
              <a:gd name="connsiteX2421" fmla="*/ 36512 w 407778"/>
              <a:gd name="connsiteY2421" fmla="*/ 408785 h 2077916"/>
              <a:gd name="connsiteX2422" fmla="*/ 30047 w 407778"/>
              <a:gd name="connsiteY2422" fmla="*/ 395792 h 2077916"/>
              <a:gd name="connsiteX2423" fmla="*/ 29027 w 407778"/>
              <a:gd name="connsiteY2423" fmla="*/ 454774 h 2077916"/>
              <a:gd name="connsiteX2424" fmla="*/ 36846 w 407778"/>
              <a:gd name="connsiteY2424" fmla="*/ 527525 h 2077916"/>
              <a:gd name="connsiteX2425" fmla="*/ 23377 w 407778"/>
              <a:gd name="connsiteY2425" fmla="*/ 491064 h 2077916"/>
              <a:gd name="connsiteX2426" fmla="*/ 20188 w 407778"/>
              <a:gd name="connsiteY2426" fmla="*/ 441006 h 2077916"/>
              <a:gd name="connsiteX2427" fmla="*/ 17098 w 407778"/>
              <a:gd name="connsiteY2427" fmla="*/ 302354 h 2077916"/>
              <a:gd name="connsiteX2428" fmla="*/ 179129 w 407778"/>
              <a:gd name="connsiteY2428" fmla="*/ 176501 h 2077916"/>
              <a:gd name="connsiteX2429" fmla="*/ 186752 w 407778"/>
              <a:gd name="connsiteY2429" fmla="*/ 193144 h 2077916"/>
              <a:gd name="connsiteX2430" fmla="*/ 178868 w 407778"/>
              <a:gd name="connsiteY2430" fmla="*/ 178864 h 2077916"/>
              <a:gd name="connsiteX2431" fmla="*/ 173388 w 407778"/>
              <a:gd name="connsiteY2431" fmla="*/ 168937 h 2077916"/>
              <a:gd name="connsiteX2432" fmla="*/ 178868 w 407778"/>
              <a:gd name="connsiteY2432" fmla="*/ 178864 h 2077916"/>
              <a:gd name="connsiteX2433" fmla="*/ 178271 w 407778"/>
              <a:gd name="connsiteY2433" fmla="*/ 184261 h 2077916"/>
              <a:gd name="connsiteX2434" fmla="*/ 176889 w 407778"/>
              <a:gd name="connsiteY2434" fmla="*/ 180029 h 2077916"/>
              <a:gd name="connsiteX2435" fmla="*/ 232120 w 407778"/>
              <a:gd name="connsiteY2435" fmla="*/ 121145 h 2077916"/>
              <a:gd name="connsiteX2436" fmla="*/ 244523 w 407778"/>
              <a:gd name="connsiteY2436" fmla="*/ 132969 h 2077916"/>
              <a:gd name="connsiteX2437" fmla="*/ 245797 w 407778"/>
              <a:gd name="connsiteY2437" fmla="*/ 136908 h 2077916"/>
              <a:gd name="connsiteX2438" fmla="*/ 266660 w 407778"/>
              <a:gd name="connsiteY2438" fmla="*/ 202846 h 2077916"/>
              <a:gd name="connsiteX2439" fmla="*/ 252968 w 407778"/>
              <a:gd name="connsiteY2439" fmla="*/ 230974 h 2077916"/>
              <a:gd name="connsiteX2440" fmla="*/ 250713 w 407778"/>
              <a:gd name="connsiteY2440" fmla="*/ 236773 h 2077916"/>
              <a:gd name="connsiteX2441" fmla="*/ 244925 w 407778"/>
              <a:gd name="connsiteY2441" fmla="*/ 199766 h 2077916"/>
              <a:gd name="connsiteX2442" fmla="*/ 189393 w 407778"/>
              <a:gd name="connsiteY2442" fmla="*/ 139210 h 2077916"/>
              <a:gd name="connsiteX2443" fmla="*/ 191498 w 407778"/>
              <a:gd name="connsiteY2443" fmla="*/ 147322 h 2077916"/>
              <a:gd name="connsiteX2444" fmla="*/ 200052 w 407778"/>
              <a:gd name="connsiteY2444" fmla="*/ 205638 h 2077916"/>
              <a:gd name="connsiteX2445" fmla="*/ 200425 w 407778"/>
              <a:gd name="connsiteY2445" fmla="*/ 209278 h 2077916"/>
              <a:gd name="connsiteX2446" fmla="*/ 200154 w 407778"/>
              <a:gd name="connsiteY2446" fmla="*/ 208294 h 2077916"/>
              <a:gd name="connsiteX2447" fmla="*/ 188468 w 407778"/>
              <a:gd name="connsiteY2447" fmla="*/ 157991 h 2077916"/>
              <a:gd name="connsiteX2448" fmla="*/ 187019 w 407778"/>
              <a:gd name="connsiteY2448" fmla="*/ 116789 h 2077916"/>
              <a:gd name="connsiteX2449" fmla="*/ 189623 w 407778"/>
              <a:gd name="connsiteY2449" fmla="*/ 134537 h 2077916"/>
              <a:gd name="connsiteX2450" fmla="*/ 189393 w 407778"/>
              <a:gd name="connsiteY2450" fmla="*/ 139210 h 2077916"/>
              <a:gd name="connsiteX2451" fmla="*/ 185818 w 407778"/>
              <a:gd name="connsiteY2451" fmla="*/ 125440 h 2077916"/>
              <a:gd name="connsiteX2452" fmla="*/ 193154 w 407778"/>
              <a:gd name="connsiteY2452" fmla="*/ 89482 h 2077916"/>
              <a:gd name="connsiteX2453" fmla="*/ 215786 w 407778"/>
              <a:gd name="connsiteY2453" fmla="*/ 105572 h 2077916"/>
              <a:gd name="connsiteX2454" fmla="*/ 224933 w 407778"/>
              <a:gd name="connsiteY2454" fmla="*/ 114293 h 2077916"/>
              <a:gd name="connsiteX2455" fmla="*/ 217443 w 407778"/>
              <a:gd name="connsiteY2455" fmla="*/ 224027 h 2077916"/>
              <a:gd name="connsiteX2456" fmla="*/ 216719 w 407778"/>
              <a:gd name="connsiteY2456" fmla="*/ 247424 h 2077916"/>
              <a:gd name="connsiteX2457" fmla="*/ 212409 w 407778"/>
              <a:gd name="connsiteY2457" fmla="*/ 239618 h 2077916"/>
              <a:gd name="connsiteX2458" fmla="*/ 207679 w 407778"/>
              <a:gd name="connsiteY2458" fmla="*/ 209660 h 2077916"/>
              <a:gd name="connsiteX2459" fmla="*/ 191498 w 407778"/>
              <a:gd name="connsiteY2459" fmla="*/ 147322 h 2077916"/>
              <a:gd name="connsiteX2460" fmla="*/ 189623 w 407778"/>
              <a:gd name="connsiteY2460" fmla="*/ 134537 h 2077916"/>
              <a:gd name="connsiteX2461" fmla="*/ 190474 w 407778"/>
              <a:gd name="connsiteY2461" fmla="*/ 117253 h 2077916"/>
              <a:gd name="connsiteX2462" fmla="*/ 23912 w 407778"/>
              <a:gd name="connsiteY2462" fmla="*/ 196981 h 2077916"/>
              <a:gd name="connsiteX2463" fmla="*/ 33885 w 407778"/>
              <a:gd name="connsiteY2463" fmla="*/ 216048 h 2077916"/>
              <a:gd name="connsiteX2464" fmla="*/ 66273 w 407778"/>
              <a:gd name="connsiteY2464" fmla="*/ 279613 h 2077916"/>
              <a:gd name="connsiteX2465" fmla="*/ 66656 w 407778"/>
              <a:gd name="connsiteY2465" fmla="*/ 280424 h 2077916"/>
              <a:gd name="connsiteX2466" fmla="*/ 72411 w 407778"/>
              <a:gd name="connsiteY2466" fmla="*/ 310473 h 2077916"/>
              <a:gd name="connsiteX2467" fmla="*/ 78853 w 407778"/>
              <a:gd name="connsiteY2467" fmla="*/ 360358 h 2077916"/>
              <a:gd name="connsiteX2468" fmla="*/ 81419 w 407778"/>
              <a:gd name="connsiteY2468" fmla="*/ 389245 h 2077916"/>
              <a:gd name="connsiteX2469" fmla="*/ 70988 w 407778"/>
              <a:gd name="connsiteY2469" fmla="*/ 378874 h 2077916"/>
              <a:gd name="connsiteX2470" fmla="*/ 65086 w 407778"/>
              <a:gd name="connsiteY2470" fmla="*/ 375019 h 2077916"/>
              <a:gd name="connsiteX2471" fmla="*/ 56520 w 407778"/>
              <a:gd name="connsiteY2471" fmla="*/ 357130 h 2077916"/>
              <a:gd name="connsiteX2472" fmla="*/ 37016 w 407778"/>
              <a:gd name="connsiteY2472" fmla="*/ 255219 h 2077916"/>
              <a:gd name="connsiteX2473" fmla="*/ 145345 w 407778"/>
              <a:gd name="connsiteY2473" fmla="*/ 107216 h 2077916"/>
              <a:gd name="connsiteX2474" fmla="*/ 157022 w 407778"/>
              <a:gd name="connsiteY2474" fmla="*/ 139293 h 2077916"/>
              <a:gd name="connsiteX2475" fmla="*/ 168245 w 407778"/>
              <a:gd name="connsiteY2475" fmla="*/ 159623 h 2077916"/>
              <a:gd name="connsiteX2476" fmla="*/ 169100 w 407778"/>
              <a:gd name="connsiteY2476" fmla="*/ 200673 h 2077916"/>
              <a:gd name="connsiteX2477" fmla="*/ 168201 w 407778"/>
              <a:gd name="connsiteY2477" fmla="*/ 270703 h 2077916"/>
              <a:gd name="connsiteX2478" fmla="*/ 165870 w 407778"/>
              <a:gd name="connsiteY2478" fmla="*/ 258462 h 2077916"/>
              <a:gd name="connsiteX2479" fmla="*/ 156002 w 407778"/>
              <a:gd name="connsiteY2479" fmla="*/ 198276 h 2077916"/>
              <a:gd name="connsiteX2480" fmla="*/ 146103 w 407778"/>
              <a:gd name="connsiteY2480" fmla="*/ 120184 h 2077916"/>
              <a:gd name="connsiteX2481" fmla="*/ 182062 w 407778"/>
              <a:gd name="connsiteY2481" fmla="*/ 81596 h 2077916"/>
              <a:gd name="connsiteX2482" fmla="*/ 188361 w 407778"/>
              <a:gd name="connsiteY2482" fmla="*/ 86074 h 2077916"/>
              <a:gd name="connsiteX2483" fmla="*/ 189488 w 407778"/>
              <a:gd name="connsiteY2483" fmla="*/ 99008 h 2077916"/>
              <a:gd name="connsiteX2484" fmla="*/ 187019 w 407778"/>
              <a:gd name="connsiteY2484" fmla="*/ 116789 h 2077916"/>
              <a:gd name="connsiteX2485" fmla="*/ 183219 w 407778"/>
              <a:gd name="connsiteY2485" fmla="*/ 90880 h 2077916"/>
              <a:gd name="connsiteX2486" fmla="*/ 162810 w 407778"/>
              <a:gd name="connsiteY2486" fmla="*/ 67908 h 2077916"/>
              <a:gd name="connsiteX2487" fmla="*/ 172712 w 407778"/>
              <a:gd name="connsiteY2487" fmla="*/ 74948 h 2077916"/>
              <a:gd name="connsiteX2488" fmla="*/ 185818 w 407778"/>
              <a:gd name="connsiteY2488" fmla="*/ 125440 h 2077916"/>
              <a:gd name="connsiteX2489" fmla="*/ 180685 w 407778"/>
              <a:gd name="connsiteY2489" fmla="*/ 162420 h 2077916"/>
              <a:gd name="connsiteX2490" fmla="*/ 179129 w 407778"/>
              <a:gd name="connsiteY2490" fmla="*/ 176501 h 2077916"/>
              <a:gd name="connsiteX2491" fmla="*/ 174699 w 407778"/>
              <a:gd name="connsiteY2491" fmla="*/ 166830 h 2077916"/>
              <a:gd name="connsiteX2492" fmla="*/ 172502 w 407778"/>
              <a:gd name="connsiteY2492" fmla="*/ 166131 h 2077916"/>
              <a:gd name="connsiteX2493" fmla="*/ 173388 w 407778"/>
              <a:gd name="connsiteY2493" fmla="*/ 168937 h 2077916"/>
              <a:gd name="connsiteX2494" fmla="*/ 168245 w 407778"/>
              <a:gd name="connsiteY2494" fmla="*/ 159623 h 2077916"/>
              <a:gd name="connsiteX2495" fmla="*/ 166880 w 407778"/>
              <a:gd name="connsiteY2495" fmla="*/ 94078 h 2077916"/>
              <a:gd name="connsiteX2496" fmla="*/ 13748 w 407778"/>
              <a:gd name="connsiteY2496" fmla="*/ 151813 h 2077916"/>
              <a:gd name="connsiteX2497" fmla="*/ 23912 w 407778"/>
              <a:gd name="connsiteY2497" fmla="*/ 196981 h 2077916"/>
              <a:gd name="connsiteX2498" fmla="*/ 15511 w 407778"/>
              <a:gd name="connsiteY2498" fmla="*/ 180919 h 2077916"/>
              <a:gd name="connsiteX2499" fmla="*/ 13940 w 407778"/>
              <a:gd name="connsiteY2499" fmla="*/ 156915 h 2077916"/>
              <a:gd name="connsiteX2500" fmla="*/ 0 w 407778"/>
              <a:gd name="connsiteY2500" fmla="*/ 151336 h 2077916"/>
              <a:gd name="connsiteX2501" fmla="*/ 3536 w 407778"/>
              <a:gd name="connsiteY2501" fmla="*/ 158026 h 2077916"/>
              <a:gd name="connsiteX2502" fmla="*/ 15511 w 407778"/>
              <a:gd name="connsiteY2502" fmla="*/ 180919 h 2077916"/>
              <a:gd name="connsiteX2503" fmla="*/ 17199 w 407778"/>
              <a:gd name="connsiteY2503" fmla="*/ 206720 h 2077916"/>
              <a:gd name="connsiteX2504" fmla="*/ 22722 w 407778"/>
              <a:gd name="connsiteY2504" fmla="*/ 266317 h 2077916"/>
              <a:gd name="connsiteX2505" fmla="*/ 27228 w 407778"/>
              <a:gd name="connsiteY2505" fmla="*/ 304376 h 2077916"/>
              <a:gd name="connsiteX2506" fmla="*/ 9480 w 407778"/>
              <a:gd name="connsiteY2506" fmla="*/ 272897 h 2077916"/>
              <a:gd name="connsiteX2507" fmla="*/ 13072 w 407778"/>
              <a:gd name="connsiteY2507" fmla="*/ 286788 h 2077916"/>
              <a:gd name="connsiteX2508" fmla="*/ 0 w 407778"/>
              <a:gd name="connsiteY2508" fmla="*/ 261803 h 2077916"/>
              <a:gd name="connsiteX2509" fmla="*/ 0 w 407778"/>
              <a:gd name="connsiteY2509" fmla="*/ 221599 h 2077916"/>
              <a:gd name="connsiteX2510" fmla="*/ 689 w 407778"/>
              <a:gd name="connsiteY2510" fmla="*/ 220745 h 2077916"/>
              <a:gd name="connsiteX2511" fmla="*/ 1173 w 407778"/>
              <a:gd name="connsiteY2511" fmla="*/ 206612 h 2077916"/>
              <a:gd name="connsiteX2512" fmla="*/ 0 w 407778"/>
              <a:gd name="connsiteY2512" fmla="*/ 214091 h 2077916"/>
              <a:gd name="connsiteX2513" fmla="*/ 135738 w 407778"/>
              <a:gd name="connsiteY2513" fmla="*/ 52249 h 2077916"/>
              <a:gd name="connsiteX2514" fmla="*/ 152146 w 407778"/>
              <a:gd name="connsiteY2514" fmla="*/ 60649 h 2077916"/>
              <a:gd name="connsiteX2515" fmla="*/ 152281 w 407778"/>
              <a:gd name="connsiteY2515" fmla="*/ 64235 h 2077916"/>
              <a:gd name="connsiteX2516" fmla="*/ 144733 w 407778"/>
              <a:gd name="connsiteY2516" fmla="*/ 96727 h 2077916"/>
              <a:gd name="connsiteX2517" fmla="*/ 145345 w 407778"/>
              <a:gd name="connsiteY2517" fmla="*/ 107216 h 2077916"/>
              <a:gd name="connsiteX2518" fmla="*/ 145185 w 407778"/>
              <a:gd name="connsiteY2518" fmla="*/ 106776 h 2077916"/>
              <a:gd name="connsiteX2519" fmla="*/ 139013 w 407778"/>
              <a:gd name="connsiteY2519" fmla="*/ 72259 h 2077916"/>
              <a:gd name="connsiteX2520" fmla="*/ 122337 w 407778"/>
              <a:gd name="connsiteY2520" fmla="*/ 45389 h 2077916"/>
              <a:gd name="connsiteX2521" fmla="*/ 128552 w 407778"/>
              <a:gd name="connsiteY2521" fmla="*/ 48570 h 2077916"/>
              <a:gd name="connsiteX2522" fmla="*/ 128153 w 407778"/>
              <a:gd name="connsiteY2522" fmla="*/ 53465 h 2077916"/>
              <a:gd name="connsiteX2523" fmla="*/ 129485 w 407778"/>
              <a:gd name="connsiteY2523" fmla="*/ 156971 h 2077916"/>
              <a:gd name="connsiteX2524" fmla="*/ 138893 w 407778"/>
              <a:gd name="connsiteY2524" fmla="*/ 304662 h 2077916"/>
              <a:gd name="connsiteX2525" fmla="*/ 128624 w 407778"/>
              <a:gd name="connsiteY2525" fmla="*/ 300198 h 2077916"/>
              <a:gd name="connsiteX2526" fmla="*/ 122618 w 407778"/>
              <a:gd name="connsiteY2526" fmla="*/ 275736 h 2077916"/>
              <a:gd name="connsiteX2527" fmla="*/ 119626 w 407778"/>
              <a:gd name="connsiteY2527" fmla="*/ 202185 h 2077916"/>
              <a:gd name="connsiteX2528" fmla="*/ 84777 w 407778"/>
              <a:gd name="connsiteY2528" fmla="*/ 26316 h 2077916"/>
              <a:gd name="connsiteX2529" fmla="*/ 85552 w 407778"/>
              <a:gd name="connsiteY2529" fmla="*/ 26557 h 2077916"/>
              <a:gd name="connsiteX2530" fmla="*/ 90890 w 407778"/>
              <a:gd name="connsiteY2530" fmla="*/ 29290 h 2077916"/>
              <a:gd name="connsiteX2531" fmla="*/ 88275 w 407778"/>
              <a:gd name="connsiteY2531" fmla="*/ 31159 h 2077916"/>
              <a:gd name="connsiteX2532" fmla="*/ 10079 w 407778"/>
              <a:gd name="connsiteY2532" fmla="*/ 3129 h 2077916"/>
              <a:gd name="connsiteX2533" fmla="*/ 79673 w 407778"/>
              <a:gd name="connsiteY2533" fmla="*/ 24732 h 2077916"/>
              <a:gd name="connsiteX2534" fmla="*/ 80106 w 407778"/>
              <a:gd name="connsiteY2534" fmla="*/ 33058 h 2077916"/>
              <a:gd name="connsiteX2535" fmla="*/ 101948 w 407778"/>
              <a:gd name="connsiteY2535" fmla="*/ 174649 h 2077916"/>
              <a:gd name="connsiteX2536" fmla="*/ 117987 w 407778"/>
              <a:gd name="connsiteY2536" fmla="*/ 256870 h 2077916"/>
              <a:gd name="connsiteX2537" fmla="*/ 122618 w 407778"/>
              <a:gd name="connsiteY2537" fmla="*/ 275736 h 2077916"/>
              <a:gd name="connsiteX2538" fmla="*/ 123523 w 407778"/>
              <a:gd name="connsiteY2538" fmla="*/ 297982 h 2077916"/>
              <a:gd name="connsiteX2539" fmla="*/ 122516 w 407778"/>
              <a:gd name="connsiteY2539" fmla="*/ 297543 h 2077916"/>
              <a:gd name="connsiteX2540" fmla="*/ 123300 w 407778"/>
              <a:gd name="connsiteY2540" fmla="*/ 302858 h 2077916"/>
              <a:gd name="connsiteX2541" fmla="*/ 123889 w 407778"/>
              <a:gd name="connsiteY2541" fmla="*/ 306973 h 2077916"/>
              <a:gd name="connsiteX2542" fmla="*/ 126599 w 407778"/>
              <a:gd name="connsiteY2542" fmla="*/ 373589 h 2077916"/>
              <a:gd name="connsiteX2543" fmla="*/ 94979 w 407778"/>
              <a:gd name="connsiteY2543" fmla="*/ 315221 h 2077916"/>
              <a:gd name="connsiteX2544" fmla="*/ 98519 w 407778"/>
              <a:gd name="connsiteY2544" fmla="*/ 347945 h 2077916"/>
              <a:gd name="connsiteX2545" fmla="*/ 66656 w 407778"/>
              <a:gd name="connsiteY2545" fmla="*/ 280424 h 2077916"/>
              <a:gd name="connsiteX2546" fmla="*/ 56292 w 407778"/>
              <a:gd name="connsiteY2546" fmla="*/ 226308 h 2077916"/>
              <a:gd name="connsiteX2547" fmla="*/ 13559 w 407778"/>
              <a:gd name="connsiteY2547" fmla="*/ 36965 h 2077916"/>
              <a:gd name="connsiteX2548" fmla="*/ 12204 w 407778"/>
              <a:gd name="connsiteY2548" fmla="*/ 25914 h 2077916"/>
              <a:gd name="connsiteX2549" fmla="*/ 12203 w 407778"/>
              <a:gd name="connsiteY2549" fmla="*/ 16223 h 2077916"/>
              <a:gd name="connsiteX2550" fmla="*/ 0 w 407778"/>
              <a:gd name="connsiteY2550" fmla="*/ 0 h 2077916"/>
              <a:gd name="connsiteX2551" fmla="*/ 9385 w 407778"/>
              <a:gd name="connsiteY2551" fmla="*/ 2913 h 2077916"/>
              <a:gd name="connsiteX2552" fmla="*/ 12204 w 407778"/>
              <a:gd name="connsiteY2552" fmla="*/ 25914 h 2077916"/>
              <a:gd name="connsiteX2553" fmla="*/ 12208 w 407778"/>
              <a:gd name="connsiteY2553" fmla="*/ 55241 h 2077916"/>
              <a:gd name="connsiteX2554" fmla="*/ 12392 w 407778"/>
              <a:gd name="connsiteY2554" fmla="*/ 115802 h 2077916"/>
              <a:gd name="connsiteX2555" fmla="*/ 13748 w 407778"/>
              <a:gd name="connsiteY2555" fmla="*/ 151813 h 2077916"/>
              <a:gd name="connsiteX2556" fmla="*/ 0 w 407778"/>
              <a:gd name="connsiteY2556" fmla="*/ 90716 h 207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Lst>
            <a:rect l="l" t="t" r="r" b="b"/>
            <a:pathLst>
              <a:path w="407778" h="2077916">
                <a:moveTo>
                  <a:pt x="185736" y="1977723"/>
                </a:moveTo>
                <a:lnTo>
                  <a:pt x="188018" y="2002157"/>
                </a:lnTo>
                <a:lnTo>
                  <a:pt x="182432" y="2006128"/>
                </a:lnTo>
                <a:lnTo>
                  <a:pt x="184384" y="1993708"/>
                </a:lnTo>
                <a:close/>
                <a:moveTo>
                  <a:pt x="159581" y="1992118"/>
                </a:moveTo>
                <a:lnTo>
                  <a:pt x="170167" y="2014848"/>
                </a:lnTo>
                <a:lnTo>
                  <a:pt x="159533" y="2022409"/>
                </a:lnTo>
                <a:lnTo>
                  <a:pt x="159467" y="2003812"/>
                </a:lnTo>
                <a:close/>
                <a:moveTo>
                  <a:pt x="278401" y="1887811"/>
                </a:moveTo>
                <a:lnTo>
                  <a:pt x="286199" y="1910342"/>
                </a:lnTo>
                <a:lnTo>
                  <a:pt x="279929" y="1918322"/>
                </a:lnTo>
                <a:lnTo>
                  <a:pt x="278875" y="1910851"/>
                </a:lnTo>
                <a:lnTo>
                  <a:pt x="278350" y="1907548"/>
                </a:lnTo>
                <a:lnTo>
                  <a:pt x="278400" y="1888027"/>
                </a:lnTo>
                <a:close/>
                <a:moveTo>
                  <a:pt x="307090" y="1846611"/>
                </a:moveTo>
                <a:lnTo>
                  <a:pt x="309648" y="1849682"/>
                </a:lnTo>
                <a:lnTo>
                  <a:pt x="322185" y="1862436"/>
                </a:lnTo>
                <a:lnTo>
                  <a:pt x="317675" y="1870283"/>
                </a:lnTo>
                <a:lnTo>
                  <a:pt x="317418" y="1870609"/>
                </a:lnTo>
                <a:lnTo>
                  <a:pt x="308317" y="1849632"/>
                </a:lnTo>
                <a:close/>
                <a:moveTo>
                  <a:pt x="56217" y="1991317"/>
                </a:moveTo>
                <a:lnTo>
                  <a:pt x="62961" y="2068443"/>
                </a:lnTo>
                <a:lnTo>
                  <a:pt x="51064" y="2072136"/>
                </a:lnTo>
                <a:lnTo>
                  <a:pt x="51635" y="2034562"/>
                </a:lnTo>
                <a:lnTo>
                  <a:pt x="51763" y="2033348"/>
                </a:lnTo>
                <a:lnTo>
                  <a:pt x="54387" y="2039392"/>
                </a:lnTo>
                <a:cubicBezTo>
                  <a:pt x="63930" y="2061010"/>
                  <a:pt x="62467" y="2055203"/>
                  <a:pt x="54679" y="2025187"/>
                </a:cubicBezTo>
                <a:lnTo>
                  <a:pt x="53226" y="2019545"/>
                </a:lnTo>
                <a:close/>
                <a:moveTo>
                  <a:pt x="276172" y="1808354"/>
                </a:moveTo>
                <a:lnTo>
                  <a:pt x="277877" y="1811549"/>
                </a:lnTo>
                <a:lnTo>
                  <a:pt x="278643" y="1812468"/>
                </a:lnTo>
                <a:lnTo>
                  <a:pt x="278635" y="1813440"/>
                </a:lnTo>
                <a:lnTo>
                  <a:pt x="278401" y="1887811"/>
                </a:lnTo>
                <a:lnTo>
                  <a:pt x="278151" y="1887090"/>
                </a:lnTo>
                <a:lnTo>
                  <a:pt x="272302" y="1869458"/>
                </a:lnTo>
                <a:lnTo>
                  <a:pt x="271291" y="1863093"/>
                </a:lnTo>
                <a:lnTo>
                  <a:pt x="271213" y="1862680"/>
                </a:lnTo>
                <a:lnTo>
                  <a:pt x="272825" y="1853139"/>
                </a:lnTo>
                <a:cubicBezTo>
                  <a:pt x="273810" y="1844746"/>
                  <a:pt x="274761" y="1833751"/>
                  <a:pt x="275647" y="1819644"/>
                </a:cubicBezTo>
                <a:close/>
                <a:moveTo>
                  <a:pt x="259366" y="1815560"/>
                </a:moveTo>
                <a:cubicBezTo>
                  <a:pt x="260470" y="1814240"/>
                  <a:pt x="262476" y="1818805"/>
                  <a:pt x="265641" y="1833329"/>
                </a:cubicBezTo>
                <a:lnTo>
                  <a:pt x="271213" y="1862680"/>
                </a:lnTo>
                <a:lnTo>
                  <a:pt x="270822" y="1864996"/>
                </a:lnTo>
                <a:lnTo>
                  <a:pt x="260576" y="1834110"/>
                </a:lnTo>
                <a:lnTo>
                  <a:pt x="258680" y="1828225"/>
                </a:lnTo>
                <a:lnTo>
                  <a:pt x="258353" y="1821444"/>
                </a:lnTo>
                <a:cubicBezTo>
                  <a:pt x="258487" y="1818351"/>
                  <a:pt x="258814" y="1816220"/>
                  <a:pt x="259366" y="1815560"/>
                </a:cubicBezTo>
                <a:close/>
                <a:moveTo>
                  <a:pt x="255323" y="1817807"/>
                </a:moveTo>
                <a:lnTo>
                  <a:pt x="258680" y="1828225"/>
                </a:lnTo>
                <a:lnTo>
                  <a:pt x="259607" y="1847473"/>
                </a:lnTo>
                <a:cubicBezTo>
                  <a:pt x="261642" y="1867089"/>
                  <a:pt x="265730" y="1885801"/>
                  <a:pt x="269805" y="1871016"/>
                </a:cubicBezTo>
                <a:lnTo>
                  <a:pt x="270822" y="1864996"/>
                </a:lnTo>
                <a:lnTo>
                  <a:pt x="272302" y="1869458"/>
                </a:lnTo>
                <a:lnTo>
                  <a:pt x="278350" y="1907548"/>
                </a:lnTo>
                <a:lnTo>
                  <a:pt x="278318" y="1920373"/>
                </a:lnTo>
                <a:lnTo>
                  <a:pt x="270721" y="1930041"/>
                </a:lnTo>
                <a:lnTo>
                  <a:pt x="262065" y="1938293"/>
                </a:lnTo>
                <a:lnTo>
                  <a:pt x="255353" y="1828534"/>
                </a:lnTo>
                <a:close/>
                <a:moveTo>
                  <a:pt x="356610" y="1745618"/>
                </a:moveTo>
                <a:lnTo>
                  <a:pt x="369352" y="1769520"/>
                </a:lnTo>
                <a:lnTo>
                  <a:pt x="357003" y="1800861"/>
                </a:lnTo>
                <a:lnTo>
                  <a:pt x="356683" y="1797669"/>
                </a:lnTo>
                <a:close/>
                <a:moveTo>
                  <a:pt x="62226" y="1931684"/>
                </a:moveTo>
                <a:lnTo>
                  <a:pt x="61468" y="1941753"/>
                </a:lnTo>
                <a:lnTo>
                  <a:pt x="56217" y="1991317"/>
                </a:lnTo>
                <a:lnTo>
                  <a:pt x="54215" y="1968424"/>
                </a:lnTo>
                <a:close/>
                <a:moveTo>
                  <a:pt x="62877" y="1923017"/>
                </a:moveTo>
                <a:lnTo>
                  <a:pt x="62513" y="1930365"/>
                </a:lnTo>
                <a:lnTo>
                  <a:pt x="62226" y="1931684"/>
                </a:lnTo>
                <a:close/>
                <a:moveTo>
                  <a:pt x="377297" y="1719671"/>
                </a:moveTo>
                <a:lnTo>
                  <a:pt x="384132" y="1731875"/>
                </a:lnTo>
                <a:lnTo>
                  <a:pt x="384059" y="1732192"/>
                </a:lnTo>
                <a:lnTo>
                  <a:pt x="381710" y="1738155"/>
                </a:lnTo>
                <a:close/>
                <a:moveTo>
                  <a:pt x="278907" y="1777247"/>
                </a:moveTo>
                <a:lnTo>
                  <a:pt x="307090" y="1846611"/>
                </a:lnTo>
                <a:lnTo>
                  <a:pt x="278643" y="1812468"/>
                </a:lnTo>
                <a:close/>
                <a:moveTo>
                  <a:pt x="164629" y="1848570"/>
                </a:moveTo>
                <a:lnTo>
                  <a:pt x="168916" y="1862812"/>
                </a:lnTo>
                <a:cubicBezTo>
                  <a:pt x="171038" y="1869430"/>
                  <a:pt x="173372" y="1876537"/>
                  <a:pt x="175283" y="1882667"/>
                </a:cubicBezTo>
                <a:lnTo>
                  <a:pt x="177926" y="1892349"/>
                </a:lnTo>
                <a:lnTo>
                  <a:pt x="178195" y="1896438"/>
                </a:lnTo>
                <a:lnTo>
                  <a:pt x="176569" y="1896029"/>
                </a:lnTo>
                <a:lnTo>
                  <a:pt x="162617" y="1873656"/>
                </a:lnTo>
                <a:lnTo>
                  <a:pt x="162860" y="1868963"/>
                </a:lnTo>
                <a:close/>
                <a:moveTo>
                  <a:pt x="340470" y="1729455"/>
                </a:moveTo>
                <a:lnTo>
                  <a:pt x="340665" y="1730919"/>
                </a:lnTo>
                <a:cubicBezTo>
                  <a:pt x="344681" y="1763670"/>
                  <a:pt x="345831" y="1783301"/>
                  <a:pt x="345804" y="1811408"/>
                </a:cubicBezTo>
                <a:lnTo>
                  <a:pt x="345689" y="1821542"/>
                </a:lnTo>
                <a:lnTo>
                  <a:pt x="330290" y="1848335"/>
                </a:lnTo>
                <a:lnTo>
                  <a:pt x="331930" y="1835176"/>
                </a:lnTo>
                <a:cubicBezTo>
                  <a:pt x="336187" y="1801028"/>
                  <a:pt x="338844" y="1766752"/>
                  <a:pt x="340414" y="1732396"/>
                </a:cubicBezTo>
                <a:close/>
                <a:moveTo>
                  <a:pt x="342869" y="1719842"/>
                </a:moveTo>
                <a:lnTo>
                  <a:pt x="350280" y="1733743"/>
                </a:lnTo>
                <a:lnTo>
                  <a:pt x="356683" y="1797669"/>
                </a:lnTo>
                <a:lnTo>
                  <a:pt x="356689" y="1801658"/>
                </a:lnTo>
                <a:lnTo>
                  <a:pt x="355752" y="1804035"/>
                </a:lnTo>
                <a:lnTo>
                  <a:pt x="350021" y="1814007"/>
                </a:lnTo>
                <a:lnTo>
                  <a:pt x="342809" y="1730979"/>
                </a:lnTo>
                <a:close/>
                <a:moveTo>
                  <a:pt x="104717" y="1870009"/>
                </a:moveTo>
                <a:lnTo>
                  <a:pt x="116777" y="1898291"/>
                </a:lnTo>
                <a:cubicBezTo>
                  <a:pt x="125209" y="1917427"/>
                  <a:pt x="134406" y="1937777"/>
                  <a:pt x="143993" y="1958648"/>
                </a:cubicBezTo>
                <a:lnTo>
                  <a:pt x="147390" y="1965942"/>
                </a:lnTo>
                <a:lnTo>
                  <a:pt x="156328" y="2012611"/>
                </a:lnTo>
                <a:lnTo>
                  <a:pt x="158562" y="2023099"/>
                </a:lnTo>
                <a:lnTo>
                  <a:pt x="153764" y="2026510"/>
                </a:lnTo>
                <a:lnTo>
                  <a:pt x="119752" y="2043922"/>
                </a:lnTo>
                <a:close/>
                <a:moveTo>
                  <a:pt x="167938" y="1827357"/>
                </a:moveTo>
                <a:lnTo>
                  <a:pt x="166402" y="1835406"/>
                </a:lnTo>
                <a:cubicBezTo>
                  <a:pt x="165851" y="1838704"/>
                  <a:pt x="165255" y="1842857"/>
                  <a:pt x="164652" y="1848304"/>
                </a:cubicBezTo>
                <a:lnTo>
                  <a:pt x="164629" y="1848570"/>
                </a:lnTo>
                <a:lnTo>
                  <a:pt x="163821" y="1845885"/>
                </a:lnTo>
                <a:close/>
                <a:moveTo>
                  <a:pt x="347742" y="1705548"/>
                </a:moveTo>
                <a:lnTo>
                  <a:pt x="356579" y="1723343"/>
                </a:lnTo>
                <a:lnTo>
                  <a:pt x="356610" y="1745618"/>
                </a:lnTo>
                <a:lnTo>
                  <a:pt x="350280" y="1733743"/>
                </a:lnTo>
                <a:lnTo>
                  <a:pt x="347738" y="1708371"/>
                </a:lnTo>
                <a:close/>
                <a:moveTo>
                  <a:pt x="337927" y="1710291"/>
                </a:moveTo>
                <a:lnTo>
                  <a:pt x="339456" y="1713438"/>
                </a:lnTo>
                <a:lnTo>
                  <a:pt x="340729" y="1715827"/>
                </a:lnTo>
                <a:lnTo>
                  <a:pt x="340470" y="1729455"/>
                </a:lnTo>
                <a:close/>
                <a:moveTo>
                  <a:pt x="0" y="1914305"/>
                </a:moveTo>
                <a:lnTo>
                  <a:pt x="12369" y="1943113"/>
                </a:lnTo>
                <a:lnTo>
                  <a:pt x="30957" y="1985363"/>
                </a:lnTo>
                <a:lnTo>
                  <a:pt x="40787" y="2032044"/>
                </a:lnTo>
                <a:lnTo>
                  <a:pt x="49022" y="2072770"/>
                </a:lnTo>
                <a:lnTo>
                  <a:pt x="32444" y="2077916"/>
                </a:lnTo>
                <a:lnTo>
                  <a:pt x="29788" y="2070321"/>
                </a:lnTo>
                <a:cubicBezTo>
                  <a:pt x="17755" y="2033109"/>
                  <a:pt x="8530" y="1998468"/>
                  <a:pt x="309" y="1962233"/>
                </a:cubicBezTo>
                <a:lnTo>
                  <a:pt x="0" y="1960682"/>
                </a:lnTo>
                <a:close/>
                <a:moveTo>
                  <a:pt x="341181" y="1692057"/>
                </a:moveTo>
                <a:lnTo>
                  <a:pt x="342999" y="1695853"/>
                </a:lnTo>
                <a:lnTo>
                  <a:pt x="342869" y="1719842"/>
                </a:lnTo>
                <a:lnTo>
                  <a:pt x="340729" y="1715827"/>
                </a:lnTo>
                <a:close/>
                <a:moveTo>
                  <a:pt x="132580" y="1823282"/>
                </a:moveTo>
                <a:lnTo>
                  <a:pt x="144630" y="1844814"/>
                </a:lnTo>
                <a:lnTo>
                  <a:pt x="162617" y="1873656"/>
                </a:lnTo>
                <a:lnTo>
                  <a:pt x="161250" y="1900015"/>
                </a:lnTo>
                <a:cubicBezTo>
                  <a:pt x="160768" y="1912389"/>
                  <a:pt x="160354" y="1926934"/>
                  <a:pt x="160045" y="1944088"/>
                </a:cubicBezTo>
                <a:lnTo>
                  <a:pt x="159581" y="1992118"/>
                </a:lnTo>
                <a:lnTo>
                  <a:pt x="147390" y="1965942"/>
                </a:lnTo>
                <a:lnTo>
                  <a:pt x="142959" y="1942806"/>
                </a:lnTo>
                <a:cubicBezTo>
                  <a:pt x="136251" y="1903359"/>
                  <a:pt x="133578" y="1876206"/>
                  <a:pt x="132719" y="1850018"/>
                </a:cubicBezTo>
                <a:close/>
                <a:moveTo>
                  <a:pt x="353994" y="1678285"/>
                </a:moveTo>
                <a:lnTo>
                  <a:pt x="366632" y="1700628"/>
                </a:lnTo>
                <a:lnTo>
                  <a:pt x="368841" y="1704573"/>
                </a:lnTo>
                <a:lnTo>
                  <a:pt x="369793" y="1709610"/>
                </a:lnTo>
                <a:cubicBezTo>
                  <a:pt x="371361" y="1719559"/>
                  <a:pt x="372204" y="1728909"/>
                  <a:pt x="374839" y="1754468"/>
                </a:cubicBezTo>
                <a:lnTo>
                  <a:pt x="374933" y="1755355"/>
                </a:lnTo>
                <a:lnTo>
                  <a:pt x="374601" y="1756195"/>
                </a:lnTo>
                <a:lnTo>
                  <a:pt x="369700" y="1748520"/>
                </a:lnTo>
                <a:cubicBezTo>
                  <a:pt x="366594" y="1742879"/>
                  <a:pt x="363007" y="1736075"/>
                  <a:pt x="358892" y="1727999"/>
                </a:cubicBezTo>
                <a:lnTo>
                  <a:pt x="356579" y="1723343"/>
                </a:lnTo>
                <a:lnTo>
                  <a:pt x="356577" y="1722140"/>
                </a:lnTo>
                <a:close/>
                <a:moveTo>
                  <a:pt x="255051" y="1718186"/>
                </a:moveTo>
                <a:lnTo>
                  <a:pt x="255629" y="1719955"/>
                </a:lnTo>
                <a:lnTo>
                  <a:pt x="277753" y="1774406"/>
                </a:lnTo>
                <a:lnTo>
                  <a:pt x="276172" y="1808354"/>
                </a:lnTo>
                <a:lnTo>
                  <a:pt x="255189" y="1769023"/>
                </a:lnTo>
                <a:lnTo>
                  <a:pt x="255050" y="1718306"/>
                </a:lnTo>
                <a:close/>
                <a:moveTo>
                  <a:pt x="343196" y="1659197"/>
                </a:moveTo>
                <a:lnTo>
                  <a:pt x="347793" y="1667323"/>
                </a:lnTo>
                <a:lnTo>
                  <a:pt x="347742" y="1705548"/>
                </a:lnTo>
                <a:lnTo>
                  <a:pt x="344911" y="1699847"/>
                </a:lnTo>
                <a:lnTo>
                  <a:pt x="342999" y="1695853"/>
                </a:lnTo>
                <a:close/>
                <a:moveTo>
                  <a:pt x="67551" y="1828742"/>
                </a:moveTo>
                <a:lnTo>
                  <a:pt x="68463" y="1848774"/>
                </a:lnTo>
                <a:lnTo>
                  <a:pt x="62877" y="1923017"/>
                </a:lnTo>
                <a:close/>
                <a:moveTo>
                  <a:pt x="326694" y="1630209"/>
                </a:moveTo>
                <a:lnTo>
                  <a:pt x="341708" y="1656565"/>
                </a:lnTo>
                <a:lnTo>
                  <a:pt x="341852" y="1656819"/>
                </a:lnTo>
                <a:lnTo>
                  <a:pt x="341181" y="1692057"/>
                </a:lnTo>
                <a:lnTo>
                  <a:pt x="333095" y="1675164"/>
                </a:lnTo>
                <a:lnTo>
                  <a:pt x="328312" y="1641524"/>
                </a:lnTo>
                <a:close/>
                <a:moveTo>
                  <a:pt x="385446" y="1591669"/>
                </a:moveTo>
                <a:lnTo>
                  <a:pt x="390063" y="1622872"/>
                </a:lnTo>
                <a:lnTo>
                  <a:pt x="394962" y="1642658"/>
                </a:lnTo>
                <a:lnTo>
                  <a:pt x="393973" y="1659248"/>
                </a:lnTo>
                <a:lnTo>
                  <a:pt x="396293" y="1679108"/>
                </a:lnTo>
                <a:lnTo>
                  <a:pt x="394447" y="1687118"/>
                </a:lnTo>
                <a:lnTo>
                  <a:pt x="387228" y="1664578"/>
                </a:lnTo>
                <a:lnTo>
                  <a:pt x="376554" y="1632489"/>
                </a:lnTo>
                <a:lnTo>
                  <a:pt x="382894" y="1605632"/>
                </a:lnTo>
                <a:close/>
                <a:moveTo>
                  <a:pt x="215542" y="1690647"/>
                </a:moveTo>
                <a:lnTo>
                  <a:pt x="217950" y="1698928"/>
                </a:lnTo>
                <a:lnTo>
                  <a:pt x="219292" y="1703310"/>
                </a:lnTo>
                <a:lnTo>
                  <a:pt x="240482" y="1874441"/>
                </a:lnTo>
                <a:lnTo>
                  <a:pt x="253743" y="1946228"/>
                </a:lnTo>
                <a:lnTo>
                  <a:pt x="215786" y="1982416"/>
                </a:lnTo>
                <a:lnTo>
                  <a:pt x="212675" y="1984627"/>
                </a:lnTo>
                <a:lnTo>
                  <a:pt x="212304" y="1979412"/>
                </a:lnTo>
                <a:cubicBezTo>
                  <a:pt x="211087" y="1961835"/>
                  <a:pt x="209667" y="1940646"/>
                  <a:pt x="208015" y="1914726"/>
                </a:cubicBezTo>
                <a:lnTo>
                  <a:pt x="205506" y="1766660"/>
                </a:lnTo>
                <a:lnTo>
                  <a:pt x="206146" y="1760385"/>
                </a:lnTo>
                <a:close/>
                <a:moveTo>
                  <a:pt x="400292" y="1553268"/>
                </a:moveTo>
                <a:lnTo>
                  <a:pt x="404968" y="1567296"/>
                </a:lnTo>
                <a:lnTo>
                  <a:pt x="405927" y="1599765"/>
                </a:lnTo>
                <a:lnTo>
                  <a:pt x="401699" y="1655651"/>
                </a:lnTo>
                <a:lnTo>
                  <a:pt x="400002" y="1663014"/>
                </a:lnTo>
                <a:lnTo>
                  <a:pt x="394962" y="1642658"/>
                </a:lnTo>
                <a:close/>
                <a:moveTo>
                  <a:pt x="347916" y="1575108"/>
                </a:moveTo>
                <a:lnTo>
                  <a:pt x="353994" y="1678285"/>
                </a:lnTo>
                <a:lnTo>
                  <a:pt x="347793" y="1667323"/>
                </a:lnTo>
                <a:close/>
                <a:moveTo>
                  <a:pt x="220074" y="1657003"/>
                </a:moveTo>
                <a:lnTo>
                  <a:pt x="226571" y="1695183"/>
                </a:lnTo>
                <a:cubicBezTo>
                  <a:pt x="231968" y="1714870"/>
                  <a:pt x="238647" y="1734387"/>
                  <a:pt x="247052" y="1753769"/>
                </a:cubicBezTo>
                <a:lnTo>
                  <a:pt x="255189" y="1769023"/>
                </a:lnTo>
                <a:lnTo>
                  <a:pt x="255323" y="1817807"/>
                </a:lnTo>
                <a:lnTo>
                  <a:pt x="243686" y="1781688"/>
                </a:lnTo>
                <a:cubicBezTo>
                  <a:pt x="238337" y="1764874"/>
                  <a:pt x="233351" y="1749004"/>
                  <a:pt x="228979" y="1734927"/>
                </a:cubicBezTo>
                <a:lnTo>
                  <a:pt x="219292" y="1703310"/>
                </a:lnTo>
                <a:lnTo>
                  <a:pt x="216679" y="1682206"/>
                </a:lnTo>
                <a:close/>
                <a:moveTo>
                  <a:pt x="379537" y="1551748"/>
                </a:moveTo>
                <a:lnTo>
                  <a:pt x="382607" y="1562805"/>
                </a:lnTo>
                <a:cubicBezTo>
                  <a:pt x="385696" y="1573987"/>
                  <a:pt x="386890" y="1579974"/>
                  <a:pt x="385945" y="1588936"/>
                </a:cubicBezTo>
                <a:lnTo>
                  <a:pt x="385446" y="1591669"/>
                </a:lnTo>
                <a:close/>
                <a:moveTo>
                  <a:pt x="64134" y="1753615"/>
                </a:moveTo>
                <a:lnTo>
                  <a:pt x="69765" y="1773439"/>
                </a:lnTo>
                <a:lnTo>
                  <a:pt x="69482" y="1789792"/>
                </a:lnTo>
                <a:lnTo>
                  <a:pt x="67551" y="1828742"/>
                </a:lnTo>
                <a:close/>
                <a:moveTo>
                  <a:pt x="403111" y="1522347"/>
                </a:moveTo>
                <a:lnTo>
                  <a:pt x="405229" y="1525703"/>
                </a:lnTo>
                <a:lnTo>
                  <a:pt x="407778" y="1528414"/>
                </a:lnTo>
                <a:lnTo>
                  <a:pt x="407778" y="1575304"/>
                </a:lnTo>
                <a:lnTo>
                  <a:pt x="407752" y="1575649"/>
                </a:lnTo>
                <a:lnTo>
                  <a:pt x="404968" y="1567296"/>
                </a:lnTo>
                <a:lnTo>
                  <a:pt x="404123" y="1538696"/>
                </a:lnTo>
                <a:close/>
                <a:moveTo>
                  <a:pt x="402865" y="1518371"/>
                </a:moveTo>
                <a:lnTo>
                  <a:pt x="403111" y="1522347"/>
                </a:lnTo>
                <a:lnTo>
                  <a:pt x="402593" y="1521526"/>
                </a:lnTo>
                <a:close/>
                <a:moveTo>
                  <a:pt x="348318" y="1553233"/>
                </a:moveTo>
                <a:lnTo>
                  <a:pt x="356857" y="1576109"/>
                </a:lnTo>
                <a:cubicBezTo>
                  <a:pt x="362643" y="1592061"/>
                  <a:pt x="369068" y="1610314"/>
                  <a:pt x="376295" y="1631711"/>
                </a:cubicBezTo>
                <a:lnTo>
                  <a:pt x="376554" y="1632489"/>
                </a:lnTo>
                <a:lnTo>
                  <a:pt x="376452" y="1632919"/>
                </a:lnTo>
                <a:cubicBezTo>
                  <a:pt x="373719" y="1644460"/>
                  <a:pt x="370391" y="1658789"/>
                  <a:pt x="366436" y="1676925"/>
                </a:cubicBezTo>
                <a:cubicBezTo>
                  <a:pt x="369897" y="1690535"/>
                  <a:pt x="373345" y="1703820"/>
                  <a:pt x="376401" y="1715916"/>
                </a:cubicBezTo>
                <a:lnTo>
                  <a:pt x="377297" y="1719671"/>
                </a:lnTo>
                <a:lnTo>
                  <a:pt x="368841" y="1704573"/>
                </a:lnTo>
                <a:lnTo>
                  <a:pt x="364944" y="1683934"/>
                </a:lnTo>
                <a:cubicBezTo>
                  <a:pt x="362509" y="1671789"/>
                  <a:pt x="359005" y="1654398"/>
                  <a:pt x="353688" y="1626782"/>
                </a:cubicBezTo>
                <a:lnTo>
                  <a:pt x="347924" y="1569027"/>
                </a:lnTo>
                <a:lnTo>
                  <a:pt x="347928" y="1566166"/>
                </a:lnTo>
                <a:close/>
                <a:moveTo>
                  <a:pt x="345417" y="1545463"/>
                </a:moveTo>
                <a:lnTo>
                  <a:pt x="347946" y="1552238"/>
                </a:lnTo>
                <a:lnTo>
                  <a:pt x="347928" y="1566166"/>
                </a:lnTo>
                <a:lnTo>
                  <a:pt x="347860" y="1568392"/>
                </a:lnTo>
                <a:lnTo>
                  <a:pt x="347924" y="1569027"/>
                </a:lnTo>
                <a:lnTo>
                  <a:pt x="347916" y="1575108"/>
                </a:lnTo>
                <a:lnTo>
                  <a:pt x="347339" y="1565324"/>
                </a:lnTo>
                <a:lnTo>
                  <a:pt x="345257" y="1550958"/>
                </a:lnTo>
                <a:close/>
                <a:moveTo>
                  <a:pt x="340844" y="1533247"/>
                </a:moveTo>
                <a:lnTo>
                  <a:pt x="341252" y="1534306"/>
                </a:lnTo>
                <a:lnTo>
                  <a:pt x="343853" y="1541271"/>
                </a:lnTo>
                <a:lnTo>
                  <a:pt x="345257" y="1550958"/>
                </a:lnTo>
                <a:lnTo>
                  <a:pt x="343445" y="1613022"/>
                </a:lnTo>
                <a:lnTo>
                  <a:pt x="343196" y="1659197"/>
                </a:lnTo>
                <a:lnTo>
                  <a:pt x="341852" y="1656819"/>
                </a:lnTo>
                <a:lnTo>
                  <a:pt x="342378" y="1629131"/>
                </a:lnTo>
                <a:close/>
                <a:moveTo>
                  <a:pt x="283488" y="1568382"/>
                </a:moveTo>
                <a:lnTo>
                  <a:pt x="306286" y="1618052"/>
                </a:lnTo>
                <a:cubicBezTo>
                  <a:pt x="314004" y="1634734"/>
                  <a:pt x="321049" y="1649818"/>
                  <a:pt x="327471" y="1663415"/>
                </a:cubicBezTo>
                <a:lnTo>
                  <a:pt x="333095" y="1675164"/>
                </a:lnTo>
                <a:lnTo>
                  <a:pt x="335631" y="1692995"/>
                </a:lnTo>
                <a:lnTo>
                  <a:pt x="337927" y="1710291"/>
                </a:lnTo>
                <a:lnTo>
                  <a:pt x="303544" y="1639530"/>
                </a:lnTo>
                <a:cubicBezTo>
                  <a:pt x="299152" y="1629027"/>
                  <a:pt x="292841" y="1609149"/>
                  <a:pt x="285740" y="1584765"/>
                </a:cubicBezTo>
                <a:lnTo>
                  <a:pt x="283230" y="1575657"/>
                </a:lnTo>
                <a:close/>
                <a:moveTo>
                  <a:pt x="91024" y="1666913"/>
                </a:moveTo>
                <a:lnTo>
                  <a:pt x="129485" y="1731829"/>
                </a:lnTo>
                <a:lnTo>
                  <a:pt x="132923" y="1672708"/>
                </a:lnTo>
                <a:lnTo>
                  <a:pt x="133582" y="1700463"/>
                </a:lnTo>
                <a:cubicBezTo>
                  <a:pt x="134007" y="1749240"/>
                  <a:pt x="132909" y="1781991"/>
                  <a:pt x="132512" y="1810045"/>
                </a:cubicBezTo>
                <a:lnTo>
                  <a:pt x="132580" y="1823282"/>
                </a:lnTo>
                <a:lnTo>
                  <a:pt x="123239" y="1806589"/>
                </a:lnTo>
                <a:cubicBezTo>
                  <a:pt x="100648" y="1762220"/>
                  <a:pt x="99570" y="1740120"/>
                  <a:pt x="93540" y="1690805"/>
                </a:cubicBezTo>
                <a:lnTo>
                  <a:pt x="91238" y="1673983"/>
                </a:lnTo>
                <a:close/>
                <a:moveTo>
                  <a:pt x="205082" y="1588546"/>
                </a:moveTo>
                <a:lnTo>
                  <a:pt x="216679" y="1682206"/>
                </a:lnTo>
                <a:lnTo>
                  <a:pt x="215542" y="1690647"/>
                </a:lnTo>
                <a:lnTo>
                  <a:pt x="212095" y="1678795"/>
                </a:lnTo>
                <a:lnTo>
                  <a:pt x="204241" y="1648030"/>
                </a:lnTo>
                <a:close/>
                <a:moveTo>
                  <a:pt x="378245" y="1473127"/>
                </a:moveTo>
                <a:lnTo>
                  <a:pt x="392103" y="1504906"/>
                </a:lnTo>
                <a:lnTo>
                  <a:pt x="402593" y="1521526"/>
                </a:lnTo>
                <a:lnTo>
                  <a:pt x="401269" y="1536878"/>
                </a:lnTo>
                <a:lnTo>
                  <a:pt x="400292" y="1553268"/>
                </a:lnTo>
                <a:lnTo>
                  <a:pt x="390344" y="1523421"/>
                </a:lnTo>
                <a:close/>
                <a:moveTo>
                  <a:pt x="265403" y="1528547"/>
                </a:moveTo>
                <a:lnTo>
                  <a:pt x="277761" y="1555814"/>
                </a:lnTo>
                <a:lnTo>
                  <a:pt x="283230" y="1575657"/>
                </a:lnTo>
                <a:lnTo>
                  <a:pt x="281965" y="1611368"/>
                </a:lnTo>
                <a:cubicBezTo>
                  <a:pt x="280447" y="1660615"/>
                  <a:pt x="279618" y="1702989"/>
                  <a:pt x="279138" y="1746447"/>
                </a:cubicBezTo>
                <a:lnTo>
                  <a:pt x="278907" y="1777247"/>
                </a:lnTo>
                <a:lnTo>
                  <a:pt x="277753" y="1774406"/>
                </a:lnTo>
                <a:lnTo>
                  <a:pt x="278075" y="1767477"/>
                </a:lnTo>
                <a:cubicBezTo>
                  <a:pt x="278798" y="1746637"/>
                  <a:pt x="279422" y="1722175"/>
                  <a:pt x="279917" y="1693583"/>
                </a:cubicBezTo>
                <a:cubicBezTo>
                  <a:pt x="280802" y="1642339"/>
                  <a:pt x="269051" y="1591253"/>
                  <a:pt x="265434" y="1540177"/>
                </a:cubicBezTo>
                <a:close/>
                <a:moveTo>
                  <a:pt x="269268" y="1524995"/>
                </a:moveTo>
                <a:lnTo>
                  <a:pt x="281329" y="1549515"/>
                </a:lnTo>
                <a:lnTo>
                  <a:pt x="283987" y="1554301"/>
                </a:lnTo>
                <a:lnTo>
                  <a:pt x="283488" y="1568382"/>
                </a:lnTo>
                <a:lnTo>
                  <a:pt x="281068" y="1563109"/>
                </a:lnTo>
                <a:lnTo>
                  <a:pt x="277761" y="1555814"/>
                </a:lnTo>
                <a:close/>
                <a:moveTo>
                  <a:pt x="397631" y="1433838"/>
                </a:moveTo>
                <a:lnTo>
                  <a:pt x="401370" y="1441263"/>
                </a:lnTo>
                <a:lnTo>
                  <a:pt x="407778" y="1454286"/>
                </a:lnTo>
                <a:lnTo>
                  <a:pt x="407778" y="1461375"/>
                </a:lnTo>
                <a:lnTo>
                  <a:pt x="402865" y="1518371"/>
                </a:lnTo>
                <a:close/>
                <a:moveTo>
                  <a:pt x="184873" y="1570180"/>
                </a:moveTo>
                <a:lnTo>
                  <a:pt x="201224" y="1636212"/>
                </a:lnTo>
                <a:lnTo>
                  <a:pt x="204241" y="1648030"/>
                </a:lnTo>
                <a:lnTo>
                  <a:pt x="203902" y="1672033"/>
                </a:lnTo>
                <a:lnTo>
                  <a:pt x="205506" y="1766660"/>
                </a:lnTo>
                <a:lnTo>
                  <a:pt x="194290" y="1876611"/>
                </a:lnTo>
                <a:lnTo>
                  <a:pt x="185736" y="1977723"/>
                </a:lnTo>
                <a:lnTo>
                  <a:pt x="178316" y="1898269"/>
                </a:lnTo>
                <a:lnTo>
                  <a:pt x="178195" y="1896438"/>
                </a:lnTo>
                <a:lnTo>
                  <a:pt x="179105" y="1896667"/>
                </a:lnTo>
                <a:lnTo>
                  <a:pt x="177926" y="1892349"/>
                </a:lnTo>
                <a:lnTo>
                  <a:pt x="172348" y="1807508"/>
                </a:lnTo>
                <a:lnTo>
                  <a:pt x="175660" y="1792607"/>
                </a:lnTo>
                <a:cubicBezTo>
                  <a:pt x="195963" y="1703051"/>
                  <a:pt x="169140" y="1829614"/>
                  <a:pt x="181669" y="1601115"/>
                </a:cubicBezTo>
                <a:close/>
                <a:moveTo>
                  <a:pt x="205612" y="1551036"/>
                </a:moveTo>
                <a:lnTo>
                  <a:pt x="212620" y="1588396"/>
                </a:lnTo>
                <a:lnTo>
                  <a:pt x="223990" y="1623175"/>
                </a:lnTo>
                <a:lnTo>
                  <a:pt x="220098" y="1656825"/>
                </a:lnTo>
                <a:lnTo>
                  <a:pt x="220074" y="1657003"/>
                </a:lnTo>
                <a:lnTo>
                  <a:pt x="206079" y="1574754"/>
                </a:lnTo>
                <a:lnTo>
                  <a:pt x="205390" y="1566723"/>
                </a:lnTo>
                <a:close/>
                <a:moveTo>
                  <a:pt x="72158" y="1635070"/>
                </a:moveTo>
                <a:lnTo>
                  <a:pt x="90044" y="1665260"/>
                </a:lnTo>
                <a:lnTo>
                  <a:pt x="91238" y="1673983"/>
                </a:lnTo>
                <a:lnTo>
                  <a:pt x="93110" y="1735738"/>
                </a:lnTo>
                <a:lnTo>
                  <a:pt x="104717" y="1870009"/>
                </a:lnTo>
                <a:lnTo>
                  <a:pt x="94143" y="1845212"/>
                </a:lnTo>
                <a:cubicBezTo>
                  <a:pt x="87610" y="1829193"/>
                  <a:pt x="82212" y="1815079"/>
                  <a:pt x="78321" y="1803560"/>
                </a:cubicBezTo>
                <a:lnTo>
                  <a:pt x="69765" y="1773439"/>
                </a:lnTo>
                <a:close/>
                <a:moveTo>
                  <a:pt x="265356" y="1510803"/>
                </a:moveTo>
                <a:lnTo>
                  <a:pt x="269268" y="1524995"/>
                </a:lnTo>
                <a:lnTo>
                  <a:pt x="265373" y="1517077"/>
                </a:lnTo>
                <a:close/>
                <a:moveTo>
                  <a:pt x="354556" y="1437680"/>
                </a:moveTo>
                <a:lnTo>
                  <a:pt x="356747" y="1449833"/>
                </a:lnTo>
                <a:lnTo>
                  <a:pt x="354098" y="1444350"/>
                </a:lnTo>
                <a:close/>
                <a:moveTo>
                  <a:pt x="63306" y="1619330"/>
                </a:moveTo>
                <a:lnTo>
                  <a:pt x="66475" y="1625019"/>
                </a:lnTo>
                <a:lnTo>
                  <a:pt x="62683" y="1658057"/>
                </a:lnTo>
                <a:cubicBezTo>
                  <a:pt x="59815" y="1689729"/>
                  <a:pt x="61726" y="1721515"/>
                  <a:pt x="64121" y="1753329"/>
                </a:cubicBezTo>
                <a:lnTo>
                  <a:pt x="64134" y="1753615"/>
                </a:lnTo>
                <a:lnTo>
                  <a:pt x="60368" y="1740359"/>
                </a:lnTo>
                <a:lnTo>
                  <a:pt x="61301" y="1721584"/>
                </a:lnTo>
                <a:close/>
                <a:moveTo>
                  <a:pt x="348601" y="1432974"/>
                </a:moveTo>
                <a:lnTo>
                  <a:pt x="354098" y="1444350"/>
                </a:lnTo>
                <a:lnTo>
                  <a:pt x="349641" y="1509344"/>
                </a:lnTo>
                <a:lnTo>
                  <a:pt x="348318" y="1553233"/>
                </a:lnTo>
                <a:lnTo>
                  <a:pt x="347946" y="1552238"/>
                </a:lnTo>
                <a:lnTo>
                  <a:pt x="347959" y="1542738"/>
                </a:lnTo>
                <a:close/>
                <a:moveTo>
                  <a:pt x="357281" y="1423799"/>
                </a:moveTo>
                <a:lnTo>
                  <a:pt x="360805" y="1433131"/>
                </a:lnTo>
                <a:lnTo>
                  <a:pt x="362588" y="1437222"/>
                </a:lnTo>
                <a:lnTo>
                  <a:pt x="379537" y="1551748"/>
                </a:lnTo>
                <a:lnTo>
                  <a:pt x="376585" y="1541113"/>
                </a:lnTo>
                <a:cubicBezTo>
                  <a:pt x="371663" y="1522692"/>
                  <a:pt x="364969" y="1494989"/>
                  <a:pt x="356747" y="1449833"/>
                </a:cubicBezTo>
                <a:cubicBezTo>
                  <a:pt x="356928" y="1439412"/>
                  <a:pt x="357111" y="1430980"/>
                  <a:pt x="357276" y="1424023"/>
                </a:cubicBezTo>
                <a:close/>
                <a:moveTo>
                  <a:pt x="249531" y="1477544"/>
                </a:moveTo>
                <a:lnTo>
                  <a:pt x="250886" y="1481322"/>
                </a:lnTo>
                <a:cubicBezTo>
                  <a:pt x="255907" y="1494772"/>
                  <a:pt x="260345" y="1505850"/>
                  <a:pt x="265113" y="1516550"/>
                </a:cubicBezTo>
                <a:lnTo>
                  <a:pt x="265373" y="1517077"/>
                </a:lnTo>
                <a:lnTo>
                  <a:pt x="265403" y="1528547"/>
                </a:lnTo>
                <a:lnTo>
                  <a:pt x="251530" y="1497937"/>
                </a:lnTo>
                <a:close/>
                <a:moveTo>
                  <a:pt x="338552" y="1412176"/>
                </a:moveTo>
                <a:lnTo>
                  <a:pt x="346746" y="1429133"/>
                </a:lnTo>
                <a:lnTo>
                  <a:pt x="346888" y="1495048"/>
                </a:lnTo>
                <a:lnTo>
                  <a:pt x="345417" y="1545463"/>
                </a:lnTo>
                <a:lnTo>
                  <a:pt x="343853" y="1541271"/>
                </a:lnTo>
                <a:lnTo>
                  <a:pt x="340616" y="1518942"/>
                </a:lnTo>
                <a:lnTo>
                  <a:pt x="339069" y="1422296"/>
                </a:lnTo>
                <a:close/>
                <a:moveTo>
                  <a:pt x="357157" y="1399742"/>
                </a:moveTo>
                <a:lnTo>
                  <a:pt x="357674" y="1403544"/>
                </a:lnTo>
                <a:lnTo>
                  <a:pt x="357688" y="1407058"/>
                </a:lnTo>
                <a:lnTo>
                  <a:pt x="357281" y="1423799"/>
                </a:lnTo>
                <a:lnTo>
                  <a:pt x="355780" y="1419822"/>
                </a:lnTo>
                <a:close/>
                <a:moveTo>
                  <a:pt x="348787" y="1401297"/>
                </a:moveTo>
                <a:lnTo>
                  <a:pt x="355780" y="1419822"/>
                </a:lnTo>
                <a:lnTo>
                  <a:pt x="354556" y="1437680"/>
                </a:lnTo>
                <a:lnTo>
                  <a:pt x="348762" y="1405553"/>
                </a:lnTo>
                <a:close/>
                <a:moveTo>
                  <a:pt x="73152" y="1577553"/>
                </a:moveTo>
                <a:lnTo>
                  <a:pt x="72158" y="1635070"/>
                </a:lnTo>
                <a:lnTo>
                  <a:pt x="70772" y="1632730"/>
                </a:lnTo>
                <a:lnTo>
                  <a:pt x="66475" y="1625019"/>
                </a:lnTo>
                <a:lnTo>
                  <a:pt x="69881" y="1595353"/>
                </a:lnTo>
                <a:close/>
                <a:moveTo>
                  <a:pt x="0" y="1620153"/>
                </a:moveTo>
                <a:lnTo>
                  <a:pt x="1495" y="1630445"/>
                </a:lnTo>
                <a:cubicBezTo>
                  <a:pt x="4785" y="1656281"/>
                  <a:pt x="6945" y="1677826"/>
                  <a:pt x="7610" y="1693413"/>
                </a:cubicBezTo>
                <a:lnTo>
                  <a:pt x="7623" y="1693982"/>
                </a:lnTo>
                <a:lnTo>
                  <a:pt x="2680" y="1716021"/>
                </a:lnTo>
                <a:lnTo>
                  <a:pt x="0" y="1710914"/>
                </a:lnTo>
                <a:close/>
                <a:moveTo>
                  <a:pt x="73244" y="1572258"/>
                </a:moveTo>
                <a:lnTo>
                  <a:pt x="73739" y="1574362"/>
                </a:lnTo>
                <a:lnTo>
                  <a:pt x="73152" y="1577553"/>
                </a:lnTo>
                <a:close/>
                <a:moveTo>
                  <a:pt x="346673" y="1395700"/>
                </a:moveTo>
                <a:lnTo>
                  <a:pt x="347269" y="1397278"/>
                </a:lnTo>
                <a:lnTo>
                  <a:pt x="348762" y="1405553"/>
                </a:lnTo>
                <a:lnTo>
                  <a:pt x="348601" y="1432974"/>
                </a:lnTo>
                <a:lnTo>
                  <a:pt x="346746" y="1429133"/>
                </a:lnTo>
                <a:close/>
                <a:moveTo>
                  <a:pt x="237936" y="1462108"/>
                </a:moveTo>
                <a:lnTo>
                  <a:pt x="251530" y="1497937"/>
                </a:lnTo>
                <a:cubicBezTo>
                  <a:pt x="254287" y="1534546"/>
                  <a:pt x="255343" y="1571250"/>
                  <a:pt x="255622" y="1607997"/>
                </a:cubicBezTo>
                <a:lnTo>
                  <a:pt x="255051" y="1718186"/>
                </a:lnTo>
                <a:lnTo>
                  <a:pt x="223990" y="1623175"/>
                </a:lnTo>
                <a:lnTo>
                  <a:pt x="229705" y="1573748"/>
                </a:lnTo>
                <a:cubicBezTo>
                  <a:pt x="232271" y="1548699"/>
                  <a:pt x="234242" y="1525906"/>
                  <a:pt x="235751" y="1504211"/>
                </a:cubicBezTo>
                <a:close/>
                <a:moveTo>
                  <a:pt x="193539" y="1486670"/>
                </a:moveTo>
                <a:lnTo>
                  <a:pt x="202728" y="1535660"/>
                </a:lnTo>
                <a:lnTo>
                  <a:pt x="205390" y="1566723"/>
                </a:lnTo>
                <a:lnTo>
                  <a:pt x="205082" y="1588546"/>
                </a:lnTo>
                <a:lnTo>
                  <a:pt x="193046" y="1491346"/>
                </a:lnTo>
                <a:close/>
                <a:moveTo>
                  <a:pt x="289622" y="1423072"/>
                </a:moveTo>
                <a:lnTo>
                  <a:pt x="301354" y="1485232"/>
                </a:lnTo>
                <a:cubicBezTo>
                  <a:pt x="307727" y="1513938"/>
                  <a:pt x="314206" y="1542630"/>
                  <a:pt x="318332" y="1571708"/>
                </a:cubicBezTo>
                <a:lnTo>
                  <a:pt x="326694" y="1630209"/>
                </a:lnTo>
                <a:lnTo>
                  <a:pt x="321402" y="1620919"/>
                </a:lnTo>
                <a:cubicBezTo>
                  <a:pt x="315327" y="1610274"/>
                  <a:pt x="309908" y="1600782"/>
                  <a:pt x="305029" y="1592194"/>
                </a:cubicBezTo>
                <a:lnTo>
                  <a:pt x="283987" y="1554301"/>
                </a:lnTo>
                <a:lnTo>
                  <a:pt x="284801" y="1531346"/>
                </a:lnTo>
                <a:cubicBezTo>
                  <a:pt x="285946" y="1502290"/>
                  <a:pt x="287307" y="1470522"/>
                  <a:pt x="288926" y="1435045"/>
                </a:cubicBezTo>
                <a:close/>
                <a:moveTo>
                  <a:pt x="85072" y="1524757"/>
                </a:moveTo>
                <a:lnTo>
                  <a:pt x="87330" y="1545021"/>
                </a:lnTo>
                <a:lnTo>
                  <a:pt x="91024" y="1666913"/>
                </a:lnTo>
                <a:lnTo>
                  <a:pt x="90044" y="1665260"/>
                </a:lnTo>
                <a:lnTo>
                  <a:pt x="87675" y="1647943"/>
                </a:lnTo>
                <a:cubicBezTo>
                  <a:pt x="85135" y="1631439"/>
                  <a:pt x="81871" y="1612461"/>
                  <a:pt x="77471" y="1590236"/>
                </a:cubicBezTo>
                <a:lnTo>
                  <a:pt x="73739" y="1574362"/>
                </a:lnTo>
                <a:lnTo>
                  <a:pt x="78772" y="1546978"/>
                </a:lnTo>
                <a:close/>
                <a:moveTo>
                  <a:pt x="356393" y="1345577"/>
                </a:moveTo>
                <a:lnTo>
                  <a:pt x="365061" y="1366433"/>
                </a:lnTo>
                <a:lnTo>
                  <a:pt x="365325" y="1378972"/>
                </a:lnTo>
                <a:cubicBezTo>
                  <a:pt x="366418" y="1402624"/>
                  <a:pt x="368105" y="1423674"/>
                  <a:pt x="370516" y="1440994"/>
                </a:cubicBezTo>
                <a:lnTo>
                  <a:pt x="378245" y="1473127"/>
                </a:lnTo>
                <a:lnTo>
                  <a:pt x="362588" y="1437222"/>
                </a:lnTo>
                <a:lnTo>
                  <a:pt x="358449" y="1409254"/>
                </a:lnTo>
                <a:lnTo>
                  <a:pt x="357674" y="1403544"/>
                </a:lnTo>
                <a:lnTo>
                  <a:pt x="357631" y="1392844"/>
                </a:lnTo>
                <a:lnTo>
                  <a:pt x="357767" y="1390850"/>
                </a:lnTo>
                <a:close/>
                <a:moveTo>
                  <a:pt x="239627" y="1410964"/>
                </a:moveTo>
                <a:lnTo>
                  <a:pt x="242677" y="1423314"/>
                </a:lnTo>
                <a:lnTo>
                  <a:pt x="245161" y="1432959"/>
                </a:lnTo>
                <a:lnTo>
                  <a:pt x="249531" y="1477544"/>
                </a:lnTo>
                <a:lnTo>
                  <a:pt x="238703" y="1447338"/>
                </a:lnTo>
                <a:lnTo>
                  <a:pt x="239018" y="1441267"/>
                </a:lnTo>
                <a:close/>
                <a:moveTo>
                  <a:pt x="289071" y="1366419"/>
                </a:moveTo>
                <a:lnTo>
                  <a:pt x="292135" y="1379858"/>
                </a:lnTo>
                <a:lnTo>
                  <a:pt x="289622" y="1423072"/>
                </a:lnTo>
                <a:lnTo>
                  <a:pt x="285016" y="1398669"/>
                </a:lnTo>
                <a:lnTo>
                  <a:pt x="284402" y="1388273"/>
                </a:lnTo>
                <a:lnTo>
                  <a:pt x="286797" y="1375633"/>
                </a:lnTo>
                <a:close/>
                <a:moveTo>
                  <a:pt x="15317" y="1537959"/>
                </a:moveTo>
                <a:lnTo>
                  <a:pt x="22898" y="1580654"/>
                </a:lnTo>
                <a:cubicBezTo>
                  <a:pt x="30725" y="1620865"/>
                  <a:pt x="39333" y="1661052"/>
                  <a:pt x="48608" y="1698956"/>
                </a:cubicBezTo>
                <a:lnTo>
                  <a:pt x="60368" y="1740359"/>
                </a:lnTo>
                <a:lnTo>
                  <a:pt x="55317" y="1842091"/>
                </a:lnTo>
                <a:cubicBezTo>
                  <a:pt x="53608" y="1882138"/>
                  <a:pt x="52627" y="1922167"/>
                  <a:pt x="53697" y="1962497"/>
                </a:cubicBezTo>
                <a:lnTo>
                  <a:pt x="54215" y="1968424"/>
                </a:lnTo>
                <a:lnTo>
                  <a:pt x="47725" y="1998186"/>
                </a:lnTo>
                <a:lnTo>
                  <a:pt x="53226" y="2019545"/>
                </a:lnTo>
                <a:lnTo>
                  <a:pt x="51763" y="2033348"/>
                </a:lnTo>
                <a:lnTo>
                  <a:pt x="45093" y="2017985"/>
                </a:lnTo>
                <a:cubicBezTo>
                  <a:pt x="41259" y="2009103"/>
                  <a:pt x="36663" y="1998455"/>
                  <a:pt x="31234" y="1985993"/>
                </a:cubicBezTo>
                <a:lnTo>
                  <a:pt x="30957" y="1985363"/>
                </a:lnTo>
                <a:lnTo>
                  <a:pt x="17299" y="1920506"/>
                </a:lnTo>
                <a:cubicBezTo>
                  <a:pt x="12643" y="1882910"/>
                  <a:pt x="11029" y="1845061"/>
                  <a:pt x="10174" y="1807149"/>
                </a:cubicBezTo>
                <a:lnTo>
                  <a:pt x="7623" y="1693982"/>
                </a:lnTo>
                <a:lnTo>
                  <a:pt x="9530" y="1685476"/>
                </a:lnTo>
                <a:cubicBezTo>
                  <a:pt x="22764" y="1627980"/>
                  <a:pt x="17722" y="1656516"/>
                  <a:pt x="14579" y="1552841"/>
                </a:cubicBezTo>
                <a:close/>
                <a:moveTo>
                  <a:pt x="346764" y="1322409"/>
                </a:moveTo>
                <a:lnTo>
                  <a:pt x="351768" y="1334450"/>
                </a:lnTo>
                <a:lnTo>
                  <a:pt x="353147" y="1346841"/>
                </a:lnTo>
                <a:cubicBezTo>
                  <a:pt x="355849" y="1370226"/>
                  <a:pt x="357128" y="1379086"/>
                  <a:pt x="357608" y="1387316"/>
                </a:cubicBezTo>
                <a:lnTo>
                  <a:pt x="357631" y="1392844"/>
                </a:lnTo>
                <a:lnTo>
                  <a:pt x="357157" y="1399742"/>
                </a:lnTo>
                <a:lnTo>
                  <a:pt x="346808" y="1323535"/>
                </a:lnTo>
                <a:close/>
                <a:moveTo>
                  <a:pt x="344103" y="1316008"/>
                </a:moveTo>
                <a:lnTo>
                  <a:pt x="346603" y="1322022"/>
                </a:lnTo>
                <a:lnTo>
                  <a:pt x="346808" y="1323535"/>
                </a:lnTo>
                <a:lnTo>
                  <a:pt x="348928" y="1377082"/>
                </a:lnTo>
                <a:lnTo>
                  <a:pt x="348787" y="1401297"/>
                </a:lnTo>
                <a:lnTo>
                  <a:pt x="347269" y="1397278"/>
                </a:lnTo>
                <a:lnTo>
                  <a:pt x="346670" y="1393952"/>
                </a:lnTo>
                <a:lnTo>
                  <a:pt x="346611" y="1366804"/>
                </a:lnTo>
                <a:close/>
                <a:moveTo>
                  <a:pt x="333967" y="1322436"/>
                </a:moveTo>
                <a:lnTo>
                  <a:pt x="340490" y="1359685"/>
                </a:lnTo>
                <a:lnTo>
                  <a:pt x="346670" y="1393952"/>
                </a:lnTo>
                <a:lnTo>
                  <a:pt x="346673" y="1395700"/>
                </a:lnTo>
                <a:lnTo>
                  <a:pt x="339908" y="1377779"/>
                </a:lnTo>
                <a:lnTo>
                  <a:pt x="336145" y="1365075"/>
                </a:lnTo>
                <a:close/>
                <a:moveTo>
                  <a:pt x="183947" y="1416758"/>
                </a:moveTo>
                <a:lnTo>
                  <a:pt x="184728" y="1424166"/>
                </a:lnTo>
                <a:lnTo>
                  <a:pt x="186590" y="1439199"/>
                </a:lnTo>
                <a:lnTo>
                  <a:pt x="188638" y="1460542"/>
                </a:lnTo>
                <a:lnTo>
                  <a:pt x="190387" y="1469867"/>
                </a:lnTo>
                <a:lnTo>
                  <a:pt x="193046" y="1491346"/>
                </a:lnTo>
                <a:lnTo>
                  <a:pt x="192461" y="1496912"/>
                </a:lnTo>
                <a:lnTo>
                  <a:pt x="184873" y="1570180"/>
                </a:lnTo>
                <a:lnTo>
                  <a:pt x="184840" y="1570049"/>
                </a:lnTo>
                <a:lnTo>
                  <a:pt x="172457" y="1518988"/>
                </a:lnTo>
                <a:lnTo>
                  <a:pt x="181697" y="1435432"/>
                </a:lnTo>
                <a:close/>
                <a:moveTo>
                  <a:pt x="297737" y="1331311"/>
                </a:moveTo>
                <a:lnTo>
                  <a:pt x="299083" y="1333734"/>
                </a:lnTo>
                <a:cubicBezTo>
                  <a:pt x="301087" y="1337467"/>
                  <a:pt x="303657" y="1342335"/>
                  <a:pt x="306894" y="1348601"/>
                </a:cubicBezTo>
                <a:lnTo>
                  <a:pt x="317311" y="1369110"/>
                </a:lnTo>
                <a:lnTo>
                  <a:pt x="324740" y="1409434"/>
                </a:lnTo>
                <a:lnTo>
                  <a:pt x="340616" y="1518942"/>
                </a:lnTo>
                <a:lnTo>
                  <a:pt x="340844" y="1533247"/>
                </a:lnTo>
                <a:lnTo>
                  <a:pt x="328502" y="1501235"/>
                </a:lnTo>
                <a:cubicBezTo>
                  <a:pt x="316852" y="1470842"/>
                  <a:pt x="308014" y="1445947"/>
                  <a:pt x="297582" y="1403753"/>
                </a:cubicBezTo>
                <a:lnTo>
                  <a:pt x="292135" y="1379858"/>
                </a:lnTo>
                <a:lnTo>
                  <a:pt x="294101" y="1346041"/>
                </a:lnTo>
                <a:close/>
                <a:moveTo>
                  <a:pt x="122759" y="1436805"/>
                </a:moveTo>
                <a:lnTo>
                  <a:pt x="132545" y="1554880"/>
                </a:lnTo>
                <a:lnTo>
                  <a:pt x="137619" y="1591953"/>
                </a:lnTo>
                <a:lnTo>
                  <a:pt x="132923" y="1672708"/>
                </a:lnTo>
                <a:lnTo>
                  <a:pt x="131525" y="1613863"/>
                </a:lnTo>
                <a:cubicBezTo>
                  <a:pt x="130261" y="1579718"/>
                  <a:pt x="125892" y="1545666"/>
                  <a:pt x="122196" y="1511615"/>
                </a:cubicBezTo>
                <a:lnTo>
                  <a:pt x="118731" y="1444643"/>
                </a:lnTo>
                <a:close/>
                <a:moveTo>
                  <a:pt x="186468" y="1395827"/>
                </a:moveTo>
                <a:lnTo>
                  <a:pt x="195266" y="1448595"/>
                </a:lnTo>
                <a:lnTo>
                  <a:pt x="196289" y="1460536"/>
                </a:lnTo>
                <a:lnTo>
                  <a:pt x="193539" y="1486670"/>
                </a:lnTo>
                <a:lnTo>
                  <a:pt x="190387" y="1469867"/>
                </a:lnTo>
                <a:lnTo>
                  <a:pt x="186590" y="1439199"/>
                </a:lnTo>
                <a:lnTo>
                  <a:pt x="184219" y="1414497"/>
                </a:lnTo>
                <a:close/>
                <a:moveTo>
                  <a:pt x="295269" y="1325959"/>
                </a:moveTo>
                <a:lnTo>
                  <a:pt x="295722" y="1326591"/>
                </a:lnTo>
                <a:lnTo>
                  <a:pt x="298338" y="1328878"/>
                </a:lnTo>
                <a:lnTo>
                  <a:pt x="297737" y="1331311"/>
                </a:lnTo>
                <a:lnTo>
                  <a:pt x="295221" y="1326783"/>
                </a:lnTo>
                <a:close/>
                <a:moveTo>
                  <a:pt x="332394" y="1291647"/>
                </a:moveTo>
                <a:lnTo>
                  <a:pt x="335734" y="1307438"/>
                </a:lnTo>
                <a:cubicBezTo>
                  <a:pt x="344008" y="1348291"/>
                  <a:pt x="350680" y="1385153"/>
                  <a:pt x="337920" y="1327905"/>
                </a:cubicBezTo>
                <a:lnTo>
                  <a:pt x="333125" y="1305960"/>
                </a:lnTo>
                <a:close/>
                <a:moveTo>
                  <a:pt x="204126" y="1367818"/>
                </a:moveTo>
                <a:lnTo>
                  <a:pt x="206401" y="1402236"/>
                </a:lnTo>
                <a:cubicBezTo>
                  <a:pt x="207002" y="1413351"/>
                  <a:pt x="207326" y="1422412"/>
                  <a:pt x="207336" y="1429096"/>
                </a:cubicBezTo>
                <a:lnTo>
                  <a:pt x="205612" y="1551036"/>
                </a:lnTo>
                <a:lnTo>
                  <a:pt x="202728" y="1535660"/>
                </a:lnTo>
                <a:lnTo>
                  <a:pt x="196289" y="1460536"/>
                </a:lnTo>
                <a:lnTo>
                  <a:pt x="203426" y="1392720"/>
                </a:lnTo>
                <a:close/>
                <a:moveTo>
                  <a:pt x="304957" y="1302063"/>
                </a:moveTo>
                <a:lnTo>
                  <a:pt x="308485" y="1321212"/>
                </a:lnTo>
                <a:lnTo>
                  <a:pt x="307916" y="1327484"/>
                </a:lnTo>
                <a:cubicBezTo>
                  <a:pt x="306741" y="1332272"/>
                  <a:pt x="304598" y="1333190"/>
                  <a:pt x="302297" y="1332341"/>
                </a:cubicBezTo>
                <a:lnTo>
                  <a:pt x="298338" y="1328878"/>
                </a:lnTo>
                <a:close/>
                <a:moveTo>
                  <a:pt x="364620" y="1263355"/>
                </a:moveTo>
                <a:lnTo>
                  <a:pt x="368646" y="1286653"/>
                </a:lnTo>
                <a:lnTo>
                  <a:pt x="389600" y="1342119"/>
                </a:lnTo>
                <a:lnTo>
                  <a:pt x="391455" y="1357932"/>
                </a:lnTo>
                <a:cubicBezTo>
                  <a:pt x="393130" y="1374455"/>
                  <a:pt x="394755" y="1392733"/>
                  <a:pt x="396292" y="1412197"/>
                </a:cubicBezTo>
                <a:lnTo>
                  <a:pt x="397631" y="1433838"/>
                </a:lnTo>
                <a:lnTo>
                  <a:pt x="371536" y="1382011"/>
                </a:lnTo>
                <a:lnTo>
                  <a:pt x="365061" y="1366433"/>
                </a:lnTo>
                <a:lnTo>
                  <a:pt x="363693" y="1301344"/>
                </a:lnTo>
                <a:close/>
                <a:moveTo>
                  <a:pt x="330750" y="1283880"/>
                </a:moveTo>
                <a:lnTo>
                  <a:pt x="332172" y="1287299"/>
                </a:lnTo>
                <a:lnTo>
                  <a:pt x="332394" y="1291647"/>
                </a:lnTo>
                <a:close/>
                <a:moveTo>
                  <a:pt x="143283" y="1396783"/>
                </a:moveTo>
                <a:lnTo>
                  <a:pt x="164767" y="1487276"/>
                </a:lnTo>
                <a:lnTo>
                  <a:pt x="172457" y="1518988"/>
                </a:lnTo>
                <a:lnTo>
                  <a:pt x="168920" y="1550971"/>
                </a:lnTo>
                <a:cubicBezTo>
                  <a:pt x="165059" y="1617384"/>
                  <a:pt x="166426" y="1698575"/>
                  <a:pt x="170497" y="1779341"/>
                </a:cubicBezTo>
                <a:lnTo>
                  <a:pt x="172348" y="1807508"/>
                </a:lnTo>
                <a:lnTo>
                  <a:pt x="167938" y="1827357"/>
                </a:lnTo>
                <a:lnTo>
                  <a:pt x="168887" y="1822382"/>
                </a:lnTo>
                <a:cubicBezTo>
                  <a:pt x="170474" y="1810982"/>
                  <a:pt x="166257" y="1798553"/>
                  <a:pt x="143480" y="1634775"/>
                </a:cubicBezTo>
                <a:lnTo>
                  <a:pt x="137619" y="1591953"/>
                </a:lnTo>
                <a:lnTo>
                  <a:pt x="142403" y="1509666"/>
                </a:lnTo>
                <a:cubicBezTo>
                  <a:pt x="144174" y="1479230"/>
                  <a:pt x="140654" y="1448943"/>
                  <a:pt x="136009" y="1418674"/>
                </a:cubicBezTo>
                <a:lnTo>
                  <a:pt x="135144" y="1412703"/>
                </a:lnTo>
                <a:lnTo>
                  <a:pt x="138089" y="1406972"/>
                </a:lnTo>
                <a:close/>
                <a:moveTo>
                  <a:pt x="204596" y="1351102"/>
                </a:moveTo>
                <a:lnTo>
                  <a:pt x="206415" y="1356169"/>
                </a:lnTo>
                <a:cubicBezTo>
                  <a:pt x="217438" y="1387098"/>
                  <a:pt x="226045" y="1411661"/>
                  <a:pt x="233152" y="1431854"/>
                </a:cubicBezTo>
                <a:lnTo>
                  <a:pt x="238703" y="1447338"/>
                </a:lnTo>
                <a:lnTo>
                  <a:pt x="237936" y="1462108"/>
                </a:lnTo>
                <a:lnTo>
                  <a:pt x="218391" y="1410593"/>
                </a:lnTo>
                <a:lnTo>
                  <a:pt x="204479" y="1355258"/>
                </a:lnTo>
                <a:close/>
                <a:moveTo>
                  <a:pt x="202565" y="1347645"/>
                </a:moveTo>
                <a:lnTo>
                  <a:pt x="204479" y="1355258"/>
                </a:lnTo>
                <a:lnTo>
                  <a:pt x="204126" y="1367818"/>
                </a:lnTo>
                <a:lnTo>
                  <a:pt x="203811" y="1363049"/>
                </a:lnTo>
                <a:close/>
                <a:moveTo>
                  <a:pt x="324889" y="1268812"/>
                </a:moveTo>
                <a:lnTo>
                  <a:pt x="325384" y="1270277"/>
                </a:lnTo>
                <a:lnTo>
                  <a:pt x="327790" y="1281543"/>
                </a:lnTo>
                <a:lnTo>
                  <a:pt x="333125" y="1305960"/>
                </a:lnTo>
                <a:lnTo>
                  <a:pt x="333967" y="1322436"/>
                </a:lnTo>
                <a:lnTo>
                  <a:pt x="329838" y="1298859"/>
                </a:lnTo>
                <a:close/>
                <a:moveTo>
                  <a:pt x="6102" y="1465434"/>
                </a:moveTo>
                <a:lnTo>
                  <a:pt x="9323" y="1491506"/>
                </a:lnTo>
                <a:lnTo>
                  <a:pt x="16304" y="1518050"/>
                </a:lnTo>
                <a:lnTo>
                  <a:pt x="15317" y="1537959"/>
                </a:lnTo>
                <a:lnTo>
                  <a:pt x="4013" y="1474298"/>
                </a:lnTo>
                <a:close/>
                <a:moveTo>
                  <a:pt x="200721" y="1340310"/>
                </a:moveTo>
                <a:lnTo>
                  <a:pt x="202336" y="1344806"/>
                </a:lnTo>
                <a:lnTo>
                  <a:pt x="202565" y="1347645"/>
                </a:lnTo>
                <a:close/>
                <a:moveTo>
                  <a:pt x="314632" y="1262819"/>
                </a:moveTo>
                <a:lnTo>
                  <a:pt x="319116" y="1295859"/>
                </a:lnTo>
                <a:cubicBezTo>
                  <a:pt x="321098" y="1308021"/>
                  <a:pt x="323539" y="1320360"/>
                  <a:pt x="326862" y="1333729"/>
                </a:cubicBezTo>
                <a:lnTo>
                  <a:pt x="336145" y="1365075"/>
                </a:lnTo>
                <a:lnTo>
                  <a:pt x="338552" y="1412176"/>
                </a:lnTo>
                <a:lnTo>
                  <a:pt x="335121" y="1405074"/>
                </a:lnTo>
                <a:cubicBezTo>
                  <a:pt x="328814" y="1392166"/>
                  <a:pt x="323376" y="1381181"/>
                  <a:pt x="318705" y="1371856"/>
                </a:cubicBezTo>
                <a:lnTo>
                  <a:pt x="317311" y="1369110"/>
                </a:lnTo>
                <a:lnTo>
                  <a:pt x="308485" y="1321212"/>
                </a:lnTo>
                <a:lnTo>
                  <a:pt x="308854" y="1317136"/>
                </a:lnTo>
                <a:cubicBezTo>
                  <a:pt x="308858" y="1312543"/>
                  <a:pt x="308519" y="1306721"/>
                  <a:pt x="307737" y="1299405"/>
                </a:cubicBezTo>
                <a:lnTo>
                  <a:pt x="306963" y="1293935"/>
                </a:lnTo>
                <a:lnTo>
                  <a:pt x="314592" y="1263026"/>
                </a:lnTo>
                <a:close/>
                <a:moveTo>
                  <a:pt x="298348" y="1266199"/>
                </a:moveTo>
                <a:lnTo>
                  <a:pt x="298649" y="1267830"/>
                </a:lnTo>
                <a:lnTo>
                  <a:pt x="295269" y="1325959"/>
                </a:lnTo>
                <a:lnTo>
                  <a:pt x="293036" y="1322850"/>
                </a:lnTo>
                <a:lnTo>
                  <a:pt x="295221" y="1326783"/>
                </a:lnTo>
                <a:lnTo>
                  <a:pt x="294101" y="1346041"/>
                </a:lnTo>
                <a:lnTo>
                  <a:pt x="289071" y="1366419"/>
                </a:lnTo>
                <a:lnTo>
                  <a:pt x="286456" y="1354948"/>
                </a:lnTo>
                <a:lnTo>
                  <a:pt x="280762" y="1326668"/>
                </a:lnTo>
                <a:lnTo>
                  <a:pt x="279073" y="1298080"/>
                </a:lnTo>
                <a:lnTo>
                  <a:pt x="282126" y="1303311"/>
                </a:lnTo>
                <a:close/>
                <a:moveTo>
                  <a:pt x="321931" y="1247873"/>
                </a:moveTo>
                <a:cubicBezTo>
                  <a:pt x="321701" y="1243697"/>
                  <a:pt x="323497" y="1250418"/>
                  <a:pt x="326178" y="1262268"/>
                </a:cubicBezTo>
                <a:lnTo>
                  <a:pt x="330750" y="1283880"/>
                </a:lnTo>
                <a:lnTo>
                  <a:pt x="326622" y="1273947"/>
                </a:lnTo>
                <a:lnTo>
                  <a:pt x="325384" y="1270277"/>
                </a:lnTo>
                <a:lnTo>
                  <a:pt x="324278" y="1265099"/>
                </a:lnTo>
                <a:lnTo>
                  <a:pt x="323937" y="1263031"/>
                </a:lnTo>
                <a:cubicBezTo>
                  <a:pt x="322667" y="1254773"/>
                  <a:pt x="322045" y="1249961"/>
                  <a:pt x="321931" y="1247873"/>
                </a:cubicBezTo>
                <a:close/>
                <a:moveTo>
                  <a:pt x="301403" y="1259210"/>
                </a:moveTo>
                <a:lnTo>
                  <a:pt x="303959" y="1272715"/>
                </a:lnTo>
                <a:lnTo>
                  <a:pt x="306963" y="1293935"/>
                </a:lnTo>
                <a:lnTo>
                  <a:pt x="304957" y="1302063"/>
                </a:lnTo>
                <a:lnTo>
                  <a:pt x="298649" y="1267830"/>
                </a:lnTo>
                <a:lnTo>
                  <a:pt x="298804" y="1265156"/>
                </a:lnTo>
                <a:close/>
                <a:moveTo>
                  <a:pt x="0" y="1449700"/>
                </a:moveTo>
                <a:lnTo>
                  <a:pt x="1868" y="1462213"/>
                </a:lnTo>
                <a:lnTo>
                  <a:pt x="4013" y="1474298"/>
                </a:lnTo>
                <a:lnTo>
                  <a:pt x="3844" y="1475019"/>
                </a:lnTo>
                <a:lnTo>
                  <a:pt x="0" y="1494886"/>
                </a:lnTo>
                <a:close/>
                <a:moveTo>
                  <a:pt x="195607" y="1319969"/>
                </a:moveTo>
                <a:lnTo>
                  <a:pt x="200721" y="1340310"/>
                </a:lnTo>
                <a:lnTo>
                  <a:pt x="195057" y="1324535"/>
                </a:lnTo>
                <a:close/>
                <a:moveTo>
                  <a:pt x="318931" y="1240065"/>
                </a:moveTo>
                <a:lnTo>
                  <a:pt x="324278" y="1265099"/>
                </a:lnTo>
                <a:lnTo>
                  <a:pt x="324889" y="1268812"/>
                </a:lnTo>
                <a:lnTo>
                  <a:pt x="317588" y="1247174"/>
                </a:lnTo>
                <a:close/>
                <a:moveTo>
                  <a:pt x="175566" y="1330432"/>
                </a:moveTo>
                <a:lnTo>
                  <a:pt x="176504" y="1336062"/>
                </a:lnTo>
                <a:lnTo>
                  <a:pt x="182572" y="1397330"/>
                </a:lnTo>
                <a:lnTo>
                  <a:pt x="184219" y="1414497"/>
                </a:lnTo>
                <a:lnTo>
                  <a:pt x="183947" y="1416758"/>
                </a:lnTo>
                <a:lnTo>
                  <a:pt x="178266" y="1362897"/>
                </a:lnTo>
                <a:lnTo>
                  <a:pt x="175116" y="1331405"/>
                </a:lnTo>
                <a:close/>
                <a:moveTo>
                  <a:pt x="313585" y="1235313"/>
                </a:moveTo>
                <a:lnTo>
                  <a:pt x="317588" y="1247174"/>
                </a:lnTo>
                <a:lnTo>
                  <a:pt x="314632" y="1262819"/>
                </a:lnTo>
                <a:lnTo>
                  <a:pt x="314120" y="1259047"/>
                </a:lnTo>
                <a:lnTo>
                  <a:pt x="311723" y="1238630"/>
                </a:lnTo>
                <a:close/>
                <a:moveTo>
                  <a:pt x="322995" y="1218557"/>
                </a:moveTo>
                <a:lnTo>
                  <a:pt x="318931" y="1240065"/>
                </a:lnTo>
                <a:lnTo>
                  <a:pt x="316723" y="1229726"/>
                </a:lnTo>
                <a:close/>
                <a:moveTo>
                  <a:pt x="187618" y="1303832"/>
                </a:moveTo>
                <a:lnTo>
                  <a:pt x="187954" y="1304751"/>
                </a:lnTo>
                <a:lnTo>
                  <a:pt x="195057" y="1324535"/>
                </a:lnTo>
                <a:lnTo>
                  <a:pt x="186468" y="1395827"/>
                </a:lnTo>
                <a:lnTo>
                  <a:pt x="176504" y="1336062"/>
                </a:lnTo>
                <a:lnTo>
                  <a:pt x="175880" y="1329753"/>
                </a:lnTo>
                <a:lnTo>
                  <a:pt x="186768" y="1306201"/>
                </a:lnTo>
                <a:close/>
                <a:moveTo>
                  <a:pt x="330804" y="1205686"/>
                </a:moveTo>
                <a:lnTo>
                  <a:pt x="343143" y="1296542"/>
                </a:lnTo>
                <a:lnTo>
                  <a:pt x="344103" y="1316008"/>
                </a:lnTo>
                <a:lnTo>
                  <a:pt x="332172" y="1287299"/>
                </a:lnTo>
                <a:lnTo>
                  <a:pt x="328219" y="1209938"/>
                </a:lnTo>
                <a:close/>
                <a:moveTo>
                  <a:pt x="29488" y="1397992"/>
                </a:moveTo>
                <a:lnTo>
                  <a:pt x="53417" y="1487946"/>
                </a:lnTo>
                <a:lnTo>
                  <a:pt x="62480" y="1526486"/>
                </a:lnTo>
                <a:lnTo>
                  <a:pt x="63703" y="1599075"/>
                </a:lnTo>
                <a:lnTo>
                  <a:pt x="63306" y="1619330"/>
                </a:lnTo>
                <a:lnTo>
                  <a:pt x="42812" y="1582544"/>
                </a:lnTo>
                <a:cubicBezTo>
                  <a:pt x="34113" y="1565532"/>
                  <a:pt x="26190" y="1548166"/>
                  <a:pt x="19508" y="1530233"/>
                </a:cubicBezTo>
                <a:lnTo>
                  <a:pt x="16304" y="1518050"/>
                </a:lnTo>
                <a:lnTo>
                  <a:pt x="19153" y="1460600"/>
                </a:lnTo>
                <a:close/>
                <a:moveTo>
                  <a:pt x="59793" y="1377291"/>
                </a:moveTo>
                <a:lnTo>
                  <a:pt x="75451" y="1444587"/>
                </a:lnTo>
                <a:lnTo>
                  <a:pt x="73244" y="1572258"/>
                </a:lnTo>
                <a:lnTo>
                  <a:pt x="62480" y="1526486"/>
                </a:lnTo>
                <a:lnTo>
                  <a:pt x="62074" y="1502345"/>
                </a:lnTo>
                <a:cubicBezTo>
                  <a:pt x="61548" y="1471997"/>
                  <a:pt x="61039" y="1443509"/>
                  <a:pt x="60546" y="1416771"/>
                </a:cubicBezTo>
                <a:close/>
                <a:moveTo>
                  <a:pt x="340237" y="1190215"/>
                </a:moveTo>
                <a:lnTo>
                  <a:pt x="342964" y="1226422"/>
                </a:lnTo>
                <a:lnTo>
                  <a:pt x="346764" y="1322409"/>
                </a:lnTo>
                <a:lnTo>
                  <a:pt x="346603" y="1322022"/>
                </a:lnTo>
                <a:lnTo>
                  <a:pt x="343143" y="1296542"/>
                </a:lnTo>
                <a:lnTo>
                  <a:pt x="341463" y="1262508"/>
                </a:lnTo>
                <a:lnTo>
                  <a:pt x="334844" y="1199041"/>
                </a:lnTo>
                <a:lnTo>
                  <a:pt x="337889" y="1194033"/>
                </a:lnTo>
                <a:close/>
                <a:moveTo>
                  <a:pt x="122819" y="1327313"/>
                </a:moveTo>
                <a:lnTo>
                  <a:pt x="122856" y="1327788"/>
                </a:lnTo>
                <a:lnTo>
                  <a:pt x="135144" y="1412703"/>
                </a:lnTo>
                <a:lnTo>
                  <a:pt x="122759" y="1436805"/>
                </a:lnTo>
                <a:lnTo>
                  <a:pt x="119236" y="1394298"/>
                </a:lnTo>
                <a:lnTo>
                  <a:pt x="119001" y="1380305"/>
                </a:lnTo>
                <a:close/>
                <a:moveTo>
                  <a:pt x="343027" y="1185678"/>
                </a:moveTo>
                <a:lnTo>
                  <a:pt x="354633" y="1287604"/>
                </a:lnTo>
                <a:lnTo>
                  <a:pt x="356393" y="1345577"/>
                </a:lnTo>
                <a:lnTo>
                  <a:pt x="351768" y="1334450"/>
                </a:lnTo>
                <a:lnTo>
                  <a:pt x="349948" y="1318099"/>
                </a:lnTo>
                <a:lnTo>
                  <a:pt x="341655" y="1187909"/>
                </a:lnTo>
                <a:close/>
                <a:moveTo>
                  <a:pt x="327453" y="1194965"/>
                </a:moveTo>
                <a:lnTo>
                  <a:pt x="328219" y="1209938"/>
                </a:lnTo>
                <a:lnTo>
                  <a:pt x="323202" y="1218189"/>
                </a:lnTo>
                <a:lnTo>
                  <a:pt x="322995" y="1218557"/>
                </a:lnTo>
                <a:close/>
                <a:moveTo>
                  <a:pt x="196681" y="1278594"/>
                </a:moveTo>
                <a:lnTo>
                  <a:pt x="197274" y="1285226"/>
                </a:lnTo>
                <a:lnTo>
                  <a:pt x="195607" y="1319969"/>
                </a:lnTo>
                <a:lnTo>
                  <a:pt x="193244" y="1288165"/>
                </a:lnTo>
                <a:close/>
                <a:moveTo>
                  <a:pt x="302324" y="1201941"/>
                </a:moveTo>
                <a:lnTo>
                  <a:pt x="310132" y="1225078"/>
                </a:lnTo>
                <a:lnTo>
                  <a:pt x="311723" y="1238630"/>
                </a:lnTo>
                <a:lnTo>
                  <a:pt x="305754" y="1249258"/>
                </a:lnTo>
                <a:lnTo>
                  <a:pt x="301403" y="1259210"/>
                </a:lnTo>
                <a:lnTo>
                  <a:pt x="299680" y="1250101"/>
                </a:lnTo>
                <a:lnTo>
                  <a:pt x="301844" y="1212882"/>
                </a:lnTo>
                <a:close/>
                <a:moveTo>
                  <a:pt x="355348" y="1165640"/>
                </a:moveTo>
                <a:lnTo>
                  <a:pt x="362831" y="1202659"/>
                </a:lnTo>
                <a:lnTo>
                  <a:pt x="365761" y="1216569"/>
                </a:lnTo>
                <a:lnTo>
                  <a:pt x="364620" y="1263355"/>
                </a:lnTo>
                <a:lnTo>
                  <a:pt x="354943" y="1207357"/>
                </a:lnTo>
                <a:lnTo>
                  <a:pt x="350406" y="1173677"/>
                </a:lnTo>
                <a:close/>
                <a:moveTo>
                  <a:pt x="286752" y="1203265"/>
                </a:moveTo>
                <a:lnTo>
                  <a:pt x="296915" y="1235489"/>
                </a:lnTo>
                <a:lnTo>
                  <a:pt x="299680" y="1250101"/>
                </a:lnTo>
                <a:lnTo>
                  <a:pt x="298804" y="1265156"/>
                </a:lnTo>
                <a:lnTo>
                  <a:pt x="298348" y="1266199"/>
                </a:lnTo>
                <a:close/>
                <a:moveTo>
                  <a:pt x="326546" y="1177204"/>
                </a:moveTo>
                <a:lnTo>
                  <a:pt x="328484" y="1189510"/>
                </a:lnTo>
                <a:lnTo>
                  <a:pt x="327453" y="1194965"/>
                </a:lnTo>
                <a:close/>
                <a:moveTo>
                  <a:pt x="240021" y="1231173"/>
                </a:moveTo>
                <a:lnTo>
                  <a:pt x="272903" y="1287509"/>
                </a:lnTo>
                <a:lnTo>
                  <a:pt x="273287" y="1289542"/>
                </a:lnTo>
                <a:lnTo>
                  <a:pt x="280762" y="1326668"/>
                </a:lnTo>
                <a:lnTo>
                  <a:pt x="284402" y="1388273"/>
                </a:lnTo>
                <a:lnTo>
                  <a:pt x="265298" y="1489098"/>
                </a:lnTo>
                <a:lnTo>
                  <a:pt x="265356" y="1510803"/>
                </a:lnTo>
                <a:lnTo>
                  <a:pt x="263194" y="1502958"/>
                </a:lnTo>
                <a:lnTo>
                  <a:pt x="245161" y="1432959"/>
                </a:lnTo>
                <a:lnTo>
                  <a:pt x="243688" y="1417926"/>
                </a:lnTo>
                <a:lnTo>
                  <a:pt x="239977" y="1393523"/>
                </a:lnTo>
                <a:lnTo>
                  <a:pt x="240290" y="1377970"/>
                </a:lnTo>
                <a:cubicBezTo>
                  <a:pt x="240468" y="1356040"/>
                  <a:pt x="240445" y="1332894"/>
                  <a:pt x="240351" y="1307374"/>
                </a:cubicBezTo>
                <a:close/>
                <a:moveTo>
                  <a:pt x="331824" y="1171833"/>
                </a:moveTo>
                <a:lnTo>
                  <a:pt x="332365" y="1175269"/>
                </a:lnTo>
                <a:lnTo>
                  <a:pt x="334844" y="1199041"/>
                </a:lnTo>
                <a:lnTo>
                  <a:pt x="330804" y="1205686"/>
                </a:lnTo>
                <a:lnTo>
                  <a:pt x="329381" y="1195204"/>
                </a:lnTo>
                <a:lnTo>
                  <a:pt x="328484" y="1189510"/>
                </a:lnTo>
                <a:close/>
                <a:moveTo>
                  <a:pt x="206232" y="1251995"/>
                </a:moveTo>
                <a:lnTo>
                  <a:pt x="207222" y="1257685"/>
                </a:lnTo>
                <a:lnTo>
                  <a:pt x="204596" y="1351102"/>
                </a:lnTo>
                <a:lnTo>
                  <a:pt x="202336" y="1344806"/>
                </a:lnTo>
                <a:lnTo>
                  <a:pt x="199802" y="1313476"/>
                </a:lnTo>
                <a:lnTo>
                  <a:pt x="197274" y="1285226"/>
                </a:lnTo>
                <a:lnTo>
                  <a:pt x="197733" y="1275664"/>
                </a:lnTo>
                <a:close/>
                <a:moveTo>
                  <a:pt x="208447" y="1245827"/>
                </a:moveTo>
                <a:lnTo>
                  <a:pt x="233615" y="1351688"/>
                </a:lnTo>
                <a:lnTo>
                  <a:pt x="239977" y="1393523"/>
                </a:lnTo>
                <a:lnTo>
                  <a:pt x="239627" y="1410964"/>
                </a:lnTo>
                <a:lnTo>
                  <a:pt x="235297" y="1393432"/>
                </a:lnTo>
                <a:cubicBezTo>
                  <a:pt x="233297" y="1385183"/>
                  <a:pt x="231805" y="1378851"/>
                  <a:pt x="230963" y="1375042"/>
                </a:cubicBezTo>
                <a:cubicBezTo>
                  <a:pt x="224316" y="1344995"/>
                  <a:pt x="218107" y="1316368"/>
                  <a:pt x="212566" y="1288400"/>
                </a:cubicBezTo>
                <a:lnTo>
                  <a:pt x="207222" y="1257685"/>
                </a:lnTo>
                <a:lnTo>
                  <a:pt x="207480" y="1248521"/>
                </a:lnTo>
                <a:close/>
                <a:moveTo>
                  <a:pt x="338001" y="1160520"/>
                </a:moveTo>
                <a:lnTo>
                  <a:pt x="340791" y="1174341"/>
                </a:lnTo>
                <a:lnTo>
                  <a:pt x="341655" y="1187909"/>
                </a:lnTo>
                <a:lnTo>
                  <a:pt x="340237" y="1190215"/>
                </a:lnTo>
                <a:close/>
                <a:moveTo>
                  <a:pt x="120625" y="1298789"/>
                </a:moveTo>
                <a:lnTo>
                  <a:pt x="120846" y="1299783"/>
                </a:lnTo>
                <a:lnTo>
                  <a:pt x="123862" y="1312830"/>
                </a:lnTo>
                <a:lnTo>
                  <a:pt x="122819" y="1327313"/>
                </a:lnTo>
                <a:close/>
                <a:moveTo>
                  <a:pt x="303786" y="1168627"/>
                </a:moveTo>
                <a:lnTo>
                  <a:pt x="312140" y="1208268"/>
                </a:lnTo>
                <a:lnTo>
                  <a:pt x="316723" y="1229726"/>
                </a:lnTo>
                <a:lnTo>
                  <a:pt x="313585" y="1235313"/>
                </a:lnTo>
                <a:lnTo>
                  <a:pt x="310132" y="1225078"/>
                </a:lnTo>
                <a:lnTo>
                  <a:pt x="309321" y="1218174"/>
                </a:lnTo>
                <a:lnTo>
                  <a:pt x="303424" y="1176893"/>
                </a:lnTo>
                <a:close/>
                <a:moveTo>
                  <a:pt x="336850" y="1145237"/>
                </a:moveTo>
                <a:lnTo>
                  <a:pt x="338001" y="1160520"/>
                </a:lnTo>
                <a:lnTo>
                  <a:pt x="335915" y="1150186"/>
                </a:lnTo>
                <a:close/>
                <a:moveTo>
                  <a:pt x="403095" y="1102492"/>
                </a:moveTo>
                <a:lnTo>
                  <a:pt x="407778" y="1116605"/>
                </a:lnTo>
                <a:lnTo>
                  <a:pt x="407778" y="1251257"/>
                </a:lnTo>
                <a:lnTo>
                  <a:pt x="403152" y="1128402"/>
                </a:lnTo>
                <a:close/>
                <a:moveTo>
                  <a:pt x="378831" y="1116842"/>
                </a:moveTo>
                <a:lnTo>
                  <a:pt x="380544" y="1123473"/>
                </a:lnTo>
                <a:cubicBezTo>
                  <a:pt x="393758" y="1186474"/>
                  <a:pt x="401450" y="1229367"/>
                  <a:pt x="406388" y="1259857"/>
                </a:cubicBezTo>
                <a:lnTo>
                  <a:pt x="407778" y="1268844"/>
                </a:lnTo>
                <a:lnTo>
                  <a:pt x="407778" y="1388474"/>
                </a:lnTo>
                <a:lnTo>
                  <a:pt x="398102" y="1364622"/>
                </a:lnTo>
                <a:lnTo>
                  <a:pt x="389600" y="1342119"/>
                </a:lnTo>
                <a:lnTo>
                  <a:pt x="386324" y="1314190"/>
                </a:lnTo>
                <a:lnTo>
                  <a:pt x="365761" y="1216569"/>
                </a:lnTo>
                <a:lnTo>
                  <a:pt x="367585" y="1141822"/>
                </a:lnTo>
                <a:lnTo>
                  <a:pt x="378779" y="1117033"/>
                </a:lnTo>
                <a:close/>
                <a:moveTo>
                  <a:pt x="167800" y="1249472"/>
                </a:moveTo>
                <a:lnTo>
                  <a:pt x="168153" y="1250441"/>
                </a:lnTo>
                <a:lnTo>
                  <a:pt x="174804" y="1318892"/>
                </a:lnTo>
                <a:lnTo>
                  <a:pt x="175880" y="1329753"/>
                </a:lnTo>
                <a:lnTo>
                  <a:pt x="175566" y="1330432"/>
                </a:lnTo>
                <a:lnTo>
                  <a:pt x="174199" y="1322232"/>
                </a:lnTo>
                <a:lnTo>
                  <a:pt x="173381" y="1314051"/>
                </a:lnTo>
                <a:cubicBezTo>
                  <a:pt x="171993" y="1299641"/>
                  <a:pt x="170837" y="1287004"/>
                  <a:pt x="169878" y="1275841"/>
                </a:cubicBezTo>
                <a:close/>
                <a:moveTo>
                  <a:pt x="200483" y="1218348"/>
                </a:moveTo>
                <a:lnTo>
                  <a:pt x="207599" y="1242261"/>
                </a:lnTo>
                <a:lnTo>
                  <a:pt x="207650" y="1242475"/>
                </a:lnTo>
                <a:lnTo>
                  <a:pt x="207480" y="1248521"/>
                </a:lnTo>
                <a:lnTo>
                  <a:pt x="206232" y="1251995"/>
                </a:lnTo>
                <a:lnTo>
                  <a:pt x="200460" y="1218825"/>
                </a:lnTo>
                <a:close/>
                <a:moveTo>
                  <a:pt x="43173" y="1314558"/>
                </a:moveTo>
                <a:lnTo>
                  <a:pt x="44335" y="1318704"/>
                </a:lnTo>
                <a:lnTo>
                  <a:pt x="34274" y="1369003"/>
                </a:lnTo>
                <a:lnTo>
                  <a:pt x="29488" y="1397992"/>
                </a:lnTo>
                <a:lnTo>
                  <a:pt x="26337" y="1386144"/>
                </a:lnTo>
                <a:lnTo>
                  <a:pt x="25729" y="1383506"/>
                </a:lnTo>
                <a:lnTo>
                  <a:pt x="41266" y="1321839"/>
                </a:lnTo>
                <a:close/>
                <a:moveTo>
                  <a:pt x="46566" y="1307553"/>
                </a:moveTo>
                <a:lnTo>
                  <a:pt x="55690" y="1321334"/>
                </a:lnTo>
                <a:lnTo>
                  <a:pt x="58776" y="1325296"/>
                </a:lnTo>
                <a:lnTo>
                  <a:pt x="59114" y="1341703"/>
                </a:lnTo>
                <a:lnTo>
                  <a:pt x="59793" y="1377291"/>
                </a:lnTo>
                <a:lnTo>
                  <a:pt x="55043" y="1356879"/>
                </a:lnTo>
                <a:lnTo>
                  <a:pt x="44335" y="1318704"/>
                </a:lnTo>
                <a:close/>
                <a:moveTo>
                  <a:pt x="341382" y="1115201"/>
                </a:moveTo>
                <a:lnTo>
                  <a:pt x="344169" y="1127382"/>
                </a:lnTo>
                <a:lnTo>
                  <a:pt x="350406" y="1173677"/>
                </a:lnTo>
                <a:lnTo>
                  <a:pt x="343027" y="1185678"/>
                </a:lnTo>
                <a:lnTo>
                  <a:pt x="342959" y="1185082"/>
                </a:lnTo>
                <a:lnTo>
                  <a:pt x="340791" y="1174341"/>
                </a:lnTo>
                <a:lnTo>
                  <a:pt x="339239" y="1149990"/>
                </a:lnTo>
                <a:lnTo>
                  <a:pt x="338259" y="1136229"/>
                </a:lnTo>
                <a:close/>
                <a:moveTo>
                  <a:pt x="116800" y="1249064"/>
                </a:moveTo>
                <a:lnTo>
                  <a:pt x="120625" y="1298789"/>
                </a:lnTo>
                <a:lnTo>
                  <a:pt x="117390" y="1284252"/>
                </a:lnTo>
                <a:close/>
                <a:moveTo>
                  <a:pt x="239977" y="1162992"/>
                </a:moveTo>
                <a:lnTo>
                  <a:pt x="239983" y="1222534"/>
                </a:lnTo>
                <a:lnTo>
                  <a:pt x="240021" y="1231173"/>
                </a:lnTo>
                <a:lnTo>
                  <a:pt x="224151" y="1203984"/>
                </a:lnTo>
                <a:close/>
                <a:moveTo>
                  <a:pt x="37103" y="1292919"/>
                </a:moveTo>
                <a:lnTo>
                  <a:pt x="39272" y="1296537"/>
                </a:lnTo>
                <a:lnTo>
                  <a:pt x="45449" y="1305867"/>
                </a:lnTo>
                <a:lnTo>
                  <a:pt x="43173" y="1314558"/>
                </a:lnTo>
                <a:close/>
                <a:moveTo>
                  <a:pt x="51605" y="1282363"/>
                </a:moveTo>
                <a:lnTo>
                  <a:pt x="46566" y="1307553"/>
                </a:lnTo>
                <a:lnTo>
                  <a:pt x="45449" y="1305867"/>
                </a:lnTo>
                <a:close/>
                <a:moveTo>
                  <a:pt x="206958" y="1174528"/>
                </a:moveTo>
                <a:lnTo>
                  <a:pt x="224151" y="1203984"/>
                </a:lnTo>
                <a:lnTo>
                  <a:pt x="214443" y="1229129"/>
                </a:lnTo>
                <a:lnTo>
                  <a:pt x="208447" y="1245827"/>
                </a:lnTo>
                <a:lnTo>
                  <a:pt x="207650" y="1242475"/>
                </a:lnTo>
                <a:lnTo>
                  <a:pt x="208391" y="1216108"/>
                </a:lnTo>
                <a:close/>
                <a:moveTo>
                  <a:pt x="254118" y="1134616"/>
                </a:moveTo>
                <a:lnTo>
                  <a:pt x="270398" y="1194184"/>
                </a:lnTo>
                <a:cubicBezTo>
                  <a:pt x="276377" y="1227824"/>
                  <a:pt x="277880" y="1261998"/>
                  <a:pt x="278964" y="1296235"/>
                </a:cubicBezTo>
                <a:lnTo>
                  <a:pt x="279073" y="1298080"/>
                </a:lnTo>
                <a:lnTo>
                  <a:pt x="272903" y="1287509"/>
                </a:lnTo>
                <a:lnTo>
                  <a:pt x="263104" y="1235647"/>
                </a:lnTo>
                <a:cubicBezTo>
                  <a:pt x="260111" y="1219433"/>
                  <a:pt x="257504" y="1204890"/>
                  <a:pt x="255235" y="1191779"/>
                </a:cubicBezTo>
                <a:lnTo>
                  <a:pt x="247999" y="1145532"/>
                </a:lnTo>
                <a:close/>
                <a:moveTo>
                  <a:pt x="57244" y="1254173"/>
                </a:moveTo>
                <a:lnTo>
                  <a:pt x="57388" y="1260282"/>
                </a:lnTo>
                <a:lnTo>
                  <a:pt x="51605" y="1282363"/>
                </a:lnTo>
                <a:close/>
                <a:moveTo>
                  <a:pt x="186411" y="1171054"/>
                </a:moveTo>
                <a:lnTo>
                  <a:pt x="200229" y="1217492"/>
                </a:lnTo>
                <a:lnTo>
                  <a:pt x="200460" y="1218825"/>
                </a:lnTo>
                <a:lnTo>
                  <a:pt x="197733" y="1275664"/>
                </a:lnTo>
                <a:lnTo>
                  <a:pt x="196681" y="1278594"/>
                </a:lnTo>
                <a:lnTo>
                  <a:pt x="194610" y="1255454"/>
                </a:lnTo>
                <a:close/>
                <a:moveTo>
                  <a:pt x="269159" y="1107784"/>
                </a:moveTo>
                <a:lnTo>
                  <a:pt x="286752" y="1203265"/>
                </a:lnTo>
                <a:lnTo>
                  <a:pt x="276654" y="1171246"/>
                </a:lnTo>
                <a:lnTo>
                  <a:pt x="259800" y="1124480"/>
                </a:lnTo>
                <a:close/>
                <a:moveTo>
                  <a:pt x="185324" y="1159861"/>
                </a:moveTo>
                <a:lnTo>
                  <a:pt x="186411" y="1171054"/>
                </a:lnTo>
                <a:lnTo>
                  <a:pt x="185811" y="1169038"/>
                </a:lnTo>
                <a:close/>
                <a:moveTo>
                  <a:pt x="329621" y="1063791"/>
                </a:moveTo>
                <a:lnTo>
                  <a:pt x="334673" y="1085872"/>
                </a:lnTo>
                <a:lnTo>
                  <a:pt x="338259" y="1136229"/>
                </a:lnTo>
                <a:lnTo>
                  <a:pt x="337185" y="1143465"/>
                </a:lnTo>
                <a:lnTo>
                  <a:pt x="336850" y="1145237"/>
                </a:lnTo>
                <a:lnTo>
                  <a:pt x="332761" y="1090945"/>
                </a:lnTo>
                <a:close/>
                <a:moveTo>
                  <a:pt x="61449" y="1233153"/>
                </a:moveTo>
                <a:lnTo>
                  <a:pt x="57244" y="1254173"/>
                </a:lnTo>
                <a:lnTo>
                  <a:pt x="56914" y="1240182"/>
                </a:lnTo>
                <a:close/>
                <a:moveTo>
                  <a:pt x="192050" y="1148986"/>
                </a:moveTo>
                <a:lnTo>
                  <a:pt x="202918" y="1167607"/>
                </a:lnTo>
                <a:lnTo>
                  <a:pt x="200483" y="1218348"/>
                </a:lnTo>
                <a:lnTo>
                  <a:pt x="200229" y="1217492"/>
                </a:lnTo>
                <a:lnTo>
                  <a:pt x="198178" y="1205710"/>
                </a:lnTo>
                <a:close/>
                <a:moveTo>
                  <a:pt x="267619" y="1099427"/>
                </a:moveTo>
                <a:lnTo>
                  <a:pt x="269927" y="1106414"/>
                </a:lnTo>
                <a:lnTo>
                  <a:pt x="269159" y="1107784"/>
                </a:lnTo>
                <a:close/>
                <a:moveTo>
                  <a:pt x="402896" y="1011800"/>
                </a:moveTo>
                <a:lnTo>
                  <a:pt x="403095" y="1102492"/>
                </a:lnTo>
                <a:lnTo>
                  <a:pt x="400971" y="1096090"/>
                </a:lnTo>
                <a:lnTo>
                  <a:pt x="393641" y="1061925"/>
                </a:lnTo>
                <a:lnTo>
                  <a:pt x="395333" y="1055651"/>
                </a:lnTo>
                <a:close/>
                <a:moveTo>
                  <a:pt x="285699" y="1084634"/>
                </a:moveTo>
                <a:lnTo>
                  <a:pt x="290115" y="1103755"/>
                </a:lnTo>
                <a:cubicBezTo>
                  <a:pt x="295234" y="1128162"/>
                  <a:pt x="299111" y="1149331"/>
                  <a:pt x="302170" y="1168117"/>
                </a:cubicBezTo>
                <a:lnTo>
                  <a:pt x="303424" y="1176893"/>
                </a:lnTo>
                <a:lnTo>
                  <a:pt x="302324" y="1201941"/>
                </a:lnTo>
                <a:lnTo>
                  <a:pt x="289095" y="1162738"/>
                </a:lnTo>
                <a:cubicBezTo>
                  <a:pt x="283784" y="1147425"/>
                  <a:pt x="277994" y="1130509"/>
                  <a:pt x="271895" y="1112372"/>
                </a:cubicBezTo>
                <a:lnTo>
                  <a:pt x="269927" y="1106414"/>
                </a:lnTo>
                <a:lnTo>
                  <a:pt x="270134" y="1106045"/>
                </a:lnTo>
                <a:close/>
                <a:moveTo>
                  <a:pt x="184280" y="1149119"/>
                </a:moveTo>
                <a:lnTo>
                  <a:pt x="184898" y="1151860"/>
                </a:lnTo>
                <a:lnTo>
                  <a:pt x="185324" y="1159861"/>
                </a:lnTo>
                <a:close/>
                <a:moveTo>
                  <a:pt x="0" y="1262661"/>
                </a:moveTo>
                <a:lnTo>
                  <a:pt x="2768" y="1283890"/>
                </a:lnTo>
                <a:lnTo>
                  <a:pt x="25729" y="1383506"/>
                </a:lnTo>
                <a:lnTo>
                  <a:pt x="20714" y="1403408"/>
                </a:lnTo>
                <a:lnTo>
                  <a:pt x="6102" y="1465434"/>
                </a:lnTo>
                <a:lnTo>
                  <a:pt x="4372" y="1451437"/>
                </a:lnTo>
                <a:lnTo>
                  <a:pt x="0" y="1413768"/>
                </a:lnTo>
                <a:close/>
                <a:moveTo>
                  <a:pt x="402876" y="1002610"/>
                </a:moveTo>
                <a:lnTo>
                  <a:pt x="403983" y="1005500"/>
                </a:lnTo>
                <a:lnTo>
                  <a:pt x="402896" y="1011800"/>
                </a:lnTo>
                <a:close/>
                <a:moveTo>
                  <a:pt x="205340" y="1127585"/>
                </a:moveTo>
                <a:lnTo>
                  <a:pt x="206958" y="1174528"/>
                </a:lnTo>
                <a:lnTo>
                  <a:pt x="202918" y="1167607"/>
                </a:lnTo>
                <a:lnTo>
                  <a:pt x="204776" y="1128891"/>
                </a:lnTo>
                <a:close/>
                <a:moveTo>
                  <a:pt x="72755" y="1212650"/>
                </a:moveTo>
                <a:lnTo>
                  <a:pt x="73122" y="1220539"/>
                </a:lnTo>
                <a:lnTo>
                  <a:pt x="70738" y="1238423"/>
                </a:lnTo>
                <a:cubicBezTo>
                  <a:pt x="70151" y="1242777"/>
                  <a:pt x="69822" y="1245178"/>
                  <a:pt x="69822" y="1245178"/>
                </a:cubicBezTo>
                <a:cubicBezTo>
                  <a:pt x="70117" y="1246339"/>
                  <a:pt x="71466" y="1251025"/>
                  <a:pt x="73309" y="1257804"/>
                </a:cubicBezTo>
                <a:lnTo>
                  <a:pt x="75192" y="1265151"/>
                </a:lnTo>
                <a:lnTo>
                  <a:pt x="77641" y="1317929"/>
                </a:lnTo>
                <a:lnTo>
                  <a:pt x="77197" y="1343652"/>
                </a:lnTo>
                <a:lnTo>
                  <a:pt x="68243" y="1337454"/>
                </a:lnTo>
                <a:lnTo>
                  <a:pt x="58776" y="1325296"/>
                </a:lnTo>
                <a:lnTo>
                  <a:pt x="57771" y="1276493"/>
                </a:lnTo>
                <a:lnTo>
                  <a:pt x="57388" y="1260282"/>
                </a:lnTo>
                <a:lnTo>
                  <a:pt x="67197" y="1222832"/>
                </a:lnTo>
                <a:close/>
                <a:moveTo>
                  <a:pt x="405742" y="995303"/>
                </a:moveTo>
                <a:lnTo>
                  <a:pt x="405814" y="995301"/>
                </a:lnTo>
                <a:lnTo>
                  <a:pt x="407778" y="1008710"/>
                </a:lnTo>
                <a:lnTo>
                  <a:pt x="407778" y="1015411"/>
                </a:lnTo>
                <a:lnTo>
                  <a:pt x="403983" y="1005500"/>
                </a:lnTo>
                <a:close/>
                <a:moveTo>
                  <a:pt x="307635" y="1057130"/>
                </a:moveTo>
                <a:lnTo>
                  <a:pt x="309222" y="1067204"/>
                </a:lnTo>
                <a:lnTo>
                  <a:pt x="306726" y="1101664"/>
                </a:lnTo>
                <a:lnTo>
                  <a:pt x="303786" y="1168627"/>
                </a:lnTo>
                <a:lnTo>
                  <a:pt x="290115" y="1103755"/>
                </a:lnTo>
                <a:lnTo>
                  <a:pt x="286139" y="1084027"/>
                </a:lnTo>
                <a:lnTo>
                  <a:pt x="296797" y="1069366"/>
                </a:lnTo>
                <a:close/>
                <a:moveTo>
                  <a:pt x="134271" y="1168372"/>
                </a:moveTo>
                <a:lnTo>
                  <a:pt x="135536" y="1172430"/>
                </a:lnTo>
                <a:lnTo>
                  <a:pt x="135758" y="1172954"/>
                </a:lnTo>
                <a:lnTo>
                  <a:pt x="144850" y="1206692"/>
                </a:lnTo>
                <a:cubicBezTo>
                  <a:pt x="152008" y="1233531"/>
                  <a:pt x="161220" y="1268707"/>
                  <a:pt x="173000" y="1315040"/>
                </a:cubicBezTo>
                <a:lnTo>
                  <a:pt x="174199" y="1322232"/>
                </a:lnTo>
                <a:lnTo>
                  <a:pt x="175116" y="1331405"/>
                </a:lnTo>
                <a:lnTo>
                  <a:pt x="160560" y="1362892"/>
                </a:lnTo>
                <a:lnTo>
                  <a:pt x="143283" y="1396783"/>
                </a:lnTo>
                <a:lnTo>
                  <a:pt x="142828" y="1394864"/>
                </a:lnTo>
                <a:lnTo>
                  <a:pt x="123862" y="1312830"/>
                </a:lnTo>
                <a:close/>
                <a:moveTo>
                  <a:pt x="400822" y="995440"/>
                </a:moveTo>
                <a:lnTo>
                  <a:pt x="402861" y="995384"/>
                </a:lnTo>
                <a:lnTo>
                  <a:pt x="402876" y="1002610"/>
                </a:lnTo>
                <a:lnTo>
                  <a:pt x="402089" y="1000553"/>
                </a:lnTo>
                <a:close/>
                <a:moveTo>
                  <a:pt x="311480" y="1052790"/>
                </a:moveTo>
                <a:lnTo>
                  <a:pt x="317212" y="1082509"/>
                </a:lnTo>
                <a:lnTo>
                  <a:pt x="325804" y="1162677"/>
                </a:lnTo>
                <a:lnTo>
                  <a:pt x="326546" y="1177204"/>
                </a:lnTo>
                <a:lnTo>
                  <a:pt x="309222" y="1067204"/>
                </a:lnTo>
                <a:lnTo>
                  <a:pt x="310158" y="1054283"/>
                </a:lnTo>
                <a:close/>
                <a:moveTo>
                  <a:pt x="354892" y="1024233"/>
                </a:moveTo>
                <a:lnTo>
                  <a:pt x="370184" y="1083393"/>
                </a:lnTo>
                <a:lnTo>
                  <a:pt x="367962" y="1126392"/>
                </a:lnTo>
                <a:lnTo>
                  <a:pt x="367585" y="1141822"/>
                </a:lnTo>
                <a:lnTo>
                  <a:pt x="360931" y="1156559"/>
                </a:lnTo>
                <a:lnTo>
                  <a:pt x="355348" y="1165640"/>
                </a:lnTo>
                <a:lnTo>
                  <a:pt x="342978" y="1104455"/>
                </a:lnTo>
                <a:close/>
                <a:moveTo>
                  <a:pt x="315369" y="1048400"/>
                </a:moveTo>
                <a:lnTo>
                  <a:pt x="335915" y="1150186"/>
                </a:lnTo>
                <a:lnTo>
                  <a:pt x="331824" y="1171833"/>
                </a:lnTo>
                <a:lnTo>
                  <a:pt x="320239" y="1098197"/>
                </a:lnTo>
                <a:lnTo>
                  <a:pt x="317212" y="1082509"/>
                </a:lnTo>
                <a:lnTo>
                  <a:pt x="313753" y="1050224"/>
                </a:lnTo>
                <a:close/>
                <a:moveTo>
                  <a:pt x="326405" y="1035969"/>
                </a:moveTo>
                <a:lnTo>
                  <a:pt x="329621" y="1063791"/>
                </a:lnTo>
                <a:lnTo>
                  <a:pt x="323898" y="1038771"/>
                </a:lnTo>
                <a:lnTo>
                  <a:pt x="326026" y="1036369"/>
                </a:lnTo>
                <a:close/>
                <a:moveTo>
                  <a:pt x="407778" y="980945"/>
                </a:moveTo>
                <a:lnTo>
                  <a:pt x="407778" y="995671"/>
                </a:lnTo>
                <a:lnTo>
                  <a:pt x="407017" y="995268"/>
                </a:lnTo>
                <a:lnTo>
                  <a:pt x="405814" y="995301"/>
                </a:lnTo>
                <a:lnTo>
                  <a:pt x="405781" y="995078"/>
                </a:lnTo>
                <a:lnTo>
                  <a:pt x="406947" y="988319"/>
                </a:lnTo>
                <a:close/>
                <a:moveTo>
                  <a:pt x="333243" y="1028760"/>
                </a:moveTo>
                <a:lnTo>
                  <a:pt x="340259" y="1091007"/>
                </a:lnTo>
                <a:lnTo>
                  <a:pt x="342978" y="1104455"/>
                </a:lnTo>
                <a:lnTo>
                  <a:pt x="341382" y="1115201"/>
                </a:lnTo>
                <a:lnTo>
                  <a:pt x="334673" y="1085872"/>
                </a:lnTo>
                <a:lnTo>
                  <a:pt x="330789" y="1031347"/>
                </a:lnTo>
                <a:close/>
                <a:moveTo>
                  <a:pt x="179334" y="1127201"/>
                </a:moveTo>
                <a:lnTo>
                  <a:pt x="182713" y="1132990"/>
                </a:lnTo>
                <a:lnTo>
                  <a:pt x="184280" y="1149119"/>
                </a:lnTo>
                <a:close/>
                <a:moveTo>
                  <a:pt x="375205" y="998249"/>
                </a:moveTo>
                <a:lnTo>
                  <a:pt x="382463" y="997140"/>
                </a:lnTo>
                <a:lnTo>
                  <a:pt x="386070" y="1026640"/>
                </a:lnTo>
                <a:lnTo>
                  <a:pt x="393641" y="1061925"/>
                </a:lnTo>
                <a:lnTo>
                  <a:pt x="378831" y="1116842"/>
                </a:lnTo>
                <a:lnTo>
                  <a:pt x="370184" y="1083393"/>
                </a:lnTo>
                <a:lnTo>
                  <a:pt x="372291" y="1042628"/>
                </a:lnTo>
                <a:close/>
                <a:moveTo>
                  <a:pt x="402816" y="974839"/>
                </a:moveTo>
                <a:lnTo>
                  <a:pt x="405781" y="995078"/>
                </a:lnTo>
                <a:lnTo>
                  <a:pt x="405742" y="995303"/>
                </a:lnTo>
                <a:lnTo>
                  <a:pt x="402861" y="995384"/>
                </a:lnTo>
                <a:close/>
                <a:moveTo>
                  <a:pt x="356424" y="1004323"/>
                </a:moveTo>
                <a:lnTo>
                  <a:pt x="355047" y="1023185"/>
                </a:lnTo>
                <a:lnTo>
                  <a:pt x="354892" y="1024233"/>
                </a:lnTo>
                <a:lnTo>
                  <a:pt x="351175" y="1009856"/>
                </a:lnTo>
                <a:close/>
                <a:moveTo>
                  <a:pt x="311783" y="1031845"/>
                </a:moveTo>
                <a:lnTo>
                  <a:pt x="313753" y="1050224"/>
                </a:lnTo>
                <a:lnTo>
                  <a:pt x="311480" y="1052790"/>
                </a:lnTo>
                <a:lnTo>
                  <a:pt x="310598" y="1048215"/>
                </a:lnTo>
                <a:close/>
                <a:moveTo>
                  <a:pt x="78226" y="1180721"/>
                </a:moveTo>
                <a:lnTo>
                  <a:pt x="74558" y="1209347"/>
                </a:lnTo>
                <a:lnTo>
                  <a:pt x="72755" y="1212650"/>
                </a:lnTo>
                <a:lnTo>
                  <a:pt x="72320" y="1203271"/>
                </a:lnTo>
                <a:close/>
                <a:moveTo>
                  <a:pt x="311508" y="1029271"/>
                </a:moveTo>
                <a:lnTo>
                  <a:pt x="311847" y="1030956"/>
                </a:lnTo>
                <a:lnTo>
                  <a:pt x="311783" y="1031845"/>
                </a:lnTo>
                <a:close/>
                <a:moveTo>
                  <a:pt x="71319" y="1181691"/>
                </a:moveTo>
                <a:lnTo>
                  <a:pt x="72320" y="1203271"/>
                </a:lnTo>
                <a:lnTo>
                  <a:pt x="67197" y="1222832"/>
                </a:lnTo>
                <a:lnTo>
                  <a:pt x="62186" y="1232010"/>
                </a:lnTo>
                <a:lnTo>
                  <a:pt x="61449" y="1233153"/>
                </a:lnTo>
                <a:lnTo>
                  <a:pt x="70842" y="1186195"/>
                </a:lnTo>
                <a:close/>
                <a:moveTo>
                  <a:pt x="180475" y="1110641"/>
                </a:moveTo>
                <a:lnTo>
                  <a:pt x="189676" y="1127019"/>
                </a:lnTo>
                <a:lnTo>
                  <a:pt x="192050" y="1148986"/>
                </a:lnTo>
                <a:lnTo>
                  <a:pt x="182713" y="1132990"/>
                </a:lnTo>
                <a:lnTo>
                  <a:pt x="181628" y="1121826"/>
                </a:lnTo>
                <a:close/>
                <a:moveTo>
                  <a:pt x="0" y="1226441"/>
                </a:moveTo>
                <a:lnTo>
                  <a:pt x="24335" y="1247397"/>
                </a:lnTo>
                <a:lnTo>
                  <a:pt x="37103" y="1292919"/>
                </a:lnTo>
                <a:lnTo>
                  <a:pt x="18568" y="1261991"/>
                </a:lnTo>
                <a:lnTo>
                  <a:pt x="0" y="1228833"/>
                </a:lnTo>
                <a:close/>
                <a:moveTo>
                  <a:pt x="237317" y="1073706"/>
                </a:moveTo>
                <a:lnTo>
                  <a:pt x="241077" y="1086899"/>
                </a:lnTo>
                <a:lnTo>
                  <a:pt x="241301" y="1087717"/>
                </a:lnTo>
                <a:lnTo>
                  <a:pt x="241304" y="1088010"/>
                </a:lnTo>
                <a:cubicBezTo>
                  <a:pt x="241909" y="1098920"/>
                  <a:pt x="243124" y="1111752"/>
                  <a:pt x="245321" y="1128412"/>
                </a:cubicBezTo>
                <a:lnTo>
                  <a:pt x="247999" y="1145532"/>
                </a:lnTo>
                <a:lnTo>
                  <a:pt x="243881" y="1152879"/>
                </a:lnTo>
                <a:lnTo>
                  <a:pt x="239977" y="1162992"/>
                </a:lnTo>
                <a:lnTo>
                  <a:pt x="239972" y="1116504"/>
                </a:lnTo>
                <a:cubicBezTo>
                  <a:pt x="239976" y="1115190"/>
                  <a:pt x="239469" y="1106000"/>
                  <a:pt x="238486" y="1090645"/>
                </a:cubicBezTo>
                <a:close/>
                <a:moveTo>
                  <a:pt x="91548" y="1165415"/>
                </a:moveTo>
                <a:lnTo>
                  <a:pt x="100646" y="1209004"/>
                </a:lnTo>
                <a:lnTo>
                  <a:pt x="117390" y="1284252"/>
                </a:lnTo>
                <a:lnTo>
                  <a:pt x="119001" y="1380305"/>
                </a:lnTo>
                <a:lnTo>
                  <a:pt x="116906" y="1409378"/>
                </a:lnTo>
                <a:lnTo>
                  <a:pt x="118731" y="1444643"/>
                </a:lnTo>
                <a:lnTo>
                  <a:pt x="102999" y="1475257"/>
                </a:lnTo>
                <a:cubicBezTo>
                  <a:pt x="98131" y="1485927"/>
                  <a:pt x="93717" y="1496739"/>
                  <a:pt x="89698" y="1508443"/>
                </a:cubicBezTo>
                <a:lnTo>
                  <a:pt x="85072" y="1524757"/>
                </a:lnTo>
                <a:lnTo>
                  <a:pt x="76770" y="1450253"/>
                </a:lnTo>
                <a:lnTo>
                  <a:pt x="75451" y="1444587"/>
                </a:lnTo>
                <a:lnTo>
                  <a:pt x="77197" y="1343652"/>
                </a:lnTo>
                <a:lnTo>
                  <a:pt x="83427" y="1347965"/>
                </a:lnTo>
                <a:cubicBezTo>
                  <a:pt x="92833" y="1346136"/>
                  <a:pt x="86586" y="1311588"/>
                  <a:pt x="79764" y="1282989"/>
                </a:cubicBezTo>
                <a:lnTo>
                  <a:pt x="75192" y="1265151"/>
                </a:lnTo>
                <a:lnTo>
                  <a:pt x="73122" y="1220539"/>
                </a:lnTo>
                <a:lnTo>
                  <a:pt x="73199" y="1219955"/>
                </a:lnTo>
                <a:lnTo>
                  <a:pt x="74558" y="1209347"/>
                </a:lnTo>
                <a:lnTo>
                  <a:pt x="79681" y="1199964"/>
                </a:lnTo>
                <a:close/>
                <a:moveTo>
                  <a:pt x="241002" y="1063694"/>
                </a:moveTo>
                <a:lnTo>
                  <a:pt x="242654" y="1069503"/>
                </a:lnTo>
                <a:cubicBezTo>
                  <a:pt x="245927" y="1080874"/>
                  <a:pt x="249605" y="1093532"/>
                  <a:pt x="253740" y="1107665"/>
                </a:cubicBezTo>
                <a:lnTo>
                  <a:pt x="259800" y="1124480"/>
                </a:lnTo>
                <a:lnTo>
                  <a:pt x="254118" y="1134616"/>
                </a:lnTo>
                <a:lnTo>
                  <a:pt x="241301" y="1087717"/>
                </a:lnTo>
                <a:close/>
                <a:moveTo>
                  <a:pt x="168305" y="1108366"/>
                </a:moveTo>
                <a:lnTo>
                  <a:pt x="175118" y="1133102"/>
                </a:lnTo>
                <a:lnTo>
                  <a:pt x="185811" y="1169038"/>
                </a:lnTo>
                <a:lnTo>
                  <a:pt x="189373" y="1236063"/>
                </a:lnTo>
                <a:lnTo>
                  <a:pt x="193244" y="1288165"/>
                </a:lnTo>
                <a:lnTo>
                  <a:pt x="187618" y="1303832"/>
                </a:lnTo>
                <a:lnTo>
                  <a:pt x="168153" y="1250441"/>
                </a:lnTo>
                <a:lnTo>
                  <a:pt x="167373" y="1242409"/>
                </a:lnTo>
                <a:lnTo>
                  <a:pt x="165718" y="1207150"/>
                </a:lnTo>
                <a:cubicBezTo>
                  <a:pt x="165337" y="1177176"/>
                  <a:pt x="168571" y="1168113"/>
                  <a:pt x="168401" y="1115608"/>
                </a:cubicBezTo>
                <a:close/>
                <a:moveTo>
                  <a:pt x="168274" y="1108252"/>
                </a:moveTo>
                <a:lnTo>
                  <a:pt x="168304" y="1108304"/>
                </a:lnTo>
                <a:lnTo>
                  <a:pt x="168305" y="1108366"/>
                </a:lnTo>
                <a:close/>
                <a:moveTo>
                  <a:pt x="314372" y="996104"/>
                </a:moveTo>
                <a:lnTo>
                  <a:pt x="322813" y="1034031"/>
                </a:lnTo>
                <a:lnTo>
                  <a:pt x="323898" y="1038771"/>
                </a:lnTo>
                <a:lnTo>
                  <a:pt x="315369" y="1048400"/>
                </a:lnTo>
                <a:lnTo>
                  <a:pt x="311847" y="1030956"/>
                </a:lnTo>
                <a:close/>
                <a:moveTo>
                  <a:pt x="168041" y="1088512"/>
                </a:moveTo>
                <a:lnTo>
                  <a:pt x="172323" y="1096133"/>
                </a:lnTo>
                <a:lnTo>
                  <a:pt x="179334" y="1127201"/>
                </a:lnTo>
                <a:lnTo>
                  <a:pt x="168304" y="1108304"/>
                </a:lnTo>
                <a:close/>
                <a:moveTo>
                  <a:pt x="233661" y="1037807"/>
                </a:moveTo>
                <a:lnTo>
                  <a:pt x="233999" y="1039071"/>
                </a:lnTo>
                <a:lnTo>
                  <a:pt x="235224" y="1043379"/>
                </a:lnTo>
                <a:lnTo>
                  <a:pt x="237317" y="1073706"/>
                </a:lnTo>
                <a:lnTo>
                  <a:pt x="230908" y="1051218"/>
                </a:lnTo>
                <a:close/>
                <a:moveTo>
                  <a:pt x="84326" y="1130818"/>
                </a:moveTo>
                <a:lnTo>
                  <a:pt x="87896" y="1147923"/>
                </a:lnTo>
                <a:lnTo>
                  <a:pt x="82457" y="1164566"/>
                </a:lnTo>
                <a:lnTo>
                  <a:pt x="78226" y="1180721"/>
                </a:lnTo>
                <a:lnTo>
                  <a:pt x="81052" y="1158667"/>
                </a:lnTo>
                <a:close/>
                <a:moveTo>
                  <a:pt x="112581" y="1096912"/>
                </a:moveTo>
                <a:lnTo>
                  <a:pt x="113167" y="1100695"/>
                </a:lnTo>
                <a:lnTo>
                  <a:pt x="115771" y="1109045"/>
                </a:lnTo>
                <a:lnTo>
                  <a:pt x="116528" y="1232818"/>
                </a:lnTo>
                <a:lnTo>
                  <a:pt x="116800" y="1249064"/>
                </a:lnTo>
                <a:lnTo>
                  <a:pt x="106775" y="1118730"/>
                </a:lnTo>
                <a:close/>
                <a:moveTo>
                  <a:pt x="104996" y="1095603"/>
                </a:moveTo>
                <a:lnTo>
                  <a:pt x="106775" y="1118730"/>
                </a:lnTo>
                <a:lnTo>
                  <a:pt x="103993" y="1129181"/>
                </a:lnTo>
                <a:lnTo>
                  <a:pt x="91548" y="1165415"/>
                </a:lnTo>
                <a:lnTo>
                  <a:pt x="87896" y="1147923"/>
                </a:lnTo>
                <a:close/>
                <a:moveTo>
                  <a:pt x="381369" y="916907"/>
                </a:moveTo>
                <a:lnTo>
                  <a:pt x="400822" y="995440"/>
                </a:lnTo>
                <a:lnTo>
                  <a:pt x="391960" y="995688"/>
                </a:lnTo>
                <a:lnTo>
                  <a:pt x="382463" y="997140"/>
                </a:lnTo>
                <a:lnTo>
                  <a:pt x="377894" y="959780"/>
                </a:lnTo>
                <a:close/>
                <a:moveTo>
                  <a:pt x="0" y="1159515"/>
                </a:moveTo>
                <a:lnTo>
                  <a:pt x="2414" y="1169018"/>
                </a:lnTo>
                <a:lnTo>
                  <a:pt x="0" y="1213040"/>
                </a:lnTo>
                <a:close/>
                <a:moveTo>
                  <a:pt x="143635" y="1066040"/>
                </a:moveTo>
                <a:lnTo>
                  <a:pt x="153452" y="1082858"/>
                </a:lnTo>
                <a:lnTo>
                  <a:pt x="157343" y="1133896"/>
                </a:lnTo>
                <a:cubicBezTo>
                  <a:pt x="160202" y="1166390"/>
                  <a:pt x="163175" y="1198541"/>
                  <a:pt x="166130" y="1229617"/>
                </a:cubicBezTo>
                <a:lnTo>
                  <a:pt x="167373" y="1242409"/>
                </a:lnTo>
                <a:lnTo>
                  <a:pt x="167564" y="1246479"/>
                </a:lnTo>
                <a:lnTo>
                  <a:pt x="167800" y="1249472"/>
                </a:lnTo>
                <a:lnTo>
                  <a:pt x="165181" y="1242288"/>
                </a:lnTo>
                <a:lnTo>
                  <a:pt x="135758" y="1172954"/>
                </a:lnTo>
                <a:lnTo>
                  <a:pt x="135591" y="1172332"/>
                </a:lnTo>
                <a:lnTo>
                  <a:pt x="134320" y="1167688"/>
                </a:lnTo>
                <a:lnTo>
                  <a:pt x="136188" y="1141763"/>
                </a:lnTo>
                <a:close/>
                <a:moveTo>
                  <a:pt x="151660" y="1059356"/>
                </a:moveTo>
                <a:lnTo>
                  <a:pt x="157831" y="1070340"/>
                </a:lnTo>
                <a:lnTo>
                  <a:pt x="168274" y="1108252"/>
                </a:lnTo>
                <a:lnTo>
                  <a:pt x="153452" y="1082858"/>
                </a:lnTo>
                <a:close/>
                <a:moveTo>
                  <a:pt x="234732" y="996090"/>
                </a:moveTo>
                <a:lnTo>
                  <a:pt x="242069" y="1019830"/>
                </a:lnTo>
                <a:lnTo>
                  <a:pt x="242006" y="1030383"/>
                </a:lnTo>
                <a:cubicBezTo>
                  <a:pt x="241665" y="1041222"/>
                  <a:pt x="241187" y="1050175"/>
                  <a:pt x="240946" y="1059144"/>
                </a:cubicBezTo>
                <a:lnTo>
                  <a:pt x="241002" y="1063694"/>
                </a:lnTo>
                <a:lnTo>
                  <a:pt x="235224" y="1043379"/>
                </a:lnTo>
                <a:lnTo>
                  <a:pt x="234544" y="1033509"/>
                </a:lnTo>
                <a:lnTo>
                  <a:pt x="237082" y="1021145"/>
                </a:lnTo>
                <a:close/>
                <a:moveTo>
                  <a:pt x="115197" y="1064388"/>
                </a:moveTo>
                <a:lnTo>
                  <a:pt x="115539" y="1071145"/>
                </a:lnTo>
                <a:lnTo>
                  <a:pt x="115627" y="1085470"/>
                </a:lnTo>
                <a:lnTo>
                  <a:pt x="112581" y="1096912"/>
                </a:lnTo>
                <a:lnTo>
                  <a:pt x="110006" y="1080271"/>
                </a:lnTo>
                <a:close/>
                <a:moveTo>
                  <a:pt x="325338" y="920796"/>
                </a:moveTo>
                <a:lnTo>
                  <a:pt x="347670" y="996295"/>
                </a:lnTo>
                <a:lnTo>
                  <a:pt x="351175" y="1009856"/>
                </a:lnTo>
                <a:lnTo>
                  <a:pt x="333243" y="1028760"/>
                </a:lnTo>
                <a:lnTo>
                  <a:pt x="332973" y="1026361"/>
                </a:lnTo>
                <a:cubicBezTo>
                  <a:pt x="329019" y="987378"/>
                  <a:pt x="326770" y="956229"/>
                  <a:pt x="325616" y="930545"/>
                </a:cubicBezTo>
                <a:close/>
                <a:moveTo>
                  <a:pt x="213597" y="990478"/>
                </a:moveTo>
                <a:lnTo>
                  <a:pt x="230908" y="1051218"/>
                </a:lnTo>
                <a:lnTo>
                  <a:pt x="224171" y="1084033"/>
                </a:lnTo>
                <a:lnTo>
                  <a:pt x="205340" y="1127585"/>
                </a:lnTo>
                <a:lnTo>
                  <a:pt x="205131" y="1121497"/>
                </a:lnTo>
                <a:lnTo>
                  <a:pt x="206278" y="1097585"/>
                </a:lnTo>
                <a:close/>
                <a:moveTo>
                  <a:pt x="322524" y="916345"/>
                </a:moveTo>
                <a:lnTo>
                  <a:pt x="326678" y="973617"/>
                </a:lnTo>
                <a:lnTo>
                  <a:pt x="330789" y="1031347"/>
                </a:lnTo>
                <a:lnTo>
                  <a:pt x="326405" y="1035969"/>
                </a:lnTo>
                <a:lnTo>
                  <a:pt x="317804" y="961579"/>
                </a:lnTo>
                <a:close/>
                <a:moveTo>
                  <a:pt x="147420" y="1027554"/>
                </a:moveTo>
                <a:lnTo>
                  <a:pt x="150076" y="1038583"/>
                </a:lnTo>
                <a:lnTo>
                  <a:pt x="151660" y="1059356"/>
                </a:lnTo>
                <a:lnTo>
                  <a:pt x="145390" y="1048196"/>
                </a:lnTo>
                <a:close/>
                <a:moveTo>
                  <a:pt x="127800" y="1038230"/>
                </a:moveTo>
                <a:lnTo>
                  <a:pt x="127892" y="1038391"/>
                </a:lnTo>
                <a:lnTo>
                  <a:pt x="128127" y="1051129"/>
                </a:lnTo>
                <a:cubicBezTo>
                  <a:pt x="128251" y="1143169"/>
                  <a:pt x="113014" y="1089916"/>
                  <a:pt x="129030" y="1148360"/>
                </a:cubicBezTo>
                <a:lnTo>
                  <a:pt x="134320" y="1167688"/>
                </a:lnTo>
                <a:lnTo>
                  <a:pt x="134271" y="1168372"/>
                </a:lnTo>
                <a:lnTo>
                  <a:pt x="115771" y="1109045"/>
                </a:lnTo>
                <a:lnTo>
                  <a:pt x="115627" y="1085470"/>
                </a:lnTo>
                <a:lnTo>
                  <a:pt x="125680" y="1047695"/>
                </a:lnTo>
                <a:close/>
                <a:moveTo>
                  <a:pt x="241071" y="964141"/>
                </a:moveTo>
                <a:lnTo>
                  <a:pt x="253396" y="1021982"/>
                </a:lnTo>
                <a:cubicBezTo>
                  <a:pt x="258799" y="1049049"/>
                  <a:pt x="263550" y="1074828"/>
                  <a:pt x="267508" y="1098826"/>
                </a:cubicBezTo>
                <a:lnTo>
                  <a:pt x="267619" y="1099427"/>
                </a:lnTo>
                <a:lnTo>
                  <a:pt x="252841" y="1054687"/>
                </a:lnTo>
                <a:lnTo>
                  <a:pt x="242069" y="1019830"/>
                </a:lnTo>
                <a:lnTo>
                  <a:pt x="242245" y="990297"/>
                </a:lnTo>
                <a:close/>
                <a:moveTo>
                  <a:pt x="288093" y="933044"/>
                </a:moveTo>
                <a:lnTo>
                  <a:pt x="290582" y="946991"/>
                </a:lnTo>
                <a:cubicBezTo>
                  <a:pt x="295818" y="974162"/>
                  <a:pt x="301010" y="999583"/>
                  <a:pt x="306004" y="1024401"/>
                </a:cubicBezTo>
                <a:lnTo>
                  <a:pt x="310598" y="1048215"/>
                </a:lnTo>
                <a:lnTo>
                  <a:pt x="310158" y="1054283"/>
                </a:lnTo>
                <a:lnTo>
                  <a:pt x="307635" y="1057130"/>
                </a:lnTo>
                <a:close/>
                <a:moveTo>
                  <a:pt x="322037" y="909637"/>
                </a:moveTo>
                <a:lnTo>
                  <a:pt x="322914" y="912602"/>
                </a:lnTo>
                <a:lnTo>
                  <a:pt x="322524" y="916345"/>
                </a:lnTo>
                <a:close/>
                <a:moveTo>
                  <a:pt x="127666" y="1026234"/>
                </a:moveTo>
                <a:lnTo>
                  <a:pt x="127882" y="1037865"/>
                </a:lnTo>
                <a:lnTo>
                  <a:pt x="127800" y="1038230"/>
                </a:lnTo>
                <a:lnTo>
                  <a:pt x="125228" y="1033696"/>
                </a:lnTo>
                <a:close/>
                <a:moveTo>
                  <a:pt x="131218" y="1022972"/>
                </a:moveTo>
                <a:lnTo>
                  <a:pt x="145390" y="1048196"/>
                </a:lnTo>
                <a:lnTo>
                  <a:pt x="143635" y="1066040"/>
                </a:lnTo>
                <a:lnTo>
                  <a:pt x="141579" y="1062517"/>
                </a:lnTo>
                <a:lnTo>
                  <a:pt x="127892" y="1038391"/>
                </a:lnTo>
                <a:lnTo>
                  <a:pt x="127882" y="1037865"/>
                </a:lnTo>
                <a:close/>
                <a:moveTo>
                  <a:pt x="324636" y="896110"/>
                </a:moveTo>
                <a:lnTo>
                  <a:pt x="325338" y="920796"/>
                </a:lnTo>
                <a:lnTo>
                  <a:pt x="322914" y="912602"/>
                </a:lnTo>
                <a:close/>
                <a:moveTo>
                  <a:pt x="127483" y="1016324"/>
                </a:moveTo>
                <a:lnTo>
                  <a:pt x="129647" y="1020175"/>
                </a:lnTo>
                <a:lnTo>
                  <a:pt x="127666" y="1026234"/>
                </a:lnTo>
                <a:close/>
                <a:moveTo>
                  <a:pt x="284738" y="914243"/>
                </a:moveTo>
                <a:lnTo>
                  <a:pt x="285771" y="918301"/>
                </a:lnTo>
                <a:lnTo>
                  <a:pt x="288093" y="933044"/>
                </a:lnTo>
                <a:close/>
                <a:moveTo>
                  <a:pt x="150282" y="998458"/>
                </a:moveTo>
                <a:lnTo>
                  <a:pt x="163821" y="1058456"/>
                </a:lnTo>
                <a:lnTo>
                  <a:pt x="167711" y="1075694"/>
                </a:lnTo>
                <a:lnTo>
                  <a:pt x="168000" y="1085438"/>
                </a:lnTo>
                <a:lnTo>
                  <a:pt x="168041" y="1088512"/>
                </a:lnTo>
                <a:lnTo>
                  <a:pt x="157831" y="1070340"/>
                </a:lnTo>
                <a:lnTo>
                  <a:pt x="156967" y="1067201"/>
                </a:lnTo>
                <a:lnTo>
                  <a:pt x="150076" y="1038583"/>
                </a:lnTo>
                <a:lnTo>
                  <a:pt x="148443" y="1017159"/>
                </a:lnTo>
                <a:close/>
                <a:moveTo>
                  <a:pt x="135596" y="1003422"/>
                </a:moveTo>
                <a:lnTo>
                  <a:pt x="131218" y="1022972"/>
                </a:lnTo>
                <a:lnTo>
                  <a:pt x="129647" y="1020175"/>
                </a:lnTo>
                <a:lnTo>
                  <a:pt x="132885" y="1010267"/>
                </a:lnTo>
                <a:close/>
                <a:moveTo>
                  <a:pt x="402489" y="825518"/>
                </a:moveTo>
                <a:lnTo>
                  <a:pt x="407778" y="843106"/>
                </a:lnTo>
                <a:lnTo>
                  <a:pt x="407778" y="899618"/>
                </a:lnTo>
                <a:lnTo>
                  <a:pt x="402544" y="850577"/>
                </a:lnTo>
                <a:close/>
                <a:moveTo>
                  <a:pt x="112511" y="1011281"/>
                </a:moveTo>
                <a:lnTo>
                  <a:pt x="125228" y="1033696"/>
                </a:lnTo>
                <a:lnTo>
                  <a:pt x="115197" y="1064388"/>
                </a:lnTo>
                <a:close/>
                <a:moveTo>
                  <a:pt x="194430" y="956472"/>
                </a:moveTo>
                <a:lnTo>
                  <a:pt x="202673" y="1050158"/>
                </a:lnTo>
                <a:lnTo>
                  <a:pt x="205131" y="1121497"/>
                </a:lnTo>
                <a:lnTo>
                  <a:pt x="204776" y="1128891"/>
                </a:lnTo>
                <a:lnTo>
                  <a:pt x="198667" y="1143021"/>
                </a:lnTo>
                <a:lnTo>
                  <a:pt x="189676" y="1127019"/>
                </a:lnTo>
                <a:lnTo>
                  <a:pt x="189177" y="1122399"/>
                </a:lnTo>
                <a:cubicBezTo>
                  <a:pt x="187227" y="1094017"/>
                  <a:pt x="186404" y="1064770"/>
                  <a:pt x="186938" y="1033894"/>
                </a:cubicBezTo>
                <a:close/>
                <a:moveTo>
                  <a:pt x="365467" y="845908"/>
                </a:moveTo>
                <a:lnTo>
                  <a:pt x="367404" y="873998"/>
                </a:lnTo>
                <a:lnTo>
                  <a:pt x="377894" y="959780"/>
                </a:lnTo>
                <a:lnTo>
                  <a:pt x="377035" y="970378"/>
                </a:lnTo>
                <a:lnTo>
                  <a:pt x="375205" y="998249"/>
                </a:lnTo>
                <a:lnTo>
                  <a:pt x="359977" y="1000578"/>
                </a:lnTo>
                <a:lnTo>
                  <a:pt x="356424" y="1004323"/>
                </a:lnTo>
                <a:lnTo>
                  <a:pt x="362917" y="915327"/>
                </a:lnTo>
                <a:close/>
                <a:moveTo>
                  <a:pt x="138494" y="990484"/>
                </a:moveTo>
                <a:lnTo>
                  <a:pt x="139336" y="993981"/>
                </a:lnTo>
                <a:lnTo>
                  <a:pt x="135596" y="1003422"/>
                </a:lnTo>
                <a:close/>
                <a:moveTo>
                  <a:pt x="217110" y="939067"/>
                </a:moveTo>
                <a:lnTo>
                  <a:pt x="230661" y="982916"/>
                </a:lnTo>
                <a:lnTo>
                  <a:pt x="234149" y="1027787"/>
                </a:lnTo>
                <a:lnTo>
                  <a:pt x="234544" y="1033509"/>
                </a:lnTo>
                <a:lnTo>
                  <a:pt x="233661" y="1037807"/>
                </a:lnTo>
                <a:lnTo>
                  <a:pt x="222717" y="996916"/>
                </a:lnTo>
                <a:cubicBezTo>
                  <a:pt x="220084" y="986276"/>
                  <a:pt x="218440" y="978552"/>
                  <a:pt x="217363" y="972250"/>
                </a:cubicBezTo>
                <a:lnTo>
                  <a:pt x="215752" y="958945"/>
                </a:lnTo>
                <a:close/>
                <a:moveTo>
                  <a:pt x="145491" y="978446"/>
                </a:moveTo>
                <a:lnTo>
                  <a:pt x="148443" y="1017159"/>
                </a:lnTo>
                <a:lnTo>
                  <a:pt x="147420" y="1027554"/>
                </a:lnTo>
                <a:lnTo>
                  <a:pt x="139336" y="993981"/>
                </a:lnTo>
                <a:close/>
                <a:moveTo>
                  <a:pt x="145351" y="976607"/>
                </a:moveTo>
                <a:lnTo>
                  <a:pt x="145666" y="978004"/>
                </a:lnTo>
                <a:lnTo>
                  <a:pt x="145491" y="978446"/>
                </a:lnTo>
                <a:close/>
                <a:moveTo>
                  <a:pt x="97976" y="1003540"/>
                </a:moveTo>
                <a:lnTo>
                  <a:pt x="100437" y="1018960"/>
                </a:lnTo>
                <a:cubicBezTo>
                  <a:pt x="102066" y="1029254"/>
                  <a:pt x="103920" y="1041045"/>
                  <a:pt x="106031" y="1054583"/>
                </a:cubicBezTo>
                <a:lnTo>
                  <a:pt x="110006" y="1080271"/>
                </a:lnTo>
                <a:lnTo>
                  <a:pt x="104996" y="1095603"/>
                </a:lnTo>
                <a:lnTo>
                  <a:pt x="104328" y="1086927"/>
                </a:lnTo>
                <a:cubicBezTo>
                  <a:pt x="102761" y="1066554"/>
                  <a:pt x="101351" y="1048099"/>
                  <a:pt x="100076" y="1031321"/>
                </a:cubicBezTo>
                <a:close/>
                <a:moveTo>
                  <a:pt x="396773" y="806512"/>
                </a:moveTo>
                <a:lnTo>
                  <a:pt x="398428" y="812014"/>
                </a:lnTo>
                <a:lnTo>
                  <a:pt x="402544" y="850577"/>
                </a:lnTo>
                <a:lnTo>
                  <a:pt x="402816" y="974839"/>
                </a:lnTo>
                <a:lnTo>
                  <a:pt x="397372" y="937685"/>
                </a:lnTo>
                <a:lnTo>
                  <a:pt x="385990" y="878428"/>
                </a:lnTo>
                <a:close/>
                <a:moveTo>
                  <a:pt x="144380" y="963874"/>
                </a:moveTo>
                <a:lnTo>
                  <a:pt x="145351" y="976607"/>
                </a:lnTo>
                <a:lnTo>
                  <a:pt x="143469" y="968270"/>
                </a:lnTo>
                <a:lnTo>
                  <a:pt x="143830" y="966660"/>
                </a:lnTo>
                <a:close/>
                <a:moveTo>
                  <a:pt x="154482" y="955751"/>
                </a:moveTo>
                <a:lnTo>
                  <a:pt x="150282" y="998458"/>
                </a:lnTo>
                <a:lnTo>
                  <a:pt x="145666" y="978004"/>
                </a:lnTo>
                <a:close/>
                <a:moveTo>
                  <a:pt x="96932" y="989733"/>
                </a:moveTo>
                <a:lnTo>
                  <a:pt x="97976" y="1003540"/>
                </a:lnTo>
                <a:lnTo>
                  <a:pt x="96818" y="996291"/>
                </a:lnTo>
                <a:close/>
                <a:moveTo>
                  <a:pt x="96418" y="982916"/>
                </a:moveTo>
                <a:lnTo>
                  <a:pt x="97031" y="983995"/>
                </a:lnTo>
                <a:lnTo>
                  <a:pt x="96932" y="989733"/>
                </a:lnTo>
                <a:lnTo>
                  <a:pt x="96632" y="985774"/>
                </a:lnTo>
                <a:close/>
                <a:moveTo>
                  <a:pt x="162305" y="936004"/>
                </a:moveTo>
                <a:lnTo>
                  <a:pt x="166758" y="977681"/>
                </a:lnTo>
                <a:lnTo>
                  <a:pt x="180475" y="1110641"/>
                </a:lnTo>
                <a:lnTo>
                  <a:pt x="172323" y="1096133"/>
                </a:lnTo>
                <a:lnTo>
                  <a:pt x="167711" y="1075694"/>
                </a:lnTo>
                <a:lnTo>
                  <a:pt x="166836" y="1046238"/>
                </a:lnTo>
                <a:cubicBezTo>
                  <a:pt x="166300" y="1031469"/>
                  <a:pt x="165603" y="1014897"/>
                  <a:pt x="164715" y="996224"/>
                </a:cubicBezTo>
                <a:lnTo>
                  <a:pt x="161653" y="937651"/>
                </a:lnTo>
                <a:close/>
                <a:moveTo>
                  <a:pt x="90218" y="971986"/>
                </a:moveTo>
                <a:lnTo>
                  <a:pt x="94003" y="978659"/>
                </a:lnTo>
                <a:lnTo>
                  <a:pt x="96818" y="996291"/>
                </a:lnTo>
                <a:lnTo>
                  <a:pt x="96509" y="1014176"/>
                </a:lnTo>
                <a:cubicBezTo>
                  <a:pt x="95100" y="1033503"/>
                  <a:pt x="92727" y="1057604"/>
                  <a:pt x="89961" y="1082884"/>
                </a:cubicBezTo>
                <a:lnTo>
                  <a:pt x="84326" y="1130818"/>
                </a:lnTo>
                <a:lnTo>
                  <a:pt x="84050" y="1129496"/>
                </a:lnTo>
                <a:lnTo>
                  <a:pt x="79487" y="1104467"/>
                </a:lnTo>
                <a:lnTo>
                  <a:pt x="88721" y="1017177"/>
                </a:lnTo>
                <a:close/>
                <a:moveTo>
                  <a:pt x="222482" y="884939"/>
                </a:moveTo>
                <a:lnTo>
                  <a:pt x="222657" y="885650"/>
                </a:lnTo>
                <a:lnTo>
                  <a:pt x="230257" y="948363"/>
                </a:lnTo>
                <a:lnTo>
                  <a:pt x="234732" y="996090"/>
                </a:lnTo>
                <a:lnTo>
                  <a:pt x="230661" y="982916"/>
                </a:lnTo>
                <a:lnTo>
                  <a:pt x="227184" y="938185"/>
                </a:lnTo>
                <a:close/>
                <a:moveTo>
                  <a:pt x="402365" y="769214"/>
                </a:moveTo>
                <a:lnTo>
                  <a:pt x="402489" y="825518"/>
                </a:lnTo>
                <a:lnTo>
                  <a:pt x="398428" y="812014"/>
                </a:lnTo>
                <a:lnTo>
                  <a:pt x="397396" y="802354"/>
                </a:lnTo>
                <a:close/>
                <a:moveTo>
                  <a:pt x="367960" y="789927"/>
                </a:moveTo>
                <a:lnTo>
                  <a:pt x="375892" y="825852"/>
                </a:lnTo>
                <a:lnTo>
                  <a:pt x="385990" y="878428"/>
                </a:lnTo>
                <a:lnTo>
                  <a:pt x="384624" y="887542"/>
                </a:lnTo>
                <a:cubicBezTo>
                  <a:pt x="383832" y="892236"/>
                  <a:pt x="382716" y="902240"/>
                  <a:pt x="381408" y="916423"/>
                </a:cubicBezTo>
                <a:lnTo>
                  <a:pt x="381369" y="916907"/>
                </a:lnTo>
                <a:lnTo>
                  <a:pt x="379695" y="910149"/>
                </a:lnTo>
                <a:lnTo>
                  <a:pt x="366916" y="806687"/>
                </a:lnTo>
                <a:close/>
                <a:moveTo>
                  <a:pt x="97419" y="961517"/>
                </a:moveTo>
                <a:lnTo>
                  <a:pt x="109920" y="985066"/>
                </a:lnTo>
                <a:lnTo>
                  <a:pt x="111310" y="987540"/>
                </a:lnTo>
                <a:lnTo>
                  <a:pt x="112511" y="1011281"/>
                </a:lnTo>
                <a:lnTo>
                  <a:pt x="97031" y="983995"/>
                </a:lnTo>
                <a:close/>
                <a:moveTo>
                  <a:pt x="221444" y="875643"/>
                </a:moveTo>
                <a:lnTo>
                  <a:pt x="222244" y="882243"/>
                </a:lnTo>
                <a:lnTo>
                  <a:pt x="222482" y="884939"/>
                </a:lnTo>
                <a:lnTo>
                  <a:pt x="221173" y="879611"/>
                </a:lnTo>
                <a:close/>
                <a:moveTo>
                  <a:pt x="402343" y="759054"/>
                </a:moveTo>
                <a:lnTo>
                  <a:pt x="403921" y="760511"/>
                </a:lnTo>
                <a:lnTo>
                  <a:pt x="402672" y="767171"/>
                </a:lnTo>
                <a:lnTo>
                  <a:pt x="402365" y="769214"/>
                </a:lnTo>
                <a:close/>
                <a:moveTo>
                  <a:pt x="221409" y="872796"/>
                </a:moveTo>
                <a:lnTo>
                  <a:pt x="221584" y="874774"/>
                </a:lnTo>
                <a:lnTo>
                  <a:pt x="221444" y="875643"/>
                </a:lnTo>
                <a:close/>
                <a:moveTo>
                  <a:pt x="158874" y="911094"/>
                </a:moveTo>
                <a:lnTo>
                  <a:pt x="161441" y="933606"/>
                </a:lnTo>
                <a:lnTo>
                  <a:pt x="161653" y="937651"/>
                </a:lnTo>
                <a:lnTo>
                  <a:pt x="154482" y="955751"/>
                </a:lnTo>
                <a:close/>
                <a:moveTo>
                  <a:pt x="201001" y="880874"/>
                </a:moveTo>
                <a:lnTo>
                  <a:pt x="212758" y="924740"/>
                </a:lnTo>
                <a:lnTo>
                  <a:pt x="214327" y="939580"/>
                </a:lnTo>
                <a:cubicBezTo>
                  <a:pt x="214824" y="946157"/>
                  <a:pt x="215044" y="951174"/>
                  <a:pt x="215410" y="956122"/>
                </a:cubicBezTo>
                <a:lnTo>
                  <a:pt x="215752" y="958945"/>
                </a:lnTo>
                <a:lnTo>
                  <a:pt x="213597" y="990478"/>
                </a:lnTo>
                <a:lnTo>
                  <a:pt x="210565" y="979840"/>
                </a:lnTo>
                <a:cubicBezTo>
                  <a:pt x="205180" y="952961"/>
                  <a:pt x="201309" y="930640"/>
                  <a:pt x="198524" y="911780"/>
                </a:cubicBezTo>
                <a:lnTo>
                  <a:pt x="198448" y="911127"/>
                </a:lnTo>
                <a:close/>
                <a:moveTo>
                  <a:pt x="90967" y="949362"/>
                </a:moveTo>
                <a:lnTo>
                  <a:pt x="94389" y="955808"/>
                </a:lnTo>
                <a:lnTo>
                  <a:pt x="96418" y="982916"/>
                </a:lnTo>
                <a:lnTo>
                  <a:pt x="94003" y="978659"/>
                </a:lnTo>
                <a:lnTo>
                  <a:pt x="93119" y="973121"/>
                </a:lnTo>
                <a:lnTo>
                  <a:pt x="90697" y="957510"/>
                </a:lnTo>
                <a:close/>
                <a:moveTo>
                  <a:pt x="407778" y="739946"/>
                </a:moveTo>
                <a:lnTo>
                  <a:pt x="407778" y="764073"/>
                </a:lnTo>
                <a:lnTo>
                  <a:pt x="403921" y="760511"/>
                </a:lnTo>
                <a:close/>
                <a:moveTo>
                  <a:pt x="157927" y="895025"/>
                </a:moveTo>
                <a:lnTo>
                  <a:pt x="159243" y="907343"/>
                </a:lnTo>
                <a:lnTo>
                  <a:pt x="158874" y="911094"/>
                </a:lnTo>
                <a:lnTo>
                  <a:pt x="157380" y="897995"/>
                </a:lnTo>
                <a:lnTo>
                  <a:pt x="157531" y="897230"/>
                </a:lnTo>
                <a:close/>
                <a:moveTo>
                  <a:pt x="225333" y="851525"/>
                </a:moveTo>
                <a:lnTo>
                  <a:pt x="230461" y="872761"/>
                </a:lnTo>
                <a:lnTo>
                  <a:pt x="237046" y="895685"/>
                </a:lnTo>
                <a:lnTo>
                  <a:pt x="239424" y="927455"/>
                </a:lnTo>
                <a:lnTo>
                  <a:pt x="241071" y="964141"/>
                </a:lnTo>
                <a:lnTo>
                  <a:pt x="235374" y="937408"/>
                </a:lnTo>
                <a:lnTo>
                  <a:pt x="222657" y="885650"/>
                </a:lnTo>
                <a:lnTo>
                  <a:pt x="222244" y="882243"/>
                </a:lnTo>
                <a:lnTo>
                  <a:pt x="221584" y="874774"/>
                </a:lnTo>
                <a:close/>
                <a:moveTo>
                  <a:pt x="192848" y="861288"/>
                </a:moveTo>
                <a:lnTo>
                  <a:pt x="193000" y="864481"/>
                </a:lnTo>
                <a:lnTo>
                  <a:pt x="198448" y="911127"/>
                </a:lnTo>
                <a:lnTo>
                  <a:pt x="195927" y="941003"/>
                </a:lnTo>
                <a:lnTo>
                  <a:pt x="194430" y="956472"/>
                </a:lnTo>
                <a:lnTo>
                  <a:pt x="187854" y="881728"/>
                </a:lnTo>
                <a:lnTo>
                  <a:pt x="187067" y="875241"/>
                </a:lnTo>
                <a:close/>
                <a:moveTo>
                  <a:pt x="358723" y="748090"/>
                </a:moveTo>
                <a:lnTo>
                  <a:pt x="360891" y="757908"/>
                </a:lnTo>
                <a:lnTo>
                  <a:pt x="366916" y="806687"/>
                </a:lnTo>
                <a:lnTo>
                  <a:pt x="366896" y="807002"/>
                </a:lnTo>
                <a:lnTo>
                  <a:pt x="365467" y="845908"/>
                </a:lnTo>
                <a:close/>
                <a:moveTo>
                  <a:pt x="200000" y="844022"/>
                </a:moveTo>
                <a:lnTo>
                  <a:pt x="202815" y="859382"/>
                </a:lnTo>
                <a:lnTo>
                  <a:pt x="201001" y="880874"/>
                </a:lnTo>
                <a:lnTo>
                  <a:pt x="194611" y="857031"/>
                </a:lnTo>
                <a:close/>
                <a:moveTo>
                  <a:pt x="373576" y="732484"/>
                </a:moveTo>
                <a:lnTo>
                  <a:pt x="391728" y="749249"/>
                </a:lnTo>
                <a:lnTo>
                  <a:pt x="397396" y="802354"/>
                </a:lnTo>
                <a:lnTo>
                  <a:pt x="396773" y="806512"/>
                </a:lnTo>
                <a:lnTo>
                  <a:pt x="377233" y="741539"/>
                </a:lnTo>
                <a:close/>
                <a:moveTo>
                  <a:pt x="192219" y="848110"/>
                </a:moveTo>
                <a:lnTo>
                  <a:pt x="194611" y="857031"/>
                </a:lnTo>
                <a:lnTo>
                  <a:pt x="192848" y="861288"/>
                </a:lnTo>
                <a:close/>
                <a:moveTo>
                  <a:pt x="371813" y="728117"/>
                </a:moveTo>
                <a:lnTo>
                  <a:pt x="373576" y="732484"/>
                </a:lnTo>
                <a:lnTo>
                  <a:pt x="371652" y="730706"/>
                </a:lnTo>
                <a:close/>
                <a:moveTo>
                  <a:pt x="207939" y="825755"/>
                </a:moveTo>
                <a:lnTo>
                  <a:pt x="221173" y="879611"/>
                </a:lnTo>
                <a:lnTo>
                  <a:pt x="217110" y="939067"/>
                </a:lnTo>
                <a:lnTo>
                  <a:pt x="213249" y="926576"/>
                </a:lnTo>
                <a:lnTo>
                  <a:pt x="212758" y="924740"/>
                </a:lnTo>
                <a:lnTo>
                  <a:pt x="211587" y="913674"/>
                </a:lnTo>
                <a:cubicBezTo>
                  <a:pt x="210116" y="902483"/>
                  <a:pt x="207948" y="888239"/>
                  <a:pt x="204660" y="869452"/>
                </a:cubicBezTo>
                <a:lnTo>
                  <a:pt x="202815" y="859382"/>
                </a:lnTo>
                <a:lnTo>
                  <a:pt x="203766" y="848107"/>
                </a:lnTo>
                <a:lnTo>
                  <a:pt x="202719" y="837585"/>
                </a:lnTo>
                <a:close/>
                <a:moveTo>
                  <a:pt x="233370" y="801681"/>
                </a:moveTo>
                <a:lnTo>
                  <a:pt x="238991" y="830962"/>
                </a:lnTo>
                <a:cubicBezTo>
                  <a:pt x="250220" y="891981"/>
                  <a:pt x="259641" y="949490"/>
                  <a:pt x="273941" y="1023501"/>
                </a:cubicBezTo>
                <a:lnTo>
                  <a:pt x="286139" y="1084027"/>
                </a:lnTo>
                <a:lnTo>
                  <a:pt x="285699" y="1084634"/>
                </a:lnTo>
                <a:lnTo>
                  <a:pt x="267015" y="1003744"/>
                </a:lnTo>
                <a:cubicBezTo>
                  <a:pt x="259814" y="975463"/>
                  <a:pt x="253130" y="951629"/>
                  <a:pt x="247019" y="930408"/>
                </a:cubicBezTo>
                <a:lnTo>
                  <a:pt x="237046" y="895685"/>
                </a:lnTo>
                <a:lnTo>
                  <a:pt x="236166" y="883930"/>
                </a:lnTo>
                <a:cubicBezTo>
                  <a:pt x="234828" y="867838"/>
                  <a:pt x="233222" y="850084"/>
                  <a:pt x="231303" y="830429"/>
                </a:cubicBezTo>
                <a:lnTo>
                  <a:pt x="230155" y="821620"/>
                </a:lnTo>
                <a:close/>
                <a:moveTo>
                  <a:pt x="215900" y="807712"/>
                </a:moveTo>
                <a:lnTo>
                  <a:pt x="217674" y="819811"/>
                </a:lnTo>
                <a:lnTo>
                  <a:pt x="220931" y="833298"/>
                </a:lnTo>
                <a:lnTo>
                  <a:pt x="221409" y="872796"/>
                </a:lnTo>
                <a:lnTo>
                  <a:pt x="217815" y="832096"/>
                </a:lnTo>
                <a:lnTo>
                  <a:pt x="215420" y="808802"/>
                </a:lnTo>
                <a:close/>
                <a:moveTo>
                  <a:pt x="356577" y="716783"/>
                </a:moveTo>
                <a:lnTo>
                  <a:pt x="371652" y="730706"/>
                </a:lnTo>
                <a:lnTo>
                  <a:pt x="367960" y="789927"/>
                </a:lnTo>
                <a:lnTo>
                  <a:pt x="360891" y="757908"/>
                </a:lnTo>
                <a:lnTo>
                  <a:pt x="357517" y="730590"/>
                </a:lnTo>
                <a:lnTo>
                  <a:pt x="357347" y="728127"/>
                </a:lnTo>
                <a:close/>
                <a:moveTo>
                  <a:pt x="352263" y="712798"/>
                </a:moveTo>
                <a:lnTo>
                  <a:pt x="355713" y="715985"/>
                </a:lnTo>
                <a:lnTo>
                  <a:pt x="357517" y="730590"/>
                </a:lnTo>
                <a:lnTo>
                  <a:pt x="358723" y="748090"/>
                </a:lnTo>
                <a:lnTo>
                  <a:pt x="351583" y="715749"/>
                </a:lnTo>
                <a:close/>
                <a:moveTo>
                  <a:pt x="225507" y="785942"/>
                </a:moveTo>
                <a:lnTo>
                  <a:pt x="230155" y="821620"/>
                </a:lnTo>
                <a:lnTo>
                  <a:pt x="225333" y="851525"/>
                </a:lnTo>
                <a:lnTo>
                  <a:pt x="220931" y="833298"/>
                </a:lnTo>
                <a:lnTo>
                  <a:pt x="220495" y="797300"/>
                </a:lnTo>
                <a:close/>
                <a:moveTo>
                  <a:pt x="355387" y="699244"/>
                </a:moveTo>
                <a:lnTo>
                  <a:pt x="356577" y="716783"/>
                </a:lnTo>
                <a:lnTo>
                  <a:pt x="355713" y="715985"/>
                </a:lnTo>
                <a:lnTo>
                  <a:pt x="354253" y="704165"/>
                </a:lnTo>
                <a:close/>
                <a:moveTo>
                  <a:pt x="47134" y="891380"/>
                </a:moveTo>
                <a:lnTo>
                  <a:pt x="55082" y="906832"/>
                </a:lnTo>
                <a:lnTo>
                  <a:pt x="60294" y="959224"/>
                </a:lnTo>
                <a:cubicBezTo>
                  <a:pt x="63599" y="995677"/>
                  <a:pt x="67190" y="1032090"/>
                  <a:pt x="72882" y="1068229"/>
                </a:cubicBezTo>
                <a:lnTo>
                  <a:pt x="79487" y="1104467"/>
                </a:lnTo>
                <a:lnTo>
                  <a:pt x="71319" y="1181691"/>
                </a:lnTo>
                <a:lnTo>
                  <a:pt x="68227" y="1115075"/>
                </a:lnTo>
                <a:cubicBezTo>
                  <a:pt x="63012" y="1044388"/>
                  <a:pt x="56010" y="971549"/>
                  <a:pt x="48092" y="899309"/>
                </a:cubicBezTo>
                <a:close/>
                <a:moveTo>
                  <a:pt x="354425" y="685065"/>
                </a:moveTo>
                <a:lnTo>
                  <a:pt x="357118" y="691733"/>
                </a:lnTo>
                <a:lnTo>
                  <a:pt x="355387" y="699244"/>
                </a:lnTo>
                <a:close/>
                <a:moveTo>
                  <a:pt x="242621" y="750572"/>
                </a:moveTo>
                <a:lnTo>
                  <a:pt x="235864" y="786212"/>
                </a:lnTo>
                <a:lnTo>
                  <a:pt x="233370" y="801681"/>
                </a:lnTo>
                <a:lnTo>
                  <a:pt x="228969" y="778754"/>
                </a:lnTo>
                <a:close/>
                <a:moveTo>
                  <a:pt x="243163" y="747715"/>
                </a:moveTo>
                <a:lnTo>
                  <a:pt x="243432" y="748897"/>
                </a:lnTo>
                <a:lnTo>
                  <a:pt x="242621" y="750572"/>
                </a:lnTo>
                <a:close/>
                <a:moveTo>
                  <a:pt x="176431" y="787584"/>
                </a:moveTo>
                <a:lnTo>
                  <a:pt x="187067" y="875241"/>
                </a:lnTo>
                <a:lnTo>
                  <a:pt x="171262" y="913395"/>
                </a:lnTo>
                <a:lnTo>
                  <a:pt x="162305" y="936004"/>
                </a:lnTo>
                <a:lnTo>
                  <a:pt x="159243" y="907343"/>
                </a:lnTo>
                <a:lnTo>
                  <a:pt x="162461" y="874623"/>
                </a:lnTo>
                <a:lnTo>
                  <a:pt x="164453" y="858641"/>
                </a:lnTo>
                <a:lnTo>
                  <a:pt x="169822" y="828707"/>
                </a:lnTo>
                <a:close/>
                <a:moveTo>
                  <a:pt x="176395" y="787294"/>
                </a:moveTo>
                <a:lnTo>
                  <a:pt x="176443" y="787510"/>
                </a:lnTo>
                <a:lnTo>
                  <a:pt x="176431" y="787584"/>
                </a:lnTo>
                <a:close/>
                <a:moveTo>
                  <a:pt x="51151" y="867325"/>
                </a:moveTo>
                <a:lnTo>
                  <a:pt x="67530" y="905213"/>
                </a:lnTo>
                <a:lnTo>
                  <a:pt x="89192" y="946018"/>
                </a:lnTo>
                <a:lnTo>
                  <a:pt x="89697" y="951061"/>
                </a:lnTo>
                <a:lnTo>
                  <a:pt x="90697" y="957510"/>
                </a:lnTo>
                <a:lnTo>
                  <a:pt x="90218" y="971986"/>
                </a:lnTo>
                <a:lnTo>
                  <a:pt x="72825" y="941330"/>
                </a:lnTo>
                <a:lnTo>
                  <a:pt x="55082" y="906832"/>
                </a:lnTo>
                <a:close/>
                <a:moveTo>
                  <a:pt x="94685" y="837088"/>
                </a:moveTo>
                <a:lnTo>
                  <a:pt x="99130" y="862594"/>
                </a:lnTo>
                <a:lnTo>
                  <a:pt x="97419" y="961517"/>
                </a:lnTo>
                <a:lnTo>
                  <a:pt x="94389" y="955808"/>
                </a:lnTo>
                <a:lnTo>
                  <a:pt x="91869" y="922143"/>
                </a:lnTo>
                <a:close/>
                <a:moveTo>
                  <a:pt x="257002" y="724570"/>
                </a:moveTo>
                <a:lnTo>
                  <a:pt x="259859" y="753768"/>
                </a:lnTo>
                <a:cubicBezTo>
                  <a:pt x="264659" y="792536"/>
                  <a:pt x="269722" y="827256"/>
                  <a:pt x="274894" y="859077"/>
                </a:cubicBezTo>
                <a:lnTo>
                  <a:pt x="284738" y="914243"/>
                </a:lnTo>
                <a:lnTo>
                  <a:pt x="250277" y="778894"/>
                </a:lnTo>
                <a:lnTo>
                  <a:pt x="243432" y="748897"/>
                </a:lnTo>
                <a:lnTo>
                  <a:pt x="243823" y="748091"/>
                </a:lnTo>
                <a:close/>
                <a:moveTo>
                  <a:pt x="174891" y="774896"/>
                </a:moveTo>
                <a:lnTo>
                  <a:pt x="176395" y="787294"/>
                </a:lnTo>
                <a:lnTo>
                  <a:pt x="174455" y="778398"/>
                </a:lnTo>
                <a:close/>
                <a:moveTo>
                  <a:pt x="262538" y="716709"/>
                </a:moveTo>
                <a:lnTo>
                  <a:pt x="266971" y="743071"/>
                </a:lnTo>
                <a:cubicBezTo>
                  <a:pt x="271940" y="772055"/>
                  <a:pt x="278535" y="809555"/>
                  <a:pt x="287262" y="858414"/>
                </a:cubicBezTo>
                <a:lnTo>
                  <a:pt x="301986" y="940419"/>
                </a:lnTo>
                <a:lnTo>
                  <a:pt x="311508" y="1029271"/>
                </a:lnTo>
                <a:lnTo>
                  <a:pt x="301873" y="981542"/>
                </a:lnTo>
                <a:lnTo>
                  <a:pt x="285771" y="918301"/>
                </a:lnTo>
                <a:lnTo>
                  <a:pt x="259859" y="753768"/>
                </a:lnTo>
                <a:lnTo>
                  <a:pt x="258759" y="722014"/>
                </a:lnTo>
                <a:close/>
                <a:moveTo>
                  <a:pt x="317457" y="680650"/>
                </a:moveTo>
                <a:lnTo>
                  <a:pt x="350915" y="711553"/>
                </a:lnTo>
                <a:lnTo>
                  <a:pt x="351308" y="714503"/>
                </a:lnTo>
                <a:lnTo>
                  <a:pt x="351583" y="715749"/>
                </a:lnTo>
                <a:lnTo>
                  <a:pt x="341449" y="759717"/>
                </a:lnTo>
                <a:cubicBezTo>
                  <a:pt x="335306" y="797983"/>
                  <a:pt x="330858" y="836484"/>
                  <a:pt x="326834" y="875042"/>
                </a:cubicBezTo>
                <a:lnTo>
                  <a:pt x="324636" y="896110"/>
                </a:lnTo>
                <a:lnTo>
                  <a:pt x="324627" y="895825"/>
                </a:lnTo>
                <a:cubicBezTo>
                  <a:pt x="323772" y="812591"/>
                  <a:pt x="335526" y="797888"/>
                  <a:pt x="320751" y="700239"/>
                </a:cubicBezTo>
                <a:close/>
                <a:moveTo>
                  <a:pt x="275745" y="704009"/>
                </a:moveTo>
                <a:lnTo>
                  <a:pt x="279520" y="742459"/>
                </a:lnTo>
                <a:lnTo>
                  <a:pt x="294300" y="803705"/>
                </a:lnTo>
                <a:lnTo>
                  <a:pt x="295215" y="808841"/>
                </a:lnTo>
                <a:cubicBezTo>
                  <a:pt x="303746" y="861822"/>
                  <a:pt x="311017" y="910247"/>
                  <a:pt x="317213" y="956476"/>
                </a:cubicBezTo>
                <a:lnTo>
                  <a:pt x="317804" y="961579"/>
                </a:lnTo>
                <a:lnTo>
                  <a:pt x="314762" y="990719"/>
                </a:lnTo>
                <a:lnTo>
                  <a:pt x="314372" y="996104"/>
                </a:lnTo>
                <a:lnTo>
                  <a:pt x="302014" y="940575"/>
                </a:lnTo>
                <a:lnTo>
                  <a:pt x="301986" y="940419"/>
                </a:lnTo>
                <a:lnTo>
                  <a:pt x="298104" y="904200"/>
                </a:lnTo>
                <a:lnTo>
                  <a:pt x="271520" y="707126"/>
                </a:lnTo>
                <a:close/>
                <a:moveTo>
                  <a:pt x="343916" y="659043"/>
                </a:moveTo>
                <a:lnTo>
                  <a:pt x="350779" y="676036"/>
                </a:lnTo>
                <a:lnTo>
                  <a:pt x="354253" y="704165"/>
                </a:lnTo>
                <a:lnTo>
                  <a:pt x="352263" y="712798"/>
                </a:lnTo>
                <a:lnTo>
                  <a:pt x="350915" y="711553"/>
                </a:lnTo>
                <a:close/>
                <a:moveTo>
                  <a:pt x="180449" y="760068"/>
                </a:moveTo>
                <a:lnTo>
                  <a:pt x="190710" y="796860"/>
                </a:lnTo>
                <a:lnTo>
                  <a:pt x="191218" y="805801"/>
                </a:lnTo>
                <a:cubicBezTo>
                  <a:pt x="191342" y="813788"/>
                  <a:pt x="191267" y="821939"/>
                  <a:pt x="191421" y="831352"/>
                </a:cubicBezTo>
                <a:lnTo>
                  <a:pt x="192219" y="848110"/>
                </a:lnTo>
                <a:lnTo>
                  <a:pt x="178478" y="796837"/>
                </a:lnTo>
                <a:lnTo>
                  <a:pt x="176443" y="787510"/>
                </a:lnTo>
                <a:lnTo>
                  <a:pt x="179046" y="771310"/>
                </a:lnTo>
                <a:close/>
                <a:moveTo>
                  <a:pt x="219729" y="734135"/>
                </a:moveTo>
                <a:lnTo>
                  <a:pt x="226911" y="768032"/>
                </a:lnTo>
                <a:lnTo>
                  <a:pt x="228969" y="778754"/>
                </a:lnTo>
                <a:lnTo>
                  <a:pt x="225705" y="785492"/>
                </a:lnTo>
                <a:lnTo>
                  <a:pt x="225507" y="785942"/>
                </a:lnTo>
                <a:lnTo>
                  <a:pt x="219829" y="742366"/>
                </a:lnTo>
                <a:close/>
                <a:moveTo>
                  <a:pt x="274764" y="694019"/>
                </a:moveTo>
                <a:lnTo>
                  <a:pt x="276451" y="703488"/>
                </a:lnTo>
                <a:lnTo>
                  <a:pt x="275745" y="704009"/>
                </a:lnTo>
                <a:close/>
                <a:moveTo>
                  <a:pt x="304354" y="668548"/>
                </a:moveTo>
                <a:lnTo>
                  <a:pt x="305318" y="669438"/>
                </a:lnTo>
                <a:lnTo>
                  <a:pt x="313369" y="790119"/>
                </a:lnTo>
                <a:lnTo>
                  <a:pt x="322037" y="909637"/>
                </a:lnTo>
                <a:lnTo>
                  <a:pt x="310232" y="869725"/>
                </a:lnTo>
                <a:lnTo>
                  <a:pt x="294300" y="803705"/>
                </a:lnTo>
                <a:lnTo>
                  <a:pt x="276451" y="703488"/>
                </a:lnTo>
                <a:lnTo>
                  <a:pt x="279533" y="701214"/>
                </a:lnTo>
                <a:cubicBezTo>
                  <a:pt x="284528" y="699427"/>
                  <a:pt x="288624" y="698720"/>
                  <a:pt x="296438" y="684767"/>
                </a:cubicBezTo>
                <a:close/>
                <a:moveTo>
                  <a:pt x="312098" y="650236"/>
                </a:moveTo>
                <a:lnTo>
                  <a:pt x="313890" y="659437"/>
                </a:lnTo>
                <a:lnTo>
                  <a:pt x="317457" y="680650"/>
                </a:lnTo>
                <a:lnTo>
                  <a:pt x="305318" y="669438"/>
                </a:lnTo>
                <a:lnTo>
                  <a:pt x="305149" y="666918"/>
                </a:lnTo>
                <a:lnTo>
                  <a:pt x="305662" y="665868"/>
                </a:lnTo>
                <a:close/>
                <a:moveTo>
                  <a:pt x="183960" y="731933"/>
                </a:moveTo>
                <a:lnTo>
                  <a:pt x="191018" y="756893"/>
                </a:lnTo>
                <a:lnTo>
                  <a:pt x="197187" y="781998"/>
                </a:lnTo>
                <a:lnTo>
                  <a:pt x="202719" y="837585"/>
                </a:lnTo>
                <a:lnTo>
                  <a:pt x="201860" y="839531"/>
                </a:lnTo>
                <a:lnTo>
                  <a:pt x="200000" y="844022"/>
                </a:lnTo>
                <a:lnTo>
                  <a:pt x="198836" y="837675"/>
                </a:lnTo>
                <a:cubicBezTo>
                  <a:pt x="196580" y="825822"/>
                  <a:pt x="193991" y="812647"/>
                  <a:pt x="191018" y="797963"/>
                </a:cubicBezTo>
                <a:lnTo>
                  <a:pt x="190710" y="796860"/>
                </a:lnTo>
                <a:lnTo>
                  <a:pt x="189822" y="781236"/>
                </a:lnTo>
                <a:cubicBezTo>
                  <a:pt x="188872" y="772479"/>
                  <a:pt x="187295" y="762788"/>
                  <a:pt x="184662" y="751064"/>
                </a:cubicBezTo>
                <a:lnTo>
                  <a:pt x="182546" y="743264"/>
                </a:lnTo>
                <a:close/>
                <a:moveTo>
                  <a:pt x="179671" y="732665"/>
                </a:moveTo>
                <a:lnTo>
                  <a:pt x="182546" y="743264"/>
                </a:lnTo>
                <a:lnTo>
                  <a:pt x="180449" y="760068"/>
                </a:lnTo>
                <a:lnTo>
                  <a:pt x="177775" y="750481"/>
                </a:lnTo>
                <a:close/>
                <a:moveTo>
                  <a:pt x="376051" y="602364"/>
                </a:moveTo>
                <a:lnTo>
                  <a:pt x="381099" y="649663"/>
                </a:lnTo>
                <a:lnTo>
                  <a:pt x="373620" y="699129"/>
                </a:lnTo>
                <a:lnTo>
                  <a:pt x="371813" y="728117"/>
                </a:lnTo>
                <a:lnTo>
                  <a:pt x="357118" y="691733"/>
                </a:lnTo>
                <a:lnTo>
                  <a:pt x="362257" y="669437"/>
                </a:lnTo>
                <a:close/>
                <a:moveTo>
                  <a:pt x="31747" y="822439"/>
                </a:moveTo>
                <a:lnTo>
                  <a:pt x="41543" y="845101"/>
                </a:lnTo>
                <a:lnTo>
                  <a:pt x="47134" y="891380"/>
                </a:lnTo>
                <a:lnTo>
                  <a:pt x="32834" y="863578"/>
                </a:lnTo>
                <a:close/>
                <a:moveTo>
                  <a:pt x="390344" y="590004"/>
                </a:moveTo>
                <a:lnTo>
                  <a:pt x="396902" y="637277"/>
                </a:lnTo>
                <a:lnTo>
                  <a:pt x="402144" y="667911"/>
                </a:lnTo>
                <a:lnTo>
                  <a:pt x="402343" y="759054"/>
                </a:lnTo>
                <a:lnTo>
                  <a:pt x="391728" y="749249"/>
                </a:lnTo>
                <a:lnTo>
                  <a:pt x="381099" y="649663"/>
                </a:lnTo>
                <a:lnTo>
                  <a:pt x="389723" y="592627"/>
                </a:lnTo>
                <a:close/>
                <a:moveTo>
                  <a:pt x="255806" y="674301"/>
                </a:moveTo>
                <a:lnTo>
                  <a:pt x="256438" y="678822"/>
                </a:lnTo>
                <a:lnTo>
                  <a:pt x="257494" y="685503"/>
                </a:lnTo>
                <a:lnTo>
                  <a:pt x="258759" y="722014"/>
                </a:lnTo>
                <a:lnTo>
                  <a:pt x="257239" y="724148"/>
                </a:lnTo>
                <a:lnTo>
                  <a:pt x="257002" y="724570"/>
                </a:lnTo>
                <a:lnTo>
                  <a:pt x="253662" y="690435"/>
                </a:lnTo>
                <a:close/>
                <a:moveTo>
                  <a:pt x="7331" y="812554"/>
                </a:moveTo>
                <a:lnTo>
                  <a:pt x="9140" y="817510"/>
                </a:lnTo>
                <a:lnTo>
                  <a:pt x="32834" y="863578"/>
                </a:lnTo>
                <a:lnTo>
                  <a:pt x="34290" y="918651"/>
                </a:lnTo>
                <a:cubicBezTo>
                  <a:pt x="43828" y="1238946"/>
                  <a:pt x="46164" y="826095"/>
                  <a:pt x="55329" y="1173059"/>
                </a:cubicBezTo>
                <a:lnTo>
                  <a:pt x="56914" y="1240182"/>
                </a:lnTo>
                <a:lnTo>
                  <a:pt x="42286" y="1262856"/>
                </a:lnTo>
                <a:lnTo>
                  <a:pt x="24335" y="1247397"/>
                </a:lnTo>
                <a:lnTo>
                  <a:pt x="3020" y="1171407"/>
                </a:lnTo>
                <a:lnTo>
                  <a:pt x="2414" y="1169018"/>
                </a:lnTo>
                <a:lnTo>
                  <a:pt x="9990" y="1030834"/>
                </a:lnTo>
                <a:close/>
                <a:moveTo>
                  <a:pt x="166894" y="708995"/>
                </a:moveTo>
                <a:lnTo>
                  <a:pt x="170117" y="723022"/>
                </a:lnTo>
                <a:lnTo>
                  <a:pt x="177775" y="750481"/>
                </a:lnTo>
                <a:lnTo>
                  <a:pt x="176847" y="759201"/>
                </a:lnTo>
                <a:lnTo>
                  <a:pt x="174891" y="774896"/>
                </a:lnTo>
                <a:close/>
                <a:moveTo>
                  <a:pt x="333628" y="594237"/>
                </a:moveTo>
                <a:lnTo>
                  <a:pt x="340646" y="634510"/>
                </a:lnTo>
                <a:lnTo>
                  <a:pt x="343916" y="659043"/>
                </a:lnTo>
                <a:lnTo>
                  <a:pt x="325988" y="614652"/>
                </a:lnTo>
                <a:close/>
                <a:moveTo>
                  <a:pt x="401884" y="549088"/>
                </a:moveTo>
                <a:lnTo>
                  <a:pt x="407778" y="558538"/>
                </a:lnTo>
                <a:lnTo>
                  <a:pt x="407778" y="700838"/>
                </a:lnTo>
                <a:lnTo>
                  <a:pt x="402144" y="667911"/>
                </a:lnTo>
                <a:close/>
                <a:moveTo>
                  <a:pt x="138429" y="715430"/>
                </a:moveTo>
                <a:lnTo>
                  <a:pt x="138924" y="719897"/>
                </a:lnTo>
                <a:lnTo>
                  <a:pt x="141998" y="748020"/>
                </a:lnTo>
                <a:lnTo>
                  <a:pt x="141893" y="751728"/>
                </a:lnTo>
                <a:cubicBezTo>
                  <a:pt x="142817" y="782202"/>
                  <a:pt x="146847" y="812451"/>
                  <a:pt x="151074" y="842693"/>
                </a:cubicBezTo>
                <a:lnTo>
                  <a:pt x="157380" y="897995"/>
                </a:lnTo>
                <a:lnTo>
                  <a:pt x="144380" y="963874"/>
                </a:lnTo>
                <a:lnTo>
                  <a:pt x="142611" y="940672"/>
                </a:lnTo>
                <a:cubicBezTo>
                  <a:pt x="138861" y="878794"/>
                  <a:pt x="136626" y="821398"/>
                  <a:pt x="136964" y="774336"/>
                </a:cubicBezTo>
                <a:close/>
                <a:moveTo>
                  <a:pt x="263508" y="630822"/>
                </a:moveTo>
                <a:lnTo>
                  <a:pt x="269063" y="635952"/>
                </a:lnTo>
                <a:lnTo>
                  <a:pt x="274764" y="694019"/>
                </a:lnTo>
                <a:close/>
                <a:moveTo>
                  <a:pt x="261455" y="631805"/>
                </a:moveTo>
                <a:lnTo>
                  <a:pt x="261899" y="635802"/>
                </a:lnTo>
                <a:lnTo>
                  <a:pt x="271520" y="707126"/>
                </a:lnTo>
                <a:lnTo>
                  <a:pt x="266979" y="710476"/>
                </a:lnTo>
                <a:lnTo>
                  <a:pt x="262538" y="716709"/>
                </a:lnTo>
                <a:lnTo>
                  <a:pt x="260674" y="705626"/>
                </a:lnTo>
                <a:lnTo>
                  <a:pt x="257494" y="685503"/>
                </a:lnTo>
                <a:lnTo>
                  <a:pt x="256837" y="666547"/>
                </a:lnTo>
                <a:close/>
                <a:moveTo>
                  <a:pt x="401867" y="541338"/>
                </a:moveTo>
                <a:lnTo>
                  <a:pt x="401884" y="549088"/>
                </a:lnTo>
                <a:lnTo>
                  <a:pt x="400541" y="546936"/>
                </a:lnTo>
                <a:close/>
                <a:moveTo>
                  <a:pt x="204832" y="667090"/>
                </a:moveTo>
                <a:lnTo>
                  <a:pt x="212140" y="698314"/>
                </a:lnTo>
                <a:lnTo>
                  <a:pt x="217204" y="722212"/>
                </a:lnTo>
                <a:lnTo>
                  <a:pt x="219829" y="742366"/>
                </a:lnTo>
                <a:lnTo>
                  <a:pt x="220495" y="797300"/>
                </a:lnTo>
                <a:lnTo>
                  <a:pt x="215900" y="807712"/>
                </a:lnTo>
                <a:lnTo>
                  <a:pt x="213913" y="794155"/>
                </a:lnTo>
                <a:lnTo>
                  <a:pt x="207271" y="729558"/>
                </a:lnTo>
                <a:lnTo>
                  <a:pt x="204746" y="684053"/>
                </a:lnTo>
                <a:close/>
                <a:moveTo>
                  <a:pt x="185531" y="677603"/>
                </a:moveTo>
                <a:lnTo>
                  <a:pt x="188035" y="699288"/>
                </a:lnTo>
                <a:lnTo>
                  <a:pt x="183960" y="731933"/>
                </a:lnTo>
                <a:lnTo>
                  <a:pt x="180901" y="721112"/>
                </a:lnTo>
                <a:close/>
                <a:moveTo>
                  <a:pt x="261099" y="628597"/>
                </a:moveTo>
                <a:lnTo>
                  <a:pt x="261796" y="629241"/>
                </a:lnTo>
                <a:lnTo>
                  <a:pt x="261455" y="631805"/>
                </a:lnTo>
                <a:close/>
                <a:moveTo>
                  <a:pt x="262407" y="624640"/>
                </a:moveTo>
                <a:lnTo>
                  <a:pt x="263508" y="630822"/>
                </a:lnTo>
                <a:lnTo>
                  <a:pt x="261796" y="629241"/>
                </a:lnTo>
                <a:close/>
                <a:moveTo>
                  <a:pt x="341777" y="571511"/>
                </a:moveTo>
                <a:lnTo>
                  <a:pt x="348418" y="619144"/>
                </a:lnTo>
                <a:cubicBezTo>
                  <a:pt x="350228" y="632561"/>
                  <a:pt x="351773" y="648770"/>
                  <a:pt x="353209" y="667143"/>
                </a:cubicBezTo>
                <a:lnTo>
                  <a:pt x="354425" y="685065"/>
                </a:lnTo>
                <a:lnTo>
                  <a:pt x="350779" y="676036"/>
                </a:lnTo>
                <a:lnTo>
                  <a:pt x="344091" y="621890"/>
                </a:lnTo>
                <a:lnTo>
                  <a:pt x="341119" y="573372"/>
                </a:lnTo>
                <a:close/>
                <a:moveTo>
                  <a:pt x="92041" y="724304"/>
                </a:moveTo>
                <a:lnTo>
                  <a:pt x="96679" y="741869"/>
                </a:lnTo>
                <a:lnTo>
                  <a:pt x="102357" y="775968"/>
                </a:lnTo>
                <a:lnTo>
                  <a:pt x="106084" y="803364"/>
                </a:lnTo>
                <a:cubicBezTo>
                  <a:pt x="112299" y="835827"/>
                  <a:pt x="118807" y="868275"/>
                  <a:pt x="121156" y="901140"/>
                </a:cubicBezTo>
                <a:cubicBezTo>
                  <a:pt x="124611" y="949464"/>
                  <a:pt x="126539" y="986382"/>
                  <a:pt x="127453" y="1014715"/>
                </a:cubicBezTo>
                <a:lnTo>
                  <a:pt x="127483" y="1016324"/>
                </a:lnTo>
                <a:lnTo>
                  <a:pt x="111310" y="987540"/>
                </a:lnTo>
                <a:lnTo>
                  <a:pt x="107388" y="909979"/>
                </a:lnTo>
                <a:lnTo>
                  <a:pt x="99130" y="862594"/>
                </a:lnTo>
                <a:lnTo>
                  <a:pt x="99569" y="837228"/>
                </a:lnTo>
                <a:cubicBezTo>
                  <a:pt x="98534" y="803076"/>
                  <a:pt x="95511" y="769027"/>
                  <a:pt x="92431" y="734980"/>
                </a:cubicBezTo>
                <a:lnTo>
                  <a:pt x="92263" y="732680"/>
                </a:lnTo>
                <a:close/>
                <a:moveTo>
                  <a:pt x="252777" y="620911"/>
                </a:moveTo>
                <a:lnTo>
                  <a:pt x="255104" y="623060"/>
                </a:lnTo>
                <a:lnTo>
                  <a:pt x="256290" y="650776"/>
                </a:lnTo>
                <a:lnTo>
                  <a:pt x="256837" y="666547"/>
                </a:lnTo>
                <a:lnTo>
                  <a:pt x="255806" y="674301"/>
                </a:lnTo>
                <a:lnTo>
                  <a:pt x="253882" y="660527"/>
                </a:lnTo>
                <a:cubicBezTo>
                  <a:pt x="251428" y="640858"/>
                  <a:pt x="252446" y="638196"/>
                  <a:pt x="252894" y="629798"/>
                </a:cubicBezTo>
                <a:close/>
                <a:moveTo>
                  <a:pt x="73898" y="735322"/>
                </a:moveTo>
                <a:lnTo>
                  <a:pt x="74219" y="736575"/>
                </a:lnTo>
                <a:lnTo>
                  <a:pt x="77254" y="764216"/>
                </a:lnTo>
                <a:cubicBezTo>
                  <a:pt x="85313" y="837564"/>
                  <a:pt x="86302" y="847884"/>
                  <a:pt x="91637" y="919053"/>
                </a:cubicBezTo>
                <a:lnTo>
                  <a:pt x="91869" y="922143"/>
                </a:lnTo>
                <a:lnTo>
                  <a:pt x="90967" y="949362"/>
                </a:lnTo>
                <a:lnTo>
                  <a:pt x="89192" y="946018"/>
                </a:lnTo>
                <a:lnTo>
                  <a:pt x="88655" y="940662"/>
                </a:lnTo>
                <a:cubicBezTo>
                  <a:pt x="88179" y="929185"/>
                  <a:pt x="90010" y="916489"/>
                  <a:pt x="77981" y="773316"/>
                </a:cubicBezTo>
                <a:close/>
                <a:moveTo>
                  <a:pt x="32206" y="744890"/>
                </a:moveTo>
                <a:lnTo>
                  <a:pt x="33123" y="752326"/>
                </a:lnTo>
                <a:cubicBezTo>
                  <a:pt x="38875" y="784833"/>
                  <a:pt x="45330" y="817283"/>
                  <a:pt x="49425" y="849976"/>
                </a:cubicBezTo>
                <a:lnTo>
                  <a:pt x="51151" y="867325"/>
                </a:lnTo>
                <a:lnTo>
                  <a:pt x="41543" y="845101"/>
                </a:lnTo>
                <a:lnTo>
                  <a:pt x="32077" y="766735"/>
                </a:lnTo>
                <a:close/>
                <a:moveTo>
                  <a:pt x="381852" y="516971"/>
                </a:moveTo>
                <a:lnTo>
                  <a:pt x="400541" y="546936"/>
                </a:lnTo>
                <a:lnTo>
                  <a:pt x="390344" y="590004"/>
                </a:lnTo>
                <a:lnTo>
                  <a:pt x="388700" y="578155"/>
                </a:lnTo>
                <a:cubicBezTo>
                  <a:pt x="386590" y="560956"/>
                  <a:pt x="384983" y="545926"/>
                  <a:pt x="383518" y="532047"/>
                </a:cubicBezTo>
                <a:close/>
                <a:moveTo>
                  <a:pt x="381352" y="512442"/>
                </a:moveTo>
                <a:lnTo>
                  <a:pt x="381852" y="516971"/>
                </a:lnTo>
                <a:lnTo>
                  <a:pt x="381326" y="516127"/>
                </a:lnTo>
                <a:close/>
                <a:moveTo>
                  <a:pt x="195006" y="629514"/>
                </a:moveTo>
                <a:lnTo>
                  <a:pt x="206265" y="719775"/>
                </a:lnTo>
                <a:lnTo>
                  <a:pt x="207271" y="729558"/>
                </a:lnTo>
                <a:lnTo>
                  <a:pt x="208991" y="760572"/>
                </a:lnTo>
                <a:lnTo>
                  <a:pt x="213913" y="794155"/>
                </a:lnTo>
                <a:lnTo>
                  <a:pt x="215420" y="808802"/>
                </a:lnTo>
                <a:lnTo>
                  <a:pt x="207939" y="825755"/>
                </a:lnTo>
                <a:lnTo>
                  <a:pt x="197187" y="781998"/>
                </a:lnTo>
                <a:lnTo>
                  <a:pt x="194714" y="757151"/>
                </a:lnTo>
                <a:lnTo>
                  <a:pt x="188035" y="699288"/>
                </a:lnTo>
                <a:lnTo>
                  <a:pt x="191215" y="673800"/>
                </a:lnTo>
                <a:close/>
                <a:moveTo>
                  <a:pt x="152772" y="647531"/>
                </a:moveTo>
                <a:lnTo>
                  <a:pt x="159460" y="667586"/>
                </a:lnTo>
                <a:lnTo>
                  <a:pt x="162621" y="682509"/>
                </a:lnTo>
                <a:cubicBezTo>
                  <a:pt x="164273" y="690587"/>
                  <a:pt x="165292" y="695921"/>
                  <a:pt x="165521" y="697675"/>
                </a:cubicBezTo>
                <a:lnTo>
                  <a:pt x="166894" y="708995"/>
                </a:lnTo>
                <a:close/>
                <a:moveTo>
                  <a:pt x="298380" y="553457"/>
                </a:moveTo>
                <a:lnTo>
                  <a:pt x="301751" y="561353"/>
                </a:lnTo>
                <a:cubicBezTo>
                  <a:pt x="308939" y="577658"/>
                  <a:pt x="316920" y="595239"/>
                  <a:pt x="325811" y="614215"/>
                </a:cubicBezTo>
                <a:lnTo>
                  <a:pt x="325988" y="614652"/>
                </a:lnTo>
                <a:lnTo>
                  <a:pt x="318389" y="634955"/>
                </a:lnTo>
                <a:lnTo>
                  <a:pt x="312098" y="650236"/>
                </a:lnTo>
                <a:lnTo>
                  <a:pt x="304083" y="609083"/>
                </a:lnTo>
                <a:lnTo>
                  <a:pt x="300392" y="591849"/>
                </a:lnTo>
                <a:close/>
                <a:moveTo>
                  <a:pt x="193831" y="620092"/>
                </a:moveTo>
                <a:lnTo>
                  <a:pt x="195282" y="626291"/>
                </a:lnTo>
                <a:lnTo>
                  <a:pt x="195006" y="629514"/>
                </a:lnTo>
                <a:close/>
                <a:moveTo>
                  <a:pt x="368365" y="495347"/>
                </a:moveTo>
                <a:lnTo>
                  <a:pt x="381326" y="516127"/>
                </a:lnTo>
                <a:lnTo>
                  <a:pt x="380884" y="578859"/>
                </a:lnTo>
                <a:lnTo>
                  <a:pt x="376051" y="602364"/>
                </a:lnTo>
                <a:lnTo>
                  <a:pt x="375955" y="601466"/>
                </a:lnTo>
                <a:cubicBezTo>
                  <a:pt x="373558" y="584096"/>
                  <a:pt x="369023" y="561674"/>
                  <a:pt x="362881" y="535600"/>
                </a:cubicBezTo>
                <a:lnTo>
                  <a:pt x="359317" y="521836"/>
                </a:lnTo>
                <a:close/>
                <a:moveTo>
                  <a:pt x="217713" y="588525"/>
                </a:moveTo>
                <a:lnTo>
                  <a:pt x="245237" y="613947"/>
                </a:lnTo>
                <a:lnTo>
                  <a:pt x="250946" y="662689"/>
                </a:lnTo>
                <a:lnTo>
                  <a:pt x="253662" y="690435"/>
                </a:lnTo>
                <a:lnTo>
                  <a:pt x="252816" y="696796"/>
                </a:lnTo>
                <a:lnTo>
                  <a:pt x="243163" y="747715"/>
                </a:lnTo>
                <a:lnTo>
                  <a:pt x="218514" y="639690"/>
                </a:lnTo>
                <a:lnTo>
                  <a:pt x="218438" y="633856"/>
                </a:lnTo>
                <a:close/>
                <a:moveTo>
                  <a:pt x="191521" y="603855"/>
                </a:moveTo>
                <a:lnTo>
                  <a:pt x="192757" y="611478"/>
                </a:lnTo>
                <a:lnTo>
                  <a:pt x="193831" y="620092"/>
                </a:lnTo>
                <a:lnTo>
                  <a:pt x="193192" y="617362"/>
                </a:lnTo>
                <a:lnTo>
                  <a:pt x="191185" y="609482"/>
                </a:lnTo>
                <a:close/>
                <a:moveTo>
                  <a:pt x="145758" y="631600"/>
                </a:moveTo>
                <a:lnTo>
                  <a:pt x="152486" y="646882"/>
                </a:lnTo>
                <a:lnTo>
                  <a:pt x="156682" y="683906"/>
                </a:lnTo>
                <a:cubicBezTo>
                  <a:pt x="158780" y="700303"/>
                  <a:pt x="161759" y="718169"/>
                  <a:pt x="165448" y="737118"/>
                </a:cubicBezTo>
                <a:lnTo>
                  <a:pt x="174455" y="778398"/>
                </a:lnTo>
                <a:lnTo>
                  <a:pt x="164453" y="858641"/>
                </a:lnTo>
                <a:lnTo>
                  <a:pt x="157927" y="895025"/>
                </a:lnTo>
                <a:lnTo>
                  <a:pt x="151892" y="838532"/>
                </a:lnTo>
                <a:lnTo>
                  <a:pt x="141998" y="748020"/>
                </a:lnTo>
                <a:lnTo>
                  <a:pt x="144700" y="651958"/>
                </a:lnTo>
                <a:close/>
                <a:moveTo>
                  <a:pt x="0" y="724280"/>
                </a:moveTo>
                <a:lnTo>
                  <a:pt x="1107" y="728558"/>
                </a:lnTo>
                <a:lnTo>
                  <a:pt x="4553" y="739118"/>
                </a:lnTo>
                <a:lnTo>
                  <a:pt x="6649" y="756522"/>
                </a:lnTo>
                <a:lnTo>
                  <a:pt x="7331" y="812554"/>
                </a:lnTo>
                <a:lnTo>
                  <a:pt x="0" y="792464"/>
                </a:lnTo>
                <a:close/>
                <a:moveTo>
                  <a:pt x="197802" y="596858"/>
                </a:moveTo>
                <a:lnTo>
                  <a:pt x="204960" y="641557"/>
                </a:lnTo>
                <a:lnTo>
                  <a:pt x="204832" y="667090"/>
                </a:lnTo>
                <a:lnTo>
                  <a:pt x="195282" y="626291"/>
                </a:lnTo>
                <a:close/>
                <a:moveTo>
                  <a:pt x="152936" y="622213"/>
                </a:moveTo>
                <a:lnTo>
                  <a:pt x="180901" y="721112"/>
                </a:lnTo>
                <a:lnTo>
                  <a:pt x="179671" y="732665"/>
                </a:lnTo>
                <a:lnTo>
                  <a:pt x="173169" y="708693"/>
                </a:lnTo>
                <a:lnTo>
                  <a:pt x="159460" y="667586"/>
                </a:lnTo>
                <a:lnTo>
                  <a:pt x="155923" y="650882"/>
                </a:lnTo>
                <a:lnTo>
                  <a:pt x="152841" y="636982"/>
                </a:lnTo>
                <a:close/>
                <a:moveTo>
                  <a:pt x="149823" y="623370"/>
                </a:moveTo>
                <a:lnTo>
                  <a:pt x="152841" y="636982"/>
                </a:lnTo>
                <a:lnTo>
                  <a:pt x="152772" y="647531"/>
                </a:lnTo>
                <a:lnTo>
                  <a:pt x="152486" y="646882"/>
                </a:lnTo>
                <a:close/>
                <a:moveTo>
                  <a:pt x="205261" y="581609"/>
                </a:moveTo>
                <a:lnTo>
                  <a:pt x="218514" y="639690"/>
                </a:lnTo>
                <a:lnTo>
                  <a:pt x="219574" y="721302"/>
                </a:lnTo>
                <a:lnTo>
                  <a:pt x="219729" y="734135"/>
                </a:lnTo>
                <a:lnTo>
                  <a:pt x="217204" y="722212"/>
                </a:lnTo>
                <a:lnTo>
                  <a:pt x="214266" y="699662"/>
                </a:lnTo>
                <a:lnTo>
                  <a:pt x="204960" y="641557"/>
                </a:lnTo>
                <a:close/>
                <a:moveTo>
                  <a:pt x="401672" y="452235"/>
                </a:moveTo>
                <a:lnTo>
                  <a:pt x="404366" y="467590"/>
                </a:lnTo>
                <a:lnTo>
                  <a:pt x="407778" y="512683"/>
                </a:lnTo>
                <a:lnTo>
                  <a:pt x="407778" y="516372"/>
                </a:lnTo>
                <a:lnTo>
                  <a:pt x="401867" y="541338"/>
                </a:lnTo>
                <a:close/>
                <a:moveTo>
                  <a:pt x="186317" y="590367"/>
                </a:moveTo>
                <a:lnTo>
                  <a:pt x="191185" y="609482"/>
                </a:lnTo>
                <a:lnTo>
                  <a:pt x="189148" y="643621"/>
                </a:lnTo>
                <a:lnTo>
                  <a:pt x="185531" y="677603"/>
                </a:lnTo>
                <a:lnTo>
                  <a:pt x="184218" y="666229"/>
                </a:lnTo>
                <a:close/>
                <a:moveTo>
                  <a:pt x="203936" y="575800"/>
                </a:moveTo>
                <a:lnTo>
                  <a:pt x="205344" y="577100"/>
                </a:lnTo>
                <a:lnTo>
                  <a:pt x="205273" y="579268"/>
                </a:lnTo>
                <a:lnTo>
                  <a:pt x="205261" y="581609"/>
                </a:lnTo>
                <a:close/>
                <a:moveTo>
                  <a:pt x="380148" y="460846"/>
                </a:moveTo>
                <a:lnTo>
                  <a:pt x="381426" y="501797"/>
                </a:lnTo>
                <a:lnTo>
                  <a:pt x="381352" y="512442"/>
                </a:lnTo>
                <a:lnTo>
                  <a:pt x="379186" y="492845"/>
                </a:lnTo>
                <a:lnTo>
                  <a:pt x="376186" y="472448"/>
                </a:lnTo>
                <a:close/>
                <a:moveTo>
                  <a:pt x="147283" y="602221"/>
                </a:moveTo>
                <a:lnTo>
                  <a:pt x="147521" y="603063"/>
                </a:lnTo>
                <a:lnTo>
                  <a:pt x="149823" y="623370"/>
                </a:lnTo>
                <a:lnTo>
                  <a:pt x="146875" y="610079"/>
                </a:lnTo>
                <a:close/>
                <a:moveTo>
                  <a:pt x="133367" y="605540"/>
                </a:moveTo>
                <a:lnTo>
                  <a:pt x="140774" y="621116"/>
                </a:lnTo>
                <a:lnTo>
                  <a:pt x="138429" y="715430"/>
                </a:lnTo>
                <a:lnTo>
                  <a:pt x="133743" y="673120"/>
                </a:lnTo>
                <a:lnTo>
                  <a:pt x="130241" y="641719"/>
                </a:lnTo>
                <a:close/>
                <a:moveTo>
                  <a:pt x="141616" y="587261"/>
                </a:moveTo>
                <a:lnTo>
                  <a:pt x="146374" y="607818"/>
                </a:lnTo>
                <a:lnTo>
                  <a:pt x="146875" y="610079"/>
                </a:lnTo>
                <a:lnTo>
                  <a:pt x="145758" y="631600"/>
                </a:lnTo>
                <a:lnTo>
                  <a:pt x="145733" y="631544"/>
                </a:lnTo>
                <a:lnTo>
                  <a:pt x="140774" y="621116"/>
                </a:lnTo>
                <a:close/>
                <a:moveTo>
                  <a:pt x="189974" y="544289"/>
                </a:moveTo>
                <a:lnTo>
                  <a:pt x="193377" y="569226"/>
                </a:lnTo>
                <a:lnTo>
                  <a:pt x="193530" y="570187"/>
                </a:lnTo>
                <a:lnTo>
                  <a:pt x="191521" y="603855"/>
                </a:lnTo>
                <a:lnTo>
                  <a:pt x="186757" y="574468"/>
                </a:lnTo>
                <a:lnTo>
                  <a:pt x="186767" y="574099"/>
                </a:lnTo>
                <a:close/>
                <a:moveTo>
                  <a:pt x="396167" y="408333"/>
                </a:moveTo>
                <a:lnTo>
                  <a:pt x="401627" y="432026"/>
                </a:lnTo>
                <a:lnTo>
                  <a:pt x="401672" y="452235"/>
                </a:lnTo>
                <a:lnTo>
                  <a:pt x="394820" y="413188"/>
                </a:lnTo>
                <a:close/>
                <a:moveTo>
                  <a:pt x="325351" y="453699"/>
                </a:moveTo>
                <a:lnTo>
                  <a:pt x="340400" y="561633"/>
                </a:lnTo>
                <a:lnTo>
                  <a:pt x="341119" y="573372"/>
                </a:lnTo>
                <a:lnTo>
                  <a:pt x="335647" y="588842"/>
                </a:lnTo>
                <a:lnTo>
                  <a:pt x="333628" y="594237"/>
                </a:lnTo>
                <a:lnTo>
                  <a:pt x="326831" y="555232"/>
                </a:lnTo>
                <a:lnTo>
                  <a:pt x="308028" y="499169"/>
                </a:lnTo>
                <a:lnTo>
                  <a:pt x="314082" y="505088"/>
                </a:lnTo>
                <a:cubicBezTo>
                  <a:pt x="317741" y="488308"/>
                  <a:pt x="320817" y="474635"/>
                  <a:pt x="323366" y="463115"/>
                </a:cubicBezTo>
                <a:close/>
                <a:moveTo>
                  <a:pt x="336283" y="443910"/>
                </a:moveTo>
                <a:lnTo>
                  <a:pt x="341174" y="451753"/>
                </a:lnTo>
                <a:lnTo>
                  <a:pt x="359317" y="521836"/>
                </a:lnTo>
                <a:lnTo>
                  <a:pt x="358460" y="524348"/>
                </a:lnTo>
                <a:lnTo>
                  <a:pt x="341777" y="571511"/>
                </a:lnTo>
                <a:lnTo>
                  <a:pt x="340400" y="561633"/>
                </a:lnTo>
                <a:lnTo>
                  <a:pt x="335237" y="477353"/>
                </a:lnTo>
                <a:close/>
                <a:moveTo>
                  <a:pt x="241064" y="504435"/>
                </a:moveTo>
                <a:lnTo>
                  <a:pt x="257765" y="598571"/>
                </a:lnTo>
                <a:lnTo>
                  <a:pt x="261099" y="628597"/>
                </a:lnTo>
                <a:lnTo>
                  <a:pt x="255104" y="623060"/>
                </a:lnTo>
                <a:lnTo>
                  <a:pt x="254095" y="599464"/>
                </a:lnTo>
                <a:lnTo>
                  <a:pt x="249218" y="571826"/>
                </a:lnTo>
                <a:lnTo>
                  <a:pt x="248487" y="564652"/>
                </a:lnTo>
                <a:cubicBezTo>
                  <a:pt x="247304" y="553999"/>
                  <a:pt x="245832" y="541566"/>
                  <a:pt x="244009" y="526998"/>
                </a:cubicBezTo>
                <a:close/>
                <a:moveTo>
                  <a:pt x="269558" y="482755"/>
                </a:moveTo>
                <a:lnTo>
                  <a:pt x="282453" y="516157"/>
                </a:lnTo>
                <a:lnTo>
                  <a:pt x="285214" y="522622"/>
                </a:lnTo>
                <a:lnTo>
                  <a:pt x="290872" y="547403"/>
                </a:lnTo>
                <a:lnTo>
                  <a:pt x="300392" y="591849"/>
                </a:lnTo>
                <a:lnTo>
                  <a:pt x="301309" y="609354"/>
                </a:lnTo>
                <a:lnTo>
                  <a:pt x="305149" y="666918"/>
                </a:lnTo>
                <a:lnTo>
                  <a:pt x="304354" y="668548"/>
                </a:lnTo>
                <a:lnTo>
                  <a:pt x="269063" y="635952"/>
                </a:lnTo>
                <a:lnTo>
                  <a:pt x="266828" y="613195"/>
                </a:lnTo>
                <a:close/>
                <a:moveTo>
                  <a:pt x="137029" y="567446"/>
                </a:moveTo>
                <a:lnTo>
                  <a:pt x="141265" y="580935"/>
                </a:lnTo>
                <a:lnTo>
                  <a:pt x="141732" y="582588"/>
                </a:lnTo>
                <a:lnTo>
                  <a:pt x="141616" y="587261"/>
                </a:lnTo>
                <a:close/>
                <a:moveTo>
                  <a:pt x="136759" y="566278"/>
                </a:moveTo>
                <a:lnTo>
                  <a:pt x="137029" y="567446"/>
                </a:lnTo>
                <a:lnTo>
                  <a:pt x="136738" y="566519"/>
                </a:lnTo>
                <a:close/>
                <a:moveTo>
                  <a:pt x="61488" y="611245"/>
                </a:moveTo>
                <a:lnTo>
                  <a:pt x="68280" y="634320"/>
                </a:lnTo>
                <a:lnTo>
                  <a:pt x="91500" y="722257"/>
                </a:lnTo>
                <a:lnTo>
                  <a:pt x="92263" y="732680"/>
                </a:lnTo>
                <a:lnTo>
                  <a:pt x="94879" y="831253"/>
                </a:lnTo>
                <a:lnTo>
                  <a:pt x="94685" y="837088"/>
                </a:lnTo>
                <a:lnTo>
                  <a:pt x="83410" y="772384"/>
                </a:lnTo>
                <a:lnTo>
                  <a:pt x="74219" y="736575"/>
                </a:lnTo>
                <a:lnTo>
                  <a:pt x="69705" y="695452"/>
                </a:lnTo>
                <a:cubicBezTo>
                  <a:pt x="68166" y="681376"/>
                  <a:pt x="66473" y="665832"/>
                  <a:pt x="64601" y="648577"/>
                </a:cubicBezTo>
                <a:lnTo>
                  <a:pt x="62327" y="627510"/>
                </a:lnTo>
                <a:close/>
                <a:moveTo>
                  <a:pt x="142356" y="557478"/>
                </a:moveTo>
                <a:lnTo>
                  <a:pt x="147328" y="601358"/>
                </a:lnTo>
                <a:lnTo>
                  <a:pt x="147283" y="602221"/>
                </a:lnTo>
                <a:lnTo>
                  <a:pt x="141732" y="582588"/>
                </a:lnTo>
                <a:close/>
                <a:moveTo>
                  <a:pt x="85152" y="588762"/>
                </a:moveTo>
                <a:lnTo>
                  <a:pt x="89868" y="642409"/>
                </a:lnTo>
                <a:lnTo>
                  <a:pt x="92041" y="724304"/>
                </a:lnTo>
                <a:lnTo>
                  <a:pt x="91500" y="722257"/>
                </a:lnTo>
                <a:lnTo>
                  <a:pt x="84950" y="632743"/>
                </a:lnTo>
                <a:close/>
                <a:moveTo>
                  <a:pt x="293221" y="455022"/>
                </a:moveTo>
                <a:lnTo>
                  <a:pt x="308028" y="499169"/>
                </a:lnTo>
                <a:lnTo>
                  <a:pt x="294860" y="486297"/>
                </a:lnTo>
                <a:close/>
                <a:moveTo>
                  <a:pt x="269325" y="458913"/>
                </a:moveTo>
                <a:lnTo>
                  <a:pt x="278159" y="469972"/>
                </a:lnTo>
                <a:lnTo>
                  <a:pt x="294860" y="486297"/>
                </a:lnTo>
                <a:lnTo>
                  <a:pt x="298380" y="553457"/>
                </a:lnTo>
                <a:lnTo>
                  <a:pt x="285214" y="522622"/>
                </a:lnTo>
                <a:lnTo>
                  <a:pt x="273797" y="472622"/>
                </a:lnTo>
                <a:lnTo>
                  <a:pt x="269345" y="459904"/>
                </a:lnTo>
                <a:close/>
                <a:moveTo>
                  <a:pt x="331195" y="416736"/>
                </a:moveTo>
                <a:lnTo>
                  <a:pt x="336552" y="435316"/>
                </a:lnTo>
                <a:lnTo>
                  <a:pt x="336283" y="443910"/>
                </a:lnTo>
                <a:lnTo>
                  <a:pt x="329581" y="433164"/>
                </a:lnTo>
                <a:close/>
                <a:moveTo>
                  <a:pt x="321228" y="419772"/>
                </a:moveTo>
                <a:lnTo>
                  <a:pt x="329581" y="433164"/>
                </a:lnTo>
                <a:lnTo>
                  <a:pt x="329493" y="434058"/>
                </a:lnTo>
                <a:lnTo>
                  <a:pt x="325351" y="453699"/>
                </a:lnTo>
                <a:lnTo>
                  <a:pt x="324116" y="444841"/>
                </a:lnTo>
                <a:close/>
                <a:moveTo>
                  <a:pt x="218829" y="479667"/>
                </a:moveTo>
                <a:lnTo>
                  <a:pt x="224390" y="491225"/>
                </a:lnTo>
                <a:cubicBezTo>
                  <a:pt x="232543" y="510132"/>
                  <a:pt x="239694" y="529410"/>
                  <a:pt x="245241" y="549283"/>
                </a:cubicBezTo>
                <a:lnTo>
                  <a:pt x="249218" y="571826"/>
                </a:lnTo>
                <a:lnTo>
                  <a:pt x="251236" y="591627"/>
                </a:lnTo>
                <a:cubicBezTo>
                  <a:pt x="251906" y="599076"/>
                  <a:pt x="252351" y="605100"/>
                  <a:pt x="252634" y="610055"/>
                </a:cubicBezTo>
                <a:lnTo>
                  <a:pt x="252777" y="620911"/>
                </a:lnTo>
                <a:lnTo>
                  <a:pt x="245237" y="613947"/>
                </a:lnTo>
                <a:lnTo>
                  <a:pt x="240311" y="571890"/>
                </a:lnTo>
                <a:close/>
                <a:moveTo>
                  <a:pt x="385525" y="362158"/>
                </a:moveTo>
                <a:lnTo>
                  <a:pt x="387994" y="372871"/>
                </a:lnTo>
                <a:lnTo>
                  <a:pt x="388873" y="379304"/>
                </a:lnTo>
                <a:lnTo>
                  <a:pt x="394820" y="413188"/>
                </a:lnTo>
                <a:lnTo>
                  <a:pt x="387853" y="438286"/>
                </a:lnTo>
                <a:lnTo>
                  <a:pt x="380148" y="460846"/>
                </a:lnTo>
                <a:lnTo>
                  <a:pt x="379014" y="424518"/>
                </a:lnTo>
                <a:close/>
                <a:moveTo>
                  <a:pt x="254989" y="440967"/>
                </a:moveTo>
                <a:lnTo>
                  <a:pt x="268742" y="458183"/>
                </a:lnTo>
                <a:lnTo>
                  <a:pt x="269345" y="459904"/>
                </a:lnTo>
                <a:lnTo>
                  <a:pt x="269680" y="476931"/>
                </a:lnTo>
                <a:lnTo>
                  <a:pt x="269558" y="482755"/>
                </a:lnTo>
                <a:lnTo>
                  <a:pt x="255729" y="446931"/>
                </a:lnTo>
                <a:close/>
                <a:moveTo>
                  <a:pt x="29109" y="581048"/>
                </a:moveTo>
                <a:lnTo>
                  <a:pt x="30897" y="609116"/>
                </a:lnTo>
                <a:cubicBezTo>
                  <a:pt x="33157" y="644598"/>
                  <a:pt x="32944" y="680157"/>
                  <a:pt x="32379" y="715731"/>
                </a:cubicBezTo>
                <a:lnTo>
                  <a:pt x="32206" y="744890"/>
                </a:lnTo>
                <a:lnTo>
                  <a:pt x="21038" y="654330"/>
                </a:lnTo>
                <a:cubicBezTo>
                  <a:pt x="20208" y="633048"/>
                  <a:pt x="23734" y="611988"/>
                  <a:pt x="27681" y="590927"/>
                </a:cubicBezTo>
                <a:close/>
                <a:moveTo>
                  <a:pt x="214215" y="459862"/>
                </a:moveTo>
                <a:lnTo>
                  <a:pt x="218829" y="479667"/>
                </a:lnTo>
                <a:lnTo>
                  <a:pt x="214839" y="471375"/>
                </a:lnTo>
                <a:close/>
                <a:moveTo>
                  <a:pt x="209759" y="460818"/>
                </a:moveTo>
                <a:lnTo>
                  <a:pt x="214839" y="471375"/>
                </a:lnTo>
                <a:lnTo>
                  <a:pt x="214858" y="471727"/>
                </a:lnTo>
                <a:cubicBezTo>
                  <a:pt x="215799" y="494188"/>
                  <a:pt x="216585" y="524127"/>
                  <a:pt x="217332" y="564679"/>
                </a:cubicBezTo>
                <a:lnTo>
                  <a:pt x="217713" y="588525"/>
                </a:lnTo>
                <a:lnTo>
                  <a:pt x="205344" y="577100"/>
                </a:lnTo>
                <a:lnTo>
                  <a:pt x="207430" y="512841"/>
                </a:lnTo>
                <a:close/>
                <a:moveTo>
                  <a:pt x="27842" y="561161"/>
                </a:moveTo>
                <a:lnTo>
                  <a:pt x="30589" y="570813"/>
                </a:lnTo>
                <a:lnTo>
                  <a:pt x="29109" y="581048"/>
                </a:lnTo>
                <a:close/>
                <a:moveTo>
                  <a:pt x="210272" y="442935"/>
                </a:moveTo>
                <a:lnTo>
                  <a:pt x="210514" y="443971"/>
                </a:lnTo>
                <a:lnTo>
                  <a:pt x="209759" y="460818"/>
                </a:lnTo>
                <a:lnTo>
                  <a:pt x="208944" y="459123"/>
                </a:lnTo>
                <a:close/>
                <a:moveTo>
                  <a:pt x="201963" y="444616"/>
                </a:moveTo>
                <a:lnTo>
                  <a:pt x="208944" y="459123"/>
                </a:lnTo>
                <a:lnTo>
                  <a:pt x="204737" y="510376"/>
                </a:lnTo>
                <a:cubicBezTo>
                  <a:pt x="202941" y="533032"/>
                  <a:pt x="201365" y="553518"/>
                  <a:pt x="199886" y="572505"/>
                </a:cubicBezTo>
                <a:lnTo>
                  <a:pt x="197802" y="596858"/>
                </a:lnTo>
                <a:lnTo>
                  <a:pt x="193530" y="570187"/>
                </a:lnTo>
                <a:lnTo>
                  <a:pt x="195143" y="543164"/>
                </a:lnTo>
                <a:cubicBezTo>
                  <a:pt x="196898" y="514637"/>
                  <a:pt x="198415" y="490848"/>
                  <a:pt x="199712" y="471136"/>
                </a:cubicBezTo>
                <a:lnTo>
                  <a:pt x="201194" y="449429"/>
                </a:lnTo>
                <a:close/>
                <a:moveTo>
                  <a:pt x="141852" y="482973"/>
                </a:moveTo>
                <a:lnTo>
                  <a:pt x="142552" y="549596"/>
                </a:lnTo>
                <a:lnTo>
                  <a:pt x="142356" y="557478"/>
                </a:lnTo>
                <a:lnTo>
                  <a:pt x="139121" y="528924"/>
                </a:lnTo>
                <a:close/>
                <a:moveTo>
                  <a:pt x="87222" y="511092"/>
                </a:moveTo>
                <a:lnTo>
                  <a:pt x="90753" y="518239"/>
                </a:lnTo>
                <a:cubicBezTo>
                  <a:pt x="98048" y="533040"/>
                  <a:pt x="105356" y="547912"/>
                  <a:pt x="112269" y="562047"/>
                </a:cubicBezTo>
                <a:lnTo>
                  <a:pt x="121673" y="581394"/>
                </a:lnTo>
                <a:lnTo>
                  <a:pt x="126255" y="606226"/>
                </a:lnTo>
                <a:cubicBezTo>
                  <a:pt x="126262" y="606266"/>
                  <a:pt x="127531" y="617483"/>
                  <a:pt x="129747" y="637290"/>
                </a:cubicBezTo>
                <a:lnTo>
                  <a:pt x="130241" y="641719"/>
                </a:lnTo>
                <a:lnTo>
                  <a:pt x="130165" y="642601"/>
                </a:lnTo>
                <a:cubicBezTo>
                  <a:pt x="128125" y="707185"/>
                  <a:pt x="133773" y="904826"/>
                  <a:pt x="142743" y="965052"/>
                </a:cubicBezTo>
                <a:lnTo>
                  <a:pt x="143469" y="968270"/>
                </a:lnTo>
                <a:lnTo>
                  <a:pt x="138494" y="990484"/>
                </a:lnTo>
                <a:lnTo>
                  <a:pt x="137814" y="987659"/>
                </a:lnTo>
                <a:cubicBezTo>
                  <a:pt x="128780" y="947119"/>
                  <a:pt x="122947" y="905957"/>
                  <a:pt x="117147" y="864787"/>
                </a:cubicBezTo>
                <a:lnTo>
                  <a:pt x="102357" y="775968"/>
                </a:lnTo>
                <a:lnTo>
                  <a:pt x="92769" y="705494"/>
                </a:lnTo>
                <a:cubicBezTo>
                  <a:pt x="91287" y="664051"/>
                  <a:pt x="90104" y="627249"/>
                  <a:pt x="89183" y="594607"/>
                </a:cubicBezTo>
                <a:close/>
                <a:moveTo>
                  <a:pt x="141769" y="475021"/>
                </a:moveTo>
                <a:lnTo>
                  <a:pt x="142063" y="479421"/>
                </a:lnTo>
                <a:lnTo>
                  <a:pt x="141852" y="482973"/>
                </a:lnTo>
                <a:close/>
                <a:moveTo>
                  <a:pt x="150814" y="466717"/>
                </a:moveTo>
                <a:lnTo>
                  <a:pt x="151854" y="469276"/>
                </a:lnTo>
                <a:lnTo>
                  <a:pt x="155549" y="480643"/>
                </a:lnTo>
                <a:lnTo>
                  <a:pt x="153345" y="559138"/>
                </a:lnTo>
                <a:lnTo>
                  <a:pt x="152936" y="622213"/>
                </a:lnTo>
                <a:lnTo>
                  <a:pt x="147521" y="603063"/>
                </a:lnTo>
                <a:lnTo>
                  <a:pt x="147328" y="601358"/>
                </a:lnTo>
                <a:lnTo>
                  <a:pt x="149883" y="552172"/>
                </a:lnTo>
                <a:cubicBezTo>
                  <a:pt x="150473" y="518021"/>
                  <a:pt x="150860" y="493248"/>
                  <a:pt x="150936" y="473675"/>
                </a:cubicBezTo>
                <a:close/>
                <a:moveTo>
                  <a:pt x="211286" y="422916"/>
                </a:moveTo>
                <a:lnTo>
                  <a:pt x="211453" y="423646"/>
                </a:lnTo>
                <a:cubicBezTo>
                  <a:pt x="212137" y="428965"/>
                  <a:pt x="212753" y="435370"/>
                  <a:pt x="213316" y="443253"/>
                </a:cubicBezTo>
                <a:lnTo>
                  <a:pt x="214215" y="459862"/>
                </a:lnTo>
                <a:lnTo>
                  <a:pt x="210514" y="443971"/>
                </a:lnTo>
                <a:lnTo>
                  <a:pt x="210905" y="435227"/>
                </a:lnTo>
                <a:close/>
                <a:moveTo>
                  <a:pt x="235942" y="402228"/>
                </a:moveTo>
                <a:lnTo>
                  <a:pt x="247281" y="431317"/>
                </a:lnTo>
                <a:lnTo>
                  <a:pt x="252636" y="438021"/>
                </a:lnTo>
                <a:lnTo>
                  <a:pt x="255358" y="445970"/>
                </a:lnTo>
                <a:lnTo>
                  <a:pt x="255729" y="446931"/>
                </a:lnTo>
                <a:lnTo>
                  <a:pt x="256199" y="450722"/>
                </a:lnTo>
                <a:cubicBezTo>
                  <a:pt x="257980" y="465048"/>
                  <a:pt x="260481" y="485667"/>
                  <a:pt x="263939" y="517837"/>
                </a:cubicBezTo>
                <a:cubicBezTo>
                  <a:pt x="267147" y="547692"/>
                  <a:pt x="266981" y="577527"/>
                  <a:pt x="264705" y="607352"/>
                </a:cubicBezTo>
                <a:lnTo>
                  <a:pt x="262407" y="624640"/>
                </a:lnTo>
                <a:lnTo>
                  <a:pt x="257919" y="599438"/>
                </a:lnTo>
                <a:lnTo>
                  <a:pt x="257765" y="598571"/>
                </a:lnTo>
                <a:lnTo>
                  <a:pt x="247007" y="501683"/>
                </a:lnTo>
                <a:close/>
                <a:moveTo>
                  <a:pt x="36846" y="527525"/>
                </a:moveTo>
                <a:lnTo>
                  <a:pt x="60041" y="606329"/>
                </a:lnTo>
                <a:lnTo>
                  <a:pt x="62327" y="627510"/>
                </a:lnTo>
                <a:lnTo>
                  <a:pt x="62343" y="627813"/>
                </a:lnTo>
                <a:lnTo>
                  <a:pt x="73898" y="735322"/>
                </a:lnTo>
                <a:lnTo>
                  <a:pt x="48575" y="636652"/>
                </a:lnTo>
                <a:cubicBezTo>
                  <a:pt x="45528" y="624669"/>
                  <a:pt x="41963" y="611243"/>
                  <a:pt x="37962" y="596727"/>
                </a:cubicBezTo>
                <a:lnTo>
                  <a:pt x="30589" y="570813"/>
                </a:lnTo>
                <a:close/>
                <a:moveTo>
                  <a:pt x="340406" y="326002"/>
                </a:moveTo>
                <a:lnTo>
                  <a:pt x="349612" y="355589"/>
                </a:lnTo>
                <a:cubicBezTo>
                  <a:pt x="361838" y="397510"/>
                  <a:pt x="368850" y="427745"/>
                  <a:pt x="373537" y="454440"/>
                </a:cubicBezTo>
                <a:lnTo>
                  <a:pt x="376186" y="472448"/>
                </a:lnTo>
                <a:lnTo>
                  <a:pt x="368365" y="495347"/>
                </a:lnTo>
                <a:lnTo>
                  <a:pt x="341174" y="451753"/>
                </a:lnTo>
                <a:lnTo>
                  <a:pt x="340156" y="447818"/>
                </a:lnTo>
                <a:lnTo>
                  <a:pt x="336552" y="435316"/>
                </a:lnTo>
                <a:lnTo>
                  <a:pt x="339749" y="333069"/>
                </a:lnTo>
                <a:close/>
                <a:moveTo>
                  <a:pt x="203750" y="413054"/>
                </a:moveTo>
                <a:lnTo>
                  <a:pt x="205538" y="422238"/>
                </a:lnTo>
                <a:lnTo>
                  <a:pt x="201963" y="444616"/>
                </a:lnTo>
                <a:lnTo>
                  <a:pt x="201577" y="443814"/>
                </a:lnTo>
                <a:lnTo>
                  <a:pt x="202960" y="423570"/>
                </a:lnTo>
                <a:close/>
                <a:moveTo>
                  <a:pt x="207838" y="407844"/>
                </a:moveTo>
                <a:lnTo>
                  <a:pt x="211012" y="421719"/>
                </a:lnTo>
                <a:lnTo>
                  <a:pt x="210905" y="435227"/>
                </a:lnTo>
                <a:lnTo>
                  <a:pt x="210272" y="442935"/>
                </a:lnTo>
                <a:lnTo>
                  <a:pt x="205984" y="424526"/>
                </a:lnTo>
                <a:lnTo>
                  <a:pt x="205538" y="422238"/>
                </a:lnTo>
                <a:close/>
                <a:moveTo>
                  <a:pt x="76400" y="489191"/>
                </a:moveTo>
                <a:lnTo>
                  <a:pt x="85201" y="507003"/>
                </a:lnTo>
                <a:lnTo>
                  <a:pt x="85440" y="526031"/>
                </a:lnTo>
                <a:lnTo>
                  <a:pt x="85152" y="588762"/>
                </a:lnTo>
                <a:close/>
                <a:moveTo>
                  <a:pt x="204762" y="398320"/>
                </a:moveTo>
                <a:lnTo>
                  <a:pt x="204845" y="398486"/>
                </a:lnTo>
                <a:lnTo>
                  <a:pt x="203750" y="413054"/>
                </a:lnTo>
                <a:lnTo>
                  <a:pt x="203402" y="411267"/>
                </a:lnTo>
                <a:close/>
                <a:moveTo>
                  <a:pt x="139318" y="438410"/>
                </a:moveTo>
                <a:lnTo>
                  <a:pt x="141439" y="443633"/>
                </a:lnTo>
                <a:lnTo>
                  <a:pt x="141769" y="475021"/>
                </a:lnTo>
                <a:close/>
                <a:moveTo>
                  <a:pt x="151153" y="426657"/>
                </a:moveTo>
                <a:lnTo>
                  <a:pt x="160761" y="447975"/>
                </a:lnTo>
                <a:cubicBezTo>
                  <a:pt x="166573" y="465908"/>
                  <a:pt x="172169" y="489639"/>
                  <a:pt x="177514" y="517459"/>
                </a:cubicBezTo>
                <a:lnTo>
                  <a:pt x="186757" y="574468"/>
                </a:lnTo>
                <a:lnTo>
                  <a:pt x="186317" y="590367"/>
                </a:lnTo>
                <a:lnTo>
                  <a:pt x="168580" y="520726"/>
                </a:lnTo>
                <a:lnTo>
                  <a:pt x="155549" y="480643"/>
                </a:lnTo>
                <a:lnTo>
                  <a:pt x="155832" y="470582"/>
                </a:lnTo>
                <a:close/>
                <a:moveTo>
                  <a:pt x="0" y="520562"/>
                </a:moveTo>
                <a:lnTo>
                  <a:pt x="22461" y="687136"/>
                </a:lnTo>
                <a:lnTo>
                  <a:pt x="32077" y="766735"/>
                </a:lnTo>
                <a:lnTo>
                  <a:pt x="31747" y="822439"/>
                </a:lnTo>
                <a:lnTo>
                  <a:pt x="4553" y="739118"/>
                </a:lnTo>
                <a:lnTo>
                  <a:pt x="0" y="701301"/>
                </a:lnTo>
                <a:close/>
                <a:moveTo>
                  <a:pt x="212693" y="377458"/>
                </a:moveTo>
                <a:lnTo>
                  <a:pt x="211286" y="422916"/>
                </a:lnTo>
                <a:lnTo>
                  <a:pt x="211012" y="421719"/>
                </a:lnTo>
                <a:lnTo>
                  <a:pt x="211294" y="386216"/>
                </a:lnTo>
                <a:close/>
                <a:moveTo>
                  <a:pt x="253230" y="349727"/>
                </a:moveTo>
                <a:lnTo>
                  <a:pt x="267933" y="388298"/>
                </a:lnTo>
                <a:lnTo>
                  <a:pt x="269325" y="458913"/>
                </a:lnTo>
                <a:lnTo>
                  <a:pt x="268742" y="458183"/>
                </a:lnTo>
                <a:lnTo>
                  <a:pt x="252569" y="411991"/>
                </a:lnTo>
                <a:lnTo>
                  <a:pt x="252261" y="398214"/>
                </a:lnTo>
                <a:cubicBezTo>
                  <a:pt x="252415" y="388027"/>
                  <a:pt x="252817" y="373618"/>
                  <a:pt x="253230" y="349727"/>
                </a:cubicBezTo>
                <a:close/>
                <a:moveTo>
                  <a:pt x="226278" y="364472"/>
                </a:moveTo>
                <a:lnTo>
                  <a:pt x="227684" y="366882"/>
                </a:lnTo>
                <a:lnTo>
                  <a:pt x="233934" y="384175"/>
                </a:lnTo>
                <a:lnTo>
                  <a:pt x="235942" y="402228"/>
                </a:lnTo>
                <a:lnTo>
                  <a:pt x="230170" y="387417"/>
                </a:lnTo>
                <a:close/>
                <a:moveTo>
                  <a:pt x="231311" y="360592"/>
                </a:moveTo>
                <a:lnTo>
                  <a:pt x="243615" y="386418"/>
                </a:lnTo>
                <a:lnTo>
                  <a:pt x="252569" y="411991"/>
                </a:lnTo>
                <a:lnTo>
                  <a:pt x="252779" y="421363"/>
                </a:lnTo>
                <a:cubicBezTo>
                  <a:pt x="253067" y="424862"/>
                  <a:pt x="253477" y="428621"/>
                  <a:pt x="254037" y="433295"/>
                </a:cubicBezTo>
                <a:lnTo>
                  <a:pt x="254989" y="440967"/>
                </a:lnTo>
                <a:lnTo>
                  <a:pt x="252636" y="438021"/>
                </a:lnTo>
                <a:lnTo>
                  <a:pt x="238957" y="398072"/>
                </a:lnTo>
                <a:lnTo>
                  <a:pt x="233934" y="384175"/>
                </a:lnTo>
                <a:close/>
                <a:moveTo>
                  <a:pt x="217887" y="359806"/>
                </a:moveTo>
                <a:lnTo>
                  <a:pt x="237422" y="476532"/>
                </a:lnTo>
                <a:lnTo>
                  <a:pt x="241064" y="504435"/>
                </a:lnTo>
                <a:lnTo>
                  <a:pt x="220764" y="390012"/>
                </a:lnTo>
                <a:close/>
                <a:moveTo>
                  <a:pt x="265022" y="328255"/>
                </a:moveTo>
                <a:lnTo>
                  <a:pt x="293398" y="375018"/>
                </a:lnTo>
                <a:lnTo>
                  <a:pt x="292495" y="441176"/>
                </a:lnTo>
                <a:lnTo>
                  <a:pt x="293221" y="455022"/>
                </a:lnTo>
                <a:lnTo>
                  <a:pt x="292146" y="451818"/>
                </a:lnTo>
                <a:lnTo>
                  <a:pt x="267933" y="388298"/>
                </a:lnTo>
                <a:lnTo>
                  <a:pt x="266998" y="340888"/>
                </a:lnTo>
                <a:close/>
                <a:moveTo>
                  <a:pt x="172491" y="387225"/>
                </a:moveTo>
                <a:lnTo>
                  <a:pt x="185495" y="412247"/>
                </a:lnTo>
                <a:lnTo>
                  <a:pt x="186343" y="420356"/>
                </a:lnTo>
                <a:cubicBezTo>
                  <a:pt x="190508" y="450474"/>
                  <a:pt x="194456" y="451813"/>
                  <a:pt x="197707" y="442229"/>
                </a:cubicBezTo>
                <a:lnTo>
                  <a:pt x="198590" y="437606"/>
                </a:lnTo>
                <a:lnTo>
                  <a:pt x="201577" y="443814"/>
                </a:lnTo>
                <a:lnTo>
                  <a:pt x="201194" y="449429"/>
                </a:lnTo>
                <a:lnTo>
                  <a:pt x="198088" y="468867"/>
                </a:lnTo>
                <a:lnTo>
                  <a:pt x="189974" y="544289"/>
                </a:lnTo>
                <a:lnTo>
                  <a:pt x="175558" y="438636"/>
                </a:lnTo>
                <a:close/>
                <a:moveTo>
                  <a:pt x="141025" y="404185"/>
                </a:moveTo>
                <a:lnTo>
                  <a:pt x="149910" y="423900"/>
                </a:lnTo>
                <a:lnTo>
                  <a:pt x="150112" y="426376"/>
                </a:lnTo>
                <a:lnTo>
                  <a:pt x="150814" y="466717"/>
                </a:lnTo>
                <a:lnTo>
                  <a:pt x="141439" y="443633"/>
                </a:lnTo>
                <a:close/>
                <a:moveTo>
                  <a:pt x="217274" y="353372"/>
                </a:moveTo>
                <a:lnTo>
                  <a:pt x="217887" y="359806"/>
                </a:lnTo>
                <a:lnTo>
                  <a:pt x="217014" y="354593"/>
                </a:lnTo>
                <a:close/>
                <a:moveTo>
                  <a:pt x="216781" y="348204"/>
                </a:moveTo>
                <a:lnTo>
                  <a:pt x="217948" y="350202"/>
                </a:lnTo>
                <a:lnTo>
                  <a:pt x="217274" y="353372"/>
                </a:lnTo>
                <a:close/>
                <a:moveTo>
                  <a:pt x="84274" y="433240"/>
                </a:moveTo>
                <a:lnTo>
                  <a:pt x="86531" y="440150"/>
                </a:lnTo>
                <a:lnTo>
                  <a:pt x="86486" y="444847"/>
                </a:lnTo>
                <a:cubicBezTo>
                  <a:pt x="86515" y="462765"/>
                  <a:pt x="86728" y="483884"/>
                  <a:pt x="87165" y="508684"/>
                </a:cubicBezTo>
                <a:lnTo>
                  <a:pt x="87222" y="511092"/>
                </a:lnTo>
                <a:lnTo>
                  <a:pt x="85201" y="507003"/>
                </a:lnTo>
                <a:close/>
                <a:moveTo>
                  <a:pt x="213700" y="344954"/>
                </a:moveTo>
                <a:lnTo>
                  <a:pt x="214868" y="345911"/>
                </a:lnTo>
                <a:lnTo>
                  <a:pt x="216854" y="353637"/>
                </a:lnTo>
                <a:lnTo>
                  <a:pt x="217014" y="354593"/>
                </a:lnTo>
                <a:lnTo>
                  <a:pt x="214330" y="367212"/>
                </a:lnTo>
                <a:lnTo>
                  <a:pt x="212693" y="377458"/>
                </a:lnTo>
                <a:close/>
                <a:moveTo>
                  <a:pt x="294190" y="291636"/>
                </a:moveTo>
                <a:lnTo>
                  <a:pt x="310952" y="346513"/>
                </a:lnTo>
                <a:lnTo>
                  <a:pt x="314007" y="357112"/>
                </a:lnTo>
                <a:lnTo>
                  <a:pt x="321228" y="419772"/>
                </a:lnTo>
                <a:lnTo>
                  <a:pt x="296417" y="379993"/>
                </a:lnTo>
                <a:lnTo>
                  <a:pt x="293398" y="375018"/>
                </a:lnTo>
                <a:lnTo>
                  <a:pt x="294354" y="304903"/>
                </a:lnTo>
                <a:close/>
                <a:moveTo>
                  <a:pt x="146801" y="385798"/>
                </a:moveTo>
                <a:lnTo>
                  <a:pt x="151153" y="426657"/>
                </a:lnTo>
                <a:lnTo>
                  <a:pt x="149910" y="423900"/>
                </a:lnTo>
                <a:close/>
                <a:moveTo>
                  <a:pt x="220544" y="337995"/>
                </a:moveTo>
                <a:lnTo>
                  <a:pt x="222839" y="342811"/>
                </a:lnTo>
                <a:lnTo>
                  <a:pt x="223043" y="345405"/>
                </a:lnTo>
                <a:lnTo>
                  <a:pt x="226278" y="364472"/>
                </a:lnTo>
                <a:lnTo>
                  <a:pt x="217948" y="350202"/>
                </a:lnTo>
                <a:close/>
                <a:moveTo>
                  <a:pt x="86724" y="420207"/>
                </a:moveTo>
                <a:lnTo>
                  <a:pt x="92939" y="433187"/>
                </a:lnTo>
                <a:cubicBezTo>
                  <a:pt x="100495" y="454147"/>
                  <a:pt x="108395" y="477268"/>
                  <a:pt x="116497" y="502056"/>
                </a:cubicBezTo>
                <a:lnTo>
                  <a:pt x="136738" y="566519"/>
                </a:lnTo>
                <a:lnTo>
                  <a:pt x="133367" y="605540"/>
                </a:lnTo>
                <a:lnTo>
                  <a:pt x="131414" y="601432"/>
                </a:lnTo>
                <a:lnTo>
                  <a:pt x="121673" y="581394"/>
                </a:lnTo>
                <a:lnTo>
                  <a:pt x="107394" y="504016"/>
                </a:lnTo>
                <a:lnTo>
                  <a:pt x="86531" y="440150"/>
                </a:lnTo>
                <a:close/>
                <a:moveTo>
                  <a:pt x="211708" y="334009"/>
                </a:moveTo>
                <a:lnTo>
                  <a:pt x="212440" y="336469"/>
                </a:lnTo>
                <a:lnTo>
                  <a:pt x="213799" y="341754"/>
                </a:lnTo>
                <a:lnTo>
                  <a:pt x="213700" y="344954"/>
                </a:lnTo>
                <a:lnTo>
                  <a:pt x="211635" y="343262"/>
                </a:lnTo>
                <a:close/>
                <a:moveTo>
                  <a:pt x="214319" y="324930"/>
                </a:moveTo>
                <a:lnTo>
                  <a:pt x="214626" y="325573"/>
                </a:lnTo>
                <a:lnTo>
                  <a:pt x="216781" y="348204"/>
                </a:lnTo>
                <a:lnTo>
                  <a:pt x="215971" y="346815"/>
                </a:lnTo>
                <a:lnTo>
                  <a:pt x="214868" y="345911"/>
                </a:lnTo>
                <a:lnTo>
                  <a:pt x="213799" y="341754"/>
                </a:lnTo>
                <a:close/>
                <a:moveTo>
                  <a:pt x="224790" y="318035"/>
                </a:moveTo>
                <a:lnTo>
                  <a:pt x="230839" y="356350"/>
                </a:lnTo>
                <a:lnTo>
                  <a:pt x="231311" y="360592"/>
                </a:lnTo>
                <a:lnTo>
                  <a:pt x="222839" y="342811"/>
                </a:lnTo>
                <a:lnTo>
                  <a:pt x="221941" y="331428"/>
                </a:lnTo>
                <a:close/>
                <a:moveTo>
                  <a:pt x="126599" y="373589"/>
                </a:moveTo>
                <a:lnTo>
                  <a:pt x="130384" y="380575"/>
                </a:lnTo>
                <a:lnTo>
                  <a:pt x="134460" y="389619"/>
                </a:lnTo>
                <a:lnTo>
                  <a:pt x="138439" y="425286"/>
                </a:lnTo>
                <a:lnTo>
                  <a:pt x="139318" y="438410"/>
                </a:lnTo>
                <a:lnTo>
                  <a:pt x="128114" y="410824"/>
                </a:lnTo>
                <a:close/>
                <a:moveTo>
                  <a:pt x="190041" y="328211"/>
                </a:moveTo>
                <a:lnTo>
                  <a:pt x="198250" y="332292"/>
                </a:lnTo>
                <a:lnTo>
                  <a:pt x="211635" y="343262"/>
                </a:lnTo>
                <a:lnTo>
                  <a:pt x="211294" y="386216"/>
                </a:lnTo>
                <a:lnTo>
                  <a:pt x="207838" y="407844"/>
                </a:lnTo>
                <a:lnTo>
                  <a:pt x="206418" y="401635"/>
                </a:lnTo>
                <a:lnTo>
                  <a:pt x="204845" y="398486"/>
                </a:lnTo>
                <a:lnTo>
                  <a:pt x="204994" y="396498"/>
                </a:lnTo>
                <a:lnTo>
                  <a:pt x="205202" y="394140"/>
                </a:lnTo>
                <a:lnTo>
                  <a:pt x="205851" y="387963"/>
                </a:lnTo>
                <a:cubicBezTo>
                  <a:pt x="206029" y="385640"/>
                  <a:pt x="206059" y="384749"/>
                  <a:pt x="205922" y="385951"/>
                </a:cubicBezTo>
                <a:lnTo>
                  <a:pt x="205202" y="394140"/>
                </a:lnTo>
                <a:lnTo>
                  <a:pt x="204762" y="398320"/>
                </a:lnTo>
                <a:lnTo>
                  <a:pt x="199054" y="386893"/>
                </a:lnTo>
                <a:lnTo>
                  <a:pt x="198267" y="384904"/>
                </a:lnTo>
                <a:lnTo>
                  <a:pt x="191590" y="350618"/>
                </a:lnTo>
                <a:close/>
                <a:moveTo>
                  <a:pt x="81419" y="389245"/>
                </a:moveTo>
                <a:lnTo>
                  <a:pt x="87160" y="394953"/>
                </a:lnTo>
                <a:lnTo>
                  <a:pt x="86917" y="400216"/>
                </a:lnTo>
                <a:lnTo>
                  <a:pt x="86724" y="420207"/>
                </a:lnTo>
                <a:lnTo>
                  <a:pt x="83589" y="413659"/>
                </a:lnTo>
                <a:close/>
                <a:moveTo>
                  <a:pt x="39434" y="414662"/>
                </a:moveTo>
                <a:lnTo>
                  <a:pt x="50238" y="436391"/>
                </a:lnTo>
                <a:lnTo>
                  <a:pt x="50293" y="436737"/>
                </a:lnTo>
                <a:cubicBezTo>
                  <a:pt x="51519" y="446297"/>
                  <a:pt x="53226" y="463650"/>
                  <a:pt x="55544" y="496079"/>
                </a:cubicBezTo>
                <a:lnTo>
                  <a:pt x="61488" y="611245"/>
                </a:lnTo>
                <a:lnTo>
                  <a:pt x="60041" y="606329"/>
                </a:lnTo>
                <a:lnTo>
                  <a:pt x="58434" y="591438"/>
                </a:lnTo>
                <a:close/>
                <a:moveTo>
                  <a:pt x="178262" y="322355"/>
                </a:moveTo>
                <a:lnTo>
                  <a:pt x="178776" y="322611"/>
                </a:lnTo>
                <a:lnTo>
                  <a:pt x="182113" y="337284"/>
                </a:lnTo>
                <a:cubicBezTo>
                  <a:pt x="184462" y="346587"/>
                  <a:pt x="186640" y="354235"/>
                  <a:pt x="188663" y="360620"/>
                </a:cubicBezTo>
                <a:lnTo>
                  <a:pt x="198267" y="384904"/>
                </a:lnTo>
                <a:lnTo>
                  <a:pt x="203402" y="411267"/>
                </a:lnTo>
                <a:lnTo>
                  <a:pt x="203137" y="413788"/>
                </a:lnTo>
                <a:lnTo>
                  <a:pt x="198590" y="437606"/>
                </a:lnTo>
                <a:lnTo>
                  <a:pt x="197527" y="435397"/>
                </a:lnTo>
                <a:lnTo>
                  <a:pt x="185495" y="412247"/>
                </a:lnTo>
                <a:lnTo>
                  <a:pt x="182124" y="379985"/>
                </a:lnTo>
                <a:close/>
                <a:moveTo>
                  <a:pt x="0" y="433208"/>
                </a:moveTo>
                <a:lnTo>
                  <a:pt x="7068" y="446916"/>
                </a:lnTo>
                <a:lnTo>
                  <a:pt x="23377" y="491064"/>
                </a:lnTo>
                <a:lnTo>
                  <a:pt x="27842" y="561161"/>
                </a:lnTo>
                <a:lnTo>
                  <a:pt x="24742" y="550265"/>
                </a:lnTo>
                <a:lnTo>
                  <a:pt x="0" y="470414"/>
                </a:lnTo>
                <a:close/>
                <a:moveTo>
                  <a:pt x="202498" y="302383"/>
                </a:moveTo>
                <a:cubicBezTo>
                  <a:pt x="201907" y="299735"/>
                  <a:pt x="202244" y="299604"/>
                  <a:pt x="204106" y="303493"/>
                </a:cubicBezTo>
                <a:lnTo>
                  <a:pt x="211720" y="319473"/>
                </a:lnTo>
                <a:lnTo>
                  <a:pt x="211816" y="320413"/>
                </a:lnTo>
                <a:lnTo>
                  <a:pt x="211708" y="334009"/>
                </a:lnTo>
                <a:lnTo>
                  <a:pt x="206465" y="316380"/>
                </a:lnTo>
                <a:cubicBezTo>
                  <a:pt x="204610" y="310198"/>
                  <a:pt x="203090" y="305032"/>
                  <a:pt x="202498" y="302383"/>
                </a:cubicBezTo>
                <a:close/>
                <a:moveTo>
                  <a:pt x="320098" y="221921"/>
                </a:moveTo>
                <a:lnTo>
                  <a:pt x="345952" y="266902"/>
                </a:lnTo>
                <a:lnTo>
                  <a:pt x="344829" y="278380"/>
                </a:lnTo>
                <a:lnTo>
                  <a:pt x="340406" y="326002"/>
                </a:lnTo>
                <a:lnTo>
                  <a:pt x="327001" y="282925"/>
                </a:lnTo>
                <a:lnTo>
                  <a:pt x="324268" y="275374"/>
                </a:lnTo>
                <a:close/>
                <a:moveTo>
                  <a:pt x="140194" y="325080"/>
                </a:moveTo>
                <a:cubicBezTo>
                  <a:pt x="142986" y="351065"/>
                  <a:pt x="145136" y="369713"/>
                  <a:pt x="146752" y="385203"/>
                </a:cubicBezTo>
                <a:lnTo>
                  <a:pt x="146801" y="385798"/>
                </a:lnTo>
                <a:lnTo>
                  <a:pt x="146633" y="384219"/>
                </a:lnTo>
                <a:lnTo>
                  <a:pt x="140500" y="354280"/>
                </a:lnTo>
                <a:close/>
                <a:moveTo>
                  <a:pt x="215912" y="273477"/>
                </a:moveTo>
                <a:lnTo>
                  <a:pt x="219706" y="303090"/>
                </a:lnTo>
                <a:lnTo>
                  <a:pt x="221941" y="331428"/>
                </a:lnTo>
                <a:lnTo>
                  <a:pt x="220544" y="337995"/>
                </a:lnTo>
                <a:lnTo>
                  <a:pt x="214626" y="325573"/>
                </a:lnTo>
                <a:lnTo>
                  <a:pt x="214380" y="322986"/>
                </a:lnTo>
                <a:close/>
                <a:moveTo>
                  <a:pt x="98519" y="347945"/>
                </a:moveTo>
                <a:lnTo>
                  <a:pt x="127639" y="409655"/>
                </a:lnTo>
                <a:lnTo>
                  <a:pt x="128114" y="410824"/>
                </a:lnTo>
                <a:lnTo>
                  <a:pt x="129444" y="443525"/>
                </a:lnTo>
                <a:lnTo>
                  <a:pt x="139121" y="528924"/>
                </a:lnTo>
                <a:lnTo>
                  <a:pt x="137213" y="561017"/>
                </a:lnTo>
                <a:lnTo>
                  <a:pt x="136759" y="566278"/>
                </a:lnTo>
                <a:lnTo>
                  <a:pt x="134922" y="558342"/>
                </a:lnTo>
                <a:cubicBezTo>
                  <a:pt x="118805" y="490333"/>
                  <a:pt x="100139" y="418624"/>
                  <a:pt x="89030" y="396812"/>
                </a:cubicBezTo>
                <a:lnTo>
                  <a:pt x="87160" y="394953"/>
                </a:lnTo>
                <a:lnTo>
                  <a:pt x="88227" y="371915"/>
                </a:lnTo>
                <a:cubicBezTo>
                  <a:pt x="93804" y="301596"/>
                  <a:pt x="110211" y="455465"/>
                  <a:pt x="99157" y="353850"/>
                </a:cubicBezTo>
                <a:close/>
                <a:moveTo>
                  <a:pt x="302131" y="216696"/>
                </a:moveTo>
                <a:lnTo>
                  <a:pt x="309491" y="234534"/>
                </a:lnTo>
                <a:lnTo>
                  <a:pt x="324268" y="275374"/>
                </a:lnTo>
                <a:lnTo>
                  <a:pt x="324787" y="282027"/>
                </a:lnTo>
                <a:cubicBezTo>
                  <a:pt x="329902" y="342198"/>
                  <a:pt x="333370" y="370190"/>
                  <a:pt x="333648" y="391779"/>
                </a:cubicBezTo>
                <a:lnTo>
                  <a:pt x="331195" y="416736"/>
                </a:lnTo>
                <a:lnTo>
                  <a:pt x="314007" y="357112"/>
                </a:lnTo>
                <a:lnTo>
                  <a:pt x="304549" y="275033"/>
                </a:lnTo>
                <a:close/>
                <a:moveTo>
                  <a:pt x="58860" y="370952"/>
                </a:moveTo>
                <a:lnTo>
                  <a:pt x="65086" y="375019"/>
                </a:lnTo>
                <a:lnTo>
                  <a:pt x="83589" y="413659"/>
                </a:lnTo>
                <a:lnTo>
                  <a:pt x="84100" y="419419"/>
                </a:lnTo>
                <a:lnTo>
                  <a:pt x="84274" y="433240"/>
                </a:lnTo>
                <a:lnTo>
                  <a:pt x="75262" y="405650"/>
                </a:lnTo>
                <a:lnTo>
                  <a:pt x="59661" y="375834"/>
                </a:lnTo>
                <a:close/>
                <a:moveTo>
                  <a:pt x="250713" y="236773"/>
                </a:moveTo>
                <a:lnTo>
                  <a:pt x="265022" y="328255"/>
                </a:lnTo>
                <a:lnTo>
                  <a:pt x="234621" y="278155"/>
                </a:lnTo>
                <a:close/>
                <a:moveTo>
                  <a:pt x="48745" y="364345"/>
                </a:moveTo>
                <a:lnTo>
                  <a:pt x="56198" y="369213"/>
                </a:lnTo>
                <a:lnTo>
                  <a:pt x="59661" y="375834"/>
                </a:lnTo>
                <a:lnTo>
                  <a:pt x="74242" y="464633"/>
                </a:lnTo>
                <a:lnTo>
                  <a:pt x="76400" y="489191"/>
                </a:lnTo>
                <a:lnTo>
                  <a:pt x="69319" y="474859"/>
                </a:lnTo>
                <a:cubicBezTo>
                  <a:pt x="62461" y="461010"/>
                  <a:pt x="56025" y="448039"/>
                  <a:pt x="50421" y="436758"/>
                </a:cubicBezTo>
                <a:lnTo>
                  <a:pt x="50238" y="436391"/>
                </a:lnTo>
                <a:lnTo>
                  <a:pt x="48800" y="427329"/>
                </a:lnTo>
                <a:cubicBezTo>
                  <a:pt x="46858" y="418352"/>
                  <a:pt x="47518" y="435305"/>
                  <a:pt x="48745" y="364345"/>
                </a:cubicBezTo>
                <a:close/>
                <a:moveTo>
                  <a:pt x="138893" y="304662"/>
                </a:moveTo>
                <a:lnTo>
                  <a:pt x="168330" y="317457"/>
                </a:lnTo>
                <a:lnTo>
                  <a:pt x="172491" y="387225"/>
                </a:lnTo>
                <a:lnTo>
                  <a:pt x="140194" y="325080"/>
                </a:lnTo>
                <a:close/>
                <a:moveTo>
                  <a:pt x="216719" y="247424"/>
                </a:moveTo>
                <a:lnTo>
                  <a:pt x="224230" y="261030"/>
                </a:lnTo>
                <a:lnTo>
                  <a:pt x="234621" y="278155"/>
                </a:lnTo>
                <a:lnTo>
                  <a:pt x="231642" y="285815"/>
                </a:lnTo>
                <a:lnTo>
                  <a:pt x="224790" y="318035"/>
                </a:lnTo>
                <a:lnTo>
                  <a:pt x="216214" y="263720"/>
                </a:lnTo>
                <a:close/>
                <a:moveTo>
                  <a:pt x="168201" y="270703"/>
                </a:moveTo>
                <a:lnTo>
                  <a:pt x="174545" y="304014"/>
                </a:lnTo>
                <a:lnTo>
                  <a:pt x="178072" y="319517"/>
                </a:lnTo>
                <a:lnTo>
                  <a:pt x="178262" y="322355"/>
                </a:lnTo>
                <a:lnTo>
                  <a:pt x="168954" y="317729"/>
                </a:lnTo>
                <a:lnTo>
                  <a:pt x="168330" y="317457"/>
                </a:lnTo>
                <a:lnTo>
                  <a:pt x="167730" y="307402"/>
                </a:lnTo>
                <a:close/>
                <a:moveTo>
                  <a:pt x="204236" y="246455"/>
                </a:moveTo>
                <a:lnTo>
                  <a:pt x="209780" y="274697"/>
                </a:lnTo>
                <a:lnTo>
                  <a:pt x="214380" y="322986"/>
                </a:lnTo>
                <a:lnTo>
                  <a:pt x="214319" y="324930"/>
                </a:lnTo>
                <a:lnTo>
                  <a:pt x="211720" y="319473"/>
                </a:lnTo>
                <a:close/>
                <a:moveTo>
                  <a:pt x="123523" y="297982"/>
                </a:moveTo>
                <a:lnTo>
                  <a:pt x="128624" y="300198"/>
                </a:lnTo>
                <a:lnTo>
                  <a:pt x="133450" y="319855"/>
                </a:lnTo>
                <a:lnTo>
                  <a:pt x="140500" y="354280"/>
                </a:lnTo>
                <a:lnTo>
                  <a:pt x="141025" y="404185"/>
                </a:lnTo>
                <a:lnTo>
                  <a:pt x="134460" y="389619"/>
                </a:lnTo>
                <a:lnTo>
                  <a:pt x="131783" y="365623"/>
                </a:lnTo>
                <a:cubicBezTo>
                  <a:pt x="129424" y="346698"/>
                  <a:pt x="127107" y="329678"/>
                  <a:pt x="125380" y="317390"/>
                </a:cubicBezTo>
                <a:lnTo>
                  <a:pt x="123889" y="306973"/>
                </a:lnTo>
                <a:close/>
                <a:moveTo>
                  <a:pt x="292880" y="186148"/>
                </a:moveTo>
                <a:lnTo>
                  <a:pt x="301310" y="196877"/>
                </a:lnTo>
                <a:lnTo>
                  <a:pt x="302131" y="216696"/>
                </a:lnTo>
                <a:lnTo>
                  <a:pt x="292984" y="194526"/>
                </a:lnTo>
                <a:close/>
                <a:moveTo>
                  <a:pt x="205201" y="226562"/>
                </a:moveTo>
                <a:lnTo>
                  <a:pt x="212409" y="239618"/>
                </a:lnTo>
                <a:lnTo>
                  <a:pt x="216214" y="263720"/>
                </a:lnTo>
                <a:lnTo>
                  <a:pt x="215912" y="273477"/>
                </a:lnTo>
                <a:lnTo>
                  <a:pt x="213965" y="258278"/>
                </a:lnTo>
                <a:close/>
                <a:moveTo>
                  <a:pt x="278734" y="168145"/>
                </a:moveTo>
                <a:lnTo>
                  <a:pt x="285454" y="176698"/>
                </a:lnTo>
                <a:lnTo>
                  <a:pt x="287221" y="180559"/>
                </a:lnTo>
                <a:lnTo>
                  <a:pt x="292984" y="194526"/>
                </a:lnTo>
                <a:lnTo>
                  <a:pt x="294190" y="291636"/>
                </a:lnTo>
                <a:lnTo>
                  <a:pt x="278441" y="240079"/>
                </a:lnTo>
                <a:lnTo>
                  <a:pt x="266660" y="202846"/>
                </a:lnTo>
                <a:lnTo>
                  <a:pt x="278897" y="177708"/>
                </a:lnTo>
                <a:close/>
                <a:moveTo>
                  <a:pt x="200425" y="209278"/>
                </a:moveTo>
                <a:lnTo>
                  <a:pt x="205201" y="226562"/>
                </a:lnTo>
                <a:lnTo>
                  <a:pt x="201512" y="219880"/>
                </a:lnTo>
                <a:close/>
                <a:moveTo>
                  <a:pt x="27228" y="304376"/>
                </a:moveTo>
                <a:lnTo>
                  <a:pt x="53981" y="351828"/>
                </a:lnTo>
                <a:lnTo>
                  <a:pt x="56520" y="357130"/>
                </a:lnTo>
                <a:lnTo>
                  <a:pt x="57015" y="359717"/>
                </a:lnTo>
                <a:lnTo>
                  <a:pt x="58860" y="370952"/>
                </a:lnTo>
                <a:lnTo>
                  <a:pt x="56198" y="369213"/>
                </a:lnTo>
                <a:lnTo>
                  <a:pt x="28676" y="316611"/>
                </a:lnTo>
                <a:close/>
                <a:moveTo>
                  <a:pt x="186752" y="193144"/>
                </a:moveTo>
                <a:lnTo>
                  <a:pt x="201512" y="219880"/>
                </a:lnTo>
                <a:lnTo>
                  <a:pt x="204236" y="246455"/>
                </a:lnTo>
                <a:lnTo>
                  <a:pt x="199035" y="219964"/>
                </a:lnTo>
                <a:close/>
                <a:moveTo>
                  <a:pt x="178271" y="184261"/>
                </a:moveTo>
                <a:lnTo>
                  <a:pt x="183368" y="199864"/>
                </a:lnTo>
                <a:cubicBezTo>
                  <a:pt x="185378" y="206502"/>
                  <a:pt x="186987" y="212687"/>
                  <a:pt x="187448" y="216973"/>
                </a:cubicBezTo>
                <a:cubicBezTo>
                  <a:pt x="189548" y="236525"/>
                  <a:pt x="186768" y="256295"/>
                  <a:pt x="186428" y="275956"/>
                </a:cubicBezTo>
                <a:lnTo>
                  <a:pt x="190041" y="328211"/>
                </a:lnTo>
                <a:lnTo>
                  <a:pt x="178776" y="322611"/>
                </a:lnTo>
                <a:lnTo>
                  <a:pt x="178072" y="319517"/>
                </a:lnTo>
                <a:lnTo>
                  <a:pt x="177867" y="316459"/>
                </a:lnTo>
                <a:cubicBezTo>
                  <a:pt x="176454" y="290984"/>
                  <a:pt x="175052" y="260989"/>
                  <a:pt x="173680" y="225812"/>
                </a:cubicBezTo>
                <a:close/>
                <a:moveTo>
                  <a:pt x="13072" y="286788"/>
                </a:moveTo>
                <a:lnTo>
                  <a:pt x="28676" y="316611"/>
                </a:lnTo>
                <a:lnTo>
                  <a:pt x="31067" y="336809"/>
                </a:lnTo>
                <a:lnTo>
                  <a:pt x="39434" y="414662"/>
                </a:lnTo>
                <a:lnTo>
                  <a:pt x="36512" y="408785"/>
                </a:lnTo>
                <a:cubicBezTo>
                  <a:pt x="32980" y="401688"/>
                  <a:pt x="30689" y="397087"/>
                  <a:pt x="30047" y="395792"/>
                </a:cubicBezTo>
                <a:cubicBezTo>
                  <a:pt x="29707" y="415452"/>
                  <a:pt x="28014" y="435137"/>
                  <a:pt x="29027" y="454774"/>
                </a:cubicBezTo>
                <a:cubicBezTo>
                  <a:pt x="30284" y="479132"/>
                  <a:pt x="37823" y="503155"/>
                  <a:pt x="36846" y="527525"/>
                </a:cubicBezTo>
                <a:lnTo>
                  <a:pt x="23377" y="491064"/>
                </a:lnTo>
                <a:lnTo>
                  <a:pt x="20188" y="441006"/>
                </a:lnTo>
                <a:cubicBezTo>
                  <a:pt x="15841" y="297553"/>
                  <a:pt x="30535" y="353656"/>
                  <a:pt x="17098" y="302354"/>
                </a:cubicBezTo>
                <a:close/>
                <a:moveTo>
                  <a:pt x="179129" y="176501"/>
                </a:moveTo>
                <a:lnTo>
                  <a:pt x="186752" y="193144"/>
                </a:lnTo>
                <a:lnTo>
                  <a:pt x="178868" y="178864"/>
                </a:lnTo>
                <a:close/>
                <a:moveTo>
                  <a:pt x="173388" y="168937"/>
                </a:moveTo>
                <a:lnTo>
                  <a:pt x="178868" y="178864"/>
                </a:lnTo>
                <a:lnTo>
                  <a:pt x="178271" y="184261"/>
                </a:lnTo>
                <a:lnTo>
                  <a:pt x="176889" y="180029"/>
                </a:lnTo>
                <a:close/>
                <a:moveTo>
                  <a:pt x="232120" y="121145"/>
                </a:moveTo>
                <a:lnTo>
                  <a:pt x="244523" y="132969"/>
                </a:lnTo>
                <a:lnTo>
                  <a:pt x="245797" y="136908"/>
                </a:lnTo>
                <a:lnTo>
                  <a:pt x="266660" y="202846"/>
                </a:lnTo>
                <a:lnTo>
                  <a:pt x="252968" y="230974"/>
                </a:lnTo>
                <a:lnTo>
                  <a:pt x="250713" y="236773"/>
                </a:lnTo>
                <a:lnTo>
                  <a:pt x="244925" y="199766"/>
                </a:lnTo>
                <a:close/>
                <a:moveTo>
                  <a:pt x="189393" y="139210"/>
                </a:moveTo>
                <a:lnTo>
                  <a:pt x="191498" y="147322"/>
                </a:lnTo>
                <a:lnTo>
                  <a:pt x="200052" y="205638"/>
                </a:lnTo>
                <a:lnTo>
                  <a:pt x="200425" y="209278"/>
                </a:lnTo>
                <a:lnTo>
                  <a:pt x="200154" y="208294"/>
                </a:lnTo>
                <a:cubicBezTo>
                  <a:pt x="195055" y="191743"/>
                  <a:pt x="190311" y="175138"/>
                  <a:pt x="188468" y="157991"/>
                </a:cubicBezTo>
                <a:close/>
                <a:moveTo>
                  <a:pt x="187019" y="116789"/>
                </a:moveTo>
                <a:lnTo>
                  <a:pt x="189623" y="134537"/>
                </a:lnTo>
                <a:lnTo>
                  <a:pt x="189393" y="139210"/>
                </a:lnTo>
                <a:lnTo>
                  <a:pt x="185818" y="125440"/>
                </a:lnTo>
                <a:close/>
                <a:moveTo>
                  <a:pt x="193154" y="89482"/>
                </a:moveTo>
                <a:lnTo>
                  <a:pt x="215786" y="105572"/>
                </a:lnTo>
                <a:lnTo>
                  <a:pt x="224933" y="114293"/>
                </a:lnTo>
                <a:lnTo>
                  <a:pt x="217443" y="224027"/>
                </a:lnTo>
                <a:lnTo>
                  <a:pt x="216719" y="247424"/>
                </a:lnTo>
                <a:lnTo>
                  <a:pt x="212409" y="239618"/>
                </a:lnTo>
                <a:lnTo>
                  <a:pt x="207679" y="209660"/>
                </a:lnTo>
                <a:lnTo>
                  <a:pt x="191498" y="147322"/>
                </a:lnTo>
                <a:lnTo>
                  <a:pt x="189623" y="134537"/>
                </a:lnTo>
                <a:lnTo>
                  <a:pt x="190474" y="117253"/>
                </a:lnTo>
                <a:close/>
                <a:moveTo>
                  <a:pt x="23912" y="196981"/>
                </a:moveTo>
                <a:lnTo>
                  <a:pt x="33885" y="216048"/>
                </a:lnTo>
                <a:cubicBezTo>
                  <a:pt x="44473" y="236503"/>
                  <a:pt x="55401" y="257882"/>
                  <a:pt x="66273" y="279613"/>
                </a:cubicBezTo>
                <a:lnTo>
                  <a:pt x="66656" y="280424"/>
                </a:lnTo>
                <a:lnTo>
                  <a:pt x="72411" y="310473"/>
                </a:lnTo>
                <a:cubicBezTo>
                  <a:pt x="74747" y="325904"/>
                  <a:pt x="76900" y="342366"/>
                  <a:pt x="78853" y="360358"/>
                </a:cubicBezTo>
                <a:lnTo>
                  <a:pt x="81419" y="389245"/>
                </a:lnTo>
                <a:lnTo>
                  <a:pt x="70988" y="378874"/>
                </a:lnTo>
                <a:lnTo>
                  <a:pt x="65086" y="375019"/>
                </a:lnTo>
                <a:lnTo>
                  <a:pt x="56520" y="357130"/>
                </a:lnTo>
                <a:lnTo>
                  <a:pt x="37016" y="255219"/>
                </a:lnTo>
                <a:close/>
                <a:moveTo>
                  <a:pt x="145345" y="107216"/>
                </a:moveTo>
                <a:lnTo>
                  <a:pt x="157022" y="139293"/>
                </a:lnTo>
                <a:lnTo>
                  <a:pt x="168245" y="159623"/>
                </a:lnTo>
                <a:lnTo>
                  <a:pt x="169100" y="200673"/>
                </a:lnTo>
                <a:lnTo>
                  <a:pt x="168201" y="270703"/>
                </a:lnTo>
                <a:lnTo>
                  <a:pt x="165870" y="258462"/>
                </a:lnTo>
                <a:cubicBezTo>
                  <a:pt x="162785" y="240969"/>
                  <a:pt x="159500" y="221038"/>
                  <a:pt x="156002" y="198276"/>
                </a:cubicBezTo>
                <a:cubicBezTo>
                  <a:pt x="150754" y="164131"/>
                  <a:pt x="147692" y="138891"/>
                  <a:pt x="146103" y="120184"/>
                </a:cubicBezTo>
                <a:close/>
                <a:moveTo>
                  <a:pt x="182062" y="81596"/>
                </a:moveTo>
                <a:lnTo>
                  <a:pt x="188361" y="86074"/>
                </a:lnTo>
                <a:lnTo>
                  <a:pt x="189488" y="99008"/>
                </a:lnTo>
                <a:lnTo>
                  <a:pt x="187019" y="116789"/>
                </a:lnTo>
                <a:lnTo>
                  <a:pt x="183219" y="90880"/>
                </a:lnTo>
                <a:close/>
                <a:moveTo>
                  <a:pt x="162810" y="67908"/>
                </a:moveTo>
                <a:lnTo>
                  <a:pt x="172712" y="74948"/>
                </a:lnTo>
                <a:lnTo>
                  <a:pt x="185818" y="125440"/>
                </a:lnTo>
                <a:lnTo>
                  <a:pt x="180685" y="162420"/>
                </a:lnTo>
                <a:lnTo>
                  <a:pt x="179129" y="176501"/>
                </a:lnTo>
                <a:lnTo>
                  <a:pt x="174699" y="166830"/>
                </a:lnTo>
                <a:cubicBezTo>
                  <a:pt x="172370" y="163201"/>
                  <a:pt x="171887" y="163450"/>
                  <a:pt x="172502" y="166131"/>
                </a:cubicBezTo>
                <a:lnTo>
                  <a:pt x="173388" y="168937"/>
                </a:lnTo>
                <a:lnTo>
                  <a:pt x="168245" y="159623"/>
                </a:lnTo>
                <a:lnTo>
                  <a:pt x="166880" y="94078"/>
                </a:lnTo>
                <a:close/>
                <a:moveTo>
                  <a:pt x="13748" y="151813"/>
                </a:moveTo>
                <a:lnTo>
                  <a:pt x="23912" y="196981"/>
                </a:lnTo>
                <a:lnTo>
                  <a:pt x="15511" y="180919"/>
                </a:lnTo>
                <a:lnTo>
                  <a:pt x="13940" y="156915"/>
                </a:lnTo>
                <a:close/>
                <a:moveTo>
                  <a:pt x="0" y="151336"/>
                </a:moveTo>
                <a:lnTo>
                  <a:pt x="3536" y="158026"/>
                </a:lnTo>
                <a:lnTo>
                  <a:pt x="15511" y="180919"/>
                </a:lnTo>
                <a:lnTo>
                  <a:pt x="17199" y="206720"/>
                </a:lnTo>
                <a:cubicBezTo>
                  <a:pt x="18631" y="224892"/>
                  <a:pt x="20442" y="244697"/>
                  <a:pt x="22722" y="266317"/>
                </a:cubicBezTo>
                <a:lnTo>
                  <a:pt x="27228" y="304376"/>
                </a:lnTo>
                <a:lnTo>
                  <a:pt x="9480" y="272897"/>
                </a:lnTo>
                <a:lnTo>
                  <a:pt x="13072" y="286788"/>
                </a:lnTo>
                <a:lnTo>
                  <a:pt x="0" y="261803"/>
                </a:lnTo>
                <a:lnTo>
                  <a:pt x="0" y="221599"/>
                </a:lnTo>
                <a:lnTo>
                  <a:pt x="689" y="220745"/>
                </a:lnTo>
                <a:cubicBezTo>
                  <a:pt x="2484" y="214897"/>
                  <a:pt x="2344" y="203070"/>
                  <a:pt x="1173" y="206612"/>
                </a:cubicBezTo>
                <a:lnTo>
                  <a:pt x="0" y="214091"/>
                </a:lnTo>
                <a:close/>
                <a:moveTo>
                  <a:pt x="135738" y="52249"/>
                </a:moveTo>
                <a:lnTo>
                  <a:pt x="152146" y="60649"/>
                </a:lnTo>
                <a:lnTo>
                  <a:pt x="152281" y="64235"/>
                </a:lnTo>
                <a:cubicBezTo>
                  <a:pt x="150224" y="66327"/>
                  <a:pt x="143992" y="64813"/>
                  <a:pt x="144733" y="96727"/>
                </a:cubicBezTo>
                <a:lnTo>
                  <a:pt x="145345" y="107216"/>
                </a:lnTo>
                <a:lnTo>
                  <a:pt x="145185" y="106776"/>
                </a:lnTo>
                <a:cubicBezTo>
                  <a:pt x="142406" y="95528"/>
                  <a:pt x="140572" y="83947"/>
                  <a:pt x="139013" y="72259"/>
                </a:cubicBezTo>
                <a:close/>
                <a:moveTo>
                  <a:pt x="122337" y="45389"/>
                </a:moveTo>
                <a:lnTo>
                  <a:pt x="128552" y="48570"/>
                </a:lnTo>
                <a:lnTo>
                  <a:pt x="128153" y="53465"/>
                </a:lnTo>
                <a:cubicBezTo>
                  <a:pt x="127625" y="69141"/>
                  <a:pt x="127741" y="99435"/>
                  <a:pt x="129485" y="156971"/>
                </a:cubicBezTo>
                <a:lnTo>
                  <a:pt x="138893" y="304662"/>
                </a:lnTo>
                <a:lnTo>
                  <a:pt x="128624" y="300198"/>
                </a:lnTo>
                <a:lnTo>
                  <a:pt x="122618" y="275736"/>
                </a:lnTo>
                <a:lnTo>
                  <a:pt x="119626" y="202185"/>
                </a:lnTo>
                <a:close/>
                <a:moveTo>
                  <a:pt x="84777" y="26316"/>
                </a:moveTo>
                <a:lnTo>
                  <a:pt x="85552" y="26557"/>
                </a:lnTo>
                <a:lnTo>
                  <a:pt x="90890" y="29290"/>
                </a:lnTo>
                <a:lnTo>
                  <a:pt x="88275" y="31159"/>
                </a:lnTo>
                <a:close/>
                <a:moveTo>
                  <a:pt x="10079" y="3129"/>
                </a:moveTo>
                <a:lnTo>
                  <a:pt x="79673" y="24732"/>
                </a:lnTo>
                <a:lnTo>
                  <a:pt x="80106" y="33058"/>
                </a:lnTo>
                <a:cubicBezTo>
                  <a:pt x="82404" y="51631"/>
                  <a:pt x="88789" y="92219"/>
                  <a:pt x="101948" y="174649"/>
                </a:cubicBezTo>
                <a:cubicBezTo>
                  <a:pt x="107201" y="207553"/>
                  <a:pt x="112642" y="233815"/>
                  <a:pt x="117987" y="256870"/>
                </a:cubicBezTo>
                <a:lnTo>
                  <a:pt x="122618" y="275736"/>
                </a:lnTo>
                <a:lnTo>
                  <a:pt x="123523" y="297982"/>
                </a:lnTo>
                <a:lnTo>
                  <a:pt x="122516" y="297543"/>
                </a:lnTo>
                <a:cubicBezTo>
                  <a:pt x="122516" y="297543"/>
                  <a:pt x="122800" y="299433"/>
                  <a:pt x="123300" y="302858"/>
                </a:cubicBezTo>
                <a:lnTo>
                  <a:pt x="123889" y="306973"/>
                </a:lnTo>
                <a:lnTo>
                  <a:pt x="126599" y="373589"/>
                </a:lnTo>
                <a:lnTo>
                  <a:pt x="94979" y="315221"/>
                </a:lnTo>
                <a:lnTo>
                  <a:pt x="98519" y="347945"/>
                </a:lnTo>
                <a:lnTo>
                  <a:pt x="66656" y="280424"/>
                </a:lnTo>
                <a:lnTo>
                  <a:pt x="56292" y="226308"/>
                </a:lnTo>
                <a:cubicBezTo>
                  <a:pt x="44224" y="173161"/>
                  <a:pt x="29670" y="120642"/>
                  <a:pt x="13559" y="36965"/>
                </a:cubicBezTo>
                <a:lnTo>
                  <a:pt x="12204" y="25914"/>
                </a:lnTo>
                <a:lnTo>
                  <a:pt x="12203" y="16223"/>
                </a:lnTo>
                <a:close/>
                <a:moveTo>
                  <a:pt x="0" y="0"/>
                </a:moveTo>
                <a:lnTo>
                  <a:pt x="9385" y="2913"/>
                </a:lnTo>
                <a:lnTo>
                  <a:pt x="12204" y="25914"/>
                </a:lnTo>
                <a:lnTo>
                  <a:pt x="12208" y="55241"/>
                </a:lnTo>
                <a:cubicBezTo>
                  <a:pt x="11992" y="71348"/>
                  <a:pt x="11807" y="91046"/>
                  <a:pt x="12392" y="115802"/>
                </a:cubicBezTo>
                <a:lnTo>
                  <a:pt x="13748" y="151813"/>
                </a:lnTo>
                <a:lnTo>
                  <a:pt x="0" y="90716"/>
                </a:lnTo>
                <a:close/>
              </a:path>
            </a:pathLst>
          </a:cu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任意多边形 15"/>
          <p:cNvSpPr/>
          <p:nvPr/>
        </p:nvSpPr>
        <p:spPr>
          <a:xfrm rot="19263391" flipH="1">
            <a:off x="7417573" y="1894437"/>
            <a:ext cx="45719" cy="1865085"/>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9" name="任意多边形 18"/>
          <p:cNvSpPr/>
          <p:nvPr/>
        </p:nvSpPr>
        <p:spPr>
          <a:xfrm rot="16200000" flipH="1">
            <a:off x="6156434" y="-248498"/>
            <a:ext cx="45719" cy="8034659"/>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4"/>
          </a:solidFill>
          <a:ln>
            <a:solidFill>
              <a:schemeClr val="accent3"/>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0" name="文本框 19"/>
          <p:cNvSpPr txBox="1"/>
          <p:nvPr/>
        </p:nvSpPr>
        <p:spPr>
          <a:xfrm>
            <a:off x="2546228"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工作总结</a:t>
            </a:r>
            <a:endParaRPr lang="zh-CN" altLang="en-US" sz="2800">
              <a:latin typeface="幼圆" panose="02010509060101010101" pitchFamily="49" charset="-122"/>
              <a:ea typeface="幼圆" panose="02010509060101010101" pitchFamily="49" charset="-122"/>
            </a:endParaRPr>
          </a:p>
        </p:txBody>
      </p:sp>
      <p:sp>
        <p:nvSpPr>
          <p:cNvPr id="23" name="任意多边形 22"/>
          <p:cNvSpPr/>
          <p:nvPr/>
        </p:nvSpPr>
        <p:spPr>
          <a:xfrm flipH="1" flipV="1">
            <a:off x="4255897"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4" name="文本框 23"/>
          <p:cNvSpPr txBox="1"/>
          <p:nvPr/>
        </p:nvSpPr>
        <p:spPr>
          <a:xfrm>
            <a:off x="443480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商务报告</a:t>
            </a:r>
            <a:endParaRPr lang="zh-CN" altLang="en-US" sz="2800">
              <a:latin typeface="幼圆" panose="02010509060101010101" pitchFamily="49" charset="-122"/>
              <a:ea typeface="幼圆" panose="02010509060101010101" pitchFamily="49" charset="-122"/>
            </a:endParaRPr>
          </a:p>
        </p:txBody>
      </p:sp>
      <p:sp>
        <p:nvSpPr>
          <p:cNvPr id="26" name="任意多边形 25"/>
          <p:cNvSpPr/>
          <p:nvPr/>
        </p:nvSpPr>
        <p:spPr>
          <a:xfrm flipH="1" flipV="1">
            <a:off x="6074200"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文本框 11"/>
          <p:cNvSpPr txBox="1"/>
          <p:nvPr/>
        </p:nvSpPr>
        <p:spPr>
          <a:xfrm>
            <a:off x="615578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商务展示</a:t>
            </a:r>
            <a:endParaRPr lang="zh-CN" altLang="en-US" sz="2800">
              <a:latin typeface="幼圆" panose="02010509060101010101" pitchFamily="49" charset="-122"/>
              <a:ea typeface="幼圆" panose="02010509060101010101" pitchFamily="49" charset="-122"/>
            </a:endParaRPr>
          </a:p>
        </p:txBody>
      </p:sp>
      <p:sp>
        <p:nvSpPr>
          <p:cNvPr id="13" name="任意多边形 12"/>
          <p:cNvSpPr/>
          <p:nvPr/>
        </p:nvSpPr>
        <p:spPr>
          <a:xfrm flipH="1" flipV="1">
            <a:off x="7868314" y="4423851"/>
            <a:ext cx="45719" cy="45762"/>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文本框 14"/>
          <p:cNvSpPr txBox="1"/>
          <p:nvPr/>
        </p:nvSpPr>
        <p:spPr>
          <a:xfrm>
            <a:off x="8044366"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工作计划</a:t>
            </a:r>
            <a:endParaRPr lang="zh-CN" altLang="en-US" sz="280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419824656"/>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3856954" y="2519744"/>
            <a:ext cx="45719" cy="1797074"/>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a:ea typeface="幼圆" panose="02010509060101010101" pitchFamily="49" charset="-122"/>
            </a:endParaRPr>
          </a:p>
        </p:txBody>
      </p:sp>
      <p:sp>
        <p:nvSpPr>
          <p:cNvPr id="3" name="文本框 2"/>
          <p:cNvSpPr txBox="1"/>
          <p:nvPr/>
        </p:nvSpPr>
        <p:spPr>
          <a:xfrm>
            <a:off x="3121049" y="786014"/>
            <a:ext cx="1563248"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1</a:t>
            </a:r>
            <a:endParaRPr lang="zh-CN" altLang="en-US" sz="23900">
              <a:latin typeface="Slim Joe" panose="02000000000000000000" pitchFamily="50" charset="0"/>
              <a:ea typeface="幼圆" panose="02010509060101010101" pitchFamily="49" charset="-122"/>
            </a:endParaRPr>
          </a:p>
        </p:txBody>
      </p:sp>
      <p:sp>
        <p:nvSpPr>
          <p:cNvPr id="4" name="矩形 3"/>
          <p:cNvSpPr/>
          <p:nvPr/>
        </p:nvSpPr>
        <p:spPr>
          <a:xfrm>
            <a:off x="4395955" y="2617284"/>
            <a:ext cx="3570208"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工作概述</a:t>
            </a:r>
            <a:endParaRPr lang="zh-CN" altLang="en-US" sz="6600" kern="0" dirty="0">
              <a:effectLst>
                <a:glow rad="63500">
                  <a:prstClr val="white">
                    <a:lumMod val="65000"/>
                    <a:alpha val="40000"/>
                  </a:prstClr>
                </a:glow>
              </a:effectLst>
              <a:latin typeface="幼圆" panose="02010509060101010101" pitchFamily="49" charset="-122"/>
              <a:ea typeface="幼圆" panose="02010509060101010101" pitchFamily="49" charset="-122"/>
            </a:endParaRPr>
          </a:p>
        </p:txBody>
      </p:sp>
      <p:sp>
        <p:nvSpPr>
          <p:cNvPr id="5" name="矩形 4"/>
          <p:cNvSpPr/>
          <p:nvPr/>
        </p:nvSpPr>
        <p:spPr>
          <a:xfrm>
            <a:off x="4321527" y="3725280"/>
            <a:ext cx="3975768" cy="830997"/>
          </a:xfrm>
          <a:prstGeom prst="rect">
            <a:avLst/>
          </a:prstGeom>
        </p:spPr>
        <p:txBody>
          <a:bodyPr wrap="none">
            <a:spAutoFit/>
          </a:bodyPr>
          <a:lstStyle/>
          <a:p>
            <a:pPr>
              <a:defRPr/>
            </a:pPr>
            <a:r>
              <a:rPr lang="en-US" altLang="zh-CN" sz="4800" kern="0" smtClea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 </a:t>
            </a:r>
            <a:r>
              <a:rPr lang="en-US" altLang="zh-CN" sz="4800"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summary</a:t>
            </a:r>
            <a:endParaRPr lang="zh-CN" altLang="en-US" sz="4800" kern="0" dirty="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endParaRPr>
          </a:p>
        </p:txBody>
      </p:sp>
      <p:cxnSp>
        <p:nvCxnSpPr>
          <p:cNvPr id="7" name="直接连接符 6"/>
          <p:cNvCxnSpPr/>
          <p:nvPr/>
        </p:nvCxnSpPr>
        <p:spPr>
          <a:xfrm>
            <a:off x="4476306" y="3746546"/>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797141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pSp>
        <p:nvGrpSpPr>
          <p:cNvPr id="6" name="组合 5"/>
          <p:cNvGrpSpPr/>
          <p:nvPr/>
        </p:nvGrpSpPr>
        <p:grpSpPr>
          <a:xfrm>
            <a:off x="3000535" y="2625966"/>
            <a:ext cx="1340524" cy="2640784"/>
            <a:chOff x="2210594" y="1810545"/>
            <a:chExt cx="1005703" cy="1981199"/>
          </a:xfrm>
        </p:grpSpPr>
        <p:cxnSp>
          <p:nvCxnSpPr>
            <p:cNvPr id="7" name="直接连接符 6"/>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969162" y="2829102"/>
            <a:ext cx="2620381" cy="2258948"/>
            <a:chOff x="686594" y="1868411"/>
            <a:chExt cx="1965892" cy="1694734"/>
          </a:xfrm>
        </p:grpSpPr>
        <p:sp>
          <p:nvSpPr>
            <p:cNvPr id="11" name="六边形 10"/>
            <p:cNvSpPr/>
            <p:nvPr/>
          </p:nvSpPr>
          <p:spPr>
            <a:xfrm>
              <a:off x="686594" y="1868411"/>
              <a:ext cx="1965892" cy="1694734"/>
            </a:xfrm>
            <a:prstGeom prst="hexagon">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12" name="矩形 11"/>
            <p:cNvSpPr/>
            <p:nvPr/>
          </p:nvSpPr>
          <p:spPr>
            <a:xfrm>
              <a:off x="1232345" y="2320378"/>
              <a:ext cx="826848" cy="861715"/>
            </a:xfrm>
            <a:prstGeom prst="rect">
              <a:avLst/>
            </a:prstGeom>
            <a:noFill/>
            <a:ln>
              <a:noFill/>
            </a:ln>
          </p:spPr>
          <p:txBody>
            <a:bodyPr wrap="none" lIns="121870" tIns="60936" rIns="121870" bIns="60936">
              <a:spAutoFit/>
            </a:bodyPr>
            <a:lstStyle/>
            <a:p>
              <a:pPr algn="l">
                <a:buFont typeface="Arial" charset="0"/>
                <a:buNone/>
              </a:pPr>
              <a:r>
                <a:rPr lang="zh-CN" altLang="en-US" sz="3332" dirty="0">
                  <a:solidFill>
                    <a:schemeClr val="bg1"/>
                  </a:solidFill>
                  <a:latin typeface="幼圆" panose="02010509060101010101" pitchFamily="49" charset="-122"/>
                  <a:ea typeface="幼圆" panose="02010509060101010101" pitchFamily="49" charset="-122"/>
                  <a:cs typeface="Arial" panose="020B0604020202020204" pitchFamily="34" charset="0"/>
                </a:rPr>
                <a:t>工作</a:t>
              </a:r>
              <a:endParaRPr lang="en-US" altLang="zh-CN" sz="3332"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3332" dirty="0">
                  <a:solidFill>
                    <a:schemeClr val="bg1"/>
                  </a:solidFill>
                  <a:latin typeface="幼圆" panose="02010509060101010101" pitchFamily="49" charset="-122"/>
                  <a:ea typeface="幼圆" panose="02010509060101010101" pitchFamily="49" charset="-122"/>
                  <a:cs typeface="Arial" panose="020B0604020202020204" pitchFamily="34" charset="0"/>
                </a:rPr>
                <a:t>概述</a:t>
              </a:r>
            </a:p>
          </p:txBody>
        </p:sp>
      </p:grpSp>
      <p:grpSp>
        <p:nvGrpSpPr>
          <p:cNvPr id="13" name="组合 12"/>
          <p:cNvGrpSpPr/>
          <p:nvPr/>
        </p:nvGrpSpPr>
        <p:grpSpPr>
          <a:xfrm>
            <a:off x="3900142" y="1847439"/>
            <a:ext cx="1334903" cy="1150778"/>
            <a:chOff x="2885508" y="1226469"/>
            <a:chExt cx="1001486" cy="863350"/>
          </a:xfrm>
        </p:grpSpPr>
        <p:sp>
          <p:nvSpPr>
            <p:cNvPr id="14" name="六边形 13"/>
            <p:cNvSpPr/>
            <p:nvPr/>
          </p:nvSpPr>
          <p:spPr>
            <a:xfrm>
              <a:off x="2885508" y="1226469"/>
              <a:ext cx="1001486" cy="863350"/>
            </a:xfrm>
            <a:prstGeom prst="hexagon">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15" name="矩形 14"/>
            <p:cNvSpPr/>
            <p:nvPr/>
          </p:nvSpPr>
          <p:spPr>
            <a:xfrm>
              <a:off x="3035897" y="1353344"/>
              <a:ext cx="646454" cy="646301"/>
            </a:xfrm>
            <a:prstGeom prst="rect">
              <a:avLst/>
            </a:prstGeom>
            <a:noFill/>
            <a:ln>
              <a:noFill/>
            </a:ln>
          </p:spPr>
          <p:txBody>
            <a:bodyPr wrap="none" lIns="121870" tIns="60936" rIns="121870" bIns="60936">
              <a:spAutoFit/>
            </a:bodyPr>
            <a:lstStyle/>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业务</a:t>
              </a:r>
              <a:endParaRPr lang="en-US" altLang="zh-CN" sz="2399"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方面</a:t>
              </a:r>
            </a:p>
          </p:txBody>
        </p:sp>
      </p:grpSp>
      <p:grpSp>
        <p:nvGrpSpPr>
          <p:cNvPr id="16" name="组合 15"/>
          <p:cNvGrpSpPr/>
          <p:nvPr/>
        </p:nvGrpSpPr>
        <p:grpSpPr>
          <a:xfrm>
            <a:off x="3900142" y="3387978"/>
            <a:ext cx="1334903" cy="1150778"/>
            <a:chOff x="2885508" y="2382231"/>
            <a:chExt cx="1001486" cy="863350"/>
          </a:xfrm>
        </p:grpSpPr>
        <p:sp>
          <p:nvSpPr>
            <p:cNvPr id="17" name="六边形 16"/>
            <p:cNvSpPr/>
            <p:nvPr/>
          </p:nvSpPr>
          <p:spPr>
            <a:xfrm>
              <a:off x="2885508" y="2382231"/>
              <a:ext cx="1001486" cy="863350"/>
            </a:xfrm>
            <a:prstGeom prst="hexagon">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18" name="矩形 17"/>
            <p:cNvSpPr/>
            <p:nvPr/>
          </p:nvSpPr>
          <p:spPr>
            <a:xfrm>
              <a:off x="3035897" y="2514487"/>
              <a:ext cx="646454" cy="646301"/>
            </a:xfrm>
            <a:prstGeom prst="rect">
              <a:avLst/>
            </a:prstGeom>
            <a:noFill/>
            <a:ln>
              <a:noFill/>
            </a:ln>
          </p:spPr>
          <p:txBody>
            <a:bodyPr wrap="none" lIns="121870" tIns="60936" rIns="121870" bIns="60936">
              <a:spAutoFit/>
            </a:bodyPr>
            <a:lstStyle/>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技能</a:t>
              </a:r>
              <a:endParaRPr lang="en-US" altLang="zh-CN" sz="2399"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方面</a:t>
              </a:r>
            </a:p>
          </p:txBody>
        </p:sp>
      </p:grpSp>
      <p:grpSp>
        <p:nvGrpSpPr>
          <p:cNvPr id="19" name="组合 18"/>
          <p:cNvGrpSpPr/>
          <p:nvPr/>
        </p:nvGrpSpPr>
        <p:grpSpPr>
          <a:xfrm>
            <a:off x="3900142" y="4928522"/>
            <a:ext cx="1334903" cy="1150779"/>
            <a:chOff x="2885508" y="3537994"/>
            <a:chExt cx="1001486" cy="863350"/>
          </a:xfrm>
        </p:grpSpPr>
        <p:sp>
          <p:nvSpPr>
            <p:cNvPr id="20" name="六边形 19"/>
            <p:cNvSpPr/>
            <p:nvPr/>
          </p:nvSpPr>
          <p:spPr>
            <a:xfrm>
              <a:off x="2885508" y="3537994"/>
              <a:ext cx="1001486" cy="863350"/>
            </a:xfrm>
            <a:prstGeom prst="hexagon">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21" name="矩形 20"/>
            <p:cNvSpPr/>
            <p:nvPr/>
          </p:nvSpPr>
          <p:spPr>
            <a:xfrm>
              <a:off x="3077054" y="3639344"/>
              <a:ext cx="646454" cy="646301"/>
            </a:xfrm>
            <a:prstGeom prst="rect">
              <a:avLst/>
            </a:prstGeom>
            <a:noFill/>
            <a:ln>
              <a:noFill/>
            </a:ln>
          </p:spPr>
          <p:txBody>
            <a:bodyPr wrap="none" lIns="121870" tIns="60936" rIns="121870" bIns="60936">
              <a:spAutoFit/>
            </a:bodyPr>
            <a:lstStyle/>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管理</a:t>
              </a:r>
              <a:endParaRPr lang="en-US" altLang="zh-CN" sz="2399"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方面</a:t>
              </a:r>
            </a:p>
          </p:txBody>
        </p:sp>
      </p:grpSp>
      <p:sp>
        <p:nvSpPr>
          <p:cNvPr id="22" name="文本1"/>
          <p:cNvSpPr>
            <a:spLocks noChangeArrowheads="1"/>
          </p:cNvSpPr>
          <p:nvPr/>
        </p:nvSpPr>
        <p:spPr bwMode="gray">
          <a:xfrm>
            <a:off x="5608818" y="1843566"/>
            <a:ext cx="5637464" cy="1188673"/>
          </a:xfrm>
          <a:prstGeom prst="roundRect">
            <a:avLst>
              <a:gd name="adj" fmla="val 11505"/>
            </a:avLst>
          </a:prstGeom>
          <a:no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幼圆" panose="02010509060101010101" pitchFamily="49" charset="-122"/>
                <a:ea typeface="幼圆" panose="02010509060101010101" pitchFamily="49" charset="-122"/>
              </a:rPr>
              <a:t>您的内容打在这里，或者通过复制您的文本后，在此框中选择粘贴，并选择只保留文字。在此录入上述图表的综合描述说明。</a:t>
            </a:r>
            <a:endParaRPr lang="zh-CN" altLang="zh-CN" sz="1466" dirty="0">
              <a:latin typeface="幼圆" panose="02010509060101010101" pitchFamily="49" charset="-122"/>
              <a:ea typeface="幼圆" panose="02010509060101010101" pitchFamily="49" charset="-122"/>
            </a:endParaRPr>
          </a:p>
        </p:txBody>
      </p:sp>
      <p:sp>
        <p:nvSpPr>
          <p:cNvPr id="23" name="文本1"/>
          <p:cNvSpPr>
            <a:spLocks noChangeArrowheads="1"/>
          </p:cNvSpPr>
          <p:nvPr/>
        </p:nvSpPr>
        <p:spPr bwMode="gray">
          <a:xfrm>
            <a:off x="5608818" y="3400952"/>
            <a:ext cx="5637464" cy="1188673"/>
          </a:xfrm>
          <a:prstGeom prst="roundRect">
            <a:avLst>
              <a:gd name="adj" fmla="val 11505"/>
            </a:avLst>
          </a:prstGeom>
          <a:no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幼圆" panose="02010509060101010101" pitchFamily="49" charset="-122"/>
                <a:ea typeface="幼圆" panose="02010509060101010101" pitchFamily="49" charset="-122"/>
              </a:rPr>
              <a:t>您的内容打在这里，或者通过复制您的文本后，在此框中选择粘贴，并选择只保留文字。在此录入上述图表的综合描述说明。</a:t>
            </a:r>
            <a:endParaRPr lang="zh-CN" altLang="zh-CN" sz="1466" dirty="0">
              <a:latin typeface="幼圆" panose="02010509060101010101" pitchFamily="49" charset="-122"/>
              <a:ea typeface="幼圆" panose="02010509060101010101" pitchFamily="49" charset="-122"/>
            </a:endParaRPr>
          </a:p>
        </p:txBody>
      </p:sp>
      <p:sp>
        <p:nvSpPr>
          <p:cNvPr id="24" name="文本1"/>
          <p:cNvSpPr>
            <a:spLocks noChangeArrowheads="1"/>
          </p:cNvSpPr>
          <p:nvPr/>
        </p:nvSpPr>
        <p:spPr bwMode="gray">
          <a:xfrm>
            <a:off x="5608818" y="4958338"/>
            <a:ext cx="5637464" cy="1188673"/>
          </a:xfrm>
          <a:prstGeom prst="roundRect">
            <a:avLst>
              <a:gd name="adj" fmla="val 11505"/>
            </a:avLst>
          </a:prstGeom>
          <a:no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幼圆" panose="02010509060101010101" pitchFamily="49" charset="-122"/>
                <a:ea typeface="幼圆" panose="02010509060101010101" pitchFamily="49" charset="-122"/>
              </a:rPr>
              <a:t>您的内容打在这里，或者通过复制您的文本后，在此框中选择粘贴，并选择只保留文字。在此录入上述图表的综合描述说明。</a:t>
            </a:r>
            <a:endParaRPr lang="zh-CN" altLang="zh-CN" sz="1466"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3011215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style.rotation</p:attrName>
                                        </p:attrNameLst>
                                      </p:cBhvr>
                                      <p:tavLst>
                                        <p:tav tm="0">
                                          <p:val>
                                            <p:fltVal val="720"/>
                                          </p:val>
                                        </p:tav>
                                        <p:tav tm="100000">
                                          <p:val>
                                            <p:fltVal val="0"/>
                                          </p:val>
                                        </p:tav>
                                      </p:tavLst>
                                    </p:anim>
                                    <p:anim calcmode="lin" valueType="num">
                                      <p:cBhvr>
                                        <p:cTn id="9" dur="500" fill="hold"/>
                                        <p:tgtEl>
                                          <p:spTgt spid="10"/>
                                        </p:tgtEl>
                                        <p:attrNameLst>
                                          <p:attrName>ppt_h</p:attrName>
                                        </p:attrNameLst>
                                      </p:cBhvr>
                                      <p:tavLst>
                                        <p:tav tm="0">
                                          <p:val>
                                            <p:fltVal val="0"/>
                                          </p:val>
                                        </p:tav>
                                        <p:tav tm="100000">
                                          <p:val>
                                            <p:strVal val="#ppt_h"/>
                                          </p:val>
                                        </p:tav>
                                      </p:tavLst>
                                    </p:anim>
                                    <p:anim calcmode="lin" valueType="num">
                                      <p:cBhvr>
                                        <p:cTn id="10" dur="500" fill="hold"/>
                                        <p:tgtEl>
                                          <p:spTgt spid="10"/>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500"/>
                                        <p:tgtEl>
                                          <p:spTgt spid="13"/>
                                        </p:tgtEl>
                                      </p:cBhvr>
                                    </p:animEffect>
                                  </p:childTnLst>
                                </p:cTn>
                              </p:par>
                              <p:par>
                                <p:cTn id="19" presetID="21" presetClass="entr" presetSubtype="1"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heel(1)">
                                      <p:cBhvr>
                                        <p:cTn id="21" dur="500"/>
                                        <p:tgtEl>
                                          <p:spTgt spid="16"/>
                                        </p:tgtEl>
                                      </p:cBhvr>
                                    </p:animEffect>
                                  </p:childTnLst>
                                </p:cTn>
                              </p:par>
                              <p:par>
                                <p:cTn id="22" presetID="21" presetClass="entr" presetSubtype="1"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heel(1)">
                                      <p:cBhvr>
                                        <p:cTn id="24" dur="500"/>
                                        <p:tgtEl>
                                          <p:spTgt spid="1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TextBox 122"/>
          <p:cNvSpPr txBox="1"/>
          <p:nvPr/>
        </p:nvSpPr>
        <p:spPr>
          <a:xfrm>
            <a:off x="4940854" y="4529643"/>
            <a:ext cx="2304341" cy="1630699"/>
          </a:xfrm>
          <a:prstGeom prst="rect">
            <a:avLst/>
          </a:prstGeom>
          <a:noFill/>
        </p:spPr>
        <p:txBody>
          <a:bodyPr wrap="square" lIns="91436" tIns="45718" rIns="91436" bIns="45718" rtlCol="0">
            <a:spAutoFit/>
          </a:bodyPr>
          <a:lstStyle/>
          <a:p>
            <a:pPr algn="ctr">
              <a:lnSpc>
                <a:spcPct val="150000"/>
              </a:lnSpc>
            </a:pPr>
            <a:r>
              <a:rPr lang="zh-CN" altLang="en-US" sz="3332" dirty="0">
                <a:latin typeface="幼圆" panose="02010509060101010101" pitchFamily="49" charset="-122"/>
                <a:ea typeface="幼圆" panose="02010509060101010101" pitchFamily="49" charset="-122"/>
                <a:cs typeface="华文黑体" pitchFamily="2" charset="-122"/>
              </a:rPr>
              <a:t>年度完成的主要工作</a:t>
            </a:r>
          </a:p>
        </p:txBody>
      </p:sp>
      <p:sp>
        <p:nvSpPr>
          <p:cNvPr id="6" name="Freeform 6"/>
          <p:cNvSpPr>
            <a:spLocks noEditPoints="1"/>
          </p:cNvSpPr>
          <p:nvPr/>
        </p:nvSpPr>
        <p:spPr bwMode="auto">
          <a:xfrm>
            <a:off x="2666047" y="4427734"/>
            <a:ext cx="1985118" cy="1996079"/>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7" name="Freeform 7"/>
          <p:cNvSpPr>
            <a:spLocks noEditPoints="1"/>
          </p:cNvSpPr>
          <p:nvPr/>
        </p:nvSpPr>
        <p:spPr bwMode="auto">
          <a:xfrm>
            <a:off x="3415025" y="2759342"/>
            <a:ext cx="1642856" cy="164560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solidFill>
              <a:schemeClr val="bg1"/>
            </a:solid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8" name="Freeform 8"/>
          <p:cNvSpPr>
            <a:spLocks noEditPoints="1"/>
          </p:cNvSpPr>
          <p:nvPr/>
        </p:nvSpPr>
        <p:spPr bwMode="auto">
          <a:xfrm>
            <a:off x="4288363" y="1296059"/>
            <a:ext cx="1645596" cy="165244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solidFill>
              <a:schemeClr val="bg1"/>
            </a:solid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9" name="Freeform 9"/>
          <p:cNvSpPr>
            <a:spLocks noEditPoints="1"/>
          </p:cNvSpPr>
          <p:nvPr/>
        </p:nvSpPr>
        <p:spPr bwMode="auto">
          <a:xfrm>
            <a:off x="6201292" y="1298797"/>
            <a:ext cx="1645596" cy="1646972"/>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10" name="Freeform 10"/>
          <p:cNvSpPr>
            <a:spLocks noEditPoints="1"/>
          </p:cNvSpPr>
          <p:nvPr/>
        </p:nvSpPr>
        <p:spPr bwMode="auto">
          <a:xfrm>
            <a:off x="7040858" y="2784523"/>
            <a:ext cx="1642856" cy="1642864"/>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solidFill>
              <a:schemeClr val="bg1"/>
            </a:solid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11" name="Freeform 11"/>
          <p:cNvSpPr>
            <a:spLocks noEditPoints="1"/>
          </p:cNvSpPr>
          <p:nvPr/>
        </p:nvSpPr>
        <p:spPr bwMode="auto">
          <a:xfrm>
            <a:off x="7528645" y="4435669"/>
            <a:ext cx="1986488" cy="199608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12" name="TextBox 129"/>
          <p:cNvSpPr txBox="1"/>
          <p:nvPr/>
        </p:nvSpPr>
        <p:spPr>
          <a:xfrm>
            <a:off x="2967861" y="5195005"/>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3" name="TextBox 130"/>
          <p:cNvSpPr txBox="1"/>
          <p:nvPr/>
        </p:nvSpPr>
        <p:spPr>
          <a:xfrm>
            <a:off x="3545708" y="3351376"/>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4" name="TextBox 131"/>
          <p:cNvSpPr txBox="1"/>
          <p:nvPr/>
        </p:nvSpPr>
        <p:spPr>
          <a:xfrm>
            <a:off x="4420416" y="1891517"/>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5" name="TextBox 132"/>
          <p:cNvSpPr txBox="1"/>
          <p:nvPr/>
        </p:nvSpPr>
        <p:spPr>
          <a:xfrm>
            <a:off x="6333345" y="1891517"/>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6" name="TextBox 133"/>
          <p:cNvSpPr txBox="1"/>
          <p:nvPr/>
        </p:nvSpPr>
        <p:spPr>
          <a:xfrm>
            <a:off x="7171541" y="3375188"/>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7" name="TextBox 134"/>
          <p:cNvSpPr txBox="1"/>
          <p:nvPr/>
        </p:nvSpPr>
        <p:spPr>
          <a:xfrm>
            <a:off x="7831143" y="5202943"/>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8" name="TextBox 135"/>
          <p:cNvSpPr txBox="1"/>
          <p:nvPr/>
        </p:nvSpPr>
        <p:spPr>
          <a:xfrm>
            <a:off x="611293" y="5027443"/>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19" name="TextBox 136"/>
          <p:cNvSpPr txBox="1"/>
          <p:nvPr/>
        </p:nvSpPr>
        <p:spPr>
          <a:xfrm>
            <a:off x="1367277" y="3079656"/>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0" name="TextBox 137"/>
          <p:cNvSpPr txBox="1"/>
          <p:nvPr/>
        </p:nvSpPr>
        <p:spPr>
          <a:xfrm>
            <a:off x="2321825" y="1595985"/>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1" name="TextBox 138"/>
          <p:cNvSpPr txBox="1"/>
          <p:nvPr/>
        </p:nvSpPr>
        <p:spPr>
          <a:xfrm>
            <a:off x="8773788" y="3079656"/>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2" name="TextBox 139"/>
          <p:cNvSpPr txBox="1"/>
          <p:nvPr/>
        </p:nvSpPr>
        <p:spPr>
          <a:xfrm>
            <a:off x="7963637" y="1595985"/>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3" name="TextBox 140"/>
          <p:cNvSpPr txBox="1"/>
          <p:nvPr/>
        </p:nvSpPr>
        <p:spPr>
          <a:xfrm>
            <a:off x="9709888" y="5027443"/>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您的内容打在这里，或者通过复制您的文本后，在此框中选择粘贴，并选择只保留文字。</a:t>
            </a:r>
          </a:p>
        </p:txBody>
      </p:sp>
    </p:spTree>
    <p:extLst>
      <p:ext uri="{BB962C8B-B14F-4D97-AF65-F5344CB8AC3E}">
        <p14:creationId xmlns:p14="http://schemas.microsoft.com/office/powerpoint/2010/main" val="250863327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8" presetClass="emph" presetSubtype="0" repeatCount="indefinite" fill="hold" grpId="1" nodeType="withEffect">
                                  <p:stCondLst>
                                    <p:cond delay="0"/>
                                  </p:stCondLst>
                                  <p:childTnLst>
                                    <p:animRot by="86400000">
                                      <p:cBhvr>
                                        <p:cTn id="16" dur="8000" fill="hold"/>
                                        <p:tgtEl>
                                          <p:spTgt spid="6"/>
                                        </p:tgtEl>
                                        <p:attrNameLst>
                                          <p:attrName>r</p:attrName>
                                        </p:attrNameLst>
                                      </p:cBhvr>
                                    </p:animRot>
                                  </p:childTnLst>
                                </p:cTn>
                              </p:par>
                              <p:par>
                                <p:cTn id="17"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18" dur="2000" fill="hold"/>
                                        <p:tgtEl>
                                          <p:spTgt spid="6"/>
                                        </p:tgtEl>
                                        <p:attrNameLst>
                                          <p:attrName>ppt_x</p:attrName>
                                          <p:attrName>ppt_y</p:attrName>
                                        </p:attrNameLst>
                                      </p:cBhvr>
                                      <p:rCtr x="20034" y="-25741"/>
                                    </p:animMotion>
                                  </p:childTnLst>
                                </p:cTn>
                              </p:par>
                              <p:par>
                                <p:cTn id="19" presetID="10" presetClass="entr" presetSubtype="0" fill="hold" grpId="0"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8" presetClass="emph" presetSubtype="0" repeatCount="indefinite" fill="hold" grpId="1" nodeType="withEffect">
                                  <p:stCondLst>
                                    <p:cond delay="0"/>
                                  </p:stCondLst>
                                  <p:childTnLst>
                                    <p:animRot by="86400000">
                                      <p:cBhvr>
                                        <p:cTn id="26" dur="8000" fill="hold"/>
                                        <p:tgtEl>
                                          <p:spTgt spid="7"/>
                                        </p:tgtEl>
                                        <p:attrNameLst>
                                          <p:attrName>r</p:attrName>
                                        </p:attrNameLst>
                                      </p:cBhvr>
                                    </p:animRot>
                                  </p:childTnLst>
                                </p:cTn>
                              </p:par>
                              <p:par>
                                <p:cTn id="27" presetID="10" presetClass="entr" presetSubtype="0" fill="hold" grpId="0" nodeType="withEffect">
                                  <p:stCondLst>
                                    <p:cond delay="8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8"/>
                                        </p:tgtEl>
                                        <p:attrNameLst>
                                          <p:attrName>r</p:attrName>
                                        </p:attrNameLst>
                                      </p:cBhvr>
                                    </p:animRot>
                                  </p:childTnLst>
                                </p:cTn>
                              </p:par>
                              <p:par>
                                <p:cTn id="35" presetID="10" presetClass="entr" presetSubtype="0" fill="hold" grpId="0" nodeType="withEffect">
                                  <p:stCondLst>
                                    <p:cond delay="12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12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9"/>
                                        </p:tgtEl>
                                        <p:attrNameLst>
                                          <p:attrName>r</p:attrName>
                                        </p:attrNameLst>
                                      </p:cBhvr>
                                    </p:animRot>
                                  </p:childTnLst>
                                </p:cTn>
                              </p:par>
                              <p:par>
                                <p:cTn id="43" presetID="10" presetClass="entr" presetSubtype="0" fill="hold" grpId="0" nodeType="withEffect">
                                  <p:stCondLst>
                                    <p:cond delay="160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grpId="0" nodeType="withEffect">
                                  <p:stCondLst>
                                    <p:cond delay="16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10"/>
                                        </p:tgtEl>
                                        <p:attrNameLst>
                                          <p:attrName>r</p:attrName>
                                        </p:attrNameLst>
                                      </p:cBhvr>
                                    </p:animRot>
                                  </p:childTnLst>
                                </p:cTn>
                              </p:par>
                              <p:par>
                                <p:cTn id="51" presetID="10" presetClass="entr" presetSubtype="0" fill="hold" grpId="0" nodeType="withEffect">
                                  <p:stCondLst>
                                    <p:cond delay="200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grpId="0" nodeType="withEffect">
                                  <p:stCondLst>
                                    <p:cond delay="20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11"/>
                                        </p:tgtEl>
                                        <p:attrNameLst>
                                          <p:attrName>r</p:attrName>
                                        </p:attrNameLst>
                                      </p:cBhvr>
                                    </p:animRot>
                                  </p:childTnLst>
                                </p:cTn>
                              </p:par>
                              <p:par>
                                <p:cTn id="59" presetID="63" presetClass="path" presetSubtype="0" accel="50000" decel="50000" fill="hold" grpId="3" nodeType="withEffect">
                                  <p:stCondLst>
                                    <p:cond delay="2000"/>
                                  </p:stCondLst>
                                  <p:childTnLst>
                                    <p:animMotion origin="layout" path="M -4.16667E-7 6.35838E-7 L 0.40052 6.35838E-7 " pathEditMode="relative" rAng="0" ptsTypes="AA">
                                      <p:cBhvr>
                                        <p:cTn id="60" dur="1000" spd="-100000" fill="hold"/>
                                        <p:tgtEl>
                                          <p:spTgt spid="6"/>
                                        </p:tgtEl>
                                        <p:attrNameLst>
                                          <p:attrName>ppt_x</p:attrName>
                                          <p:attrName>ppt_y</p:attrName>
                                        </p:attrNameLst>
                                      </p:cBhvr>
                                      <p:rCtr x="20026" y="0"/>
                                    </p:animMotion>
                                  </p:childTnLst>
                                </p:cTn>
                              </p:par>
                              <p:par>
                                <p:cTn id="61" presetID="10" presetClass="entr" presetSubtype="0" fill="hold" grpId="0" nodeType="withEffect">
                                  <p:stCondLst>
                                    <p:cond delay="280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childTnLst>
                                </p:cTn>
                              </p:par>
                              <p:par>
                                <p:cTn id="64" presetID="12" presetClass="entr" presetSubtype="2" fill="hold" grpId="0" nodeType="withEffect">
                                  <p:stCondLst>
                                    <p:cond delay="280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ppt_x</p:attrName>
                                        </p:attrNameLst>
                                      </p:cBhvr>
                                      <p:tavLst>
                                        <p:tav tm="0">
                                          <p:val>
                                            <p:strVal val="#ppt_x+#ppt_w*1.125000"/>
                                          </p:val>
                                        </p:tav>
                                        <p:tav tm="100000">
                                          <p:val>
                                            <p:strVal val="#ppt_x"/>
                                          </p:val>
                                        </p:tav>
                                      </p:tavLst>
                                    </p:anim>
                                    <p:animEffect transition="in" filter="wipe(left)">
                                      <p:cBhvr>
                                        <p:cTn id="67" dur="500"/>
                                        <p:tgtEl>
                                          <p:spTgt spid="18"/>
                                        </p:tgtEl>
                                      </p:cBhvr>
                                    </p:animEffect>
                                  </p:childTnLst>
                                </p:cTn>
                              </p:par>
                              <p:par>
                                <p:cTn id="68" presetID="12" presetClass="entr" presetSubtype="2" fill="hold" grpId="0" nodeType="withEffect">
                                  <p:stCondLst>
                                    <p:cond delay="280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p:tgtEl>
                                          <p:spTgt spid="19"/>
                                        </p:tgtEl>
                                        <p:attrNameLst>
                                          <p:attrName>ppt_x</p:attrName>
                                        </p:attrNameLst>
                                      </p:cBhvr>
                                      <p:tavLst>
                                        <p:tav tm="0">
                                          <p:val>
                                            <p:strVal val="#ppt_x+#ppt_w*1.125000"/>
                                          </p:val>
                                        </p:tav>
                                        <p:tav tm="100000">
                                          <p:val>
                                            <p:strVal val="#ppt_x"/>
                                          </p:val>
                                        </p:tav>
                                      </p:tavLst>
                                    </p:anim>
                                    <p:animEffect transition="in" filter="wipe(left)">
                                      <p:cBhvr>
                                        <p:cTn id="71" dur="500"/>
                                        <p:tgtEl>
                                          <p:spTgt spid="19"/>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left)">
                                      <p:cBhvr>
                                        <p:cTn id="75" dur="500"/>
                                        <p:tgtEl>
                                          <p:spTgt spid="20"/>
                                        </p:tgtEl>
                                      </p:cBhvr>
                                    </p:animEffect>
                                  </p:childTnLst>
                                </p:cTn>
                              </p:par>
                              <p:par>
                                <p:cTn id="76" presetID="12" presetClass="entr" presetSubtype="8" fill="hold" grpId="0" nodeType="withEffect">
                                  <p:stCondLst>
                                    <p:cond delay="280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p:tgtEl>
                                          <p:spTgt spid="21"/>
                                        </p:tgtEl>
                                        <p:attrNameLst>
                                          <p:attrName>ppt_x</p:attrName>
                                        </p:attrNameLst>
                                      </p:cBhvr>
                                      <p:tavLst>
                                        <p:tav tm="0">
                                          <p:val>
                                            <p:strVal val="#ppt_x-#ppt_w*1.125000"/>
                                          </p:val>
                                        </p:tav>
                                        <p:tav tm="100000">
                                          <p:val>
                                            <p:strVal val="#ppt_x"/>
                                          </p:val>
                                        </p:tav>
                                      </p:tavLst>
                                    </p:anim>
                                    <p:animEffect transition="in" filter="wipe(right)">
                                      <p:cBhvr>
                                        <p:cTn id="79" dur="500"/>
                                        <p:tgtEl>
                                          <p:spTgt spid="21"/>
                                        </p:tgtEl>
                                      </p:cBhvr>
                                    </p:animEffect>
                                  </p:childTnLst>
                                </p:cTn>
                              </p:par>
                              <p:par>
                                <p:cTn id="80" presetID="12" presetClass="entr" presetSubtype="8" fill="hold" grpId="0" nodeType="withEffect">
                                  <p:stCondLst>
                                    <p:cond delay="280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ppt_x</p:attrName>
                                        </p:attrNameLst>
                                      </p:cBhvr>
                                      <p:tavLst>
                                        <p:tav tm="0">
                                          <p:val>
                                            <p:strVal val="#ppt_x-#ppt_w*1.125000"/>
                                          </p:val>
                                        </p:tav>
                                        <p:tav tm="100000">
                                          <p:val>
                                            <p:strVal val="#ppt_x"/>
                                          </p:val>
                                        </p:tav>
                                      </p:tavLst>
                                    </p:anim>
                                    <p:animEffect transition="in" filter="wipe(right)">
                                      <p:cBhvr>
                                        <p:cTn id="83" dur="500"/>
                                        <p:tgtEl>
                                          <p:spTgt spid="22"/>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p:tgtEl>
                                          <p:spTgt spid="23"/>
                                        </p:tgtEl>
                                        <p:attrNameLst>
                                          <p:attrName>ppt_x</p:attrName>
                                        </p:attrNameLst>
                                      </p:cBhvr>
                                      <p:tavLst>
                                        <p:tav tm="0">
                                          <p:val>
                                            <p:strVal val="#ppt_x-#ppt_w*1.125000"/>
                                          </p:val>
                                        </p:tav>
                                        <p:tav tm="100000">
                                          <p:val>
                                            <p:strVal val="#ppt_x"/>
                                          </p:val>
                                        </p:tav>
                                      </p:tavLst>
                                    </p:anim>
                                    <p:animEffect transition="in" filter="wipe(right)">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6" grpId="1" animBg="1"/>
      <p:bldP spid="6" grpId="2" animBg="1"/>
      <p:bldP spid="6" grpId="3"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Freeform 13"/>
          <p:cNvSpPr>
            <a:spLocks noEditPoints="1"/>
          </p:cNvSpPr>
          <p:nvPr/>
        </p:nvSpPr>
        <p:spPr bwMode="auto">
          <a:xfrm rot="16200000">
            <a:off x="1011949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6" name="Freeform 11"/>
          <p:cNvSpPr>
            <a:spLocks noEditPoints="1"/>
          </p:cNvSpPr>
          <p:nvPr/>
        </p:nvSpPr>
        <p:spPr bwMode="auto">
          <a:xfrm rot="16200000">
            <a:off x="595616" y="3241542"/>
            <a:ext cx="1523528" cy="1085896"/>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a typeface="幼圆" panose="02010509060101010101" pitchFamily="49" charset="-122"/>
            </a:endParaRPr>
          </a:p>
        </p:txBody>
      </p:sp>
      <p:sp>
        <p:nvSpPr>
          <p:cNvPr id="7" name="Freeform 12"/>
          <p:cNvSpPr>
            <a:spLocks noEditPoints="1"/>
          </p:cNvSpPr>
          <p:nvPr/>
        </p:nvSpPr>
        <p:spPr bwMode="auto">
          <a:xfrm rot="16200000">
            <a:off x="1544408" y="3241542"/>
            <a:ext cx="1523528" cy="1085896"/>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a typeface="幼圆" panose="02010509060101010101" pitchFamily="49" charset="-122"/>
            </a:endParaRPr>
          </a:p>
        </p:txBody>
      </p:sp>
      <p:sp>
        <p:nvSpPr>
          <p:cNvPr id="8" name="Freeform 13"/>
          <p:cNvSpPr>
            <a:spLocks noEditPoints="1"/>
          </p:cNvSpPr>
          <p:nvPr/>
        </p:nvSpPr>
        <p:spPr bwMode="auto">
          <a:xfrm rot="16200000">
            <a:off x="2480461" y="3242148"/>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a typeface="幼圆" panose="02010509060101010101" pitchFamily="49" charset="-122"/>
            </a:endParaRPr>
          </a:p>
        </p:txBody>
      </p:sp>
      <p:sp>
        <p:nvSpPr>
          <p:cNvPr id="9" name="Freeform 13"/>
          <p:cNvSpPr>
            <a:spLocks noEditPoints="1"/>
          </p:cNvSpPr>
          <p:nvPr/>
        </p:nvSpPr>
        <p:spPr bwMode="auto">
          <a:xfrm rot="16200000">
            <a:off x="3407487" y="3242148"/>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0" name="Freeform 13"/>
          <p:cNvSpPr>
            <a:spLocks noEditPoints="1"/>
          </p:cNvSpPr>
          <p:nvPr/>
        </p:nvSpPr>
        <p:spPr bwMode="auto">
          <a:xfrm rot="16200000">
            <a:off x="4332336"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1" name="Freeform 13"/>
          <p:cNvSpPr>
            <a:spLocks noEditPoints="1"/>
          </p:cNvSpPr>
          <p:nvPr/>
        </p:nvSpPr>
        <p:spPr bwMode="auto">
          <a:xfrm rot="16200000">
            <a:off x="5307311"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2" name="Freeform 13"/>
          <p:cNvSpPr>
            <a:spLocks noEditPoints="1"/>
          </p:cNvSpPr>
          <p:nvPr/>
        </p:nvSpPr>
        <p:spPr bwMode="auto">
          <a:xfrm rot="16200000">
            <a:off x="625031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3" name="Freeform 13"/>
          <p:cNvSpPr>
            <a:spLocks noEditPoints="1"/>
          </p:cNvSpPr>
          <p:nvPr/>
        </p:nvSpPr>
        <p:spPr bwMode="auto">
          <a:xfrm rot="16200000">
            <a:off x="7193328"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4" name="Freeform 13"/>
          <p:cNvSpPr>
            <a:spLocks noEditPoints="1"/>
          </p:cNvSpPr>
          <p:nvPr/>
        </p:nvSpPr>
        <p:spPr bwMode="auto">
          <a:xfrm rot="16200000">
            <a:off x="813850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5" name="Freeform 13"/>
          <p:cNvSpPr>
            <a:spLocks noEditPoints="1"/>
          </p:cNvSpPr>
          <p:nvPr/>
        </p:nvSpPr>
        <p:spPr bwMode="auto">
          <a:xfrm rot="16200000">
            <a:off x="9113484"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6" name="TextBox 241"/>
          <p:cNvSpPr txBox="1"/>
          <p:nvPr/>
        </p:nvSpPr>
        <p:spPr>
          <a:xfrm>
            <a:off x="1073272"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2</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17" name="TextBox 242"/>
          <p:cNvSpPr txBox="1"/>
          <p:nvPr/>
        </p:nvSpPr>
        <p:spPr>
          <a:xfrm>
            <a:off x="2088959"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3</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18" name="TextBox 243"/>
          <p:cNvSpPr txBox="1"/>
          <p:nvPr/>
        </p:nvSpPr>
        <p:spPr>
          <a:xfrm>
            <a:off x="3003076"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4</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19" name="TextBox 244"/>
          <p:cNvSpPr txBox="1"/>
          <p:nvPr/>
        </p:nvSpPr>
        <p:spPr>
          <a:xfrm>
            <a:off x="3917194"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5</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0" name="TextBox 245"/>
          <p:cNvSpPr txBox="1"/>
          <p:nvPr/>
        </p:nvSpPr>
        <p:spPr>
          <a:xfrm>
            <a:off x="4831312"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6</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1" name="TextBox 246"/>
          <p:cNvSpPr txBox="1"/>
          <p:nvPr/>
        </p:nvSpPr>
        <p:spPr>
          <a:xfrm>
            <a:off x="5846999"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7</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2" name="TextBox 247"/>
          <p:cNvSpPr txBox="1"/>
          <p:nvPr/>
        </p:nvSpPr>
        <p:spPr>
          <a:xfrm>
            <a:off x="6761117"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8</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3" name="TextBox 248"/>
          <p:cNvSpPr txBox="1"/>
          <p:nvPr/>
        </p:nvSpPr>
        <p:spPr>
          <a:xfrm>
            <a:off x="7675234"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9</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4" name="TextBox 249"/>
          <p:cNvSpPr txBox="1"/>
          <p:nvPr/>
        </p:nvSpPr>
        <p:spPr>
          <a:xfrm>
            <a:off x="8690921" y="3277476"/>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10</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5" name="TextBox 250"/>
          <p:cNvSpPr txBox="1"/>
          <p:nvPr/>
        </p:nvSpPr>
        <p:spPr>
          <a:xfrm>
            <a:off x="9670268" y="3277476"/>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11</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6" name="TextBox 253"/>
          <p:cNvSpPr txBox="1"/>
          <p:nvPr/>
        </p:nvSpPr>
        <p:spPr>
          <a:xfrm>
            <a:off x="10714974" y="3277476"/>
            <a:ext cx="544183" cy="1138346"/>
          </a:xfrm>
          <a:prstGeom prst="rect">
            <a:avLst/>
          </a:prstGeom>
          <a:noFill/>
        </p:spPr>
        <p:txBody>
          <a:bodyPr wrap="square" lIns="91400" tIns="45699" rIns="91400" bIns="45699" rtlCol="0">
            <a:spAutoFit/>
          </a:bodyPr>
          <a:lstStyle/>
          <a:p>
            <a:pPr algn="ctr"/>
            <a:r>
              <a:rPr lang="en-US" altLang="zh-CN" sz="2266" dirty="0">
                <a:solidFill>
                  <a:schemeClr val="bg1"/>
                </a:solidFill>
                <a:latin typeface="幼圆" panose="02010509060101010101" pitchFamily="49" charset="-122"/>
                <a:ea typeface="幼圆" panose="02010509060101010101" pitchFamily="49" charset="-122"/>
              </a:rPr>
              <a:t>12</a:t>
            </a:r>
            <a:r>
              <a:rPr lang="zh-CN" altLang="en-US" sz="2266" b="1" dirty="0">
                <a:solidFill>
                  <a:schemeClr val="bg1"/>
                </a:solidFill>
                <a:latin typeface="幼圆" panose="02010509060101010101" pitchFamily="49" charset="-122"/>
                <a:ea typeface="幼圆" panose="02010509060101010101" pitchFamily="49" charset="-122"/>
              </a:rPr>
              <a:t>月份</a:t>
            </a:r>
          </a:p>
        </p:txBody>
      </p:sp>
      <p:cxnSp>
        <p:nvCxnSpPr>
          <p:cNvPr id="27" name="直接连接符 26"/>
          <p:cNvCxnSpPr/>
          <p:nvPr/>
        </p:nvCxnSpPr>
        <p:spPr>
          <a:xfrm>
            <a:off x="1322273"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236391"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133581"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132339"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999905"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960575"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912781"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771883"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825658"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735543"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823174"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8" name="Rectangle 28"/>
          <p:cNvSpPr>
            <a:spLocks noChangeArrowheads="1"/>
          </p:cNvSpPr>
          <p:nvPr/>
        </p:nvSpPr>
        <p:spPr bwMode="auto">
          <a:xfrm>
            <a:off x="500924"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39" name="Rectangle 28"/>
          <p:cNvSpPr>
            <a:spLocks noChangeArrowheads="1"/>
          </p:cNvSpPr>
          <p:nvPr/>
        </p:nvSpPr>
        <p:spPr bwMode="auto">
          <a:xfrm>
            <a:off x="1374621"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0" name="Rectangle 28"/>
          <p:cNvSpPr>
            <a:spLocks noChangeArrowheads="1"/>
          </p:cNvSpPr>
          <p:nvPr/>
        </p:nvSpPr>
        <p:spPr bwMode="auto">
          <a:xfrm>
            <a:off x="2236392"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1" name="Rectangle 28"/>
          <p:cNvSpPr>
            <a:spLocks noChangeArrowheads="1"/>
          </p:cNvSpPr>
          <p:nvPr/>
        </p:nvSpPr>
        <p:spPr bwMode="auto">
          <a:xfrm>
            <a:off x="3252079"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2" name="Rectangle 28"/>
          <p:cNvSpPr>
            <a:spLocks noChangeArrowheads="1"/>
          </p:cNvSpPr>
          <p:nvPr/>
        </p:nvSpPr>
        <p:spPr bwMode="auto">
          <a:xfrm>
            <a:off x="4090020"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3" name="Rectangle 28"/>
          <p:cNvSpPr>
            <a:spLocks noChangeArrowheads="1"/>
          </p:cNvSpPr>
          <p:nvPr/>
        </p:nvSpPr>
        <p:spPr bwMode="auto">
          <a:xfrm>
            <a:off x="5029530"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4" name="Rectangle 28"/>
          <p:cNvSpPr>
            <a:spLocks noChangeArrowheads="1"/>
          </p:cNvSpPr>
          <p:nvPr/>
        </p:nvSpPr>
        <p:spPr bwMode="auto">
          <a:xfrm>
            <a:off x="5969040"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5" name="Rectangle 28"/>
          <p:cNvSpPr>
            <a:spLocks noChangeArrowheads="1"/>
          </p:cNvSpPr>
          <p:nvPr/>
        </p:nvSpPr>
        <p:spPr bwMode="auto">
          <a:xfrm>
            <a:off x="6829968"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6" name="Rectangle 28"/>
          <p:cNvSpPr>
            <a:spLocks noChangeArrowheads="1"/>
          </p:cNvSpPr>
          <p:nvPr/>
        </p:nvSpPr>
        <p:spPr bwMode="auto">
          <a:xfrm>
            <a:off x="7845654"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7" name="Rectangle 28"/>
          <p:cNvSpPr>
            <a:spLocks noChangeArrowheads="1"/>
          </p:cNvSpPr>
          <p:nvPr/>
        </p:nvSpPr>
        <p:spPr bwMode="auto">
          <a:xfrm>
            <a:off x="8759772"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8" name="Rectangle 28"/>
          <p:cNvSpPr>
            <a:spLocks noChangeArrowheads="1"/>
          </p:cNvSpPr>
          <p:nvPr/>
        </p:nvSpPr>
        <p:spPr bwMode="auto">
          <a:xfrm>
            <a:off x="9877027"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Tree>
    <p:extLst>
      <p:ext uri="{BB962C8B-B14F-4D97-AF65-F5344CB8AC3E}">
        <p14:creationId xmlns:p14="http://schemas.microsoft.com/office/powerpoint/2010/main" val="94274628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6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9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1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2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40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0-#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60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0-#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2100"/>
                            </p:stCondLst>
                            <p:childTnLst>
                              <p:par>
                                <p:cTn id="50" presetID="47"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1000"/>
                                        <p:tgtEl>
                                          <p:spTgt spid="24"/>
                                        </p:tgtEl>
                                      </p:cBhvr>
                                    </p:animEffect>
                                    <p:anim calcmode="lin" valueType="num">
                                      <p:cBhvr>
                                        <p:cTn id="93" dur="1000" fill="hold"/>
                                        <p:tgtEl>
                                          <p:spTgt spid="24"/>
                                        </p:tgtEl>
                                        <p:attrNameLst>
                                          <p:attrName>ppt_x</p:attrName>
                                        </p:attrNameLst>
                                      </p:cBhvr>
                                      <p:tavLst>
                                        <p:tav tm="0">
                                          <p:val>
                                            <p:strVal val="#ppt_x"/>
                                          </p:val>
                                        </p:tav>
                                        <p:tav tm="100000">
                                          <p:val>
                                            <p:strVal val="#ppt_x"/>
                                          </p:val>
                                        </p:tav>
                                      </p:tavLst>
                                    </p:anim>
                                    <p:anim calcmode="lin" valueType="num">
                                      <p:cBhvr>
                                        <p:cTn id="94" dur="1000" fill="hold"/>
                                        <p:tgtEl>
                                          <p:spTgt spid="24"/>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1000" fill="hold"/>
                                        <p:tgtEl>
                                          <p:spTgt spid="25"/>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fade">
                                      <p:cBhvr>
                                        <p:cTn id="102" dur="1000"/>
                                        <p:tgtEl>
                                          <p:spTgt spid="26"/>
                                        </p:tgtEl>
                                      </p:cBhvr>
                                    </p:animEffect>
                                    <p:anim calcmode="lin" valueType="num">
                                      <p:cBhvr>
                                        <p:cTn id="103" dur="1000" fill="hold"/>
                                        <p:tgtEl>
                                          <p:spTgt spid="26"/>
                                        </p:tgtEl>
                                        <p:attrNameLst>
                                          <p:attrName>ppt_x</p:attrName>
                                        </p:attrNameLst>
                                      </p:cBhvr>
                                      <p:tavLst>
                                        <p:tav tm="0">
                                          <p:val>
                                            <p:strVal val="#ppt_x"/>
                                          </p:val>
                                        </p:tav>
                                        <p:tav tm="100000">
                                          <p:val>
                                            <p:strVal val="#ppt_x"/>
                                          </p:val>
                                        </p:tav>
                                      </p:tavLst>
                                    </p:anim>
                                    <p:anim calcmode="lin" valueType="num">
                                      <p:cBhvr>
                                        <p:cTn id="104" dur="1000" fill="hold"/>
                                        <p:tgtEl>
                                          <p:spTgt spid="26"/>
                                        </p:tgtEl>
                                        <p:attrNameLst>
                                          <p:attrName>ppt_y</p:attrName>
                                        </p:attrNameLst>
                                      </p:cBhvr>
                                      <p:tavLst>
                                        <p:tav tm="0">
                                          <p:val>
                                            <p:strVal val="#ppt_y-.1"/>
                                          </p:val>
                                        </p:tav>
                                        <p:tav tm="100000">
                                          <p:val>
                                            <p:strVal val="#ppt_y"/>
                                          </p:val>
                                        </p:tav>
                                      </p:tavLst>
                                    </p:anim>
                                  </p:childTnLst>
                                </p:cTn>
                              </p:par>
                            </p:childTnLst>
                          </p:cTn>
                        </p:par>
                        <p:par>
                          <p:cTn id="105" fill="hold">
                            <p:stCondLst>
                              <p:cond delay="3100"/>
                            </p:stCondLst>
                            <p:childTnLst>
                              <p:par>
                                <p:cTn id="106" presetID="22" presetClass="entr" presetSubtype="1" fill="hold" nodeType="after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wipe(up)">
                                      <p:cBhvr>
                                        <p:cTn id="108" dur="500"/>
                                        <p:tgtEl>
                                          <p:spTgt spid="27"/>
                                        </p:tgtEl>
                                      </p:cBhvr>
                                    </p:animEffect>
                                  </p:childTnLst>
                                </p:cTn>
                              </p:par>
                              <p:par>
                                <p:cTn id="109" presetID="22" presetClass="entr" presetSubtype="4" fill="hold"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wipe(down)">
                                      <p:cBhvr>
                                        <p:cTn id="111" dur="500"/>
                                        <p:tgtEl>
                                          <p:spTgt spid="28"/>
                                        </p:tgtEl>
                                      </p:cBhvr>
                                    </p:animEffect>
                                  </p:childTnLst>
                                </p:cTn>
                              </p:par>
                              <p:par>
                                <p:cTn id="112" presetID="22" presetClass="entr" presetSubtype="1" fill="hold" nodeType="with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wipe(up)">
                                      <p:cBhvr>
                                        <p:cTn id="114" dur="500"/>
                                        <p:tgtEl>
                                          <p:spTgt spid="29"/>
                                        </p:tgtEl>
                                      </p:cBhvr>
                                    </p:animEffect>
                                  </p:childTnLst>
                                </p:cTn>
                              </p:par>
                              <p:par>
                                <p:cTn id="115" presetID="22" presetClass="entr" presetSubtype="4" fill="hold" nodeType="with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wipe(down)">
                                      <p:cBhvr>
                                        <p:cTn id="117" dur="500"/>
                                        <p:tgtEl>
                                          <p:spTgt spid="30"/>
                                        </p:tgtEl>
                                      </p:cBhvr>
                                    </p:animEffect>
                                  </p:childTnLst>
                                </p:cTn>
                              </p:par>
                              <p:par>
                                <p:cTn id="118" presetID="22" presetClass="entr" presetSubtype="1" fill="hold" nodeType="withEffect">
                                  <p:stCondLst>
                                    <p:cond delay="0"/>
                                  </p:stCondLst>
                                  <p:childTnLst>
                                    <p:set>
                                      <p:cBhvr>
                                        <p:cTn id="119" dur="1" fill="hold">
                                          <p:stCondLst>
                                            <p:cond delay="0"/>
                                          </p:stCondLst>
                                        </p:cTn>
                                        <p:tgtEl>
                                          <p:spTgt spid="31"/>
                                        </p:tgtEl>
                                        <p:attrNameLst>
                                          <p:attrName>style.visibility</p:attrName>
                                        </p:attrNameLst>
                                      </p:cBhvr>
                                      <p:to>
                                        <p:strVal val="visible"/>
                                      </p:to>
                                    </p:set>
                                    <p:animEffect transition="in" filter="wipe(up)">
                                      <p:cBhvr>
                                        <p:cTn id="120" dur="500"/>
                                        <p:tgtEl>
                                          <p:spTgt spid="31"/>
                                        </p:tgtEl>
                                      </p:cBhvr>
                                    </p:animEffect>
                                  </p:childTnLst>
                                </p:cTn>
                              </p:par>
                              <p:par>
                                <p:cTn id="121" presetID="22" presetClass="entr" presetSubtype="4" fill="hold" nodeType="with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wipe(down)">
                                      <p:cBhvr>
                                        <p:cTn id="123" dur="500"/>
                                        <p:tgtEl>
                                          <p:spTgt spid="32"/>
                                        </p:tgtEl>
                                      </p:cBhvr>
                                    </p:animEffect>
                                  </p:childTnLst>
                                </p:cTn>
                              </p:par>
                              <p:par>
                                <p:cTn id="124" presetID="22" presetClass="entr" presetSubtype="1" fill="hold" nodeType="with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wipe(up)">
                                      <p:cBhvr>
                                        <p:cTn id="126" dur="500"/>
                                        <p:tgtEl>
                                          <p:spTgt spid="33"/>
                                        </p:tgtEl>
                                      </p:cBhvr>
                                    </p:animEffect>
                                  </p:childTnLst>
                                </p:cTn>
                              </p:par>
                              <p:par>
                                <p:cTn id="127" presetID="22" presetClass="entr" presetSubtype="4" fill="hold" nodeType="withEffect">
                                  <p:stCondLst>
                                    <p:cond delay="0"/>
                                  </p:stCondLst>
                                  <p:childTnLst>
                                    <p:set>
                                      <p:cBhvr>
                                        <p:cTn id="128" dur="1" fill="hold">
                                          <p:stCondLst>
                                            <p:cond delay="0"/>
                                          </p:stCondLst>
                                        </p:cTn>
                                        <p:tgtEl>
                                          <p:spTgt spid="34"/>
                                        </p:tgtEl>
                                        <p:attrNameLst>
                                          <p:attrName>style.visibility</p:attrName>
                                        </p:attrNameLst>
                                      </p:cBhvr>
                                      <p:to>
                                        <p:strVal val="visible"/>
                                      </p:to>
                                    </p:set>
                                    <p:animEffect transition="in" filter="wipe(down)">
                                      <p:cBhvr>
                                        <p:cTn id="129" dur="500"/>
                                        <p:tgtEl>
                                          <p:spTgt spid="34"/>
                                        </p:tgtEl>
                                      </p:cBhvr>
                                    </p:animEffect>
                                  </p:childTnLst>
                                </p:cTn>
                              </p:par>
                              <p:par>
                                <p:cTn id="130" presetID="22" presetClass="entr" presetSubtype="1" fill="hold" nodeType="withEffect">
                                  <p:stCondLst>
                                    <p:cond delay="0"/>
                                  </p:stCondLst>
                                  <p:childTnLst>
                                    <p:set>
                                      <p:cBhvr>
                                        <p:cTn id="131" dur="1" fill="hold">
                                          <p:stCondLst>
                                            <p:cond delay="0"/>
                                          </p:stCondLst>
                                        </p:cTn>
                                        <p:tgtEl>
                                          <p:spTgt spid="35"/>
                                        </p:tgtEl>
                                        <p:attrNameLst>
                                          <p:attrName>style.visibility</p:attrName>
                                        </p:attrNameLst>
                                      </p:cBhvr>
                                      <p:to>
                                        <p:strVal val="visible"/>
                                      </p:to>
                                    </p:set>
                                    <p:animEffect transition="in" filter="wipe(up)">
                                      <p:cBhvr>
                                        <p:cTn id="132" dur="500"/>
                                        <p:tgtEl>
                                          <p:spTgt spid="35"/>
                                        </p:tgtEl>
                                      </p:cBhvr>
                                    </p:animEffect>
                                  </p:childTnLst>
                                </p:cTn>
                              </p:par>
                              <p:par>
                                <p:cTn id="133" presetID="22" presetClass="entr" presetSubtype="4" fill="hold" nodeType="withEffect">
                                  <p:stCondLst>
                                    <p:cond delay="0"/>
                                  </p:stCondLst>
                                  <p:childTnLst>
                                    <p:set>
                                      <p:cBhvr>
                                        <p:cTn id="134" dur="1" fill="hold">
                                          <p:stCondLst>
                                            <p:cond delay="0"/>
                                          </p:stCondLst>
                                        </p:cTn>
                                        <p:tgtEl>
                                          <p:spTgt spid="36"/>
                                        </p:tgtEl>
                                        <p:attrNameLst>
                                          <p:attrName>style.visibility</p:attrName>
                                        </p:attrNameLst>
                                      </p:cBhvr>
                                      <p:to>
                                        <p:strVal val="visible"/>
                                      </p:to>
                                    </p:set>
                                    <p:animEffect transition="in" filter="wipe(down)">
                                      <p:cBhvr>
                                        <p:cTn id="135" dur="500"/>
                                        <p:tgtEl>
                                          <p:spTgt spid="36"/>
                                        </p:tgtEl>
                                      </p:cBhvr>
                                    </p:animEffect>
                                  </p:childTnLst>
                                </p:cTn>
                              </p:par>
                              <p:par>
                                <p:cTn id="136" presetID="22" presetClass="entr" presetSubtype="1" fill="hold" nodeType="withEffect">
                                  <p:stCondLst>
                                    <p:cond delay="0"/>
                                  </p:stCondLst>
                                  <p:childTnLst>
                                    <p:set>
                                      <p:cBhvr>
                                        <p:cTn id="137" dur="1" fill="hold">
                                          <p:stCondLst>
                                            <p:cond delay="0"/>
                                          </p:stCondLst>
                                        </p:cTn>
                                        <p:tgtEl>
                                          <p:spTgt spid="37"/>
                                        </p:tgtEl>
                                        <p:attrNameLst>
                                          <p:attrName>style.visibility</p:attrName>
                                        </p:attrNameLst>
                                      </p:cBhvr>
                                      <p:to>
                                        <p:strVal val="visible"/>
                                      </p:to>
                                    </p:set>
                                    <p:animEffect transition="in" filter="wipe(up)">
                                      <p:cBhvr>
                                        <p:cTn id="138" dur="500"/>
                                        <p:tgtEl>
                                          <p:spTgt spid="37"/>
                                        </p:tgtEl>
                                      </p:cBhvr>
                                    </p:animEffect>
                                  </p:childTnLst>
                                </p:cTn>
                              </p:par>
                            </p:childTnLst>
                          </p:cTn>
                        </p:par>
                        <p:par>
                          <p:cTn id="139" fill="hold">
                            <p:stCondLst>
                              <p:cond delay="3600"/>
                            </p:stCondLst>
                            <p:childTnLst>
                              <p:par>
                                <p:cTn id="140" presetID="18" presetClass="entr" presetSubtype="9" fill="hold" grpId="0" nodeType="afterEffect">
                                  <p:stCondLst>
                                    <p:cond delay="0"/>
                                  </p:stCondLst>
                                  <p:childTnLst>
                                    <p:set>
                                      <p:cBhvr>
                                        <p:cTn id="141" dur="1" fill="hold">
                                          <p:stCondLst>
                                            <p:cond delay="0"/>
                                          </p:stCondLst>
                                        </p:cTn>
                                        <p:tgtEl>
                                          <p:spTgt spid="38"/>
                                        </p:tgtEl>
                                        <p:attrNameLst>
                                          <p:attrName>style.visibility</p:attrName>
                                        </p:attrNameLst>
                                      </p:cBhvr>
                                      <p:to>
                                        <p:strVal val="visible"/>
                                      </p:to>
                                    </p:set>
                                    <p:animEffect transition="in" filter="strips(upLeft)">
                                      <p:cBhvr>
                                        <p:cTn id="142" dur="1000"/>
                                        <p:tgtEl>
                                          <p:spTgt spid="38"/>
                                        </p:tgtEl>
                                      </p:cBhvr>
                                    </p:animEffect>
                                  </p:childTnLst>
                                </p:cTn>
                              </p:par>
                              <p:par>
                                <p:cTn id="143" presetID="18" presetClass="entr" presetSubtype="9" fill="hold" grpId="0" nodeType="withEffect">
                                  <p:stCondLst>
                                    <p:cond delay="0"/>
                                  </p:stCondLst>
                                  <p:childTnLst>
                                    <p:set>
                                      <p:cBhvr>
                                        <p:cTn id="144" dur="1" fill="hold">
                                          <p:stCondLst>
                                            <p:cond delay="0"/>
                                          </p:stCondLst>
                                        </p:cTn>
                                        <p:tgtEl>
                                          <p:spTgt spid="39"/>
                                        </p:tgtEl>
                                        <p:attrNameLst>
                                          <p:attrName>style.visibility</p:attrName>
                                        </p:attrNameLst>
                                      </p:cBhvr>
                                      <p:to>
                                        <p:strVal val="visible"/>
                                      </p:to>
                                    </p:set>
                                    <p:animEffect transition="in" filter="strips(upLeft)">
                                      <p:cBhvr>
                                        <p:cTn id="145" dur="1000"/>
                                        <p:tgtEl>
                                          <p:spTgt spid="39"/>
                                        </p:tgtEl>
                                      </p:cBhvr>
                                    </p:animEffect>
                                  </p:childTnLst>
                                </p:cTn>
                              </p:par>
                              <p:par>
                                <p:cTn id="146" presetID="18" presetClass="entr" presetSubtype="9" fill="hold" grpId="0" nodeType="withEffect">
                                  <p:stCondLst>
                                    <p:cond delay="0"/>
                                  </p:stCondLst>
                                  <p:childTnLst>
                                    <p:set>
                                      <p:cBhvr>
                                        <p:cTn id="147" dur="1" fill="hold">
                                          <p:stCondLst>
                                            <p:cond delay="0"/>
                                          </p:stCondLst>
                                        </p:cTn>
                                        <p:tgtEl>
                                          <p:spTgt spid="40"/>
                                        </p:tgtEl>
                                        <p:attrNameLst>
                                          <p:attrName>style.visibility</p:attrName>
                                        </p:attrNameLst>
                                      </p:cBhvr>
                                      <p:to>
                                        <p:strVal val="visible"/>
                                      </p:to>
                                    </p:set>
                                    <p:animEffect transition="in" filter="strips(upLeft)">
                                      <p:cBhvr>
                                        <p:cTn id="148" dur="1000"/>
                                        <p:tgtEl>
                                          <p:spTgt spid="40"/>
                                        </p:tgtEl>
                                      </p:cBhvr>
                                    </p:animEffect>
                                  </p:childTnLst>
                                </p:cTn>
                              </p:par>
                              <p:par>
                                <p:cTn id="149" presetID="18" presetClass="entr" presetSubtype="9" fill="hold" grpId="0" nodeType="with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strips(upLeft)">
                                      <p:cBhvr>
                                        <p:cTn id="151" dur="1000"/>
                                        <p:tgtEl>
                                          <p:spTgt spid="41"/>
                                        </p:tgtEl>
                                      </p:cBhvr>
                                    </p:animEffect>
                                  </p:childTnLst>
                                </p:cTn>
                              </p:par>
                              <p:par>
                                <p:cTn id="152" presetID="18" presetClass="entr" presetSubtype="9" fill="hold" grpId="0" nodeType="with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strips(upLeft)">
                                      <p:cBhvr>
                                        <p:cTn id="154" dur="1000"/>
                                        <p:tgtEl>
                                          <p:spTgt spid="42"/>
                                        </p:tgtEl>
                                      </p:cBhvr>
                                    </p:animEffect>
                                  </p:childTnLst>
                                </p:cTn>
                              </p:par>
                              <p:par>
                                <p:cTn id="155" presetID="18" presetClass="entr" presetSubtype="9"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strips(upLeft)">
                                      <p:cBhvr>
                                        <p:cTn id="157" dur="1000"/>
                                        <p:tgtEl>
                                          <p:spTgt spid="43"/>
                                        </p:tgtEl>
                                      </p:cBhvr>
                                    </p:animEffect>
                                  </p:childTnLst>
                                </p:cTn>
                              </p:par>
                              <p:par>
                                <p:cTn id="158" presetID="18" presetClass="entr" presetSubtype="9" fill="hold" grpId="0" nodeType="withEffect">
                                  <p:stCondLst>
                                    <p:cond delay="0"/>
                                  </p:stCondLst>
                                  <p:childTnLst>
                                    <p:set>
                                      <p:cBhvr>
                                        <p:cTn id="159" dur="1" fill="hold">
                                          <p:stCondLst>
                                            <p:cond delay="0"/>
                                          </p:stCondLst>
                                        </p:cTn>
                                        <p:tgtEl>
                                          <p:spTgt spid="44"/>
                                        </p:tgtEl>
                                        <p:attrNameLst>
                                          <p:attrName>style.visibility</p:attrName>
                                        </p:attrNameLst>
                                      </p:cBhvr>
                                      <p:to>
                                        <p:strVal val="visible"/>
                                      </p:to>
                                    </p:set>
                                    <p:animEffect transition="in" filter="strips(upLeft)">
                                      <p:cBhvr>
                                        <p:cTn id="160" dur="1000"/>
                                        <p:tgtEl>
                                          <p:spTgt spid="44"/>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45"/>
                                        </p:tgtEl>
                                        <p:attrNameLst>
                                          <p:attrName>style.visibility</p:attrName>
                                        </p:attrNameLst>
                                      </p:cBhvr>
                                      <p:to>
                                        <p:strVal val="visible"/>
                                      </p:to>
                                    </p:set>
                                    <p:animEffect transition="in" filter="strips(upLeft)">
                                      <p:cBhvr>
                                        <p:cTn id="163" dur="1000"/>
                                        <p:tgtEl>
                                          <p:spTgt spid="45"/>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46"/>
                                        </p:tgtEl>
                                        <p:attrNameLst>
                                          <p:attrName>style.visibility</p:attrName>
                                        </p:attrNameLst>
                                      </p:cBhvr>
                                      <p:to>
                                        <p:strVal val="visible"/>
                                      </p:to>
                                    </p:set>
                                    <p:animEffect transition="in" filter="strips(upLeft)">
                                      <p:cBhvr>
                                        <p:cTn id="166" dur="1000"/>
                                        <p:tgtEl>
                                          <p:spTgt spid="46"/>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47"/>
                                        </p:tgtEl>
                                        <p:attrNameLst>
                                          <p:attrName>style.visibility</p:attrName>
                                        </p:attrNameLst>
                                      </p:cBhvr>
                                      <p:to>
                                        <p:strVal val="visible"/>
                                      </p:to>
                                    </p:set>
                                    <p:animEffect transition="in" filter="strips(upLeft)">
                                      <p:cBhvr>
                                        <p:cTn id="169" dur="1000"/>
                                        <p:tgtEl>
                                          <p:spTgt spid="47"/>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48"/>
                                        </p:tgtEl>
                                        <p:attrNameLst>
                                          <p:attrName>style.visibility</p:attrName>
                                        </p:attrNameLst>
                                      </p:cBhvr>
                                      <p:to>
                                        <p:strVal val="visible"/>
                                      </p:to>
                                    </p:set>
                                    <p:animEffect transition="in" filter="strips(upLeft)">
                                      <p:cBhvr>
                                        <p:cTn id="172"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38" grpId="0"/>
      <p:bldP spid="39" grpId="0"/>
      <p:bldP spid="40" grpId="0"/>
      <p:bldP spid="41" grpId="0"/>
      <p:bldP spid="42" grpId="0"/>
      <p:bldP spid="43" grpId="0"/>
      <p:bldP spid="44" grpId="0"/>
      <p:bldP spid="45" grpId="0"/>
      <p:bldP spid="46" grpId="0"/>
      <p:bldP spid="47"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21" name="Freeform 42"/>
          <p:cNvSpPr>
            <a:spLocks/>
          </p:cNvSpPr>
          <p:nvPr/>
        </p:nvSpPr>
        <p:spPr bwMode="auto">
          <a:xfrm>
            <a:off x="2102884" y="1923617"/>
            <a:ext cx="3244309" cy="73960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2" name="Freeform 42"/>
          <p:cNvSpPr>
            <a:spLocks/>
          </p:cNvSpPr>
          <p:nvPr/>
        </p:nvSpPr>
        <p:spPr bwMode="auto">
          <a:xfrm flipH="1">
            <a:off x="6451367" y="1923617"/>
            <a:ext cx="3244311" cy="73960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3" name="Freeform 42"/>
          <p:cNvSpPr>
            <a:spLocks/>
          </p:cNvSpPr>
          <p:nvPr/>
        </p:nvSpPr>
        <p:spPr bwMode="auto">
          <a:xfrm flipV="1">
            <a:off x="2102884" y="5255010"/>
            <a:ext cx="3244309" cy="738016"/>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4" name="Freeform 42"/>
          <p:cNvSpPr>
            <a:spLocks/>
          </p:cNvSpPr>
          <p:nvPr/>
        </p:nvSpPr>
        <p:spPr bwMode="auto">
          <a:xfrm flipH="1" flipV="1">
            <a:off x="6451367" y="5255010"/>
            <a:ext cx="3244311" cy="738016"/>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5" name="矩形 32"/>
          <p:cNvSpPr>
            <a:spLocks noChangeArrowheads="1"/>
          </p:cNvSpPr>
          <p:nvPr/>
        </p:nvSpPr>
        <p:spPr bwMode="auto">
          <a:xfrm>
            <a:off x="822" y="3455201"/>
            <a:ext cx="12188769" cy="11506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26" name="TextBox 33"/>
          <p:cNvSpPr txBox="1">
            <a:spLocks noChangeArrowheads="1"/>
          </p:cNvSpPr>
          <p:nvPr/>
        </p:nvSpPr>
        <p:spPr bwMode="auto">
          <a:xfrm>
            <a:off x="3302217" y="3782148"/>
            <a:ext cx="4897390" cy="543494"/>
          </a:xfrm>
          <a:prstGeom prst="rect">
            <a:avLst/>
          </a:prstGeom>
          <a:noFill/>
          <a:ln>
            <a:noFill/>
          </a:ln>
        </p:spPr>
        <p:txBody>
          <a:bodyPr wrap="none"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932" b="1" smtClean="0">
                <a:solidFill>
                  <a:schemeClr val="bg1"/>
                </a:solidFill>
                <a:latin typeface="幼圆" panose="02010509060101010101" pitchFamily="49" charset="-122"/>
                <a:ea typeface="幼圆" panose="02010509060101010101" pitchFamily="49" charset="-122"/>
              </a:rPr>
              <a:t>2016</a:t>
            </a:r>
            <a:r>
              <a:rPr lang="zh-CN" altLang="en-US" sz="2932" b="1" smtClean="0">
                <a:solidFill>
                  <a:schemeClr val="bg1"/>
                </a:solidFill>
                <a:latin typeface="幼圆" panose="02010509060101010101" pitchFamily="49" charset="-122"/>
                <a:ea typeface="幼圆" panose="02010509060101010101" pitchFamily="49" charset="-122"/>
              </a:rPr>
              <a:t>年</a:t>
            </a:r>
            <a:r>
              <a:rPr lang="en-US" altLang="zh-CN" sz="2932" b="1" dirty="0">
                <a:solidFill>
                  <a:schemeClr val="bg1"/>
                </a:solidFill>
                <a:latin typeface="幼圆" panose="02010509060101010101" pitchFamily="49" charset="-122"/>
                <a:ea typeface="幼圆" panose="02010509060101010101" pitchFamily="49" charset="-122"/>
              </a:rPr>
              <a:t>X</a:t>
            </a:r>
            <a:r>
              <a:rPr lang="zh-CN" altLang="en-US" sz="2932" b="1" dirty="0">
                <a:solidFill>
                  <a:schemeClr val="bg1"/>
                </a:solidFill>
                <a:latin typeface="幼圆" panose="02010509060101010101" pitchFamily="49" charset="-122"/>
                <a:ea typeface="幼圆" panose="02010509060101010101" pitchFamily="49" charset="-122"/>
              </a:rPr>
              <a:t>月，我们的工作概述</a:t>
            </a:r>
          </a:p>
        </p:txBody>
      </p:sp>
      <p:grpSp>
        <p:nvGrpSpPr>
          <p:cNvPr id="27" name="组合 34"/>
          <p:cNvGrpSpPr>
            <a:grpSpLocks/>
          </p:cNvGrpSpPr>
          <p:nvPr/>
        </p:nvGrpSpPr>
        <p:grpSpPr bwMode="auto">
          <a:xfrm>
            <a:off x="1542861" y="2591797"/>
            <a:ext cx="1153356" cy="1155433"/>
            <a:chOff x="0" y="0"/>
            <a:chExt cx="1154113" cy="1155699"/>
          </a:xfrm>
          <a:solidFill>
            <a:schemeClr val="bg1">
              <a:lumMod val="65000"/>
            </a:schemeClr>
          </a:solidFill>
        </p:grpSpPr>
        <p:sp>
          <p:nvSpPr>
            <p:cNvPr id="28" name="Oval 30"/>
            <p:cNvSpPr>
              <a:spLocks noChangeArrowheads="1"/>
            </p:cNvSpPr>
            <p:nvPr/>
          </p:nvSpPr>
          <p:spPr bwMode="auto">
            <a:xfrm>
              <a:off x="0" y="0"/>
              <a:ext cx="1154113" cy="1155699"/>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29"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grpSp>
        <p:nvGrpSpPr>
          <p:cNvPr id="30" name="组合 37"/>
          <p:cNvGrpSpPr>
            <a:grpSpLocks/>
          </p:cNvGrpSpPr>
          <p:nvPr/>
        </p:nvGrpSpPr>
        <p:grpSpPr bwMode="auto">
          <a:xfrm>
            <a:off x="1568245" y="4166233"/>
            <a:ext cx="1153356" cy="1155433"/>
            <a:chOff x="0" y="0"/>
            <a:chExt cx="1154113" cy="1155698"/>
          </a:xfrm>
          <a:solidFill>
            <a:schemeClr val="bg1">
              <a:lumMod val="65000"/>
            </a:schemeClr>
          </a:solidFill>
        </p:grpSpPr>
        <p:sp>
          <p:nvSpPr>
            <p:cNvPr id="31" name="Oval 31"/>
            <p:cNvSpPr>
              <a:spLocks noChangeArrowheads="1"/>
            </p:cNvSpPr>
            <p:nvPr/>
          </p:nvSpPr>
          <p:spPr bwMode="auto">
            <a:xfrm>
              <a:off x="0" y="0"/>
              <a:ext cx="1154113" cy="1155699"/>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32"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grpSp>
        <p:nvGrpSpPr>
          <p:cNvPr id="33" name="组合 40"/>
          <p:cNvGrpSpPr>
            <a:grpSpLocks/>
          </p:cNvGrpSpPr>
          <p:nvPr/>
        </p:nvGrpSpPr>
        <p:grpSpPr bwMode="auto">
          <a:xfrm>
            <a:off x="9072201" y="2623539"/>
            <a:ext cx="1154941" cy="1155433"/>
            <a:chOff x="0" y="0"/>
            <a:chExt cx="1155700" cy="1155698"/>
          </a:xfrm>
          <a:solidFill>
            <a:schemeClr val="bg1">
              <a:lumMod val="65000"/>
            </a:schemeClr>
          </a:solidFill>
        </p:grpSpPr>
        <p:sp>
          <p:nvSpPr>
            <p:cNvPr id="34" name="Oval 33"/>
            <p:cNvSpPr>
              <a:spLocks noChangeArrowheads="1"/>
            </p:cNvSpPr>
            <p:nvPr/>
          </p:nvSpPr>
          <p:spPr bwMode="auto">
            <a:xfrm>
              <a:off x="0" y="0"/>
              <a:ext cx="1155700" cy="1155698"/>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35"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grpSp>
        <p:nvGrpSpPr>
          <p:cNvPr id="36" name="组合 43"/>
          <p:cNvGrpSpPr>
            <a:grpSpLocks/>
          </p:cNvGrpSpPr>
          <p:nvPr/>
        </p:nvGrpSpPr>
        <p:grpSpPr bwMode="auto">
          <a:xfrm>
            <a:off x="9119792" y="4196387"/>
            <a:ext cx="1153356" cy="1155433"/>
            <a:chOff x="0" y="0"/>
            <a:chExt cx="1154113" cy="1155698"/>
          </a:xfrm>
          <a:solidFill>
            <a:schemeClr val="bg1">
              <a:lumMod val="65000"/>
            </a:schemeClr>
          </a:solidFill>
        </p:grpSpPr>
        <p:sp>
          <p:nvSpPr>
            <p:cNvPr id="37" name="Oval 32"/>
            <p:cNvSpPr>
              <a:spLocks noChangeArrowheads="1"/>
            </p:cNvSpPr>
            <p:nvPr/>
          </p:nvSpPr>
          <p:spPr bwMode="auto">
            <a:xfrm>
              <a:off x="0" y="0"/>
              <a:ext cx="1154113" cy="1155698"/>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38"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sp>
        <p:nvSpPr>
          <p:cNvPr id="39" name="TextBox 46"/>
          <p:cNvSpPr txBox="1">
            <a:spLocks noChangeArrowheads="1"/>
          </p:cNvSpPr>
          <p:nvPr/>
        </p:nvSpPr>
        <p:spPr bwMode="auto">
          <a:xfrm>
            <a:off x="2791406" y="1471283"/>
            <a:ext cx="1757797"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0" name="TextBox 47"/>
          <p:cNvSpPr txBox="1">
            <a:spLocks noChangeArrowheads="1"/>
          </p:cNvSpPr>
          <p:nvPr/>
        </p:nvSpPr>
        <p:spPr bwMode="auto">
          <a:xfrm>
            <a:off x="2715257" y="2107492"/>
            <a:ext cx="2590687"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dirty="0">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
        <p:nvSpPr>
          <p:cNvPr id="41" name="TextBox 48"/>
          <p:cNvSpPr txBox="1">
            <a:spLocks noChangeArrowheads="1"/>
          </p:cNvSpPr>
          <p:nvPr/>
        </p:nvSpPr>
        <p:spPr bwMode="auto">
          <a:xfrm>
            <a:off x="7193830" y="1471283"/>
            <a:ext cx="1759385"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2" name="TextBox 49"/>
          <p:cNvSpPr txBox="1">
            <a:spLocks noChangeArrowheads="1"/>
          </p:cNvSpPr>
          <p:nvPr/>
        </p:nvSpPr>
        <p:spPr bwMode="auto">
          <a:xfrm>
            <a:off x="6457713" y="2107492"/>
            <a:ext cx="2590688"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
        <p:nvSpPr>
          <p:cNvPr id="43" name="TextBox 50"/>
          <p:cNvSpPr txBox="1">
            <a:spLocks noChangeArrowheads="1"/>
          </p:cNvSpPr>
          <p:nvPr/>
        </p:nvSpPr>
        <p:spPr bwMode="auto">
          <a:xfrm>
            <a:off x="2791406" y="6045401"/>
            <a:ext cx="1757797"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4" name="TextBox 51"/>
          <p:cNvSpPr txBox="1">
            <a:spLocks noChangeArrowheads="1"/>
          </p:cNvSpPr>
          <p:nvPr/>
        </p:nvSpPr>
        <p:spPr bwMode="auto">
          <a:xfrm>
            <a:off x="2715257" y="4894497"/>
            <a:ext cx="2590687"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
        <p:nvSpPr>
          <p:cNvPr id="45" name="TextBox 52"/>
          <p:cNvSpPr txBox="1">
            <a:spLocks noChangeArrowheads="1"/>
          </p:cNvSpPr>
          <p:nvPr/>
        </p:nvSpPr>
        <p:spPr bwMode="auto">
          <a:xfrm>
            <a:off x="7193830" y="6045401"/>
            <a:ext cx="1759385"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6" name="TextBox 53"/>
          <p:cNvSpPr txBox="1">
            <a:spLocks noChangeArrowheads="1"/>
          </p:cNvSpPr>
          <p:nvPr/>
        </p:nvSpPr>
        <p:spPr bwMode="auto">
          <a:xfrm>
            <a:off x="6457713" y="4894497"/>
            <a:ext cx="2590688"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142446160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 calcmode="lin" valueType="num">
                                      <p:cBhvr>
                                        <p:cTn id="1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5E-6 -4.81481E-6 L -0.31302 -0.10856 " pathEditMode="relative" rAng="0" ptsTypes="AA">
                                      <p:cBhvr>
                                        <p:cTn id="26" dur="1000" spd="-99900" fill="hold"/>
                                        <p:tgtEl>
                                          <p:spTgt spid="36"/>
                                        </p:tgtEl>
                                        <p:attrNameLst>
                                          <p:attrName>ppt_x,ppt_y</p:attrName>
                                        </p:attrNameLst>
                                      </p:cBhvr>
                                      <p:rCtr x="-15651" y="-5440"/>
                                    </p:animMotion>
                                  </p:childTnLst>
                                </p:cTn>
                              </p:par>
                              <p:par>
                                <p:cTn id="27" presetID="56" presetClass="path" presetSubtype="0" accel="50000" decel="50000" fill="hold" nodeType="withEffect">
                                  <p:stCondLst>
                                    <p:cond delay="0"/>
                                  </p:stCondLst>
                                  <p:childTnLst>
                                    <p:animMotion origin="layout" path="M 1.875E-6 2.96296E-6 L 0.30833 0.12546 " pathEditMode="relative" rAng="0" ptsTypes="AA">
                                      <p:cBhvr>
                                        <p:cTn id="28" dur="1000" spd="-99900" fill="hold"/>
                                        <p:tgtEl>
                                          <p:spTgt spid="27"/>
                                        </p:tgtEl>
                                        <p:attrNameLst>
                                          <p:attrName>ppt_x,ppt_y</p:attrName>
                                        </p:attrNameLst>
                                      </p:cBhvr>
                                      <p:rCtr x="15417" y="6273"/>
                                    </p:animMotion>
                                  </p:childTnLst>
                                </p:cTn>
                              </p:par>
                              <p:par>
                                <p:cTn id="29" presetID="56" presetClass="path" presetSubtype="0" accel="50000" decel="50000" fill="hold" nodeType="withEffect">
                                  <p:stCondLst>
                                    <p:cond delay="0"/>
                                  </p:stCondLst>
                                  <p:childTnLst>
                                    <p:animMotion origin="layout" path="M -1.45833E-6 3.33333E-6 L 0.30625 -0.10417 " pathEditMode="relative" rAng="0" ptsTypes="AA">
                                      <p:cBhvr>
                                        <p:cTn id="30" dur="1000" spd="-99900" fill="hold"/>
                                        <p:tgtEl>
                                          <p:spTgt spid="30"/>
                                        </p:tgtEl>
                                        <p:attrNameLst>
                                          <p:attrName>ppt_x,ppt_y</p:attrName>
                                        </p:attrNameLst>
                                      </p:cBhvr>
                                      <p:rCtr x="15313" y="-5208"/>
                                    </p:animMotion>
                                  </p:childTnLst>
                                </p:cTn>
                              </p:par>
                              <p:par>
                                <p:cTn id="31" presetID="56" presetClass="path" presetSubtype="0" accel="50000" decel="50000" fill="hold" nodeType="withEffect">
                                  <p:stCondLst>
                                    <p:cond delay="0"/>
                                  </p:stCondLst>
                                  <p:childTnLst>
                                    <p:animMotion origin="layout" path="M 3.75E-6 3.33333E-6 L -0.30925 0.12083 " pathEditMode="relative" rAng="0" ptsTypes="AA">
                                      <p:cBhvr>
                                        <p:cTn id="32" dur="1000" spd="-99900" fill="hold"/>
                                        <p:tgtEl>
                                          <p:spTgt spid="33"/>
                                        </p:tgtEl>
                                        <p:attrNameLst>
                                          <p:attrName>ppt_x,ppt_y</p:attrName>
                                        </p:attrNameLst>
                                      </p:cBhvr>
                                      <p:rCtr x="-15469" y="6042"/>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right)">
                                      <p:cBhvr>
                                        <p:cTn id="39" dur="500"/>
                                        <p:tgtEl>
                                          <p:spTgt spid="22"/>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right)">
                                      <p:cBhvr>
                                        <p:cTn id="42" dur="500"/>
                                        <p:tgtEl>
                                          <p:spTgt spid="2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000"/>
                                        <p:tgtEl>
                                          <p:spTgt spid="41"/>
                                        </p:tgtEl>
                                      </p:cBhvr>
                                    </p:animEffect>
                                    <p:anim calcmode="lin" valueType="num">
                                      <p:cBhvr>
                                        <p:cTn id="55" dur="1000" fill="hold"/>
                                        <p:tgtEl>
                                          <p:spTgt spid="41"/>
                                        </p:tgtEl>
                                        <p:attrNameLst>
                                          <p:attrName>ppt_x</p:attrName>
                                        </p:attrNameLst>
                                      </p:cBhvr>
                                      <p:tavLst>
                                        <p:tav tm="0">
                                          <p:val>
                                            <p:strVal val="#ppt_x"/>
                                          </p:val>
                                        </p:tav>
                                        <p:tav tm="100000">
                                          <p:val>
                                            <p:strVal val="#ppt_x"/>
                                          </p:val>
                                        </p:tav>
                                      </p:tavLst>
                                    </p:anim>
                                    <p:anim calcmode="lin" valueType="num">
                                      <p:cBhvr>
                                        <p:cTn id="56" dur="1000" fill="hold"/>
                                        <p:tgtEl>
                                          <p:spTgt spid="4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1000"/>
                                        <p:tgtEl>
                                          <p:spTgt spid="43"/>
                                        </p:tgtEl>
                                      </p:cBhvr>
                                    </p:animEffect>
                                    <p:anim calcmode="lin" valueType="num">
                                      <p:cBhvr>
                                        <p:cTn id="65" dur="1000" fill="hold"/>
                                        <p:tgtEl>
                                          <p:spTgt spid="43"/>
                                        </p:tgtEl>
                                        <p:attrNameLst>
                                          <p:attrName>ppt_x</p:attrName>
                                        </p:attrNameLst>
                                      </p:cBhvr>
                                      <p:tavLst>
                                        <p:tav tm="0">
                                          <p:val>
                                            <p:strVal val="#ppt_x"/>
                                          </p:val>
                                        </p:tav>
                                        <p:tav tm="100000">
                                          <p:val>
                                            <p:strVal val="#ppt_x"/>
                                          </p:val>
                                        </p:tav>
                                      </p:tavLst>
                                    </p:anim>
                                    <p:anim calcmode="lin" valueType="num">
                                      <p:cBhvr>
                                        <p:cTn id="66" dur="1000" fill="hold"/>
                                        <p:tgtEl>
                                          <p:spTgt spid="43"/>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up)">
                                      <p:cBhvr>
                                        <p:cTn id="70" dur="500"/>
                                        <p:tgtEl>
                                          <p:spTgt spid="40"/>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up)">
                                      <p:cBhvr>
                                        <p:cTn id="73" dur="500"/>
                                        <p:tgtEl>
                                          <p:spTgt spid="42"/>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down)">
                                      <p:cBhvr>
                                        <p:cTn id="76" dur="500"/>
                                        <p:tgtEl>
                                          <p:spTgt spid="44"/>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down)">
                                      <p:cBhvr>
                                        <p:cTn id="7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autoUpdateAnimBg="0"/>
      <p:bldP spid="26" grpId="0"/>
      <p:bldP spid="39" grpId="0" autoUpdateAnimBg="0"/>
      <p:bldP spid="40" grpId="0" autoUpdateAnimBg="0"/>
      <p:bldP spid="41" grpId="0" autoUpdateAnimBg="0"/>
      <p:bldP spid="42" grpId="0" autoUpdateAnimBg="0"/>
      <p:bldP spid="43" grpId="0" autoUpdateAnimBg="0"/>
      <p:bldP spid="44" grpId="0" autoUpdateAnimBg="0"/>
      <p:bldP spid="45" grpId="0" autoUpdateAnimBg="0"/>
      <p:bldP spid="4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40504" y="2606651"/>
            <a:ext cx="3570208"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完成情况</a:t>
            </a:r>
          </a:p>
        </p:txBody>
      </p:sp>
      <p:sp>
        <p:nvSpPr>
          <p:cNvPr id="5" name="矩形 4"/>
          <p:cNvSpPr/>
          <p:nvPr/>
        </p:nvSpPr>
        <p:spPr>
          <a:xfrm>
            <a:off x="4566076" y="3714647"/>
            <a:ext cx="4333238" cy="830997"/>
          </a:xfrm>
          <a:prstGeom prst="rect">
            <a:avLst/>
          </a:prstGeom>
        </p:spPr>
        <p:txBody>
          <a:bodyPr wrap="none">
            <a:spAutoFit/>
          </a:bodyPr>
          <a:lstStyle/>
          <a:p>
            <a:pPr>
              <a:defRPr/>
            </a:pPr>
            <a:r>
              <a:rPr lang="en-US" altLang="zh-CN" sz="4800"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completion</a:t>
            </a:r>
          </a:p>
        </p:txBody>
      </p:sp>
      <p:cxnSp>
        <p:nvCxnSpPr>
          <p:cNvPr id="7" name="直接连接符 6"/>
          <p:cNvCxnSpPr/>
          <p:nvPr/>
        </p:nvCxnSpPr>
        <p:spPr>
          <a:xfrm>
            <a:off x="4720855" y="3735913"/>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7"/>
          <p:cNvSpPr/>
          <p:nvPr/>
        </p:nvSpPr>
        <p:spPr>
          <a:xfrm rot="8301290">
            <a:off x="3382268" y="2150983"/>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文本框 8"/>
          <p:cNvSpPr txBox="1"/>
          <p:nvPr/>
        </p:nvSpPr>
        <p:spPr>
          <a:xfrm>
            <a:off x="2745634" y="775381"/>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2</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val="35455096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aphicFrame>
        <p:nvGraphicFramePr>
          <p:cNvPr id="6" name="图表 5"/>
          <p:cNvGraphicFramePr/>
          <p:nvPr>
            <p:extLst>
              <p:ext uri="{D42A27DB-BD31-4B8C-83A1-F6EECF244321}">
                <p14:modId xmlns:p14="http://schemas.microsoft.com/office/powerpoint/2010/main" val="382393110"/>
              </p:ext>
            </p:extLst>
          </p:nvPr>
        </p:nvGraphicFramePr>
        <p:xfrm>
          <a:off x="2095431" y="1557338"/>
          <a:ext cx="8128000" cy="4203207"/>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32"/>
          <p:cNvSpPr txBox="1"/>
          <p:nvPr/>
        </p:nvSpPr>
        <p:spPr>
          <a:xfrm>
            <a:off x="2603580" y="5932981"/>
            <a:ext cx="6984839" cy="308991"/>
          </a:xfrm>
          <a:prstGeom prst="rect">
            <a:avLst/>
          </a:prstGeom>
          <a:noFill/>
        </p:spPr>
        <p:txBody>
          <a:bodyPr wrap="square" lIns="91436" tIns="45718" rIns="91436" bIns="45718" rtlCol="0">
            <a:spAutoFit/>
          </a:bodyPr>
          <a:lstStyle/>
          <a:p>
            <a:pPr defTabSz="1218804">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您的内容打在这里，或者通过复制您的文本后，在此框中选择粘贴，并选择只保留文字。您的</a:t>
            </a:r>
            <a:r>
              <a:rPr lang="zh-CN" altLang="en-US" sz="1200" kern="0">
                <a:latin typeface="微软雅黑" pitchFamily="34" charset="-122"/>
                <a:ea typeface="微软雅黑" pitchFamily="34" charset="-122"/>
              </a:rPr>
              <a:t>内容</a:t>
            </a:r>
            <a:r>
              <a:rPr lang="zh-CN" altLang="en-US" sz="1200" kern="0" smtClean="0">
                <a:latin typeface="微软雅黑" pitchFamily="34" charset="-122"/>
                <a:ea typeface="微软雅黑" pitchFamily="34" charset="-122"/>
              </a:rPr>
              <a:t>打</a:t>
            </a:r>
            <a:endParaRPr lang="zh-CN" altLang="en-US" sz="1200" kern="0">
              <a:latin typeface="微软雅黑" pitchFamily="34" charset="-122"/>
              <a:ea typeface="微软雅黑" pitchFamily="34" charset="-122"/>
            </a:endParaRPr>
          </a:p>
        </p:txBody>
      </p:sp>
    </p:spTree>
    <p:extLst>
      <p:ext uri="{BB962C8B-B14F-4D97-AF65-F5344CB8AC3E}">
        <p14:creationId xmlns:p14="http://schemas.microsoft.com/office/powerpoint/2010/main" val="25765436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035c721eca47be590eec64369db2d5f432d4fd"/>
</p:tagLst>
</file>

<file path=ppt/theme/theme1.xml><?xml version="1.0" encoding="utf-8"?>
<a:theme xmlns:a="http://schemas.openxmlformats.org/drawingml/2006/main" name="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1816</Words>
  <Application>Microsoft Office PowerPoint</Application>
  <PresentationFormat>自定义</PresentationFormat>
  <Paragraphs>244</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https://shop58478898.taobao.com/</Manager>
  <Company>https://shop58478898.taobao.com/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https://shop58478898.taobao.com/</dc:title>
  <dc:subject>https://shop58478898.taobao.com/</dc:subject>
  <dc:creator>https://shop58478898.taobao.com/</dc:creator>
  <cp:keywords>https://shop58478898.taobao.com/</cp:keywords>
  <dc:description>https://shop58478898.taobao.com/</dc:description>
  <cp:lastModifiedBy>MC</cp:lastModifiedBy>
  <cp:revision>158</cp:revision>
  <dcterms:created xsi:type="dcterms:W3CDTF">2016-04-12T11:33:18Z</dcterms:created>
  <dcterms:modified xsi:type="dcterms:W3CDTF">2016-08-10T02:15:19Z</dcterms:modified>
  <cp:category>https://shop58478898.taobao.com/</cp:category>
</cp:coreProperties>
</file>