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97" r:id="rId2"/>
    <p:sldId id="258" r:id="rId3"/>
    <p:sldId id="298" r:id="rId4"/>
    <p:sldId id="264" r:id="rId5"/>
    <p:sldId id="268" r:id="rId6"/>
    <p:sldId id="269" r:id="rId7"/>
    <p:sldId id="270" r:id="rId8"/>
    <p:sldId id="271" r:id="rId9"/>
    <p:sldId id="272" r:id="rId10"/>
    <p:sldId id="301" r:id="rId11"/>
    <p:sldId id="265" r:id="rId12"/>
    <p:sldId id="273" r:id="rId13"/>
    <p:sldId id="274" r:id="rId14"/>
    <p:sldId id="299" r:id="rId15"/>
    <p:sldId id="266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300" r:id="rId31"/>
    <p:sldId id="267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63" r:id="rId41"/>
  </p:sldIdLst>
  <p:sldSz cx="9144000" cy="5143500" type="screen16x9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C83C"/>
    <a:srgbClr val="3CBEB4"/>
    <a:srgbClr val="FFAF28"/>
    <a:srgbClr val="FA46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959" autoAdjust="0"/>
  </p:normalViewPr>
  <p:slideViewPr>
    <p:cSldViewPr>
      <p:cViewPr>
        <p:scale>
          <a:sx n="80" d="100"/>
          <a:sy n="80" d="100"/>
        </p:scale>
        <p:origin x="-1074" y="-2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B59220-B7A5-4F95-90F2-75F8F6C6D99D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EBEFB4-489C-43A9-B742-A8F8BFFE7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156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1088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8279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0375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7033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9443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5262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7688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3671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1197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9116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181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5911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5208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5780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8769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1992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4637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9464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2369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394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4531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710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081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8216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60480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731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2752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34697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413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0231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99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743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1762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813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EBEFB4-489C-43A9-B742-A8F8BFFE761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607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7C4C-8513-4829-A8E2-2445BE7FAAD1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34BDD-752A-4203-93FB-7C901CFB19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5699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7C4C-8513-4829-A8E2-2445BE7FAAD1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34BDD-752A-4203-93FB-7C901CFB19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186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7C4C-8513-4829-A8E2-2445BE7FAAD1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34BDD-752A-4203-93FB-7C901CFB19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206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2083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714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855720" y="850501"/>
            <a:ext cx="1752600" cy="302045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90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33415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7C4C-8513-4829-A8E2-2445BE7FAAD1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34BDD-752A-4203-93FB-7C901CFB19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106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7C4C-8513-4829-A8E2-2445BE7FAAD1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34BDD-752A-4203-93FB-7C901CFB19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204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7C4C-8513-4829-A8E2-2445BE7FAAD1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34BDD-752A-4203-93FB-7C901CFB19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71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7C4C-8513-4829-A8E2-2445BE7FAAD1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34BDD-752A-4203-93FB-7C901CFB19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339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7C4C-8513-4829-A8E2-2445BE7FAAD1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34BDD-752A-4203-93FB-7C901CFB19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433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A7C4C-8513-4829-A8E2-2445BE7FAAD1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34BDD-752A-4203-93FB-7C901CFB19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162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067566" y="1251099"/>
            <a:ext cx="1347237" cy="1347237"/>
            <a:chOff x="1835696" y="1347614"/>
            <a:chExt cx="1347237" cy="1347237"/>
          </a:xfrm>
        </p:grpSpPr>
        <p:grpSp>
          <p:nvGrpSpPr>
            <p:cNvPr id="2" name="组合 1"/>
            <p:cNvGrpSpPr/>
            <p:nvPr/>
          </p:nvGrpSpPr>
          <p:grpSpPr>
            <a:xfrm>
              <a:off x="1835696" y="1347614"/>
              <a:ext cx="1347237" cy="1347237"/>
              <a:chOff x="1899397" y="1624948"/>
              <a:chExt cx="1347237" cy="134723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" name="椭圆 2"/>
              <p:cNvSpPr/>
              <p:nvPr/>
            </p:nvSpPr>
            <p:spPr>
              <a:xfrm>
                <a:off x="1899397" y="1624948"/>
                <a:ext cx="1347237" cy="1347237"/>
              </a:xfrm>
              <a:prstGeom prst="ellipse">
                <a:avLst/>
              </a:prstGeom>
              <a:solidFill>
                <a:srgbClr val="FFFFFF">
                  <a:lumMod val="9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1997046" y="1724988"/>
                <a:ext cx="1147157" cy="1147157"/>
              </a:xfrm>
              <a:prstGeom prst="ellipse">
                <a:avLst/>
              </a:prstGeom>
              <a:solidFill>
                <a:srgbClr val="3CBEB4"/>
              </a:solidFill>
              <a:ln w="25400" cap="flat" cmpd="sng" algn="ctr">
                <a:noFill/>
                <a:prstDash val="solid"/>
              </a:ln>
              <a:effectLst>
                <a:innerShdw dist="114300" dir="13500000">
                  <a:srgbClr val="FFBF53">
                    <a:lumMod val="50000"/>
                    <a:alpha val="50000"/>
                  </a:srgb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8" name="文本框 32"/>
            <p:cNvSpPr txBox="1"/>
            <p:nvPr/>
          </p:nvSpPr>
          <p:spPr bwMode="auto">
            <a:xfrm flipH="1">
              <a:off x="2051720" y="1563638"/>
              <a:ext cx="955614" cy="1066446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教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12617" y="1251099"/>
            <a:ext cx="1347237" cy="1347237"/>
            <a:chOff x="3330819" y="1347614"/>
            <a:chExt cx="1347237" cy="1347237"/>
          </a:xfrm>
        </p:grpSpPr>
        <p:grpSp>
          <p:nvGrpSpPr>
            <p:cNvPr id="9" name="组合 8"/>
            <p:cNvGrpSpPr/>
            <p:nvPr/>
          </p:nvGrpSpPr>
          <p:grpSpPr>
            <a:xfrm>
              <a:off x="3330819" y="1347614"/>
              <a:ext cx="1347237" cy="1347237"/>
              <a:chOff x="3351734" y="1624948"/>
              <a:chExt cx="1347237" cy="134723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椭圆 9"/>
              <p:cNvSpPr/>
              <p:nvPr/>
            </p:nvSpPr>
            <p:spPr>
              <a:xfrm>
                <a:off x="3351734" y="1624948"/>
                <a:ext cx="1347237" cy="1347237"/>
              </a:xfrm>
              <a:prstGeom prst="ellipse">
                <a:avLst/>
              </a:prstGeom>
              <a:solidFill>
                <a:srgbClr val="FFFFFF">
                  <a:lumMod val="9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451774" y="1724988"/>
                <a:ext cx="1147157" cy="1147157"/>
              </a:xfrm>
              <a:prstGeom prst="ellipse">
                <a:avLst/>
              </a:prstGeom>
              <a:solidFill>
                <a:srgbClr val="96C83C"/>
              </a:solidFill>
              <a:ln w="25400" cap="flat" cmpd="sng" algn="ctr">
                <a:noFill/>
                <a:prstDash val="solid"/>
              </a:ln>
              <a:effectLst>
                <a:innerShdw dist="114300" dir="13500000">
                  <a:srgbClr val="01B3C5">
                    <a:lumMod val="50000"/>
                    <a:alpha val="50000"/>
                  </a:srgb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9" name="文本框 33"/>
            <p:cNvSpPr txBox="1"/>
            <p:nvPr/>
          </p:nvSpPr>
          <p:spPr bwMode="auto">
            <a:xfrm flipH="1">
              <a:off x="3563888" y="1563638"/>
              <a:ext cx="955614" cy="1066446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学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587846" y="1251099"/>
            <a:ext cx="1347237" cy="1347237"/>
            <a:chOff x="4767109" y="1347614"/>
            <a:chExt cx="1347237" cy="1347237"/>
          </a:xfrm>
        </p:grpSpPr>
        <p:grpSp>
          <p:nvGrpSpPr>
            <p:cNvPr id="15" name="组合 14"/>
            <p:cNvGrpSpPr/>
            <p:nvPr/>
          </p:nvGrpSpPr>
          <p:grpSpPr>
            <a:xfrm>
              <a:off x="4767109" y="1347614"/>
              <a:ext cx="1347237" cy="1347237"/>
              <a:chOff x="4806461" y="1624948"/>
              <a:chExt cx="1347237" cy="134723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6" name="椭圆 15"/>
              <p:cNvSpPr/>
              <p:nvPr/>
            </p:nvSpPr>
            <p:spPr>
              <a:xfrm>
                <a:off x="4806461" y="1624948"/>
                <a:ext cx="1347237" cy="1347237"/>
              </a:xfrm>
              <a:prstGeom prst="ellipse">
                <a:avLst/>
              </a:prstGeom>
              <a:solidFill>
                <a:srgbClr val="FFFFFF">
                  <a:lumMod val="9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906501" y="1724988"/>
                <a:ext cx="1147157" cy="1147157"/>
              </a:xfrm>
              <a:prstGeom prst="ellipse">
                <a:avLst/>
              </a:prstGeom>
              <a:solidFill>
                <a:srgbClr val="FFAF28"/>
              </a:solidFill>
              <a:ln w="25400" cap="flat" cmpd="sng" algn="ctr">
                <a:noFill/>
                <a:prstDash val="solid"/>
              </a:ln>
              <a:effectLst>
                <a:innerShdw dist="114300" dir="13500000">
                  <a:srgbClr val="F17475">
                    <a:lumMod val="50000"/>
                    <a:alpha val="50000"/>
                  </a:srgb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0" name="文本框 34"/>
            <p:cNvSpPr txBox="1"/>
            <p:nvPr/>
          </p:nvSpPr>
          <p:spPr bwMode="auto">
            <a:xfrm flipH="1">
              <a:off x="4984538" y="1563638"/>
              <a:ext cx="955614" cy="1066446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设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883990" y="1251099"/>
            <a:ext cx="1347237" cy="1347237"/>
            <a:chOff x="6279277" y="1347614"/>
            <a:chExt cx="1347237" cy="1347237"/>
          </a:xfrm>
        </p:grpSpPr>
        <p:grpSp>
          <p:nvGrpSpPr>
            <p:cNvPr id="21" name="组合 20"/>
            <p:cNvGrpSpPr/>
            <p:nvPr/>
          </p:nvGrpSpPr>
          <p:grpSpPr>
            <a:xfrm>
              <a:off x="6279277" y="1347614"/>
              <a:ext cx="1347237" cy="1347237"/>
              <a:chOff x="6261189" y="1624948"/>
              <a:chExt cx="1347237" cy="134723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椭圆 21"/>
              <p:cNvSpPr/>
              <p:nvPr/>
            </p:nvSpPr>
            <p:spPr>
              <a:xfrm>
                <a:off x="6261189" y="1624948"/>
                <a:ext cx="1347237" cy="1347237"/>
              </a:xfrm>
              <a:prstGeom prst="ellipse">
                <a:avLst/>
              </a:prstGeom>
              <a:solidFill>
                <a:srgbClr val="FFFFFF">
                  <a:lumMod val="9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6361229" y="1724988"/>
                <a:ext cx="1147157" cy="1147157"/>
              </a:xfrm>
              <a:prstGeom prst="ellipse">
                <a:avLst/>
              </a:prstGeom>
              <a:solidFill>
                <a:srgbClr val="FA4655"/>
              </a:solidFill>
              <a:ln w="25400" cap="flat" cmpd="sng" algn="ctr">
                <a:noFill/>
                <a:prstDash val="solid"/>
              </a:ln>
              <a:effectLst>
                <a:innerShdw dist="114300" dir="13500000">
                  <a:srgbClr val="77448C">
                    <a:lumMod val="50000"/>
                    <a:alpha val="50000"/>
                  </a:srgb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1" name="文本框 35"/>
            <p:cNvSpPr txBox="1"/>
            <p:nvPr/>
          </p:nvSpPr>
          <p:spPr bwMode="auto">
            <a:xfrm flipH="1">
              <a:off x="6516216" y="1563638"/>
              <a:ext cx="955614" cy="1066446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计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786406" y="1894599"/>
            <a:ext cx="323769" cy="322542"/>
            <a:chOff x="3768359" y="1725446"/>
            <a:chExt cx="1930605" cy="1930605"/>
          </a:xfrm>
        </p:grpSpPr>
        <p:sp>
          <p:nvSpPr>
            <p:cNvPr id="36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rgbClr val="0E647C">
                    <a:lumMod val="5000"/>
                    <a:lumOff val="95000"/>
                  </a:srgbClr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ln w="22225" cap="flat" cmpd="sng" algn="ctr">
              <a:solidFill>
                <a:sysClr val="window" lastClr="FFFFFF"/>
              </a:solidFill>
              <a:prstDash val="solid"/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7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EA610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59851" y="1694373"/>
            <a:ext cx="226555" cy="225696"/>
            <a:chOff x="3768359" y="1725446"/>
            <a:chExt cx="1930605" cy="1930605"/>
          </a:xfrm>
          <a:solidFill>
            <a:srgbClr val="EA5E66"/>
          </a:solidFill>
        </p:grpSpPr>
        <p:sp>
          <p:nvSpPr>
            <p:cNvPr id="39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pFill/>
            <a:ln w="22225" cap="flat" cmpd="sng" algn="ctr">
              <a:solidFill>
                <a:sysClr val="window" lastClr="FFFFFF"/>
              </a:solidFill>
              <a:prstDash val="solid"/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0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grpFill/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315697" y="1227975"/>
            <a:ext cx="162357" cy="161741"/>
            <a:chOff x="3768359" y="1725446"/>
            <a:chExt cx="1930605" cy="1930605"/>
          </a:xfrm>
        </p:grpSpPr>
        <p:sp>
          <p:nvSpPr>
            <p:cNvPr id="42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rgbClr val="0E647C">
                    <a:lumMod val="5000"/>
                    <a:lumOff val="95000"/>
                  </a:srgbClr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ln w="22225" cap="flat" cmpd="sng" algn="ctr">
              <a:solidFill>
                <a:sysClr val="window" lastClr="FFFFFF"/>
              </a:solidFill>
              <a:prstDash val="solid"/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3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EA610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422184" y="1206764"/>
            <a:ext cx="231673" cy="230795"/>
            <a:chOff x="3768359" y="1725446"/>
            <a:chExt cx="1930605" cy="1930605"/>
          </a:xfrm>
        </p:grpSpPr>
        <p:sp>
          <p:nvSpPr>
            <p:cNvPr id="45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rgbClr val="0E647C">
                    <a:lumMod val="5000"/>
                    <a:lumOff val="95000"/>
                  </a:srgbClr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ln w="22225" cap="flat" cmpd="sng" algn="ctr">
              <a:solidFill>
                <a:sysClr val="window" lastClr="FFFFFF"/>
              </a:solidFill>
              <a:prstDash val="solid"/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6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7636B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587846" y="2406378"/>
            <a:ext cx="199933" cy="199176"/>
            <a:chOff x="3768359" y="1725446"/>
            <a:chExt cx="1930605" cy="1930605"/>
          </a:xfrm>
        </p:grpSpPr>
        <p:sp>
          <p:nvSpPr>
            <p:cNvPr id="48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rgbClr val="0E647C">
                    <a:lumMod val="5000"/>
                    <a:lumOff val="95000"/>
                  </a:srgbClr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ln w="22225" cap="flat" cmpd="sng" algn="ctr">
              <a:solidFill>
                <a:sysClr val="window" lastClr="FFFFFF"/>
              </a:solidFill>
              <a:prstDash val="solid"/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9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00A2B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399531" y="2400498"/>
            <a:ext cx="205684" cy="204905"/>
            <a:chOff x="3768359" y="1725446"/>
            <a:chExt cx="1930605" cy="1930605"/>
          </a:xfrm>
        </p:grpSpPr>
        <p:sp>
          <p:nvSpPr>
            <p:cNvPr id="51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rgbClr val="0E647C">
                    <a:lumMod val="5000"/>
                    <a:lumOff val="95000"/>
                  </a:srgbClr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ln w="22225" cap="flat" cmpd="sng" algn="ctr">
              <a:solidFill>
                <a:sysClr val="window" lastClr="FFFFFF"/>
              </a:solidFill>
              <a:prstDash val="solid"/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2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7636B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659623" y="1336678"/>
            <a:ext cx="202531" cy="201763"/>
            <a:chOff x="3768359" y="1725446"/>
            <a:chExt cx="1930605" cy="1930605"/>
          </a:xfrm>
        </p:grpSpPr>
        <p:sp>
          <p:nvSpPr>
            <p:cNvPr id="54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rgbClr val="0E647C">
                    <a:lumMod val="5000"/>
                    <a:lumOff val="95000"/>
                  </a:srgbClr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ln w="22225" cap="flat" cmpd="sng" algn="ctr">
              <a:solidFill>
                <a:sysClr val="window" lastClr="FFFFFF"/>
              </a:solidFill>
              <a:prstDash val="solid"/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935083" y="2502950"/>
            <a:ext cx="178946" cy="178268"/>
            <a:chOff x="3768359" y="1725446"/>
            <a:chExt cx="1930605" cy="1930605"/>
          </a:xfrm>
        </p:grpSpPr>
        <p:sp>
          <p:nvSpPr>
            <p:cNvPr id="57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rgbClr val="0E647C">
                    <a:lumMod val="5000"/>
                    <a:lumOff val="95000"/>
                  </a:srgbClr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ln w="22225" cap="flat" cmpd="sng" algn="ctr">
              <a:solidFill>
                <a:sysClr val="window" lastClr="FFFFFF"/>
              </a:solidFill>
              <a:prstDash val="solid"/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8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00A2B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131187" y="2055869"/>
            <a:ext cx="323769" cy="322542"/>
            <a:chOff x="3768359" y="1725446"/>
            <a:chExt cx="1930605" cy="1930605"/>
          </a:xfrm>
        </p:grpSpPr>
        <p:sp>
          <p:nvSpPr>
            <p:cNvPr id="60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rgbClr val="0E647C">
                    <a:lumMod val="5000"/>
                    <a:lumOff val="95000"/>
                  </a:srgbClr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ln w="22225" cap="flat" cmpd="sng" algn="ctr">
              <a:solidFill>
                <a:sysClr val="window" lastClr="FFFFFF"/>
              </a:solidFill>
              <a:prstDash val="solid"/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1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7636B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397637" y="1694374"/>
            <a:ext cx="226555" cy="225696"/>
            <a:chOff x="3768359" y="1725446"/>
            <a:chExt cx="1930605" cy="1930605"/>
          </a:xfrm>
        </p:grpSpPr>
        <p:sp>
          <p:nvSpPr>
            <p:cNvPr id="63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rgbClr val="0E647C">
                    <a:lumMod val="5000"/>
                    <a:lumOff val="95000"/>
                  </a:srgbClr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ln w="22225" cap="flat" cmpd="sng" algn="ctr">
              <a:solidFill>
                <a:sysClr val="window" lastClr="FFFFFF"/>
              </a:solidFill>
              <a:prstDash val="solid"/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FDA93E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794019" y="1773436"/>
            <a:ext cx="162357" cy="161741"/>
            <a:chOff x="3768359" y="1725446"/>
            <a:chExt cx="1930605" cy="1930605"/>
          </a:xfrm>
        </p:grpSpPr>
        <p:sp>
          <p:nvSpPr>
            <p:cNvPr id="66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rgbClr val="0E647C">
                    <a:lumMod val="5000"/>
                    <a:lumOff val="95000"/>
                  </a:srgbClr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ln w="22225" cap="flat" cmpd="sng" algn="ctr">
              <a:solidFill>
                <a:sysClr val="window" lastClr="FFFFFF"/>
              </a:solidFill>
              <a:prstDash val="solid"/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0094A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201643" y="1894128"/>
            <a:ext cx="162357" cy="161741"/>
            <a:chOff x="3768359" y="1725446"/>
            <a:chExt cx="1930605" cy="1930605"/>
          </a:xfrm>
        </p:grpSpPr>
        <p:sp>
          <p:nvSpPr>
            <p:cNvPr id="69" name="Oval 5"/>
            <p:cNvSpPr>
              <a:spLocks noChangeArrowheads="1"/>
            </p:cNvSpPr>
            <p:nvPr/>
          </p:nvSpPr>
          <p:spPr bwMode="auto">
            <a:xfrm>
              <a:off x="3768359" y="1725446"/>
              <a:ext cx="1930605" cy="1930605"/>
            </a:xfrm>
            <a:prstGeom prst="ellipse">
              <a:avLst/>
            </a:prstGeom>
            <a:gradFill>
              <a:gsLst>
                <a:gs pos="0">
                  <a:srgbClr val="0E647C">
                    <a:lumMod val="5000"/>
                    <a:lumOff val="95000"/>
                  </a:srgbClr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ln w="22225" cap="flat" cmpd="sng" algn="ctr">
              <a:solidFill>
                <a:sysClr val="window" lastClr="FFFFFF"/>
              </a:solidFill>
              <a:prstDash val="solid"/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" name="Oval 5"/>
            <p:cNvSpPr>
              <a:spLocks noChangeArrowheads="1"/>
            </p:cNvSpPr>
            <p:nvPr/>
          </p:nvSpPr>
          <p:spPr bwMode="auto">
            <a:xfrm>
              <a:off x="3823758" y="1780845"/>
              <a:ext cx="1819806" cy="1819806"/>
            </a:xfrm>
            <a:prstGeom prst="ellipse">
              <a:avLst/>
            </a:prstGeom>
            <a:solidFill>
              <a:srgbClr val="0094A3"/>
            </a:solidFill>
            <a:ln>
              <a:noFill/>
            </a:ln>
            <a:effectLst>
              <a:innerShdw blurRad="88900" dist="50800" dir="16200000">
                <a:prstClr val="black">
                  <a:alpha val="3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2" name="圆角矩形 71"/>
          <p:cNvSpPr/>
          <p:nvPr/>
        </p:nvSpPr>
        <p:spPr>
          <a:xfrm>
            <a:off x="1994916" y="2935791"/>
            <a:ext cx="5439775" cy="504056"/>
          </a:xfrm>
          <a:prstGeom prst="roundRect">
            <a:avLst>
              <a:gd name="adj" fmla="val 42270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txBody>
          <a:bodyPr lIns="91426" tIns="45712" rIns="91426" bIns="4571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411760" y="2920934"/>
            <a:ext cx="4830141" cy="523204"/>
          </a:xfrm>
          <a:prstGeom prst="rect">
            <a:avLst/>
          </a:prstGeom>
          <a:noFill/>
        </p:spPr>
        <p:txBody>
          <a:bodyPr wrap="none" lIns="91426" tIns="45712" rIns="91426" bIns="45712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精致信息化教学设计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PPT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模板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834483" y="2907283"/>
            <a:ext cx="720079" cy="574619"/>
            <a:chOff x="899592" y="2377261"/>
            <a:chExt cx="720079" cy="57461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5" name="圆角矩形 74"/>
            <p:cNvSpPr/>
            <p:nvPr/>
          </p:nvSpPr>
          <p:spPr>
            <a:xfrm>
              <a:off x="899592" y="2377261"/>
              <a:ext cx="720079" cy="574619"/>
            </a:xfrm>
            <a:prstGeom prst="roundRect">
              <a:avLst>
                <a:gd name="adj" fmla="val 42270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920241" y="2397813"/>
              <a:ext cx="681258" cy="533516"/>
            </a:xfrm>
            <a:prstGeom prst="roundRect">
              <a:avLst>
                <a:gd name="adj" fmla="val 42270"/>
              </a:avLst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pic>
        <p:nvPicPr>
          <p:cNvPr id="77" name="Picture 2" descr="C:\Users\Administrator\Desktop\手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1715331" y="3007800"/>
            <a:ext cx="2959860" cy="2876318"/>
          </a:xfrm>
          <a:prstGeom prst="rect">
            <a:avLst/>
          </a:prstGeom>
          <a:noFill/>
        </p:spPr>
      </p:pic>
      <p:sp>
        <p:nvSpPr>
          <p:cNvPr id="78" name="TextBox 7"/>
          <p:cNvSpPr>
            <a:spLocks noChangeArrowheads="1"/>
          </p:cNvSpPr>
          <p:nvPr/>
        </p:nvSpPr>
        <p:spPr bwMode="auto">
          <a:xfrm>
            <a:off x="3131940" y="3627363"/>
            <a:ext cx="3080727" cy="530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alpha val="7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square" lIns="68571" tIns="34285" rIns="68571" bIns="34285">
            <a:spAutoFit/>
          </a:bodyPr>
          <a:lstStyle/>
          <a:p>
            <a:pPr eaLnBrk="0" hangingPunct="0"/>
            <a:r>
              <a:rPr lang="zh-CN" altLang="en-US" sz="3000" b="1" dirty="0" smtClean="0">
                <a:solidFill>
                  <a:srgbClr val="006CB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输入您学校名称</a:t>
            </a:r>
            <a:endParaRPr lang="zh-CN" altLang="en-US" sz="3000" b="1" dirty="0">
              <a:solidFill>
                <a:srgbClr val="006CB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"/>
          <p:cNvSpPr>
            <a:spLocks noChangeArrowheads="1"/>
          </p:cNvSpPr>
          <p:nvPr/>
        </p:nvSpPr>
        <p:spPr bwMode="auto">
          <a:xfrm>
            <a:off x="1979712" y="4229313"/>
            <a:ext cx="518457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适用于教学方案、教学课程、信息化教学</a:t>
            </a:r>
            <a:r>
              <a:rPr kumimoji="0" lang="en-US" altLang="zh-CN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模板等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151439" y="-668610"/>
            <a:ext cx="815287" cy="338395"/>
          </a:xfrm>
          <a:prstGeom prst="rect">
            <a:avLst/>
          </a:prstGeom>
          <a:noFill/>
        </p:spPr>
        <p:txBody>
          <a:bodyPr wrap="none" lIns="60801" tIns="30401" rIns="60801" bIns="30401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pic>
        <p:nvPicPr>
          <p:cNvPr id="81" name="Track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46917" y="-6686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01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25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5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25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75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500"/>
                            </p:stCondLst>
                            <p:childTnLst>
                              <p:par>
                                <p:cTn id="1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78691E-6 L 0.575 -4.78691E-6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50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93827E-6 L 0.58351 4.93827E-6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500"/>
                            </p:stCondLst>
                            <p:childTnLst>
                              <p:par>
                                <p:cTn id="123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500"/>
                            </p:stCondLst>
                            <p:childTnLst>
                              <p:par>
                                <p:cTn id="1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500"/>
                            </p:stCondLst>
                            <p:childTnLst>
                              <p:par>
                                <p:cTn id="13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15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8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</p:childTnLst>
        </p:cTn>
      </p:par>
    </p:tnLst>
    <p:bldLst>
      <p:bldP spid="72" grpId="0" animBg="1"/>
      <p:bldP spid="73" grpId="0"/>
      <p:bldP spid="78" grpId="0"/>
      <p:bldP spid="79" grpId="0"/>
      <p:bldP spid="8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4"/>
          <p:cNvGrpSpPr/>
          <p:nvPr/>
        </p:nvGrpSpPr>
        <p:grpSpPr>
          <a:xfrm>
            <a:off x="1459361" y="3026407"/>
            <a:ext cx="2449383" cy="1543015"/>
            <a:chOff x="1883843" y="-1619100"/>
            <a:chExt cx="4894762" cy="3083508"/>
          </a:xfrm>
        </p:grpSpPr>
        <p:sp>
          <p:nvSpPr>
            <p:cNvPr id="3" name="Rounded Rectangle 75"/>
            <p:cNvSpPr/>
            <p:nvPr/>
          </p:nvSpPr>
          <p:spPr>
            <a:xfrm>
              <a:off x="1883843" y="-1619100"/>
              <a:ext cx="4894762" cy="30835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6491C8">
                    <a:lumMod val="50000"/>
                  </a:srgbClr>
                </a:gs>
                <a:gs pos="100000">
                  <a:srgbClr val="6491C8">
                    <a:lumMod val="7500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4" name="Rounded Rectangle 76"/>
            <p:cNvSpPr/>
            <p:nvPr/>
          </p:nvSpPr>
          <p:spPr>
            <a:xfrm>
              <a:off x="1883843" y="-1619099"/>
              <a:ext cx="4894762" cy="503713"/>
            </a:xfrm>
            <a:prstGeom prst="roundRect">
              <a:avLst>
                <a:gd name="adj" fmla="val 0"/>
              </a:avLst>
            </a:prstGeom>
            <a:solidFill>
              <a:srgbClr val="0101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5" name="Oval 77"/>
            <p:cNvSpPr/>
            <p:nvPr/>
          </p:nvSpPr>
          <p:spPr>
            <a:xfrm>
              <a:off x="2040805" y="-1462800"/>
              <a:ext cx="159750" cy="15975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6" name="Oval 78"/>
            <p:cNvSpPr/>
            <p:nvPr/>
          </p:nvSpPr>
          <p:spPr>
            <a:xfrm>
              <a:off x="2294525" y="-1462800"/>
              <a:ext cx="159750" cy="159750"/>
            </a:xfrm>
            <a:prstGeom prst="ellipse">
              <a:avLst/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7" name="Oval 79"/>
            <p:cNvSpPr/>
            <p:nvPr/>
          </p:nvSpPr>
          <p:spPr>
            <a:xfrm>
              <a:off x="2557642" y="-1462800"/>
              <a:ext cx="159750" cy="159750"/>
            </a:xfrm>
            <a:prstGeom prst="ellipse">
              <a:avLst/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8" name="Rounded Rectangle 80"/>
            <p:cNvSpPr/>
            <p:nvPr/>
          </p:nvSpPr>
          <p:spPr>
            <a:xfrm>
              <a:off x="2905333" y="-1457449"/>
              <a:ext cx="3674239" cy="159750"/>
            </a:xfrm>
            <a:prstGeom prst="roundRect">
              <a:avLst>
                <a:gd name="adj" fmla="val 50000"/>
              </a:avLst>
            </a:prstGeom>
            <a:solidFill>
              <a:srgbClr val="7D828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</p:grpSp>
      <p:grpSp>
        <p:nvGrpSpPr>
          <p:cNvPr id="9" name="Group 67"/>
          <p:cNvGrpSpPr/>
          <p:nvPr/>
        </p:nvGrpSpPr>
        <p:grpSpPr>
          <a:xfrm>
            <a:off x="5220768" y="3029043"/>
            <a:ext cx="2441012" cy="1537742"/>
            <a:chOff x="1883843" y="-1619100"/>
            <a:chExt cx="4894762" cy="3083508"/>
          </a:xfrm>
        </p:grpSpPr>
        <p:sp>
          <p:nvSpPr>
            <p:cNvPr id="10" name="Rounded Rectangle 68"/>
            <p:cNvSpPr/>
            <p:nvPr/>
          </p:nvSpPr>
          <p:spPr>
            <a:xfrm>
              <a:off x="1883843" y="-1619100"/>
              <a:ext cx="4894762" cy="30835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FA4655">
                    <a:lumMod val="60000"/>
                    <a:lumOff val="40000"/>
                  </a:srgbClr>
                </a:gs>
                <a:gs pos="100000">
                  <a:srgbClr val="FA4655">
                    <a:lumMod val="7500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1" name="Rounded Rectangle 69"/>
            <p:cNvSpPr/>
            <p:nvPr/>
          </p:nvSpPr>
          <p:spPr>
            <a:xfrm>
              <a:off x="1883843" y="-1619099"/>
              <a:ext cx="4894762" cy="503713"/>
            </a:xfrm>
            <a:prstGeom prst="roundRect">
              <a:avLst>
                <a:gd name="adj" fmla="val 0"/>
              </a:avLst>
            </a:prstGeom>
            <a:solidFill>
              <a:srgbClr val="7D828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2" name="Oval 70"/>
            <p:cNvSpPr/>
            <p:nvPr/>
          </p:nvSpPr>
          <p:spPr>
            <a:xfrm>
              <a:off x="2040805" y="-1462800"/>
              <a:ext cx="159750" cy="15975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3" name="Oval 71"/>
            <p:cNvSpPr/>
            <p:nvPr/>
          </p:nvSpPr>
          <p:spPr>
            <a:xfrm>
              <a:off x="2294525" y="-1462800"/>
              <a:ext cx="159750" cy="159750"/>
            </a:xfrm>
            <a:prstGeom prst="ellipse">
              <a:avLst/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4" name="Oval 72"/>
            <p:cNvSpPr/>
            <p:nvPr/>
          </p:nvSpPr>
          <p:spPr>
            <a:xfrm>
              <a:off x="2557642" y="-1462800"/>
              <a:ext cx="159750" cy="159750"/>
            </a:xfrm>
            <a:prstGeom prst="ellipse">
              <a:avLst/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5" name="Rounded Rectangle 73"/>
            <p:cNvSpPr/>
            <p:nvPr/>
          </p:nvSpPr>
          <p:spPr>
            <a:xfrm>
              <a:off x="2905333" y="-1457449"/>
              <a:ext cx="3674239" cy="159750"/>
            </a:xfrm>
            <a:prstGeom prst="roundRect">
              <a:avLst>
                <a:gd name="adj" fmla="val 50000"/>
              </a:avLst>
            </a:prstGeom>
            <a:solidFill>
              <a:srgbClr val="7D8287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</p:grpSp>
      <p:grpSp>
        <p:nvGrpSpPr>
          <p:cNvPr id="16" name="Group 53"/>
          <p:cNvGrpSpPr/>
          <p:nvPr/>
        </p:nvGrpSpPr>
        <p:grpSpPr>
          <a:xfrm>
            <a:off x="2097723" y="2908680"/>
            <a:ext cx="2823144" cy="1778470"/>
            <a:chOff x="1883843" y="-1619100"/>
            <a:chExt cx="4894762" cy="3083508"/>
          </a:xfrm>
          <a:effectLst>
            <a:outerShdw blurRad="152400" dist="127000" dir="11040000" algn="tr" rotWithShape="0">
              <a:prstClr val="black">
                <a:alpha val="40000"/>
              </a:prstClr>
            </a:outerShdw>
          </a:effectLst>
        </p:grpSpPr>
        <p:sp>
          <p:nvSpPr>
            <p:cNvPr id="17" name="Rounded Rectangle 54"/>
            <p:cNvSpPr/>
            <p:nvPr/>
          </p:nvSpPr>
          <p:spPr>
            <a:xfrm>
              <a:off x="1883843" y="-1619100"/>
              <a:ext cx="4894762" cy="30835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3CBEB4">
                    <a:lumMod val="50000"/>
                  </a:srgbClr>
                </a:gs>
                <a:gs pos="100000">
                  <a:srgbClr val="3CBEB4">
                    <a:lumMod val="7500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8" name="Rounded Rectangle 55"/>
            <p:cNvSpPr/>
            <p:nvPr/>
          </p:nvSpPr>
          <p:spPr>
            <a:xfrm>
              <a:off x="1883843" y="-1619099"/>
              <a:ext cx="4894762" cy="503713"/>
            </a:xfrm>
            <a:prstGeom prst="roundRect">
              <a:avLst>
                <a:gd name="adj" fmla="val 0"/>
              </a:avLst>
            </a:prstGeom>
            <a:solidFill>
              <a:srgbClr val="0101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9" name="Oval 56"/>
            <p:cNvSpPr/>
            <p:nvPr/>
          </p:nvSpPr>
          <p:spPr>
            <a:xfrm>
              <a:off x="2040805" y="-1462800"/>
              <a:ext cx="159750" cy="15975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0" name="Oval 57"/>
            <p:cNvSpPr/>
            <p:nvPr/>
          </p:nvSpPr>
          <p:spPr>
            <a:xfrm>
              <a:off x="2294525" y="-1462800"/>
              <a:ext cx="159750" cy="159750"/>
            </a:xfrm>
            <a:prstGeom prst="ellipse">
              <a:avLst/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1" name="Oval 58"/>
            <p:cNvSpPr/>
            <p:nvPr/>
          </p:nvSpPr>
          <p:spPr>
            <a:xfrm>
              <a:off x="2557642" y="-1462800"/>
              <a:ext cx="159750" cy="159750"/>
            </a:xfrm>
            <a:prstGeom prst="ellipse">
              <a:avLst/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2" name="Rounded Rectangle 59"/>
            <p:cNvSpPr/>
            <p:nvPr/>
          </p:nvSpPr>
          <p:spPr>
            <a:xfrm>
              <a:off x="2905333" y="-1457449"/>
              <a:ext cx="3674239" cy="159750"/>
            </a:xfrm>
            <a:prstGeom prst="roundRect">
              <a:avLst>
                <a:gd name="adj" fmla="val 50000"/>
              </a:avLst>
            </a:prstGeom>
            <a:solidFill>
              <a:srgbClr val="7D828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</p:grpSp>
      <p:grpSp>
        <p:nvGrpSpPr>
          <p:cNvPr id="23" name="Group 52"/>
          <p:cNvGrpSpPr/>
          <p:nvPr/>
        </p:nvGrpSpPr>
        <p:grpSpPr>
          <a:xfrm>
            <a:off x="4231506" y="2908680"/>
            <a:ext cx="2823144" cy="1778470"/>
            <a:chOff x="1883843" y="-1619100"/>
            <a:chExt cx="4894762" cy="3083508"/>
          </a:xfrm>
          <a:effectLst>
            <a:outerShdw blurRad="215900" dist="139700" dir="12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Rounded Rectangle 36"/>
            <p:cNvSpPr/>
            <p:nvPr/>
          </p:nvSpPr>
          <p:spPr>
            <a:xfrm>
              <a:off x="1883843" y="-1619100"/>
              <a:ext cx="4894762" cy="30835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FFAF28">
                    <a:lumMod val="60000"/>
                    <a:lumOff val="40000"/>
                  </a:srgbClr>
                </a:gs>
                <a:gs pos="100000">
                  <a:srgbClr val="FFAF28">
                    <a:lumMod val="7500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5" name="Rounded Rectangle 37"/>
            <p:cNvSpPr/>
            <p:nvPr/>
          </p:nvSpPr>
          <p:spPr>
            <a:xfrm>
              <a:off x="1883843" y="-1619099"/>
              <a:ext cx="4894762" cy="503713"/>
            </a:xfrm>
            <a:prstGeom prst="roundRect">
              <a:avLst>
                <a:gd name="adj" fmla="val 0"/>
              </a:avLst>
            </a:prstGeom>
            <a:solidFill>
              <a:srgbClr val="7D8287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6" name="Oval 39"/>
            <p:cNvSpPr/>
            <p:nvPr/>
          </p:nvSpPr>
          <p:spPr>
            <a:xfrm>
              <a:off x="2040805" y="-1462800"/>
              <a:ext cx="159750" cy="15975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7" name="Oval 40"/>
            <p:cNvSpPr/>
            <p:nvPr/>
          </p:nvSpPr>
          <p:spPr>
            <a:xfrm>
              <a:off x="2294525" y="-1462800"/>
              <a:ext cx="159750" cy="159750"/>
            </a:xfrm>
            <a:prstGeom prst="ellipse">
              <a:avLst/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8" name="Oval 41"/>
            <p:cNvSpPr/>
            <p:nvPr/>
          </p:nvSpPr>
          <p:spPr>
            <a:xfrm>
              <a:off x="2557642" y="-1462800"/>
              <a:ext cx="159750" cy="159750"/>
            </a:xfrm>
            <a:prstGeom prst="ellipse">
              <a:avLst/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9" name="Rounded Rectangle 42"/>
            <p:cNvSpPr/>
            <p:nvPr/>
          </p:nvSpPr>
          <p:spPr>
            <a:xfrm>
              <a:off x="2905333" y="-1457449"/>
              <a:ext cx="3674239" cy="159750"/>
            </a:xfrm>
            <a:prstGeom prst="roundRect">
              <a:avLst>
                <a:gd name="adj" fmla="val 50000"/>
              </a:avLst>
            </a:prstGeom>
            <a:solidFill>
              <a:srgbClr val="7D8287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</p:grpSp>
      <p:grpSp>
        <p:nvGrpSpPr>
          <p:cNvPr id="30" name="Group 32"/>
          <p:cNvGrpSpPr/>
          <p:nvPr/>
        </p:nvGrpSpPr>
        <p:grpSpPr>
          <a:xfrm>
            <a:off x="2858386" y="2715766"/>
            <a:ext cx="3435600" cy="2164295"/>
            <a:chOff x="2579239" y="2535421"/>
            <a:chExt cx="5808490" cy="3659123"/>
          </a:xfrm>
          <a:effectLst>
            <a:outerShdw blurRad="495300" algn="tl" rotWithShape="0">
              <a:prstClr val="black">
                <a:alpha val="40000"/>
              </a:prstClr>
            </a:outerShdw>
          </a:effectLst>
        </p:grpSpPr>
        <p:grpSp>
          <p:nvGrpSpPr>
            <p:cNvPr id="31" name="Group 22"/>
            <p:cNvGrpSpPr/>
            <p:nvPr/>
          </p:nvGrpSpPr>
          <p:grpSpPr>
            <a:xfrm>
              <a:off x="2579239" y="2535421"/>
              <a:ext cx="5808490" cy="3659123"/>
              <a:chOff x="2579239" y="2535421"/>
              <a:chExt cx="5808490" cy="3659123"/>
            </a:xfrm>
          </p:grpSpPr>
          <p:sp>
            <p:nvSpPr>
              <p:cNvPr id="33" name="Rounded Rectangle 20"/>
              <p:cNvSpPr/>
              <p:nvPr/>
            </p:nvSpPr>
            <p:spPr>
              <a:xfrm>
                <a:off x="2579239" y="2535421"/>
                <a:ext cx="5808490" cy="3659123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rgbClr val="14B4EB">
                      <a:lumMod val="20000"/>
                      <a:lumOff val="80000"/>
                    </a:srgbClr>
                  </a:gs>
                  <a:gs pos="100000">
                    <a:srgbClr val="6491C8"/>
                  </a:gs>
                </a:gsLst>
                <a:lin ang="36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4" name="Rounded Rectangle 21"/>
              <p:cNvSpPr/>
              <p:nvPr/>
            </p:nvSpPr>
            <p:spPr>
              <a:xfrm>
                <a:off x="2579239" y="2535422"/>
                <a:ext cx="5808490" cy="597744"/>
              </a:xfrm>
              <a:prstGeom prst="roundRect">
                <a:avLst>
                  <a:gd name="adj" fmla="val 0"/>
                </a:avLst>
              </a:prstGeom>
              <a:solidFill>
                <a:srgbClr val="7D8287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5" name="Rounded Rectangle 18"/>
              <p:cNvSpPr/>
              <p:nvPr/>
            </p:nvSpPr>
            <p:spPr>
              <a:xfrm>
                <a:off x="4331224" y="3454019"/>
                <a:ext cx="3712745" cy="2401159"/>
              </a:xfrm>
              <a:prstGeom prst="roundRect">
                <a:avLst>
                  <a:gd name="adj" fmla="val 0"/>
                </a:avLst>
              </a:prstGeom>
              <a:solidFill>
                <a:srgbClr val="6491C8">
                  <a:lumMod val="50000"/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6" name="Oval 3"/>
              <p:cNvSpPr/>
              <p:nvPr/>
            </p:nvSpPr>
            <p:spPr>
              <a:xfrm>
                <a:off x="2765502" y="2720898"/>
                <a:ext cx="189571" cy="189571"/>
              </a:xfrm>
              <a:prstGeom prst="ellipse">
                <a:avLst/>
              </a:prstGeom>
              <a:solidFill>
                <a:srgbClr val="FA465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7" name="Oval 4"/>
              <p:cNvSpPr/>
              <p:nvPr/>
            </p:nvSpPr>
            <p:spPr>
              <a:xfrm>
                <a:off x="3066585" y="2720898"/>
                <a:ext cx="189571" cy="189571"/>
              </a:xfrm>
              <a:prstGeom prst="ellipse">
                <a:avLst/>
              </a:prstGeom>
              <a:solidFill>
                <a:srgbClr val="FFAF2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8" name="Oval 5"/>
              <p:cNvSpPr/>
              <p:nvPr/>
            </p:nvSpPr>
            <p:spPr>
              <a:xfrm>
                <a:off x="3378819" y="2720898"/>
                <a:ext cx="189571" cy="189571"/>
              </a:xfrm>
              <a:prstGeom prst="ellipse">
                <a:avLst/>
              </a:prstGeom>
              <a:solidFill>
                <a:srgbClr val="96C83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9" name="Rounded Rectangle 6"/>
              <p:cNvSpPr/>
              <p:nvPr/>
            </p:nvSpPr>
            <p:spPr>
              <a:xfrm>
                <a:off x="3791415" y="2727248"/>
                <a:ext cx="4360126" cy="18957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0" name="Rounded Rectangle 8"/>
              <p:cNvSpPr/>
              <p:nvPr/>
            </p:nvSpPr>
            <p:spPr>
              <a:xfrm>
                <a:off x="2942437" y="3454019"/>
                <a:ext cx="1273168" cy="2401159"/>
              </a:xfrm>
              <a:prstGeom prst="roundRect">
                <a:avLst>
                  <a:gd name="adj" fmla="val 0"/>
                </a:avLst>
              </a:prstGeom>
              <a:solidFill>
                <a:srgbClr val="14B4E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1" name="Rounded Rectangle 9"/>
              <p:cNvSpPr/>
              <p:nvPr/>
            </p:nvSpPr>
            <p:spPr>
              <a:xfrm>
                <a:off x="3112481" y="3802172"/>
                <a:ext cx="888878" cy="164811"/>
              </a:xfrm>
              <a:prstGeom prst="roundRect">
                <a:avLst>
                  <a:gd name="adj" fmla="val 0"/>
                </a:avLst>
              </a:prstGeom>
              <a:solidFill>
                <a:srgbClr val="6491C8">
                  <a:lumMod val="50000"/>
                  <a:alpha val="1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2" name="Rounded Rectangle 10"/>
              <p:cNvSpPr/>
              <p:nvPr/>
            </p:nvSpPr>
            <p:spPr>
              <a:xfrm>
                <a:off x="3112481" y="4187183"/>
                <a:ext cx="888878" cy="164811"/>
              </a:xfrm>
              <a:prstGeom prst="roundRect">
                <a:avLst>
                  <a:gd name="adj" fmla="val 0"/>
                </a:avLst>
              </a:prstGeom>
              <a:solidFill>
                <a:srgbClr val="6491C8">
                  <a:lumMod val="50000"/>
                  <a:alpha val="1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3" name="Rounded Rectangle 11"/>
              <p:cNvSpPr/>
              <p:nvPr/>
            </p:nvSpPr>
            <p:spPr>
              <a:xfrm>
                <a:off x="3112481" y="4572194"/>
                <a:ext cx="888878" cy="164811"/>
              </a:xfrm>
              <a:prstGeom prst="roundRect">
                <a:avLst>
                  <a:gd name="adj" fmla="val 0"/>
                </a:avLst>
              </a:prstGeom>
              <a:solidFill>
                <a:srgbClr val="6491C8">
                  <a:lumMod val="50000"/>
                  <a:alpha val="1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4" name="Rounded Rectangle 12"/>
              <p:cNvSpPr/>
              <p:nvPr/>
            </p:nvSpPr>
            <p:spPr>
              <a:xfrm>
                <a:off x="3112481" y="4957205"/>
                <a:ext cx="888878" cy="164811"/>
              </a:xfrm>
              <a:prstGeom prst="roundRect">
                <a:avLst>
                  <a:gd name="adj" fmla="val 0"/>
                </a:avLst>
              </a:prstGeom>
              <a:solidFill>
                <a:srgbClr val="14B4EB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5" name="Rounded Rectangle 15"/>
              <p:cNvSpPr/>
              <p:nvPr/>
            </p:nvSpPr>
            <p:spPr>
              <a:xfrm>
                <a:off x="3112481" y="5177018"/>
                <a:ext cx="888878" cy="433136"/>
              </a:xfrm>
              <a:prstGeom prst="roundRect">
                <a:avLst>
                  <a:gd name="adj" fmla="val 0"/>
                </a:avLst>
              </a:prstGeom>
              <a:solidFill>
                <a:srgbClr val="14B4EB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6" name="Rounded Rectangle 16"/>
              <p:cNvSpPr/>
              <p:nvPr/>
            </p:nvSpPr>
            <p:spPr>
              <a:xfrm>
                <a:off x="4543794" y="5477007"/>
                <a:ext cx="2432701" cy="194415"/>
              </a:xfrm>
              <a:prstGeom prst="roundRect">
                <a:avLst>
                  <a:gd name="adj" fmla="val 0"/>
                </a:avLst>
              </a:prstGeom>
              <a:solidFill>
                <a:srgbClr val="FEFEF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7" name="Rounded Rectangle 17"/>
              <p:cNvSpPr/>
              <p:nvPr/>
            </p:nvSpPr>
            <p:spPr>
              <a:xfrm>
                <a:off x="7156767" y="5477007"/>
                <a:ext cx="687519" cy="194415"/>
              </a:xfrm>
              <a:prstGeom prst="roundRect">
                <a:avLst>
                  <a:gd name="adj" fmla="val 0"/>
                </a:avLst>
              </a:prstGeom>
              <a:solidFill>
                <a:srgbClr val="14B4EB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8" name="Rounded Rectangle 19"/>
              <p:cNvSpPr/>
              <p:nvPr/>
            </p:nvSpPr>
            <p:spPr>
              <a:xfrm>
                <a:off x="2942437" y="3454019"/>
                <a:ext cx="1273168" cy="134829"/>
              </a:xfrm>
              <a:prstGeom prst="roundRect">
                <a:avLst>
                  <a:gd name="adj" fmla="val 0"/>
                </a:avLst>
              </a:prstGeom>
              <a:solidFill>
                <a:srgbClr val="FEFEF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</p:grpSp>
        <p:sp>
          <p:nvSpPr>
            <p:cNvPr id="32" name="Rounded Rectangle 23"/>
            <p:cNvSpPr/>
            <p:nvPr/>
          </p:nvSpPr>
          <p:spPr>
            <a:xfrm>
              <a:off x="4527554" y="4166584"/>
              <a:ext cx="3312079" cy="1146318"/>
            </a:xfrm>
            <a:prstGeom prst="roundRect">
              <a:avLst>
                <a:gd name="adj" fmla="val 7934"/>
              </a:avLst>
            </a:prstGeom>
            <a:gradFill flip="none" rotWithShape="1">
              <a:gsLst>
                <a:gs pos="0">
                  <a:srgbClr val="7D8287">
                    <a:lumMod val="60000"/>
                    <a:lumOff val="40000"/>
                  </a:srgbClr>
                </a:gs>
                <a:gs pos="97000">
                  <a:srgbClr val="FEFEFE"/>
                </a:gs>
              </a:gsLst>
              <a:lin ang="15000000" scaled="0"/>
              <a:tileRect/>
            </a:gradFill>
            <a:ln w="12700" cap="flat" cmpd="sng" algn="ctr">
              <a:solidFill>
                <a:srgbClr val="FEFEF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267744" y="843558"/>
            <a:ext cx="4314180" cy="972372"/>
            <a:chOff x="755703" y="1617716"/>
            <a:chExt cx="7632595" cy="1720312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4053432" y="2884856"/>
              <a:ext cx="1187915" cy="0"/>
            </a:xfrm>
            <a:prstGeom prst="line">
              <a:avLst/>
            </a:prstGeom>
            <a:noFill/>
            <a:ln w="34925" cap="flat" cmpd="sng" algn="ctr">
              <a:solidFill>
                <a:srgbClr val="FFFFFF"/>
              </a:solidFill>
              <a:prstDash val="solid"/>
            </a:ln>
            <a:effectLst/>
          </p:spPr>
        </p:cxnSp>
        <p:sp>
          <p:nvSpPr>
            <p:cNvPr id="52" name="圆角矩形 51"/>
            <p:cNvSpPr/>
            <p:nvPr/>
          </p:nvSpPr>
          <p:spPr>
            <a:xfrm>
              <a:off x="755703" y="1617716"/>
              <a:ext cx="7632595" cy="1720312"/>
            </a:xfrm>
            <a:prstGeom prst="roundRect">
              <a:avLst>
                <a:gd name="adj" fmla="val 11262"/>
              </a:avLst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>
              <a:outerShdw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68580" tIns="34290" rIns="68580" bIns="34290"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3600" kern="0">
                <a:solidFill>
                  <a:srgbClr val="FFFFFF"/>
                </a:solidFill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205478" y="1768825"/>
              <a:ext cx="6733044" cy="1418094"/>
              <a:chOff x="818612" y="1983783"/>
              <a:chExt cx="8977392" cy="1890792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818612" y="1983783"/>
                <a:ext cx="1890792" cy="1890792"/>
                <a:chOff x="818612" y="1983783"/>
                <a:chExt cx="1890792" cy="1890792"/>
              </a:xfrm>
            </p:grpSpPr>
            <p:sp>
              <p:nvSpPr>
                <p:cNvPr id="68" name="圆角矩形 67"/>
                <p:cNvSpPr/>
                <p:nvPr/>
              </p:nvSpPr>
              <p:spPr>
                <a:xfrm>
                  <a:off x="818612" y="1983783"/>
                  <a:ext cx="1890792" cy="1890792"/>
                </a:xfrm>
                <a:prstGeom prst="roundRect">
                  <a:avLst/>
                </a:prstGeom>
                <a:solidFill>
                  <a:srgbClr val="F3F3F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9" name="圆角矩形 68"/>
                <p:cNvSpPr/>
                <p:nvPr/>
              </p:nvSpPr>
              <p:spPr>
                <a:xfrm>
                  <a:off x="892316" y="2057487"/>
                  <a:ext cx="1743385" cy="1743385"/>
                </a:xfrm>
                <a:prstGeom prst="roundRect">
                  <a:avLst/>
                </a:prstGeom>
                <a:solidFill>
                  <a:srgbClr val="3CBEB4"/>
                </a:solidFill>
                <a:ln w="25400" cap="flat" cmpd="sng" algn="ctr">
                  <a:noFill/>
                  <a:prstDash val="solid"/>
                </a:ln>
                <a:effectLst>
                  <a:innerShdw dist="88900" dir="13500000">
                    <a:srgbClr val="FFBF53">
                      <a:lumMod val="50000"/>
                      <a:alpha val="50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3180812" y="1983783"/>
                <a:ext cx="1890792" cy="1890792"/>
                <a:chOff x="818612" y="1983783"/>
                <a:chExt cx="1890792" cy="1890792"/>
              </a:xfrm>
            </p:grpSpPr>
            <p:sp>
              <p:nvSpPr>
                <p:cNvPr id="66" name="圆角矩形 65"/>
                <p:cNvSpPr/>
                <p:nvPr/>
              </p:nvSpPr>
              <p:spPr>
                <a:xfrm>
                  <a:off x="818612" y="1983783"/>
                  <a:ext cx="1890792" cy="1890792"/>
                </a:xfrm>
                <a:prstGeom prst="roundRect">
                  <a:avLst/>
                </a:prstGeom>
                <a:solidFill>
                  <a:srgbClr val="F3F3F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>
                  <a:off x="892316" y="2057487"/>
                  <a:ext cx="1743385" cy="1743385"/>
                </a:xfrm>
                <a:prstGeom prst="roundRect">
                  <a:avLst/>
                </a:prstGeom>
                <a:solidFill>
                  <a:srgbClr val="96C83C"/>
                </a:solidFill>
                <a:ln w="25400" cap="flat" cmpd="sng" algn="ctr">
                  <a:noFill/>
                  <a:prstDash val="solid"/>
                </a:ln>
                <a:effectLst>
                  <a:innerShdw dist="88900" dir="13500000">
                    <a:srgbClr val="01B3C5">
                      <a:lumMod val="50000"/>
                      <a:alpha val="50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>
                <a:off x="5543012" y="1983783"/>
                <a:ext cx="1890792" cy="1890792"/>
                <a:chOff x="818612" y="1983783"/>
                <a:chExt cx="1890792" cy="1890792"/>
              </a:xfrm>
            </p:grpSpPr>
            <p:sp>
              <p:nvSpPr>
                <p:cNvPr id="64" name="圆角矩形 63"/>
                <p:cNvSpPr/>
                <p:nvPr/>
              </p:nvSpPr>
              <p:spPr>
                <a:xfrm>
                  <a:off x="818612" y="1983783"/>
                  <a:ext cx="1890792" cy="1890792"/>
                </a:xfrm>
                <a:prstGeom prst="roundRect">
                  <a:avLst/>
                </a:prstGeom>
                <a:solidFill>
                  <a:srgbClr val="F3F3F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>
                  <a:off x="892316" y="2057487"/>
                  <a:ext cx="1743385" cy="1743385"/>
                </a:xfrm>
                <a:prstGeom prst="roundRect">
                  <a:avLst/>
                </a:prstGeom>
                <a:solidFill>
                  <a:srgbClr val="FFAF28"/>
                </a:solidFill>
                <a:ln w="25400" cap="flat" cmpd="sng" algn="ctr">
                  <a:noFill/>
                  <a:prstDash val="solid"/>
                </a:ln>
                <a:effectLst>
                  <a:innerShdw dist="88900" dir="13500000">
                    <a:srgbClr val="F17475">
                      <a:lumMod val="50000"/>
                      <a:alpha val="50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7905212" y="1983783"/>
                <a:ext cx="1890792" cy="1890792"/>
                <a:chOff x="818612" y="1983783"/>
                <a:chExt cx="1890792" cy="1890792"/>
              </a:xfrm>
            </p:grpSpPr>
            <p:sp>
              <p:nvSpPr>
                <p:cNvPr id="62" name="圆角矩形 61"/>
                <p:cNvSpPr/>
                <p:nvPr/>
              </p:nvSpPr>
              <p:spPr>
                <a:xfrm>
                  <a:off x="818612" y="1983783"/>
                  <a:ext cx="1890792" cy="1890792"/>
                </a:xfrm>
                <a:prstGeom prst="roundRect">
                  <a:avLst/>
                </a:prstGeom>
                <a:solidFill>
                  <a:srgbClr val="F3F3F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" name="圆角矩形 62"/>
                <p:cNvSpPr/>
                <p:nvPr/>
              </p:nvSpPr>
              <p:spPr>
                <a:xfrm>
                  <a:off x="892316" y="2057487"/>
                  <a:ext cx="1743385" cy="1743385"/>
                </a:xfrm>
                <a:prstGeom prst="roundRect">
                  <a:avLst/>
                </a:prstGeom>
                <a:solidFill>
                  <a:srgbClr val="FA4655"/>
                </a:solidFill>
                <a:ln w="25400" cap="flat" cmpd="sng" algn="ctr">
                  <a:noFill/>
                  <a:prstDash val="solid"/>
                </a:ln>
                <a:effectLst>
                  <a:innerShdw dist="88900" dir="13500000">
                    <a:srgbClr val="77448C">
                      <a:lumMod val="50000"/>
                      <a:alpha val="50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54" name="文本框 32"/>
            <p:cNvSpPr txBox="1"/>
            <p:nvPr/>
          </p:nvSpPr>
          <p:spPr bwMode="auto">
            <a:xfrm flipH="1">
              <a:off x="1215612" y="1923666"/>
              <a:ext cx="1442100" cy="1298670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600" kern="0" dirty="0" smtClean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教</a:t>
              </a:r>
              <a:endParaRPr lang="zh-CN" altLang="en-US" sz="3600" kern="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  <p:sp>
          <p:nvSpPr>
            <p:cNvPr id="55" name="文本框 33"/>
            <p:cNvSpPr txBox="1"/>
            <p:nvPr/>
          </p:nvSpPr>
          <p:spPr bwMode="auto">
            <a:xfrm flipH="1">
              <a:off x="2953125" y="1923666"/>
              <a:ext cx="1442100" cy="1298670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600" kern="0" dirty="0" smtClean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学</a:t>
              </a:r>
              <a:endParaRPr lang="zh-CN" altLang="en-US" sz="3600" kern="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  <p:sp>
          <p:nvSpPr>
            <p:cNvPr id="56" name="文本框 34"/>
            <p:cNvSpPr txBox="1"/>
            <p:nvPr/>
          </p:nvSpPr>
          <p:spPr bwMode="auto">
            <a:xfrm flipH="1">
              <a:off x="4727638" y="1923666"/>
              <a:ext cx="1442100" cy="1236619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600" kern="0" dirty="0" smtClean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设</a:t>
              </a:r>
              <a:endParaRPr lang="zh-CN" altLang="en-US" sz="3600" kern="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  <p:sp>
          <p:nvSpPr>
            <p:cNvPr id="57" name="文本框 35"/>
            <p:cNvSpPr txBox="1"/>
            <p:nvPr/>
          </p:nvSpPr>
          <p:spPr bwMode="auto">
            <a:xfrm flipH="1">
              <a:off x="6502153" y="1923666"/>
              <a:ext cx="1442100" cy="1236619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600" kern="0" dirty="0" smtClean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计</a:t>
              </a:r>
              <a:endParaRPr lang="zh-CN" altLang="en-US" sz="3600" kern="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</p:grpSp>
      <p:sp>
        <p:nvSpPr>
          <p:cNvPr id="70" name="TextBox 6"/>
          <p:cNvSpPr txBox="1">
            <a:spLocks noChangeArrowheads="1"/>
          </p:cNvSpPr>
          <p:nvPr/>
        </p:nvSpPr>
        <p:spPr bwMode="auto">
          <a:xfrm>
            <a:off x="1763688" y="1873740"/>
            <a:ext cx="5322028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en-US" altLang="zh-CN" sz="2800" b="1" dirty="0">
                <a:solidFill>
                  <a:prstClr val="black"/>
                </a:solidFill>
                <a:latin typeface="方正粗宋简体" pitchFamily="65" charset="-122"/>
                <a:ea typeface="方正粗宋简体" pitchFamily="65" charset="-122"/>
              </a:rPr>
              <a:t>Teaching  </a:t>
            </a:r>
            <a:r>
              <a:rPr lang="en-US" altLang="zh-CN" sz="2800" b="1" dirty="0" smtClean="0">
                <a:solidFill>
                  <a:prstClr val="black"/>
                </a:solidFill>
                <a:latin typeface="方正粗宋简体" pitchFamily="65" charset="-122"/>
                <a:ea typeface="方正粗宋简体" pitchFamily="65" charset="-122"/>
              </a:rPr>
              <a:t>Design</a:t>
            </a:r>
            <a:endParaRPr lang="en-US" altLang="zh-CN" sz="2800" b="1" dirty="0">
              <a:solidFill>
                <a:prstClr val="black"/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151439" y="-668610"/>
            <a:ext cx="815287" cy="338395"/>
          </a:xfrm>
          <a:prstGeom prst="rect">
            <a:avLst/>
          </a:prstGeom>
          <a:noFill/>
        </p:spPr>
        <p:txBody>
          <a:bodyPr wrap="none" lIns="60801" tIns="30401" rIns="60801" bIns="30401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</a:rPr>
              <a:t>延迟符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07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26"/>
          <p:cNvSpPr/>
          <p:nvPr/>
        </p:nvSpPr>
        <p:spPr>
          <a:xfrm>
            <a:off x="6341966" y="2410030"/>
            <a:ext cx="1302630" cy="1277714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010101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6" name="Oval Callout 27"/>
          <p:cNvSpPr/>
          <p:nvPr/>
        </p:nvSpPr>
        <p:spPr>
          <a:xfrm>
            <a:off x="4396155" y="1621659"/>
            <a:ext cx="1302630" cy="1277714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010101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7" name="Oval Callout 28"/>
          <p:cNvSpPr/>
          <p:nvPr/>
        </p:nvSpPr>
        <p:spPr>
          <a:xfrm>
            <a:off x="5987398" y="558808"/>
            <a:ext cx="1132707" cy="1111041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010101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8" name="Oval Callout 29"/>
          <p:cNvSpPr/>
          <p:nvPr/>
        </p:nvSpPr>
        <p:spPr>
          <a:xfrm>
            <a:off x="7644596" y="459522"/>
            <a:ext cx="885933" cy="868988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010101">
              <a:alpha val="2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9" name="Text Placeholder 1"/>
          <p:cNvSpPr txBox="1">
            <a:spLocks/>
          </p:cNvSpPr>
          <p:nvPr/>
        </p:nvSpPr>
        <p:spPr>
          <a:xfrm>
            <a:off x="6408197" y="4885567"/>
            <a:ext cx="2248701" cy="15288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600" b="0" i="0" kern="120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342900" indent="0" algn="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600" b="0" i="0" kern="120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685800" indent="0" algn="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600" b="0" i="0" kern="120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028700" indent="0" algn="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600" b="0" i="0" kern="120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371600" indent="0" algn="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600" b="0" i="0" kern="120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smtClean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 Light" charset="0"/>
              </a:rPr>
              <a:t>Here is your custom footer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 Light" charset="0"/>
            </a:endParaRPr>
          </a:p>
        </p:txBody>
      </p:sp>
      <p:grpSp>
        <p:nvGrpSpPr>
          <p:cNvPr id="10" name="Group 25"/>
          <p:cNvGrpSpPr/>
          <p:nvPr/>
        </p:nvGrpSpPr>
        <p:grpSpPr>
          <a:xfrm>
            <a:off x="1411471" y="1339183"/>
            <a:ext cx="7759109" cy="3820267"/>
            <a:chOff x="1881961" y="978195"/>
            <a:chExt cx="10345479" cy="5901071"/>
          </a:xfrm>
        </p:grpSpPr>
        <p:sp>
          <p:nvSpPr>
            <p:cNvPr id="11" name="Shape 6"/>
            <p:cNvSpPr/>
            <p:nvPr/>
          </p:nvSpPr>
          <p:spPr>
            <a:xfrm>
              <a:off x="1881961" y="978195"/>
              <a:ext cx="10342564" cy="5896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527"/>
                  </a:lnTo>
                  <a:cubicBezTo>
                    <a:pt x="17455" y="721"/>
                    <a:pt x="14337" y="2052"/>
                    <a:pt x="14423" y="2967"/>
                  </a:cubicBezTo>
                  <a:cubicBezTo>
                    <a:pt x="14508" y="3882"/>
                    <a:pt x="16650" y="5157"/>
                    <a:pt x="16547" y="6932"/>
                  </a:cubicBezTo>
                  <a:cubicBezTo>
                    <a:pt x="16444" y="8707"/>
                    <a:pt x="14800" y="9002"/>
                    <a:pt x="13172" y="8868"/>
                  </a:cubicBezTo>
                  <a:cubicBezTo>
                    <a:pt x="11545" y="8734"/>
                    <a:pt x="10877" y="9039"/>
                    <a:pt x="10877" y="9511"/>
                  </a:cubicBezTo>
                  <a:cubicBezTo>
                    <a:pt x="10877" y="9982"/>
                    <a:pt x="13001" y="10620"/>
                    <a:pt x="15245" y="11008"/>
                  </a:cubicBezTo>
                  <a:cubicBezTo>
                    <a:pt x="17489" y="11396"/>
                    <a:pt x="17455" y="14280"/>
                    <a:pt x="15433" y="15444"/>
                  </a:cubicBezTo>
                  <a:cubicBezTo>
                    <a:pt x="13412" y="16609"/>
                    <a:pt x="6869" y="18318"/>
                    <a:pt x="4282" y="21600"/>
                  </a:cubicBezTo>
                  <a:lnTo>
                    <a:pt x="0" y="21600"/>
                  </a:lnTo>
                  <a:cubicBezTo>
                    <a:pt x="1867" y="17208"/>
                    <a:pt x="6184" y="15722"/>
                    <a:pt x="9644" y="15056"/>
                  </a:cubicBezTo>
                  <a:cubicBezTo>
                    <a:pt x="13104" y="14391"/>
                    <a:pt x="14971" y="13753"/>
                    <a:pt x="14680" y="13143"/>
                  </a:cubicBezTo>
                  <a:cubicBezTo>
                    <a:pt x="14389" y="12533"/>
                    <a:pt x="9457" y="12470"/>
                    <a:pt x="9115" y="10196"/>
                  </a:cubicBezTo>
                  <a:cubicBezTo>
                    <a:pt x="8752" y="7787"/>
                    <a:pt x="10861" y="6973"/>
                    <a:pt x="12659" y="7232"/>
                  </a:cubicBezTo>
                  <a:cubicBezTo>
                    <a:pt x="14356" y="7476"/>
                    <a:pt x="15742" y="7292"/>
                    <a:pt x="15314" y="6377"/>
                  </a:cubicBezTo>
                  <a:cubicBezTo>
                    <a:pt x="14885" y="5462"/>
                    <a:pt x="13118" y="3639"/>
                    <a:pt x="13668" y="2443"/>
                  </a:cubicBezTo>
                  <a:cubicBezTo>
                    <a:pt x="14217" y="1248"/>
                    <a:pt x="16633" y="0"/>
                    <a:pt x="21600" y="0"/>
                  </a:cubicBezTo>
                  <a:close/>
                </a:path>
              </a:pathLst>
            </a:custGeom>
            <a:gradFill>
              <a:gsLst>
                <a:gs pos="87000">
                  <a:srgbClr val="000000">
                    <a:alpha val="40000"/>
                  </a:srgbClr>
                </a:gs>
                <a:gs pos="36000">
                  <a:srgbClr val="7D8287">
                    <a:alpha val="15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" name="Shape 7"/>
            <p:cNvSpPr/>
            <p:nvPr/>
          </p:nvSpPr>
          <p:spPr>
            <a:xfrm>
              <a:off x="2847500" y="1026110"/>
              <a:ext cx="9379940" cy="58531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21101" y="1"/>
                  </a:moveTo>
                  <a:cubicBezTo>
                    <a:pt x="20976" y="-1"/>
                    <a:pt x="20843" y="0"/>
                    <a:pt x="20704" y="3"/>
                  </a:cubicBezTo>
                  <a:lnTo>
                    <a:pt x="20706" y="129"/>
                  </a:lnTo>
                  <a:cubicBezTo>
                    <a:pt x="20844" y="126"/>
                    <a:pt x="20976" y="125"/>
                    <a:pt x="21100" y="127"/>
                  </a:cubicBezTo>
                  <a:lnTo>
                    <a:pt x="21101" y="1"/>
                  </a:lnTo>
                  <a:close/>
                  <a:moveTo>
                    <a:pt x="20431" y="35"/>
                  </a:moveTo>
                  <a:cubicBezTo>
                    <a:pt x="20303" y="41"/>
                    <a:pt x="20171" y="49"/>
                    <a:pt x="20035" y="59"/>
                  </a:cubicBezTo>
                  <a:lnTo>
                    <a:pt x="20039" y="184"/>
                  </a:lnTo>
                  <a:cubicBezTo>
                    <a:pt x="20175" y="175"/>
                    <a:pt x="20306" y="167"/>
                    <a:pt x="20434" y="161"/>
                  </a:cubicBezTo>
                  <a:lnTo>
                    <a:pt x="20431" y="35"/>
                  </a:lnTo>
                  <a:close/>
                  <a:moveTo>
                    <a:pt x="21401" y="35"/>
                  </a:moveTo>
                  <a:lnTo>
                    <a:pt x="21398" y="161"/>
                  </a:lnTo>
                  <a:cubicBezTo>
                    <a:pt x="21466" y="165"/>
                    <a:pt x="21532" y="170"/>
                    <a:pt x="21594" y="176"/>
                  </a:cubicBezTo>
                  <a:lnTo>
                    <a:pt x="21600" y="50"/>
                  </a:lnTo>
                  <a:cubicBezTo>
                    <a:pt x="21537" y="44"/>
                    <a:pt x="21470" y="39"/>
                    <a:pt x="21401" y="35"/>
                  </a:cubicBezTo>
                  <a:close/>
                  <a:moveTo>
                    <a:pt x="19761" y="71"/>
                  </a:moveTo>
                  <a:cubicBezTo>
                    <a:pt x="19631" y="82"/>
                    <a:pt x="19499" y="95"/>
                    <a:pt x="19365" y="109"/>
                  </a:cubicBezTo>
                  <a:lnTo>
                    <a:pt x="19371" y="235"/>
                  </a:lnTo>
                  <a:cubicBezTo>
                    <a:pt x="19505" y="221"/>
                    <a:pt x="19637" y="208"/>
                    <a:pt x="19766" y="197"/>
                  </a:cubicBezTo>
                  <a:lnTo>
                    <a:pt x="19761" y="71"/>
                  </a:lnTo>
                  <a:close/>
                  <a:moveTo>
                    <a:pt x="19067" y="141"/>
                  </a:moveTo>
                  <a:cubicBezTo>
                    <a:pt x="18936" y="157"/>
                    <a:pt x="18805" y="174"/>
                    <a:pt x="18672" y="193"/>
                  </a:cubicBezTo>
                  <a:lnTo>
                    <a:pt x="18680" y="318"/>
                  </a:lnTo>
                  <a:cubicBezTo>
                    <a:pt x="18813" y="299"/>
                    <a:pt x="18943" y="282"/>
                    <a:pt x="19073" y="266"/>
                  </a:cubicBezTo>
                  <a:lnTo>
                    <a:pt x="19067" y="141"/>
                  </a:lnTo>
                  <a:close/>
                  <a:moveTo>
                    <a:pt x="18396" y="247"/>
                  </a:moveTo>
                  <a:cubicBezTo>
                    <a:pt x="18266" y="268"/>
                    <a:pt x="18134" y="289"/>
                    <a:pt x="18003" y="312"/>
                  </a:cubicBezTo>
                  <a:lnTo>
                    <a:pt x="18012" y="436"/>
                  </a:lnTo>
                  <a:cubicBezTo>
                    <a:pt x="18144" y="414"/>
                    <a:pt x="18275" y="392"/>
                    <a:pt x="18405" y="372"/>
                  </a:cubicBezTo>
                  <a:lnTo>
                    <a:pt x="18396" y="247"/>
                  </a:lnTo>
                  <a:close/>
                  <a:moveTo>
                    <a:pt x="17726" y="354"/>
                  </a:moveTo>
                  <a:cubicBezTo>
                    <a:pt x="17595" y="378"/>
                    <a:pt x="17464" y="404"/>
                    <a:pt x="17333" y="431"/>
                  </a:cubicBezTo>
                  <a:lnTo>
                    <a:pt x="17345" y="556"/>
                  </a:lnTo>
                  <a:cubicBezTo>
                    <a:pt x="17476" y="529"/>
                    <a:pt x="17607" y="503"/>
                    <a:pt x="17737" y="478"/>
                  </a:cubicBezTo>
                  <a:lnTo>
                    <a:pt x="17726" y="354"/>
                  </a:lnTo>
                  <a:close/>
                  <a:moveTo>
                    <a:pt x="17055" y="495"/>
                  </a:moveTo>
                  <a:cubicBezTo>
                    <a:pt x="16924" y="524"/>
                    <a:pt x="16793" y="554"/>
                    <a:pt x="16664" y="586"/>
                  </a:cubicBezTo>
                  <a:lnTo>
                    <a:pt x="16678" y="710"/>
                  </a:lnTo>
                  <a:cubicBezTo>
                    <a:pt x="16807" y="679"/>
                    <a:pt x="16937" y="649"/>
                    <a:pt x="17068" y="620"/>
                  </a:cubicBezTo>
                  <a:lnTo>
                    <a:pt x="17055" y="495"/>
                  </a:lnTo>
                  <a:close/>
                  <a:moveTo>
                    <a:pt x="16384" y="672"/>
                  </a:moveTo>
                  <a:cubicBezTo>
                    <a:pt x="16252" y="706"/>
                    <a:pt x="16122" y="742"/>
                    <a:pt x="15994" y="779"/>
                  </a:cubicBezTo>
                  <a:lnTo>
                    <a:pt x="16011" y="903"/>
                  </a:lnTo>
                  <a:cubicBezTo>
                    <a:pt x="16138" y="866"/>
                    <a:pt x="16267" y="830"/>
                    <a:pt x="16399" y="796"/>
                  </a:cubicBezTo>
                  <a:lnTo>
                    <a:pt x="16384" y="672"/>
                  </a:lnTo>
                  <a:close/>
                  <a:moveTo>
                    <a:pt x="15712" y="849"/>
                  </a:moveTo>
                  <a:cubicBezTo>
                    <a:pt x="15580" y="890"/>
                    <a:pt x="15451" y="933"/>
                    <a:pt x="15325" y="977"/>
                  </a:cubicBezTo>
                  <a:lnTo>
                    <a:pt x="15344" y="1099"/>
                  </a:lnTo>
                  <a:cubicBezTo>
                    <a:pt x="15469" y="1056"/>
                    <a:pt x="15598" y="1012"/>
                    <a:pt x="15730" y="971"/>
                  </a:cubicBezTo>
                  <a:lnTo>
                    <a:pt x="15712" y="849"/>
                  </a:lnTo>
                  <a:close/>
                  <a:moveTo>
                    <a:pt x="15062" y="1061"/>
                  </a:moveTo>
                  <a:cubicBezTo>
                    <a:pt x="14928" y="1112"/>
                    <a:pt x="14800" y="1165"/>
                    <a:pt x="14679" y="1219"/>
                  </a:cubicBezTo>
                  <a:lnTo>
                    <a:pt x="14704" y="1339"/>
                  </a:lnTo>
                  <a:cubicBezTo>
                    <a:pt x="14823" y="1286"/>
                    <a:pt x="14951" y="1233"/>
                    <a:pt x="15084" y="1182"/>
                  </a:cubicBezTo>
                  <a:lnTo>
                    <a:pt x="15062" y="1061"/>
                  </a:lnTo>
                  <a:close/>
                  <a:moveTo>
                    <a:pt x="14407" y="1344"/>
                  </a:moveTo>
                  <a:cubicBezTo>
                    <a:pt x="14272" y="1411"/>
                    <a:pt x="14147" y="1480"/>
                    <a:pt x="14034" y="1550"/>
                  </a:cubicBezTo>
                  <a:lnTo>
                    <a:pt x="14067" y="1666"/>
                  </a:lnTo>
                  <a:cubicBezTo>
                    <a:pt x="14178" y="1598"/>
                    <a:pt x="14301" y="1530"/>
                    <a:pt x="14434" y="1463"/>
                  </a:cubicBezTo>
                  <a:lnTo>
                    <a:pt x="14407" y="1344"/>
                  </a:lnTo>
                  <a:close/>
                  <a:moveTo>
                    <a:pt x="13775" y="1733"/>
                  </a:moveTo>
                  <a:cubicBezTo>
                    <a:pt x="13638" y="1838"/>
                    <a:pt x="13524" y="1947"/>
                    <a:pt x="13436" y="2056"/>
                  </a:cubicBezTo>
                  <a:lnTo>
                    <a:pt x="13491" y="2152"/>
                  </a:lnTo>
                  <a:cubicBezTo>
                    <a:pt x="13573" y="2049"/>
                    <a:pt x="13682" y="1945"/>
                    <a:pt x="13814" y="1844"/>
                  </a:cubicBezTo>
                  <a:lnTo>
                    <a:pt x="13775" y="1733"/>
                  </a:lnTo>
                  <a:close/>
                  <a:moveTo>
                    <a:pt x="13240" y="2404"/>
                  </a:moveTo>
                  <a:cubicBezTo>
                    <a:pt x="13212" y="2490"/>
                    <a:pt x="13197" y="2577"/>
                    <a:pt x="13197" y="2664"/>
                  </a:cubicBezTo>
                  <a:cubicBezTo>
                    <a:pt x="13197" y="2694"/>
                    <a:pt x="13199" y="2723"/>
                    <a:pt x="13202" y="2754"/>
                  </a:cubicBezTo>
                  <a:cubicBezTo>
                    <a:pt x="13212" y="2842"/>
                    <a:pt x="13226" y="2930"/>
                    <a:pt x="13246" y="3014"/>
                  </a:cubicBezTo>
                  <a:lnTo>
                    <a:pt x="13326" y="2973"/>
                  </a:lnTo>
                  <a:cubicBezTo>
                    <a:pt x="13309" y="2895"/>
                    <a:pt x="13295" y="2815"/>
                    <a:pt x="13286" y="2734"/>
                  </a:cubicBezTo>
                  <a:cubicBezTo>
                    <a:pt x="13283" y="2710"/>
                    <a:pt x="13282" y="2687"/>
                    <a:pt x="13282" y="2664"/>
                  </a:cubicBezTo>
                  <a:cubicBezTo>
                    <a:pt x="13282" y="2596"/>
                    <a:pt x="13294" y="2528"/>
                    <a:pt x="13316" y="2460"/>
                  </a:cubicBezTo>
                  <a:lnTo>
                    <a:pt x="13240" y="2404"/>
                  </a:lnTo>
                  <a:close/>
                  <a:moveTo>
                    <a:pt x="13436" y="3324"/>
                  </a:moveTo>
                  <a:lnTo>
                    <a:pt x="13364" y="3392"/>
                  </a:lnTo>
                  <a:cubicBezTo>
                    <a:pt x="13432" y="3547"/>
                    <a:pt x="13518" y="3696"/>
                    <a:pt x="13626" y="3847"/>
                  </a:cubicBezTo>
                  <a:lnTo>
                    <a:pt x="13684" y="3756"/>
                  </a:lnTo>
                  <a:cubicBezTo>
                    <a:pt x="13581" y="3611"/>
                    <a:pt x="13500" y="3470"/>
                    <a:pt x="13436" y="3324"/>
                  </a:cubicBezTo>
                  <a:close/>
                  <a:moveTo>
                    <a:pt x="13895" y="4031"/>
                  </a:moveTo>
                  <a:lnTo>
                    <a:pt x="13843" y="4130"/>
                  </a:lnTo>
                  <a:cubicBezTo>
                    <a:pt x="13952" y="4255"/>
                    <a:pt x="14067" y="4374"/>
                    <a:pt x="14166" y="4473"/>
                  </a:cubicBezTo>
                  <a:cubicBezTo>
                    <a:pt x="14166" y="4473"/>
                    <a:pt x="14214" y="4369"/>
                    <a:pt x="14214" y="4369"/>
                  </a:cubicBezTo>
                  <a:cubicBezTo>
                    <a:pt x="14116" y="4271"/>
                    <a:pt x="14002" y="4154"/>
                    <a:pt x="13895" y="4031"/>
                  </a:cubicBezTo>
                  <a:close/>
                  <a:moveTo>
                    <a:pt x="14464" y="4597"/>
                  </a:moveTo>
                  <a:lnTo>
                    <a:pt x="14416" y="4701"/>
                  </a:lnTo>
                  <a:cubicBezTo>
                    <a:pt x="14514" y="4799"/>
                    <a:pt x="14627" y="4917"/>
                    <a:pt x="14733" y="5042"/>
                  </a:cubicBezTo>
                  <a:lnTo>
                    <a:pt x="14786" y="4944"/>
                  </a:lnTo>
                  <a:cubicBezTo>
                    <a:pt x="14678" y="4816"/>
                    <a:pt x="14563" y="4696"/>
                    <a:pt x="14464" y="4597"/>
                  </a:cubicBezTo>
                  <a:close/>
                  <a:moveTo>
                    <a:pt x="15004" y="5233"/>
                  </a:moveTo>
                  <a:cubicBezTo>
                    <a:pt x="15004" y="5233"/>
                    <a:pt x="14942" y="5320"/>
                    <a:pt x="14942" y="5320"/>
                  </a:cubicBezTo>
                  <a:cubicBezTo>
                    <a:pt x="15041" y="5473"/>
                    <a:pt x="15112" y="5622"/>
                    <a:pt x="15158" y="5778"/>
                  </a:cubicBezTo>
                  <a:lnTo>
                    <a:pt x="15236" y="5727"/>
                  </a:lnTo>
                  <a:cubicBezTo>
                    <a:pt x="15186" y="5557"/>
                    <a:pt x="15109" y="5396"/>
                    <a:pt x="15004" y="5233"/>
                  </a:cubicBezTo>
                  <a:close/>
                  <a:moveTo>
                    <a:pt x="15294" y="6152"/>
                  </a:moveTo>
                  <a:lnTo>
                    <a:pt x="15210" y="6161"/>
                  </a:lnTo>
                  <a:cubicBezTo>
                    <a:pt x="15211" y="6190"/>
                    <a:pt x="15211" y="6219"/>
                    <a:pt x="15211" y="6249"/>
                  </a:cubicBezTo>
                  <a:cubicBezTo>
                    <a:pt x="15211" y="6356"/>
                    <a:pt x="15202" y="6470"/>
                    <a:pt x="15183" y="6586"/>
                  </a:cubicBezTo>
                  <a:cubicBezTo>
                    <a:pt x="15176" y="6628"/>
                    <a:pt x="15167" y="6669"/>
                    <a:pt x="15158" y="6709"/>
                  </a:cubicBezTo>
                  <a:lnTo>
                    <a:pt x="15238" y="6752"/>
                  </a:lnTo>
                  <a:cubicBezTo>
                    <a:pt x="15248" y="6708"/>
                    <a:pt x="15257" y="6663"/>
                    <a:pt x="15265" y="6615"/>
                  </a:cubicBezTo>
                  <a:cubicBezTo>
                    <a:pt x="15286" y="6490"/>
                    <a:pt x="15297" y="6366"/>
                    <a:pt x="15297" y="6249"/>
                  </a:cubicBezTo>
                  <a:cubicBezTo>
                    <a:pt x="15297" y="6216"/>
                    <a:pt x="15296" y="6184"/>
                    <a:pt x="15294" y="6152"/>
                  </a:cubicBezTo>
                  <a:close/>
                  <a:moveTo>
                    <a:pt x="15037" y="7036"/>
                  </a:moveTo>
                  <a:cubicBezTo>
                    <a:pt x="14965" y="7172"/>
                    <a:pt x="14868" y="7295"/>
                    <a:pt x="14751" y="7400"/>
                  </a:cubicBezTo>
                  <a:lnTo>
                    <a:pt x="14795" y="7507"/>
                  </a:lnTo>
                  <a:cubicBezTo>
                    <a:pt x="14921" y="7394"/>
                    <a:pt x="15025" y="7262"/>
                    <a:pt x="15104" y="7115"/>
                  </a:cubicBezTo>
                  <a:lnTo>
                    <a:pt x="15037" y="7036"/>
                  </a:lnTo>
                  <a:close/>
                  <a:moveTo>
                    <a:pt x="14500" y="7602"/>
                  </a:moveTo>
                  <a:cubicBezTo>
                    <a:pt x="14390" y="7668"/>
                    <a:pt x="14265" y="7726"/>
                    <a:pt x="14130" y="7775"/>
                  </a:cubicBezTo>
                  <a:lnTo>
                    <a:pt x="14150" y="7897"/>
                  </a:lnTo>
                  <a:cubicBezTo>
                    <a:pt x="14290" y="7847"/>
                    <a:pt x="14418" y="7786"/>
                    <a:pt x="14531" y="7718"/>
                  </a:cubicBezTo>
                  <a:cubicBezTo>
                    <a:pt x="14531" y="7718"/>
                    <a:pt x="14500" y="7602"/>
                    <a:pt x="14500" y="7602"/>
                  </a:cubicBezTo>
                  <a:close/>
                  <a:moveTo>
                    <a:pt x="10089" y="7821"/>
                  </a:moveTo>
                  <a:lnTo>
                    <a:pt x="10094" y="7946"/>
                  </a:lnTo>
                  <a:cubicBezTo>
                    <a:pt x="10204" y="7937"/>
                    <a:pt x="10320" y="7938"/>
                    <a:pt x="10440" y="7949"/>
                  </a:cubicBezTo>
                  <a:lnTo>
                    <a:pt x="10484" y="7954"/>
                  </a:lnTo>
                  <a:lnTo>
                    <a:pt x="10489" y="7828"/>
                  </a:lnTo>
                  <a:lnTo>
                    <a:pt x="10445" y="7824"/>
                  </a:lnTo>
                  <a:cubicBezTo>
                    <a:pt x="10322" y="7813"/>
                    <a:pt x="10203" y="7812"/>
                    <a:pt x="10089" y="7821"/>
                  </a:cubicBezTo>
                  <a:close/>
                  <a:moveTo>
                    <a:pt x="10765" y="7850"/>
                  </a:moveTo>
                  <a:lnTo>
                    <a:pt x="10759" y="7975"/>
                  </a:lnTo>
                  <a:lnTo>
                    <a:pt x="10784" y="7978"/>
                  </a:lnTo>
                  <a:cubicBezTo>
                    <a:pt x="10904" y="7990"/>
                    <a:pt x="11028" y="8002"/>
                    <a:pt x="11153" y="8013"/>
                  </a:cubicBezTo>
                  <a:lnTo>
                    <a:pt x="11158" y="7887"/>
                  </a:lnTo>
                  <a:cubicBezTo>
                    <a:pt x="11033" y="7876"/>
                    <a:pt x="10910" y="7864"/>
                    <a:pt x="10790" y="7852"/>
                  </a:cubicBezTo>
                  <a:lnTo>
                    <a:pt x="10765" y="7850"/>
                  </a:lnTo>
                  <a:close/>
                  <a:moveTo>
                    <a:pt x="13849" y="7850"/>
                  </a:moveTo>
                  <a:cubicBezTo>
                    <a:pt x="13728" y="7880"/>
                    <a:pt x="13597" y="7905"/>
                    <a:pt x="13460" y="7925"/>
                  </a:cubicBezTo>
                  <a:cubicBezTo>
                    <a:pt x="13460" y="7925"/>
                    <a:pt x="13468" y="8050"/>
                    <a:pt x="13468" y="8050"/>
                  </a:cubicBezTo>
                  <a:cubicBezTo>
                    <a:pt x="13608" y="8030"/>
                    <a:pt x="13740" y="8004"/>
                    <a:pt x="13863" y="7973"/>
                  </a:cubicBezTo>
                  <a:lnTo>
                    <a:pt x="13849" y="7850"/>
                  </a:lnTo>
                  <a:close/>
                  <a:moveTo>
                    <a:pt x="9810" y="7885"/>
                  </a:moveTo>
                  <a:cubicBezTo>
                    <a:pt x="9673" y="7918"/>
                    <a:pt x="9542" y="7967"/>
                    <a:pt x="9420" y="8030"/>
                  </a:cubicBezTo>
                  <a:lnTo>
                    <a:pt x="9448" y="8149"/>
                  </a:lnTo>
                  <a:cubicBezTo>
                    <a:pt x="9565" y="8088"/>
                    <a:pt x="9691" y="8041"/>
                    <a:pt x="9823" y="8009"/>
                  </a:cubicBezTo>
                  <a:lnTo>
                    <a:pt x="9810" y="7885"/>
                  </a:lnTo>
                  <a:close/>
                  <a:moveTo>
                    <a:pt x="11432" y="7920"/>
                  </a:moveTo>
                  <a:lnTo>
                    <a:pt x="11428" y="8046"/>
                  </a:lnTo>
                  <a:cubicBezTo>
                    <a:pt x="11558" y="8057"/>
                    <a:pt x="11691" y="8067"/>
                    <a:pt x="11823" y="8075"/>
                  </a:cubicBezTo>
                  <a:cubicBezTo>
                    <a:pt x="11823" y="8075"/>
                    <a:pt x="11827" y="7949"/>
                    <a:pt x="11827" y="7949"/>
                  </a:cubicBezTo>
                  <a:cubicBezTo>
                    <a:pt x="11695" y="7941"/>
                    <a:pt x="11563" y="7931"/>
                    <a:pt x="11432" y="7920"/>
                  </a:cubicBezTo>
                  <a:close/>
                  <a:moveTo>
                    <a:pt x="12124" y="7956"/>
                  </a:moveTo>
                  <a:lnTo>
                    <a:pt x="12121" y="8082"/>
                  </a:lnTo>
                  <a:cubicBezTo>
                    <a:pt x="12254" y="8087"/>
                    <a:pt x="12386" y="8091"/>
                    <a:pt x="12517" y="8092"/>
                  </a:cubicBezTo>
                  <a:cubicBezTo>
                    <a:pt x="12517" y="8092"/>
                    <a:pt x="12517" y="7966"/>
                    <a:pt x="12517" y="7966"/>
                  </a:cubicBezTo>
                  <a:cubicBezTo>
                    <a:pt x="12387" y="7965"/>
                    <a:pt x="12255" y="7961"/>
                    <a:pt x="12124" y="7956"/>
                  </a:cubicBezTo>
                  <a:close/>
                  <a:moveTo>
                    <a:pt x="13184" y="7956"/>
                  </a:moveTo>
                  <a:cubicBezTo>
                    <a:pt x="13059" y="7967"/>
                    <a:pt x="12927" y="7974"/>
                    <a:pt x="12791" y="7978"/>
                  </a:cubicBezTo>
                  <a:lnTo>
                    <a:pt x="12792" y="8103"/>
                  </a:lnTo>
                  <a:cubicBezTo>
                    <a:pt x="12930" y="8099"/>
                    <a:pt x="13064" y="8093"/>
                    <a:pt x="13189" y="8082"/>
                  </a:cubicBezTo>
                  <a:lnTo>
                    <a:pt x="13184" y="7956"/>
                  </a:lnTo>
                  <a:close/>
                  <a:moveTo>
                    <a:pt x="9148" y="8203"/>
                  </a:moveTo>
                  <a:cubicBezTo>
                    <a:pt x="9019" y="8306"/>
                    <a:pt x="8910" y="8427"/>
                    <a:pt x="8822" y="8562"/>
                  </a:cubicBezTo>
                  <a:lnTo>
                    <a:pt x="8883" y="8649"/>
                  </a:lnTo>
                  <a:cubicBezTo>
                    <a:pt x="8965" y="8523"/>
                    <a:pt x="9068" y="8411"/>
                    <a:pt x="9189" y="8314"/>
                  </a:cubicBezTo>
                  <a:lnTo>
                    <a:pt x="9148" y="8203"/>
                  </a:lnTo>
                  <a:close/>
                  <a:moveTo>
                    <a:pt x="8643" y="8911"/>
                  </a:moveTo>
                  <a:cubicBezTo>
                    <a:pt x="8604" y="9040"/>
                    <a:pt x="8583" y="9173"/>
                    <a:pt x="8583" y="9306"/>
                  </a:cubicBezTo>
                  <a:cubicBezTo>
                    <a:pt x="8583" y="9378"/>
                    <a:pt x="8589" y="9451"/>
                    <a:pt x="8601" y="9522"/>
                  </a:cubicBezTo>
                  <a:cubicBezTo>
                    <a:pt x="8601" y="9522"/>
                    <a:pt x="8683" y="9491"/>
                    <a:pt x="8683" y="9491"/>
                  </a:cubicBezTo>
                  <a:cubicBezTo>
                    <a:pt x="8673" y="9430"/>
                    <a:pt x="8668" y="9368"/>
                    <a:pt x="8668" y="9306"/>
                  </a:cubicBezTo>
                  <a:cubicBezTo>
                    <a:pt x="8668" y="9191"/>
                    <a:pt x="8686" y="9075"/>
                    <a:pt x="8720" y="8962"/>
                  </a:cubicBezTo>
                  <a:lnTo>
                    <a:pt x="8643" y="8911"/>
                  </a:lnTo>
                  <a:close/>
                  <a:moveTo>
                    <a:pt x="8818" y="9830"/>
                  </a:moveTo>
                  <a:lnTo>
                    <a:pt x="8750" y="9907"/>
                  </a:lnTo>
                  <a:cubicBezTo>
                    <a:pt x="8826" y="10051"/>
                    <a:pt x="8930" y="10183"/>
                    <a:pt x="9058" y="10302"/>
                  </a:cubicBezTo>
                  <a:lnTo>
                    <a:pt x="9103" y="10196"/>
                  </a:lnTo>
                  <a:cubicBezTo>
                    <a:pt x="8983" y="10085"/>
                    <a:pt x="8887" y="9962"/>
                    <a:pt x="8818" y="9830"/>
                  </a:cubicBezTo>
                  <a:close/>
                  <a:moveTo>
                    <a:pt x="9334" y="10396"/>
                  </a:moveTo>
                  <a:lnTo>
                    <a:pt x="9300" y="10511"/>
                  </a:lnTo>
                  <a:cubicBezTo>
                    <a:pt x="9409" y="10581"/>
                    <a:pt x="9531" y="10644"/>
                    <a:pt x="9662" y="10699"/>
                  </a:cubicBezTo>
                  <a:lnTo>
                    <a:pt x="9678" y="10706"/>
                  </a:lnTo>
                  <a:lnTo>
                    <a:pt x="9701" y="10586"/>
                  </a:lnTo>
                  <a:lnTo>
                    <a:pt x="9686" y="10579"/>
                  </a:lnTo>
                  <a:cubicBezTo>
                    <a:pt x="9558" y="10525"/>
                    <a:pt x="9439" y="10463"/>
                    <a:pt x="9334" y="10396"/>
                  </a:cubicBezTo>
                  <a:close/>
                  <a:moveTo>
                    <a:pt x="9989" y="10678"/>
                  </a:moveTo>
                  <a:cubicBezTo>
                    <a:pt x="9989" y="10678"/>
                    <a:pt x="9970" y="10801"/>
                    <a:pt x="9970" y="10801"/>
                  </a:cubicBezTo>
                  <a:cubicBezTo>
                    <a:pt x="10088" y="10842"/>
                    <a:pt x="10219" y="10882"/>
                    <a:pt x="10359" y="10922"/>
                  </a:cubicBezTo>
                  <a:lnTo>
                    <a:pt x="10375" y="10798"/>
                  </a:lnTo>
                  <a:cubicBezTo>
                    <a:pt x="10236" y="10759"/>
                    <a:pt x="10106" y="10719"/>
                    <a:pt x="9989" y="10678"/>
                  </a:cubicBezTo>
                  <a:close/>
                  <a:moveTo>
                    <a:pt x="10653" y="10891"/>
                  </a:moveTo>
                  <a:cubicBezTo>
                    <a:pt x="10653" y="10891"/>
                    <a:pt x="10639" y="11014"/>
                    <a:pt x="10639" y="11014"/>
                  </a:cubicBezTo>
                  <a:cubicBezTo>
                    <a:pt x="10766" y="11046"/>
                    <a:pt x="10897" y="11076"/>
                    <a:pt x="11030" y="11106"/>
                  </a:cubicBezTo>
                  <a:lnTo>
                    <a:pt x="11043" y="10982"/>
                  </a:lnTo>
                  <a:cubicBezTo>
                    <a:pt x="10910" y="10953"/>
                    <a:pt x="10780" y="10922"/>
                    <a:pt x="10653" y="10891"/>
                  </a:cubicBezTo>
                  <a:close/>
                  <a:moveTo>
                    <a:pt x="11320" y="11032"/>
                  </a:moveTo>
                  <a:cubicBezTo>
                    <a:pt x="11320" y="11032"/>
                    <a:pt x="11308" y="11157"/>
                    <a:pt x="11308" y="11157"/>
                  </a:cubicBezTo>
                  <a:cubicBezTo>
                    <a:pt x="11438" y="11184"/>
                    <a:pt x="11569" y="11209"/>
                    <a:pt x="11701" y="11235"/>
                  </a:cubicBezTo>
                  <a:lnTo>
                    <a:pt x="11712" y="11112"/>
                  </a:lnTo>
                  <a:cubicBezTo>
                    <a:pt x="11580" y="11086"/>
                    <a:pt x="11450" y="11059"/>
                    <a:pt x="11320" y="11032"/>
                  </a:cubicBezTo>
                  <a:close/>
                  <a:moveTo>
                    <a:pt x="11989" y="11174"/>
                  </a:moveTo>
                  <a:cubicBezTo>
                    <a:pt x="11989" y="11174"/>
                    <a:pt x="11978" y="11298"/>
                    <a:pt x="11978" y="11298"/>
                  </a:cubicBezTo>
                  <a:lnTo>
                    <a:pt x="12370" y="11375"/>
                  </a:lnTo>
                  <a:lnTo>
                    <a:pt x="12381" y="11251"/>
                  </a:lnTo>
                  <a:lnTo>
                    <a:pt x="11989" y="11174"/>
                  </a:lnTo>
                  <a:close/>
                  <a:moveTo>
                    <a:pt x="12659" y="11280"/>
                  </a:moveTo>
                  <a:lnTo>
                    <a:pt x="12647" y="11404"/>
                  </a:lnTo>
                  <a:cubicBezTo>
                    <a:pt x="12779" y="11431"/>
                    <a:pt x="12910" y="11459"/>
                    <a:pt x="13039" y="11487"/>
                  </a:cubicBezTo>
                  <a:lnTo>
                    <a:pt x="13051" y="11362"/>
                  </a:lnTo>
                  <a:cubicBezTo>
                    <a:pt x="12922" y="11334"/>
                    <a:pt x="12792" y="11307"/>
                    <a:pt x="12659" y="11280"/>
                  </a:cubicBezTo>
                  <a:close/>
                  <a:moveTo>
                    <a:pt x="13330" y="11456"/>
                  </a:moveTo>
                  <a:lnTo>
                    <a:pt x="13317" y="11580"/>
                  </a:lnTo>
                  <a:cubicBezTo>
                    <a:pt x="13450" y="11612"/>
                    <a:pt x="13580" y="11645"/>
                    <a:pt x="13705" y="11680"/>
                  </a:cubicBezTo>
                  <a:lnTo>
                    <a:pt x="13721" y="11556"/>
                  </a:lnTo>
                  <a:cubicBezTo>
                    <a:pt x="13595" y="11521"/>
                    <a:pt x="13464" y="11488"/>
                    <a:pt x="13330" y="11456"/>
                  </a:cubicBezTo>
                  <a:close/>
                  <a:moveTo>
                    <a:pt x="14004" y="11633"/>
                  </a:moveTo>
                  <a:cubicBezTo>
                    <a:pt x="14004" y="11633"/>
                    <a:pt x="13986" y="11756"/>
                    <a:pt x="13986" y="11756"/>
                  </a:cubicBezTo>
                  <a:cubicBezTo>
                    <a:pt x="14125" y="11800"/>
                    <a:pt x="14253" y="11846"/>
                    <a:pt x="14368" y="11893"/>
                  </a:cubicBezTo>
                  <a:lnTo>
                    <a:pt x="14391" y="11771"/>
                  </a:lnTo>
                  <a:cubicBezTo>
                    <a:pt x="14275" y="11724"/>
                    <a:pt x="14145" y="11678"/>
                    <a:pt x="14004" y="11633"/>
                  </a:cubicBezTo>
                  <a:close/>
                  <a:moveTo>
                    <a:pt x="14659" y="11881"/>
                  </a:moveTo>
                  <a:cubicBezTo>
                    <a:pt x="14659" y="11881"/>
                    <a:pt x="14632" y="11999"/>
                    <a:pt x="14632" y="11999"/>
                  </a:cubicBezTo>
                  <a:cubicBezTo>
                    <a:pt x="14772" y="12071"/>
                    <a:pt x="14890" y="12149"/>
                    <a:pt x="14985" y="12230"/>
                  </a:cubicBezTo>
                  <a:lnTo>
                    <a:pt x="15028" y="12122"/>
                  </a:lnTo>
                  <a:cubicBezTo>
                    <a:pt x="14928" y="12037"/>
                    <a:pt x="14804" y="11956"/>
                    <a:pt x="14659" y="11881"/>
                  </a:cubicBezTo>
                  <a:close/>
                  <a:moveTo>
                    <a:pt x="15246" y="12411"/>
                  </a:moveTo>
                  <a:cubicBezTo>
                    <a:pt x="15246" y="12411"/>
                    <a:pt x="15181" y="12494"/>
                    <a:pt x="15181" y="12494"/>
                  </a:cubicBezTo>
                  <a:cubicBezTo>
                    <a:pt x="15243" y="12600"/>
                    <a:pt x="15273" y="12709"/>
                    <a:pt x="15273" y="12830"/>
                  </a:cubicBezTo>
                  <a:cubicBezTo>
                    <a:pt x="15273" y="12874"/>
                    <a:pt x="15270" y="12921"/>
                    <a:pt x="15260" y="12976"/>
                  </a:cubicBezTo>
                  <a:lnTo>
                    <a:pt x="15343" y="13001"/>
                  </a:lnTo>
                  <a:cubicBezTo>
                    <a:pt x="15353" y="12943"/>
                    <a:pt x="15359" y="12885"/>
                    <a:pt x="15359" y="12830"/>
                  </a:cubicBezTo>
                  <a:cubicBezTo>
                    <a:pt x="15359" y="12680"/>
                    <a:pt x="15321" y="12539"/>
                    <a:pt x="15246" y="12411"/>
                  </a:cubicBezTo>
                  <a:close/>
                  <a:moveTo>
                    <a:pt x="15159" y="13295"/>
                  </a:moveTo>
                  <a:cubicBezTo>
                    <a:pt x="15095" y="13434"/>
                    <a:pt x="15006" y="13569"/>
                    <a:pt x="14895" y="13696"/>
                  </a:cubicBezTo>
                  <a:lnTo>
                    <a:pt x="14947" y="13796"/>
                  </a:lnTo>
                  <a:cubicBezTo>
                    <a:pt x="15065" y="13660"/>
                    <a:pt x="15160" y="13515"/>
                    <a:pt x="15229" y="13366"/>
                  </a:cubicBezTo>
                  <a:lnTo>
                    <a:pt x="15159" y="13295"/>
                  </a:lnTo>
                  <a:close/>
                  <a:moveTo>
                    <a:pt x="14668" y="13932"/>
                  </a:moveTo>
                  <a:cubicBezTo>
                    <a:pt x="14566" y="14020"/>
                    <a:pt x="14449" y="14109"/>
                    <a:pt x="14321" y="14193"/>
                  </a:cubicBezTo>
                  <a:lnTo>
                    <a:pt x="14355" y="14308"/>
                  </a:lnTo>
                  <a:cubicBezTo>
                    <a:pt x="14486" y="14222"/>
                    <a:pt x="14607" y="14131"/>
                    <a:pt x="14712" y="14040"/>
                  </a:cubicBezTo>
                  <a:lnTo>
                    <a:pt x="14668" y="13932"/>
                  </a:lnTo>
                  <a:close/>
                  <a:moveTo>
                    <a:pt x="14070" y="14356"/>
                  </a:moveTo>
                  <a:cubicBezTo>
                    <a:pt x="13956" y="14420"/>
                    <a:pt x="13831" y="14485"/>
                    <a:pt x="13699" y="14548"/>
                  </a:cubicBezTo>
                  <a:lnTo>
                    <a:pt x="13725" y="14669"/>
                  </a:lnTo>
                  <a:cubicBezTo>
                    <a:pt x="13859" y="14605"/>
                    <a:pt x="13985" y="14538"/>
                    <a:pt x="14100" y="14473"/>
                  </a:cubicBezTo>
                  <a:lnTo>
                    <a:pt x="14070" y="14356"/>
                  </a:lnTo>
                  <a:close/>
                  <a:moveTo>
                    <a:pt x="13409" y="14674"/>
                  </a:moveTo>
                  <a:cubicBezTo>
                    <a:pt x="13288" y="14727"/>
                    <a:pt x="13161" y="14779"/>
                    <a:pt x="13030" y="14830"/>
                  </a:cubicBezTo>
                  <a:lnTo>
                    <a:pt x="13051" y="14951"/>
                  </a:lnTo>
                  <a:cubicBezTo>
                    <a:pt x="13184" y="14900"/>
                    <a:pt x="13311" y="14848"/>
                    <a:pt x="13433" y="14795"/>
                  </a:cubicBezTo>
                  <a:lnTo>
                    <a:pt x="13409" y="14674"/>
                  </a:lnTo>
                  <a:close/>
                  <a:moveTo>
                    <a:pt x="12768" y="14922"/>
                  </a:moveTo>
                  <a:cubicBezTo>
                    <a:pt x="12644" y="14967"/>
                    <a:pt x="12516" y="15011"/>
                    <a:pt x="12384" y="15055"/>
                  </a:cubicBezTo>
                  <a:lnTo>
                    <a:pt x="12403" y="15178"/>
                  </a:lnTo>
                  <a:cubicBezTo>
                    <a:pt x="12535" y="15133"/>
                    <a:pt x="12664" y="15090"/>
                    <a:pt x="12788" y="15044"/>
                  </a:cubicBezTo>
                  <a:lnTo>
                    <a:pt x="12768" y="14922"/>
                  </a:lnTo>
                  <a:close/>
                  <a:moveTo>
                    <a:pt x="12101" y="15169"/>
                  </a:moveTo>
                  <a:cubicBezTo>
                    <a:pt x="11976" y="15209"/>
                    <a:pt x="11846" y="15249"/>
                    <a:pt x="11715" y="15290"/>
                  </a:cubicBezTo>
                  <a:lnTo>
                    <a:pt x="11732" y="15413"/>
                  </a:lnTo>
                  <a:cubicBezTo>
                    <a:pt x="11864" y="15373"/>
                    <a:pt x="11993" y="15332"/>
                    <a:pt x="12119" y="15292"/>
                  </a:cubicBezTo>
                  <a:lnTo>
                    <a:pt x="12101" y="15169"/>
                  </a:lnTo>
                  <a:close/>
                  <a:moveTo>
                    <a:pt x="11456" y="15346"/>
                  </a:moveTo>
                  <a:cubicBezTo>
                    <a:pt x="11330" y="15383"/>
                    <a:pt x="11201" y="15421"/>
                    <a:pt x="11069" y="15459"/>
                  </a:cubicBezTo>
                  <a:lnTo>
                    <a:pt x="11085" y="15581"/>
                  </a:lnTo>
                  <a:cubicBezTo>
                    <a:pt x="11217" y="15544"/>
                    <a:pt x="11347" y="15507"/>
                    <a:pt x="11474" y="15470"/>
                  </a:cubicBezTo>
                  <a:lnTo>
                    <a:pt x="11456" y="15346"/>
                  </a:lnTo>
                  <a:close/>
                  <a:moveTo>
                    <a:pt x="10788" y="15558"/>
                  </a:moveTo>
                  <a:cubicBezTo>
                    <a:pt x="10661" y="15594"/>
                    <a:pt x="10531" y="15629"/>
                    <a:pt x="10400" y="15665"/>
                  </a:cubicBezTo>
                  <a:lnTo>
                    <a:pt x="10416" y="15789"/>
                  </a:lnTo>
                  <a:cubicBezTo>
                    <a:pt x="10547" y="15753"/>
                    <a:pt x="10677" y="15717"/>
                    <a:pt x="10804" y="15682"/>
                  </a:cubicBezTo>
                  <a:lnTo>
                    <a:pt x="10788" y="15558"/>
                  </a:lnTo>
                  <a:close/>
                  <a:moveTo>
                    <a:pt x="10119" y="15735"/>
                  </a:moveTo>
                  <a:cubicBezTo>
                    <a:pt x="10119" y="15735"/>
                    <a:pt x="9730" y="15840"/>
                    <a:pt x="9730" y="15840"/>
                  </a:cubicBezTo>
                  <a:lnTo>
                    <a:pt x="9745" y="15964"/>
                  </a:lnTo>
                  <a:lnTo>
                    <a:pt x="10135" y="15859"/>
                  </a:lnTo>
                  <a:lnTo>
                    <a:pt x="10119" y="15735"/>
                  </a:lnTo>
                  <a:close/>
                  <a:moveTo>
                    <a:pt x="9450" y="15912"/>
                  </a:moveTo>
                  <a:cubicBezTo>
                    <a:pt x="9450" y="15912"/>
                    <a:pt x="9061" y="16016"/>
                    <a:pt x="9061" y="16016"/>
                  </a:cubicBezTo>
                  <a:lnTo>
                    <a:pt x="9076" y="16139"/>
                  </a:lnTo>
                  <a:lnTo>
                    <a:pt x="9465" y="16035"/>
                  </a:lnTo>
                  <a:lnTo>
                    <a:pt x="9450" y="15912"/>
                  </a:lnTo>
                  <a:close/>
                  <a:moveTo>
                    <a:pt x="8780" y="16088"/>
                  </a:moveTo>
                  <a:cubicBezTo>
                    <a:pt x="8780" y="16088"/>
                    <a:pt x="8626" y="16130"/>
                    <a:pt x="8626" y="16130"/>
                  </a:cubicBezTo>
                  <a:cubicBezTo>
                    <a:pt x="8548" y="16151"/>
                    <a:pt x="8470" y="16172"/>
                    <a:pt x="8392" y="16193"/>
                  </a:cubicBezTo>
                  <a:lnTo>
                    <a:pt x="8407" y="16317"/>
                  </a:lnTo>
                  <a:cubicBezTo>
                    <a:pt x="8485" y="16296"/>
                    <a:pt x="8563" y="16275"/>
                    <a:pt x="8640" y="16254"/>
                  </a:cubicBezTo>
                  <a:lnTo>
                    <a:pt x="8795" y="16212"/>
                  </a:lnTo>
                  <a:lnTo>
                    <a:pt x="8780" y="16088"/>
                  </a:lnTo>
                  <a:close/>
                  <a:moveTo>
                    <a:pt x="8110" y="16265"/>
                  </a:moveTo>
                  <a:cubicBezTo>
                    <a:pt x="7981" y="16303"/>
                    <a:pt x="7851" y="16341"/>
                    <a:pt x="7722" y="16380"/>
                  </a:cubicBezTo>
                  <a:lnTo>
                    <a:pt x="7739" y="16503"/>
                  </a:lnTo>
                  <a:cubicBezTo>
                    <a:pt x="7868" y="16464"/>
                    <a:pt x="7997" y="16426"/>
                    <a:pt x="8126" y="16389"/>
                  </a:cubicBezTo>
                  <a:lnTo>
                    <a:pt x="8110" y="16265"/>
                  </a:lnTo>
                  <a:close/>
                  <a:moveTo>
                    <a:pt x="7464" y="16477"/>
                  </a:moveTo>
                  <a:cubicBezTo>
                    <a:pt x="7334" y="16518"/>
                    <a:pt x="7205" y="16561"/>
                    <a:pt x="7077" y="16603"/>
                  </a:cubicBezTo>
                  <a:lnTo>
                    <a:pt x="7095" y="16725"/>
                  </a:lnTo>
                  <a:cubicBezTo>
                    <a:pt x="7224" y="16682"/>
                    <a:pt x="7353" y="16641"/>
                    <a:pt x="7482" y="16600"/>
                  </a:cubicBezTo>
                  <a:lnTo>
                    <a:pt x="7464" y="16477"/>
                  </a:lnTo>
                  <a:close/>
                  <a:moveTo>
                    <a:pt x="6792" y="16690"/>
                  </a:moveTo>
                  <a:cubicBezTo>
                    <a:pt x="6663" y="16734"/>
                    <a:pt x="6535" y="16780"/>
                    <a:pt x="6407" y="16827"/>
                  </a:cubicBezTo>
                  <a:lnTo>
                    <a:pt x="6427" y="16948"/>
                  </a:lnTo>
                  <a:cubicBezTo>
                    <a:pt x="6555" y="16902"/>
                    <a:pt x="6683" y="16857"/>
                    <a:pt x="6811" y="16812"/>
                  </a:cubicBezTo>
                  <a:lnTo>
                    <a:pt x="6792" y="16690"/>
                  </a:lnTo>
                  <a:close/>
                  <a:moveTo>
                    <a:pt x="6120" y="16937"/>
                  </a:moveTo>
                  <a:cubicBezTo>
                    <a:pt x="5992" y="16986"/>
                    <a:pt x="5865" y="17035"/>
                    <a:pt x="5738" y="17085"/>
                  </a:cubicBezTo>
                  <a:lnTo>
                    <a:pt x="5760" y="17207"/>
                  </a:lnTo>
                  <a:cubicBezTo>
                    <a:pt x="5887" y="17156"/>
                    <a:pt x="6013" y="17107"/>
                    <a:pt x="6141" y="17059"/>
                  </a:cubicBezTo>
                  <a:lnTo>
                    <a:pt x="6120" y="16937"/>
                  </a:lnTo>
                  <a:close/>
                  <a:moveTo>
                    <a:pt x="5473" y="17185"/>
                  </a:moveTo>
                  <a:cubicBezTo>
                    <a:pt x="5345" y="17237"/>
                    <a:pt x="5218" y="17291"/>
                    <a:pt x="5092" y="17346"/>
                  </a:cubicBezTo>
                  <a:lnTo>
                    <a:pt x="5116" y="17467"/>
                  </a:lnTo>
                  <a:cubicBezTo>
                    <a:pt x="5242" y="17413"/>
                    <a:pt x="5368" y="17359"/>
                    <a:pt x="5496" y="17306"/>
                  </a:cubicBezTo>
                  <a:lnTo>
                    <a:pt x="5473" y="17185"/>
                  </a:lnTo>
                  <a:close/>
                  <a:moveTo>
                    <a:pt x="4824" y="17467"/>
                  </a:moveTo>
                  <a:cubicBezTo>
                    <a:pt x="4697" y="17525"/>
                    <a:pt x="4571" y="17584"/>
                    <a:pt x="4447" y="17644"/>
                  </a:cubicBezTo>
                  <a:lnTo>
                    <a:pt x="4473" y="17764"/>
                  </a:lnTo>
                  <a:cubicBezTo>
                    <a:pt x="4597" y="17704"/>
                    <a:pt x="4722" y="17646"/>
                    <a:pt x="4849" y="17588"/>
                  </a:cubicBezTo>
                  <a:lnTo>
                    <a:pt x="4824" y="17467"/>
                  </a:lnTo>
                  <a:close/>
                  <a:moveTo>
                    <a:pt x="4175" y="17786"/>
                  </a:moveTo>
                  <a:cubicBezTo>
                    <a:pt x="4049" y="17849"/>
                    <a:pt x="3924" y="17913"/>
                    <a:pt x="3801" y="17979"/>
                  </a:cubicBezTo>
                  <a:lnTo>
                    <a:pt x="3830" y="18097"/>
                  </a:lnTo>
                  <a:cubicBezTo>
                    <a:pt x="3953" y="18032"/>
                    <a:pt x="4077" y="17968"/>
                    <a:pt x="4203" y="17905"/>
                  </a:cubicBezTo>
                  <a:lnTo>
                    <a:pt x="4175" y="17786"/>
                  </a:lnTo>
                  <a:close/>
                  <a:moveTo>
                    <a:pt x="3549" y="18139"/>
                  </a:moveTo>
                  <a:cubicBezTo>
                    <a:pt x="3424" y="18209"/>
                    <a:pt x="3301" y="18280"/>
                    <a:pt x="3180" y="18353"/>
                  </a:cubicBezTo>
                  <a:lnTo>
                    <a:pt x="3212" y="18470"/>
                  </a:lnTo>
                  <a:cubicBezTo>
                    <a:pt x="3332" y="18398"/>
                    <a:pt x="3454" y="18326"/>
                    <a:pt x="3579" y="18256"/>
                  </a:cubicBezTo>
                  <a:lnTo>
                    <a:pt x="3549" y="18139"/>
                  </a:lnTo>
                  <a:close/>
                  <a:moveTo>
                    <a:pt x="2920" y="18493"/>
                  </a:moveTo>
                  <a:cubicBezTo>
                    <a:pt x="2797" y="18571"/>
                    <a:pt x="2676" y="18650"/>
                    <a:pt x="2558" y="18730"/>
                  </a:cubicBezTo>
                  <a:lnTo>
                    <a:pt x="2594" y="18844"/>
                  </a:lnTo>
                  <a:cubicBezTo>
                    <a:pt x="2711" y="18764"/>
                    <a:pt x="2831" y="18686"/>
                    <a:pt x="2954" y="18609"/>
                  </a:cubicBezTo>
                  <a:lnTo>
                    <a:pt x="2920" y="18493"/>
                  </a:lnTo>
                  <a:close/>
                  <a:moveTo>
                    <a:pt x="2290" y="18917"/>
                  </a:moveTo>
                  <a:cubicBezTo>
                    <a:pt x="2169" y="19005"/>
                    <a:pt x="2050" y="19094"/>
                    <a:pt x="1937" y="19184"/>
                  </a:cubicBezTo>
                  <a:lnTo>
                    <a:pt x="1976" y="19294"/>
                  </a:lnTo>
                  <a:cubicBezTo>
                    <a:pt x="2089" y="19205"/>
                    <a:pt x="2207" y="19117"/>
                    <a:pt x="2327" y="19030"/>
                  </a:cubicBezTo>
                  <a:lnTo>
                    <a:pt x="2290" y="18917"/>
                  </a:lnTo>
                  <a:close/>
                  <a:moveTo>
                    <a:pt x="1703" y="19377"/>
                  </a:moveTo>
                  <a:cubicBezTo>
                    <a:pt x="1585" y="19477"/>
                    <a:pt x="1470" y="19579"/>
                    <a:pt x="1363" y="19681"/>
                  </a:cubicBezTo>
                  <a:lnTo>
                    <a:pt x="1408" y="19787"/>
                  </a:lnTo>
                  <a:cubicBezTo>
                    <a:pt x="1515" y="19686"/>
                    <a:pt x="1628" y="19585"/>
                    <a:pt x="1745" y="19486"/>
                  </a:cubicBezTo>
                  <a:lnTo>
                    <a:pt x="1703" y="19377"/>
                  </a:lnTo>
                  <a:close/>
                  <a:moveTo>
                    <a:pt x="1107" y="19907"/>
                  </a:moveTo>
                  <a:cubicBezTo>
                    <a:pt x="995" y="20023"/>
                    <a:pt x="888" y="20142"/>
                    <a:pt x="789" y="20260"/>
                  </a:cubicBezTo>
                  <a:lnTo>
                    <a:pt x="842" y="20358"/>
                  </a:lnTo>
                  <a:cubicBezTo>
                    <a:pt x="939" y="20242"/>
                    <a:pt x="1045" y="20124"/>
                    <a:pt x="1156" y="20010"/>
                  </a:cubicBezTo>
                  <a:lnTo>
                    <a:pt x="1107" y="19907"/>
                  </a:lnTo>
                  <a:close/>
                  <a:moveTo>
                    <a:pt x="592" y="20544"/>
                  </a:moveTo>
                  <a:cubicBezTo>
                    <a:pt x="490" y="20681"/>
                    <a:pt x="395" y="20823"/>
                    <a:pt x="311" y="20964"/>
                  </a:cubicBezTo>
                  <a:lnTo>
                    <a:pt x="374" y="21047"/>
                  </a:lnTo>
                  <a:cubicBezTo>
                    <a:pt x="457" y="20909"/>
                    <a:pt x="549" y="20771"/>
                    <a:pt x="649" y="20637"/>
                  </a:cubicBezTo>
                  <a:lnTo>
                    <a:pt x="592" y="20544"/>
                  </a:lnTo>
                  <a:close/>
                  <a:moveTo>
                    <a:pt x="112" y="21286"/>
                  </a:moveTo>
                  <a:cubicBezTo>
                    <a:pt x="72" y="21368"/>
                    <a:pt x="34" y="21452"/>
                    <a:pt x="0" y="21534"/>
                  </a:cubicBezTo>
                  <a:lnTo>
                    <a:pt x="72" y="21599"/>
                  </a:lnTo>
                  <a:cubicBezTo>
                    <a:pt x="105" y="21520"/>
                    <a:pt x="142" y="21440"/>
                    <a:pt x="181" y="21360"/>
                  </a:cubicBezTo>
                  <a:lnTo>
                    <a:pt x="112" y="21286"/>
                  </a:ln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13" name="Oval Callout 6"/>
          <p:cNvSpPr/>
          <p:nvPr/>
        </p:nvSpPr>
        <p:spPr>
          <a:xfrm>
            <a:off x="2947845" y="2718785"/>
            <a:ext cx="1485033" cy="1456628"/>
          </a:xfrm>
          <a:prstGeom prst="wedgeEllipseCallout">
            <a:avLst>
              <a:gd name="adj1" fmla="val -5527"/>
              <a:gd name="adj2" fmla="val 67378"/>
            </a:avLst>
          </a:prstGeom>
          <a:solidFill>
            <a:srgbClr val="FFFFFF"/>
          </a:solidFill>
          <a:ln w="127000" cap="flat" cmpd="sng" algn="ctr">
            <a:solidFill>
              <a:srgbClr val="6491C8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4" name="Oval 7"/>
          <p:cNvSpPr/>
          <p:nvPr/>
        </p:nvSpPr>
        <p:spPr>
          <a:xfrm>
            <a:off x="3146979" y="2908676"/>
            <a:ext cx="1086765" cy="1086765"/>
          </a:xfrm>
          <a:prstGeom prst="ellipse">
            <a:avLst/>
          </a:prstGeom>
          <a:gradFill>
            <a:gsLst>
              <a:gs pos="100000">
                <a:srgbClr val="6491C8">
                  <a:lumMod val="75000"/>
                </a:srgbClr>
              </a:gs>
              <a:gs pos="0">
                <a:srgbClr val="6491C8"/>
              </a:gs>
            </a:gsLst>
            <a:lin ang="36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5" name="Oval Callout 10"/>
          <p:cNvSpPr/>
          <p:nvPr/>
        </p:nvSpPr>
        <p:spPr>
          <a:xfrm>
            <a:off x="6303145" y="2370826"/>
            <a:ext cx="1302630" cy="1277714"/>
          </a:xfrm>
          <a:prstGeom prst="wedgeEllipseCallout">
            <a:avLst>
              <a:gd name="adj1" fmla="val -5527"/>
              <a:gd name="adj2" fmla="val 67378"/>
            </a:avLst>
          </a:prstGeom>
          <a:gradFill>
            <a:gsLst>
              <a:gs pos="100000">
                <a:srgbClr val="3CBEB4">
                  <a:lumMod val="75000"/>
                </a:srgbClr>
              </a:gs>
              <a:gs pos="0">
                <a:srgbClr val="3CBEB4"/>
              </a:gs>
            </a:gsLst>
            <a:lin ang="36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6" name="Oval 11"/>
          <p:cNvSpPr/>
          <p:nvPr/>
        </p:nvSpPr>
        <p:spPr>
          <a:xfrm>
            <a:off x="6456045" y="2510327"/>
            <a:ext cx="996830" cy="996830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7" name="Oval Callout 14"/>
          <p:cNvSpPr/>
          <p:nvPr/>
        </p:nvSpPr>
        <p:spPr>
          <a:xfrm>
            <a:off x="4357334" y="1582454"/>
            <a:ext cx="1302630" cy="1277714"/>
          </a:xfrm>
          <a:prstGeom prst="wedgeEllipseCallout">
            <a:avLst>
              <a:gd name="adj1" fmla="val -5527"/>
              <a:gd name="adj2" fmla="val 67378"/>
            </a:avLst>
          </a:prstGeom>
          <a:gradFill>
            <a:gsLst>
              <a:gs pos="100000">
                <a:srgbClr val="96C83C">
                  <a:lumMod val="75000"/>
                </a:srgbClr>
              </a:gs>
              <a:gs pos="0">
                <a:srgbClr val="96C83C"/>
              </a:gs>
            </a:gsLst>
            <a:lin ang="36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8" name="Oval 15"/>
          <p:cNvSpPr/>
          <p:nvPr/>
        </p:nvSpPr>
        <p:spPr>
          <a:xfrm>
            <a:off x="4510234" y="1721956"/>
            <a:ext cx="996830" cy="996830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9" name="Oval Callout 18"/>
          <p:cNvSpPr/>
          <p:nvPr/>
        </p:nvSpPr>
        <p:spPr>
          <a:xfrm>
            <a:off x="5948577" y="519603"/>
            <a:ext cx="1132707" cy="1111041"/>
          </a:xfrm>
          <a:prstGeom prst="wedgeEllipseCallout">
            <a:avLst>
              <a:gd name="adj1" fmla="val -5527"/>
              <a:gd name="adj2" fmla="val 67378"/>
            </a:avLst>
          </a:prstGeom>
          <a:gradFill>
            <a:gsLst>
              <a:gs pos="100000">
                <a:srgbClr val="FFAF28">
                  <a:lumMod val="75000"/>
                </a:srgbClr>
              </a:gs>
              <a:gs pos="0">
                <a:srgbClr val="FFAF28"/>
              </a:gs>
            </a:gsLst>
            <a:lin ang="36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124015" y="684431"/>
            <a:ext cx="781832" cy="781830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21" name="Oval Callout 22"/>
          <p:cNvSpPr/>
          <p:nvPr/>
        </p:nvSpPr>
        <p:spPr>
          <a:xfrm>
            <a:off x="7605775" y="420317"/>
            <a:ext cx="885933" cy="868988"/>
          </a:xfrm>
          <a:prstGeom prst="wedgeEllipseCallout">
            <a:avLst>
              <a:gd name="adj1" fmla="val -5527"/>
              <a:gd name="adj2" fmla="val 67378"/>
            </a:avLst>
          </a:prstGeom>
          <a:gradFill>
            <a:gsLst>
              <a:gs pos="100000">
                <a:srgbClr val="FA4655">
                  <a:lumMod val="75000"/>
                </a:srgbClr>
              </a:gs>
              <a:gs pos="0">
                <a:srgbClr val="FA4655"/>
              </a:gs>
            </a:gsLst>
            <a:lin ang="36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22" name="Oval 23"/>
          <p:cNvSpPr/>
          <p:nvPr/>
        </p:nvSpPr>
        <p:spPr>
          <a:xfrm>
            <a:off x="7716370" y="532326"/>
            <a:ext cx="648795" cy="648794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23" name="Rectangle 32"/>
          <p:cNvSpPr/>
          <p:nvPr/>
        </p:nvSpPr>
        <p:spPr>
          <a:xfrm>
            <a:off x="3469820" y="3027848"/>
            <a:ext cx="446277" cy="438582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2400" dirty="0">
                <a:solidFill>
                  <a:srgbClr val="FEFEFE"/>
                </a:solidFill>
                <a:latin typeface="FontAwesome" pitchFamily="2" charset="0"/>
              </a:rPr>
              <a:t>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258463" y="3234194"/>
            <a:ext cx="821087" cy="561692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ctr">
              <a:defRPr/>
            </a:pPr>
            <a:r>
              <a:rPr lang="zh-CN" altLang="en-US" sz="16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趣味</a:t>
            </a:r>
            <a:endParaRPr lang="en-US" altLang="zh-CN" sz="1600" b="1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  <a:p>
            <a:pPr lvl="0" algn="ctr">
              <a:defRPr/>
            </a:pPr>
            <a:r>
              <a:rPr lang="zh-CN" altLang="en-US" sz="16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游戏</a:t>
            </a:r>
            <a:endParaRPr lang="en-US" altLang="zh-CN" sz="16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25" name="Rectangle 34"/>
          <p:cNvSpPr/>
          <p:nvPr/>
        </p:nvSpPr>
        <p:spPr>
          <a:xfrm>
            <a:off x="6706633" y="2584860"/>
            <a:ext cx="446276" cy="438581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3CBEB4"/>
                </a:solidFill>
                <a:effectLst/>
                <a:uLnTx/>
                <a:uFillTx/>
                <a:latin typeface="FontAwesome" pitchFamily="2" charset="0"/>
              </a:rPr>
              <a:t>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559225" y="2838876"/>
            <a:ext cx="821087" cy="315471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ctr"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互联网</a:t>
            </a:r>
            <a:endParaRPr lang="en-US" altLang="zh-CN" sz="1600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27" name="Rectangle 36"/>
          <p:cNvSpPr/>
          <p:nvPr/>
        </p:nvSpPr>
        <p:spPr>
          <a:xfrm>
            <a:off x="6308200" y="664263"/>
            <a:ext cx="446276" cy="438581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AF28"/>
                </a:solidFill>
                <a:effectLst/>
                <a:uLnTx/>
                <a:uFillTx/>
                <a:latin typeface="FontAwesome" pitchFamily="2" charset="0"/>
              </a:rPr>
              <a:t>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205568" y="917610"/>
            <a:ext cx="651539" cy="315471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ctr">
              <a:defRPr/>
            </a:pP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歌曲</a:t>
            </a:r>
            <a:endParaRPr lang="en-US" altLang="zh-CN" sz="1600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29" name="Rectangle 38"/>
          <p:cNvSpPr/>
          <p:nvPr/>
        </p:nvSpPr>
        <p:spPr>
          <a:xfrm>
            <a:off x="4783681" y="1816905"/>
            <a:ext cx="433452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>
                <a:ln>
                  <a:noFill/>
                </a:ln>
                <a:solidFill>
                  <a:srgbClr val="96C83C"/>
                </a:solidFill>
                <a:effectLst/>
                <a:uLnTx/>
                <a:uFillTx/>
                <a:latin typeface="FontAwesome" pitchFamily="2" charset="0"/>
              </a:rPr>
              <a:t>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72000" y="1938050"/>
            <a:ext cx="920613" cy="561692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ctr">
              <a:defRPr/>
            </a:pPr>
            <a:r>
              <a:rPr lang="en-US" altLang="zh-CN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FLASH</a:t>
            </a:r>
          </a:p>
          <a:p>
            <a:pPr lvl="0" algn="ctr">
              <a:defRPr/>
            </a:pP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动画</a:t>
            </a:r>
            <a:endParaRPr lang="en-US" altLang="zh-CN" sz="1600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1" name="Rectangle 40"/>
          <p:cNvSpPr/>
          <p:nvPr/>
        </p:nvSpPr>
        <p:spPr>
          <a:xfrm>
            <a:off x="7860191" y="540556"/>
            <a:ext cx="382157" cy="361637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FA4655"/>
                </a:solidFill>
                <a:effectLst/>
                <a:uLnTx/>
                <a:uFillTx/>
                <a:latin typeface="FontAwesome" charset="0"/>
              </a:rPr>
              <a:t></a:t>
            </a:r>
            <a:endParaRPr kumimoji="0" lang="en-US" sz="1900" b="0" i="0" u="none" strike="noStrike" kern="0" cap="none" spc="0" normalizeH="0" baseline="0" noProof="0" dirty="0">
              <a:ln>
                <a:noFill/>
              </a:ln>
              <a:solidFill>
                <a:srgbClr val="FA4655"/>
              </a:solidFill>
              <a:effectLst/>
              <a:uLnTx/>
              <a:uFillTx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740352" y="693008"/>
            <a:ext cx="616704" cy="315471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ctr">
              <a:defRPr/>
            </a:pP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微课</a:t>
            </a:r>
            <a:endParaRPr lang="en-US" altLang="zh-CN" sz="1600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3" name="Oval 46"/>
          <p:cNvSpPr/>
          <p:nvPr/>
        </p:nvSpPr>
        <p:spPr>
          <a:xfrm>
            <a:off x="809287" y="1631472"/>
            <a:ext cx="318491" cy="318491"/>
          </a:xfrm>
          <a:prstGeom prst="ellipse">
            <a:avLst/>
          </a:prstGeom>
          <a:solidFill>
            <a:srgbClr val="6491C8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34" name="Oval 47"/>
          <p:cNvSpPr/>
          <p:nvPr/>
        </p:nvSpPr>
        <p:spPr>
          <a:xfrm>
            <a:off x="809287" y="2075888"/>
            <a:ext cx="318491" cy="318491"/>
          </a:xfrm>
          <a:prstGeom prst="ellipse">
            <a:avLst/>
          </a:prstGeom>
          <a:solidFill>
            <a:srgbClr val="3CBEB4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35" name="Oval 48"/>
          <p:cNvSpPr/>
          <p:nvPr/>
        </p:nvSpPr>
        <p:spPr>
          <a:xfrm>
            <a:off x="809287" y="2522562"/>
            <a:ext cx="318491" cy="318491"/>
          </a:xfrm>
          <a:prstGeom prst="ellipse">
            <a:avLst/>
          </a:prstGeom>
          <a:solidFill>
            <a:srgbClr val="96C83C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36" name="Oval 49"/>
          <p:cNvSpPr/>
          <p:nvPr/>
        </p:nvSpPr>
        <p:spPr>
          <a:xfrm>
            <a:off x="809287" y="2970424"/>
            <a:ext cx="318491" cy="318491"/>
          </a:xfrm>
          <a:prstGeom prst="ellipse">
            <a:avLst/>
          </a:prstGeom>
          <a:solidFill>
            <a:srgbClr val="FFAF28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37" name="Oval 50"/>
          <p:cNvSpPr/>
          <p:nvPr/>
        </p:nvSpPr>
        <p:spPr>
          <a:xfrm>
            <a:off x="809287" y="3426099"/>
            <a:ext cx="318491" cy="318491"/>
          </a:xfrm>
          <a:prstGeom prst="ellipse">
            <a:avLst/>
          </a:prstGeom>
          <a:solidFill>
            <a:srgbClr val="FA4655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242730" y="1664477"/>
            <a:ext cx="2227090" cy="438582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42730" y="2111799"/>
            <a:ext cx="2321158" cy="438582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42730" y="2543785"/>
            <a:ext cx="1904249" cy="438582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242730" y="2986579"/>
            <a:ext cx="1601078" cy="438582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42730" y="3431924"/>
            <a:ext cx="1601078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 flipH="1">
            <a:off x="805840" y="1707654"/>
            <a:ext cx="310578" cy="261610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Montserrat" charset="0"/>
                <a:cs typeface="Montserrat" charset="0"/>
              </a:rPr>
              <a:t>01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  <a:ea typeface="Montserrat" charset="0"/>
              <a:cs typeface="Montserrat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 flipH="1">
            <a:off x="805840" y="2139702"/>
            <a:ext cx="310578" cy="261610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Montserrat" charset="0"/>
                <a:cs typeface="Montserrat" charset="0"/>
              </a:rPr>
              <a:t>02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  <a:ea typeface="Montserrat" charset="0"/>
              <a:cs typeface="Montserrat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 flipH="1">
            <a:off x="805840" y="2571750"/>
            <a:ext cx="321938" cy="261610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Montserrat" charset="0"/>
                <a:cs typeface="Montserrat" charset="0"/>
              </a:rPr>
              <a:t>03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  <a:ea typeface="Montserrat" charset="0"/>
              <a:cs typeface="Montserrat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 flipH="1">
            <a:off x="805840" y="3030220"/>
            <a:ext cx="310578" cy="261610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Montserrat" charset="0"/>
                <a:cs typeface="Montserrat" charset="0"/>
              </a:rPr>
              <a:t>04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  <a:ea typeface="Montserrat" charset="0"/>
              <a:cs typeface="Montserrat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 flipH="1">
            <a:off x="805840" y="3462268"/>
            <a:ext cx="310578" cy="261610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Montserrat" charset="0"/>
                <a:cs typeface="Montserrat" charset="0"/>
              </a:rPr>
              <a:t>05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  <a:ea typeface="Montserrat" charset="0"/>
              <a:cs typeface="Montserrat" charset="0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教学设计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95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cover/>
      </p:transition>
    </mc:Choice>
    <mc:Fallback xmlns="">
      <p:transition spd="slow" advClick="0" advTm="0">
        <p:cov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4" fill="hold">
                          <p:stCondLst>
                            <p:cond delay="indefinite"/>
                          </p:stCondLst>
                          <p:childTnLst>
                            <p:par>
                              <p:cTn id="1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4" fill="hold">
                          <p:stCondLst>
                            <p:cond delay="indefinite"/>
                          </p:stCondLst>
                          <p:childTnLst>
                            <p:par>
                              <p:cTn id="1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6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4"/>
          <p:cNvSpPr/>
          <p:nvPr/>
        </p:nvSpPr>
        <p:spPr>
          <a:xfrm>
            <a:off x="1" y="3402958"/>
            <a:ext cx="9143999" cy="1740543"/>
          </a:xfrm>
          <a:prstGeom prst="rect">
            <a:avLst/>
          </a:prstGeom>
          <a:solidFill>
            <a:srgbClr val="7D8287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grpSp>
        <p:nvGrpSpPr>
          <p:cNvPr id="6" name="Group 19"/>
          <p:cNvGrpSpPr/>
          <p:nvPr/>
        </p:nvGrpSpPr>
        <p:grpSpPr>
          <a:xfrm>
            <a:off x="1027255" y="2818420"/>
            <a:ext cx="1904111" cy="983864"/>
            <a:chOff x="2860158" y="4167327"/>
            <a:chExt cx="2924486" cy="151109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Shape 6"/>
            <p:cNvSpPr/>
            <p:nvPr/>
          </p:nvSpPr>
          <p:spPr>
            <a:xfrm>
              <a:off x="3451508" y="4167327"/>
              <a:ext cx="305785" cy="7736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8034"/>
                  </a:lnTo>
                  <a:lnTo>
                    <a:pt x="5911" y="21600"/>
                  </a:lnTo>
                  <a:lnTo>
                    <a:pt x="21600" y="13474"/>
                  </a:lnTo>
                  <a:cubicBezTo>
                    <a:pt x="21600" y="1347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491C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Shape 7"/>
            <p:cNvSpPr/>
            <p:nvPr/>
          </p:nvSpPr>
          <p:spPr>
            <a:xfrm>
              <a:off x="2860158" y="5230159"/>
              <a:ext cx="2334671" cy="447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12" y="0"/>
                  </a:moveTo>
                  <a:lnTo>
                    <a:pt x="20762" y="169"/>
                  </a:lnTo>
                  <a:lnTo>
                    <a:pt x="0" y="8768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4857"/>
                  </a:lnTo>
                  <a:cubicBezTo>
                    <a:pt x="21600" y="4857"/>
                    <a:pt x="20812" y="0"/>
                    <a:pt x="20812" y="0"/>
                  </a:cubicBezTo>
                  <a:close/>
                </a:path>
              </a:pathLst>
            </a:custGeom>
            <a:solidFill>
              <a:srgbClr val="6491C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Shape 8"/>
            <p:cNvSpPr/>
            <p:nvPr/>
          </p:nvSpPr>
          <p:spPr>
            <a:xfrm>
              <a:off x="5109685" y="4790642"/>
              <a:ext cx="674959" cy="8877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715"/>
                  </a:moveTo>
                  <a:lnTo>
                    <a:pt x="2727" y="13162"/>
                  </a:lnTo>
                  <a:lnTo>
                    <a:pt x="2727" y="21600"/>
                  </a:lnTo>
                  <a:lnTo>
                    <a:pt x="21600" y="6467"/>
                  </a:lnTo>
                  <a:lnTo>
                    <a:pt x="21600" y="0"/>
                  </a:lnTo>
                  <a:cubicBezTo>
                    <a:pt x="21600" y="0"/>
                    <a:pt x="0" y="10715"/>
                    <a:pt x="0" y="10715"/>
                  </a:cubicBezTo>
                  <a:close/>
                </a:path>
              </a:pathLst>
            </a:custGeom>
            <a:solidFill>
              <a:srgbClr val="6491C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Shape 9"/>
            <p:cNvSpPr/>
            <p:nvPr/>
          </p:nvSpPr>
          <p:spPr>
            <a:xfrm>
              <a:off x="2860158" y="4167327"/>
              <a:ext cx="2924418" cy="1243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44" y="21600"/>
                  </a:moveTo>
                  <a:lnTo>
                    <a:pt x="21600" y="10800"/>
                  </a:lnTo>
                  <a:lnTo>
                    <a:pt x="20192" y="0"/>
                  </a:lnTo>
                  <a:lnTo>
                    <a:pt x="4379" y="0"/>
                  </a:lnTo>
                  <a:lnTo>
                    <a:pt x="5212" y="10800"/>
                  </a:lnTo>
                  <a:lnTo>
                    <a:pt x="0" y="21600"/>
                  </a:lnTo>
                  <a:cubicBezTo>
                    <a:pt x="0" y="21600"/>
                    <a:pt x="17244" y="21600"/>
                    <a:pt x="17244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491C8">
                    <a:lumMod val="60000"/>
                    <a:lumOff val="40000"/>
                  </a:srgbClr>
                </a:gs>
                <a:gs pos="72000">
                  <a:srgbClr val="6491C8"/>
                </a:gs>
              </a:gsLst>
              <a:lin ang="3600000" scaled="0"/>
              <a:tileRect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Group 21"/>
          <p:cNvGrpSpPr/>
          <p:nvPr/>
        </p:nvGrpSpPr>
        <p:grpSpPr>
          <a:xfrm>
            <a:off x="2753025" y="2818420"/>
            <a:ext cx="1904111" cy="983864"/>
            <a:chOff x="2860158" y="4167327"/>
            <a:chExt cx="2924486" cy="151109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2" name="Shape 6"/>
            <p:cNvSpPr/>
            <p:nvPr/>
          </p:nvSpPr>
          <p:spPr>
            <a:xfrm>
              <a:off x="3451508" y="4167327"/>
              <a:ext cx="305785" cy="7736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8034"/>
                  </a:lnTo>
                  <a:lnTo>
                    <a:pt x="5911" y="21600"/>
                  </a:lnTo>
                  <a:lnTo>
                    <a:pt x="21600" y="13474"/>
                  </a:lnTo>
                  <a:cubicBezTo>
                    <a:pt x="21600" y="1347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Shape 7"/>
            <p:cNvSpPr/>
            <p:nvPr/>
          </p:nvSpPr>
          <p:spPr>
            <a:xfrm>
              <a:off x="2860158" y="5230159"/>
              <a:ext cx="2334671" cy="447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12" y="0"/>
                  </a:moveTo>
                  <a:lnTo>
                    <a:pt x="20762" y="169"/>
                  </a:lnTo>
                  <a:lnTo>
                    <a:pt x="0" y="8768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4857"/>
                  </a:lnTo>
                  <a:cubicBezTo>
                    <a:pt x="21600" y="4857"/>
                    <a:pt x="20812" y="0"/>
                    <a:pt x="20812" y="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Shape 8"/>
            <p:cNvSpPr/>
            <p:nvPr/>
          </p:nvSpPr>
          <p:spPr>
            <a:xfrm>
              <a:off x="5109685" y="4790642"/>
              <a:ext cx="674959" cy="8877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715"/>
                  </a:moveTo>
                  <a:lnTo>
                    <a:pt x="2727" y="13162"/>
                  </a:lnTo>
                  <a:lnTo>
                    <a:pt x="2727" y="21600"/>
                  </a:lnTo>
                  <a:lnTo>
                    <a:pt x="21600" y="6467"/>
                  </a:lnTo>
                  <a:lnTo>
                    <a:pt x="21600" y="0"/>
                  </a:lnTo>
                  <a:cubicBezTo>
                    <a:pt x="21600" y="0"/>
                    <a:pt x="0" y="10715"/>
                    <a:pt x="0" y="10715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Shape 9"/>
            <p:cNvSpPr/>
            <p:nvPr/>
          </p:nvSpPr>
          <p:spPr>
            <a:xfrm>
              <a:off x="2860158" y="4167327"/>
              <a:ext cx="2924418" cy="1243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44" y="21600"/>
                  </a:moveTo>
                  <a:lnTo>
                    <a:pt x="21600" y="10800"/>
                  </a:lnTo>
                  <a:lnTo>
                    <a:pt x="20192" y="0"/>
                  </a:lnTo>
                  <a:lnTo>
                    <a:pt x="4379" y="0"/>
                  </a:lnTo>
                  <a:lnTo>
                    <a:pt x="5212" y="10800"/>
                  </a:lnTo>
                  <a:lnTo>
                    <a:pt x="0" y="21600"/>
                  </a:lnTo>
                  <a:cubicBezTo>
                    <a:pt x="0" y="21600"/>
                    <a:pt x="17244" y="21600"/>
                    <a:pt x="17244" y="21600"/>
                  </a:cubicBezTo>
                  <a:close/>
                </a:path>
              </a:pathLst>
            </a:custGeom>
            <a:gradFill>
              <a:gsLst>
                <a:gs pos="0">
                  <a:srgbClr val="3CBEB4">
                    <a:lumMod val="60000"/>
                    <a:lumOff val="40000"/>
                  </a:srgbClr>
                </a:gs>
                <a:gs pos="72000">
                  <a:srgbClr val="3CBEB4"/>
                </a:gs>
              </a:gsLst>
              <a:lin ang="3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Group 26"/>
          <p:cNvGrpSpPr/>
          <p:nvPr/>
        </p:nvGrpSpPr>
        <p:grpSpPr>
          <a:xfrm>
            <a:off x="4478796" y="2818420"/>
            <a:ext cx="1904111" cy="983864"/>
            <a:chOff x="2860158" y="4167327"/>
            <a:chExt cx="2924486" cy="151109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" name="Shape 6"/>
            <p:cNvSpPr/>
            <p:nvPr/>
          </p:nvSpPr>
          <p:spPr>
            <a:xfrm>
              <a:off x="3451508" y="4167327"/>
              <a:ext cx="305785" cy="7736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8034"/>
                  </a:lnTo>
                  <a:lnTo>
                    <a:pt x="5911" y="21600"/>
                  </a:lnTo>
                  <a:lnTo>
                    <a:pt x="21600" y="13474"/>
                  </a:lnTo>
                  <a:cubicBezTo>
                    <a:pt x="21600" y="1347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6C83C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Shape 7"/>
            <p:cNvSpPr/>
            <p:nvPr/>
          </p:nvSpPr>
          <p:spPr>
            <a:xfrm>
              <a:off x="2860158" y="5230159"/>
              <a:ext cx="2334671" cy="447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12" y="0"/>
                  </a:moveTo>
                  <a:lnTo>
                    <a:pt x="20762" y="169"/>
                  </a:lnTo>
                  <a:lnTo>
                    <a:pt x="0" y="8768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4857"/>
                  </a:lnTo>
                  <a:cubicBezTo>
                    <a:pt x="21600" y="4857"/>
                    <a:pt x="20812" y="0"/>
                    <a:pt x="20812" y="0"/>
                  </a:cubicBezTo>
                  <a:close/>
                </a:path>
              </a:pathLst>
            </a:custGeom>
            <a:solidFill>
              <a:srgbClr val="96C83C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Shape 8"/>
            <p:cNvSpPr/>
            <p:nvPr/>
          </p:nvSpPr>
          <p:spPr>
            <a:xfrm>
              <a:off x="5109685" y="4790642"/>
              <a:ext cx="674959" cy="8877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715"/>
                  </a:moveTo>
                  <a:lnTo>
                    <a:pt x="2727" y="13162"/>
                  </a:lnTo>
                  <a:lnTo>
                    <a:pt x="2727" y="21600"/>
                  </a:lnTo>
                  <a:lnTo>
                    <a:pt x="21600" y="6467"/>
                  </a:lnTo>
                  <a:lnTo>
                    <a:pt x="21600" y="0"/>
                  </a:lnTo>
                  <a:cubicBezTo>
                    <a:pt x="21600" y="0"/>
                    <a:pt x="0" y="10715"/>
                    <a:pt x="0" y="10715"/>
                  </a:cubicBezTo>
                  <a:close/>
                </a:path>
              </a:pathLst>
            </a:custGeom>
            <a:solidFill>
              <a:srgbClr val="96C83C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Shape 9"/>
            <p:cNvSpPr/>
            <p:nvPr/>
          </p:nvSpPr>
          <p:spPr>
            <a:xfrm>
              <a:off x="2860158" y="4167327"/>
              <a:ext cx="2924418" cy="1243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44" y="21600"/>
                  </a:moveTo>
                  <a:lnTo>
                    <a:pt x="21600" y="10800"/>
                  </a:lnTo>
                  <a:lnTo>
                    <a:pt x="20192" y="0"/>
                  </a:lnTo>
                  <a:lnTo>
                    <a:pt x="4379" y="0"/>
                  </a:lnTo>
                  <a:lnTo>
                    <a:pt x="5212" y="10800"/>
                  </a:lnTo>
                  <a:lnTo>
                    <a:pt x="0" y="21600"/>
                  </a:lnTo>
                  <a:cubicBezTo>
                    <a:pt x="0" y="21600"/>
                    <a:pt x="17244" y="21600"/>
                    <a:pt x="17244" y="21600"/>
                  </a:cubicBezTo>
                  <a:close/>
                </a:path>
              </a:pathLst>
            </a:custGeom>
            <a:gradFill>
              <a:gsLst>
                <a:gs pos="0">
                  <a:srgbClr val="96C83C">
                    <a:lumMod val="60000"/>
                    <a:lumOff val="40000"/>
                  </a:srgbClr>
                </a:gs>
                <a:gs pos="72000">
                  <a:srgbClr val="96C83C"/>
                </a:gs>
              </a:gsLst>
              <a:lin ang="3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Group 31"/>
          <p:cNvGrpSpPr/>
          <p:nvPr/>
        </p:nvGrpSpPr>
        <p:grpSpPr>
          <a:xfrm>
            <a:off x="6212634" y="2818420"/>
            <a:ext cx="1904111" cy="983864"/>
            <a:chOff x="2860158" y="4167327"/>
            <a:chExt cx="2924486" cy="151109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" name="Shape 6"/>
            <p:cNvSpPr/>
            <p:nvPr/>
          </p:nvSpPr>
          <p:spPr>
            <a:xfrm>
              <a:off x="3451508" y="4167327"/>
              <a:ext cx="305785" cy="7736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8034"/>
                  </a:lnTo>
                  <a:lnTo>
                    <a:pt x="5911" y="21600"/>
                  </a:lnTo>
                  <a:lnTo>
                    <a:pt x="21600" y="13474"/>
                  </a:lnTo>
                  <a:cubicBezTo>
                    <a:pt x="21600" y="1347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Shape 7"/>
            <p:cNvSpPr/>
            <p:nvPr/>
          </p:nvSpPr>
          <p:spPr>
            <a:xfrm>
              <a:off x="2860158" y="5230159"/>
              <a:ext cx="2334671" cy="447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12" y="0"/>
                  </a:moveTo>
                  <a:lnTo>
                    <a:pt x="20762" y="169"/>
                  </a:lnTo>
                  <a:lnTo>
                    <a:pt x="0" y="8768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4857"/>
                  </a:lnTo>
                  <a:cubicBezTo>
                    <a:pt x="21600" y="4857"/>
                    <a:pt x="20812" y="0"/>
                    <a:pt x="20812" y="0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Shape 8"/>
            <p:cNvSpPr/>
            <p:nvPr/>
          </p:nvSpPr>
          <p:spPr>
            <a:xfrm>
              <a:off x="5109685" y="4790642"/>
              <a:ext cx="674959" cy="8877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715"/>
                  </a:moveTo>
                  <a:lnTo>
                    <a:pt x="2727" y="13162"/>
                  </a:lnTo>
                  <a:lnTo>
                    <a:pt x="2727" y="21600"/>
                  </a:lnTo>
                  <a:lnTo>
                    <a:pt x="21600" y="6467"/>
                  </a:lnTo>
                  <a:lnTo>
                    <a:pt x="21600" y="0"/>
                  </a:lnTo>
                  <a:cubicBezTo>
                    <a:pt x="21600" y="0"/>
                    <a:pt x="0" y="10715"/>
                    <a:pt x="0" y="10715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Shape 9"/>
            <p:cNvSpPr/>
            <p:nvPr/>
          </p:nvSpPr>
          <p:spPr>
            <a:xfrm>
              <a:off x="2860158" y="4167327"/>
              <a:ext cx="2924418" cy="1243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44" y="21600"/>
                  </a:moveTo>
                  <a:lnTo>
                    <a:pt x="21600" y="10800"/>
                  </a:lnTo>
                  <a:lnTo>
                    <a:pt x="20192" y="0"/>
                  </a:lnTo>
                  <a:lnTo>
                    <a:pt x="4379" y="0"/>
                  </a:lnTo>
                  <a:lnTo>
                    <a:pt x="5212" y="10800"/>
                  </a:lnTo>
                  <a:lnTo>
                    <a:pt x="0" y="21600"/>
                  </a:lnTo>
                  <a:cubicBezTo>
                    <a:pt x="0" y="21600"/>
                    <a:pt x="17244" y="21600"/>
                    <a:pt x="17244" y="21600"/>
                  </a:cubicBezTo>
                  <a:close/>
                </a:path>
              </a:pathLst>
            </a:custGeom>
            <a:gradFill>
              <a:gsLst>
                <a:gs pos="0">
                  <a:srgbClr val="FFAF28">
                    <a:lumMod val="60000"/>
                    <a:lumOff val="40000"/>
                  </a:srgbClr>
                </a:gs>
                <a:gs pos="72000">
                  <a:srgbClr val="FFAF28"/>
                </a:gs>
              </a:gsLst>
              <a:lin ang="3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Group 20"/>
          <p:cNvGrpSpPr/>
          <p:nvPr/>
        </p:nvGrpSpPr>
        <p:grpSpPr>
          <a:xfrm>
            <a:off x="1583339" y="1369248"/>
            <a:ext cx="1137092" cy="1115343"/>
            <a:chOff x="1973886" y="300427"/>
            <a:chExt cx="1630514" cy="1599326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27" name="Oval Callout 4"/>
            <p:cNvSpPr/>
            <p:nvPr/>
          </p:nvSpPr>
          <p:spPr>
            <a:xfrm>
              <a:off x="1973886" y="300427"/>
              <a:ext cx="1630514" cy="1599326"/>
            </a:xfrm>
            <a:prstGeom prst="wedgeEllipseCallout">
              <a:avLst>
                <a:gd name="adj1" fmla="val -5527"/>
                <a:gd name="adj2" fmla="val 76718"/>
              </a:avLst>
            </a:prstGeom>
            <a:solidFill>
              <a:srgbClr val="6491C8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8" name="Oval 5"/>
            <p:cNvSpPr/>
            <p:nvPr/>
          </p:nvSpPr>
          <p:spPr>
            <a:xfrm>
              <a:off x="2302651" y="602438"/>
              <a:ext cx="972984" cy="97298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grpSp>
        <p:nvGrpSpPr>
          <p:cNvPr id="29" name="Group 43"/>
          <p:cNvGrpSpPr/>
          <p:nvPr/>
        </p:nvGrpSpPr>
        <p:grpSpPr>
          <a:xfrm>
            <a:off x="3475514" y="1615903"/>
            <a:ext cx="894200" cy="877095"/>
            <a:chOff x="1973886" y="300427"/>
            <a:chExt cx="1630514" cy="1599326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30" name="Oval Callout 44"/>
            <p:cNvSpPr/>
            <p:nvPr/>
          </p:nvSpPr>
          <p:spPr>
            <a:xfrm>
              <a:off x="1973886" y="300427"/>
              <a:ext cx="1630514" cy="1599326"/>
            </a:xfrm>
            <a:prstGeom prst="wedgeEllipseCallout">
              <a:avLst>
                <a:gd name="adj1" fmla="val -5527"/>
                <a:gd name="adj2" fmla="val 83214"/>
              </a:avLst>
            </a:prstGeom>
            <a:solidFill>
              <a:srgbClr val="3CBEB4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31" name="Oval 45"/>
            <p:cNvSpPr/>
            <p:nvPr/>
          </p:nvSpPr>
          <p:spPr>
            <a:xfrm>
              <a:off x="2302651" y="602438"/>
              <a:ext cx="972984" cy="972984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grpSp>
        <p:nvGrpSpPr>
          <p:cNvPr id="32" name="Group 46"/>
          <p:cNvGrpSpPr/>
          <p:nvPr/>
        </p:nvGrpSpPr>
        <p:grpSpPr>
          <a:xfrm>
            <a:off x="5075777" y="1269689"/>
            <a:ext cx="1235132" cy="1211507"/>
            <a:chOff x="1973886" y="300427"/>
            <a:chExt cx="1630514" cy="1599326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33" name="Oval Callout 47"/>
            <p:cNvSpPr/>
            <p:nvPr/>
          </p:nvSpPr>
          <p:spPr>
            <a:xfrm>
              <a:off x="1973886" y="300427"/>
              <a:ext cx="1630514" cy="1599326"/>
            </a:xfrm>
            <a:prstGeom prst="wedgeEllipseCallout">
              <a:avLst>
                <a:gd name="adj1" fmla="val -2716"/>
                <a:gd name="adj2" fmla="val 73110"/>
              </a:avLst>
            </a:prstGeom>
            <a:solidFill>
              <a:srgbClr val="96C83C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34" name="Oval 48"/>
            <p:cNvSpPr/>
            <p:nvPr/>
          </p:nvSpPr>
          <p:spPr>
            <a:xfrm>
              <a:off x="2302651" y="602438"/>
              <a:ext cx="972984" cy="972984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grpSp>
        <p:nvGrpSpPr>
          <p:cNvPr id="35" name="Group 49"/>
          <p:cNvGrpSpPr/>
          <p:nvPr/>
        </p:nvGrpSpPr>
        <p:grpSpPr>
          <a:xfrm>
            <a:off x="7065256" y="1713965"/>
            <a:ext cx="797633" cy="782375"/>
            <a:chOff x="1973886" y="300427"/>
            <a:chExt cx="1630514" cy="1599326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36" name="Oval Callout 50"/>
            <p:cNvSpPr/>
            <p:nvPr/>
          </p:nvSpPr>
          <p:spPr>
            <a:xfrm>
              <a:off x="1973886" y="300427"/>
              <a:ext cx="1630514" cy="1599326"/>
            </a:xfrm>
            <a:prstGeom prst="wedgeEllipseCallout">
              <a:avLst>
                <a:gd name="adj1" fmla="val -3350"/>
                <a:gd name="adj2" fmla="val 84022"/>
              </a:avLst>
            </a:prstGeom>
            <a:solidFill>
              <a:srgbClr val="FFAF28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37" name="Oval 51"/>
            <p:cNvSpPr/>
            <p:nvPr/>
          </p:nvSpPr>
          <p:spPr>
            <a:xfrm>
              <a:off x="2302651" y="602438"/>
              <a:ext cx="972984" cy="972984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sp>
        <p:nvSpPr>
          <p:cNvPr id="38" name="Rectangle 55"/>
          <p:cNvSpPr/>
          <p:nvPr/>
        </p:nvSpPr>
        <p:spPr>
          <a:xfrm>
            <a:off x="3712945" y="1813260"/>
            <a:ext cx="407804" cy="3924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srgbClr val="3CBEB4"/>
                </a:solidFill>
                <a:effectLst/>
                <a:uLnTx/>
                <a:uFillTx/>
                <a:latin typeface="FontAwesome" pitchFamily="2" charset="0"/>
              </a:rPr>
              <a:t></a:t>
            </a:r>
          </a:p>
        </p:txBody>
      </p:sp>
      <p:sp>
        <p:nvSpPr>
          <p:cNvPr id="39" name="Rectangle 56"/>
          <p:cNvSpPr/>
          <p:nvPr/>
        </p:nvSpPr>
        <p:spPr>
          <a:xfrm>
            <a:off x="5448699" y="1580291"/>
            <a:ext cx="471925" cy="469359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96C83C"/>
                </a:solidFill>
                <a:effectLst/>
                <a:uLnTx/>
                <a:uFillTx/>
                <a:latin typeface="FontAwesome" pitchFamily="2" charset="0"/>
              </a:rPr>
              <a:t></a:t>
            </a:r>
          </a:p>
        </p:txBody>
      </p:sp>
      <p:sp>
        <p:nvSpPr>
          <p:cNvPr id="40" name="Rectangle 57"/>
          <p:cNvSpPr/>
          <p:nvPr/>
        </p:nvSpPr>
        <p:spPr>
          <a:xfrm>
            <a:off x="1874816" y="1624947"/>
            <a:ext cx="523220" cy="5309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6491C8"/>
                </a:solidFill>
                <a:effectLst/>
                <a:uLnTx/>
                <a:uFillTx/>
                <a:latin typeface="FontAwesome" pitchFamily="2" charset="0"/>
              </a:rPr>
              <a:t></a:t>
            </a:r>
          </a:p>
        </p:txBody>
      </p:sp>
      <p:sp>
        <p:nvSpPr>
          <p:cNvPr id="41" name="Rectangle 58"/>
          <p:cNvSpPr/>
          <p:nvPr/>
        </p:nvSpPr>
        <p:spPr>
          <a:xfrm>
            <a:off x="7247345" y="1858128"/>
            <a:ext cx="433452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>
                <a:ln>
                  <a:noFill/>
                </a:ln>
                <a:solidFill>
                  <a:srgbClr val="FFAF28"/>
                </a:solidFill>
                <a:effectLst/>
                <a:uLnTx/>
                <a:uFillTx/>
                <a:latin typeface="FontAwesome" pitchFamily="2" charset="0"/>
              </a:rPr>
              <a:t>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611373" y="3075806"/>
            <a:ext cx="998708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翻转课堂</a:t>
            </a:r>
            <a:endParaRPr lang="en-US" sz="1400" b="1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362947" y="3077398"/>
            <a:ext cx="998708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小组合作</a:t>
            </a:r>
            <a:endParaRPr lang="en-US" sz="1400" b="1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090468" y="3077398"/>
            <a:ext cx="998708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学中做</a:t>
            </a:r>
            <a:endParaRPr lang="en-US" sz="1400" b="1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791947" y="3077398"/>
            <a:ext cx="998708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做中学</a:t>
            </a:r>
            <a:endParaRPr lang="en-US" sz="1400" b="1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71437" y="4180750"/>
            <a:ext cx="1441885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71436" y="3927283"/>
            <a:ext cx="1467928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742363" y="4180750"/>
            <a:ext cx="1441885" cy="60131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742363" y="3927283"/>
            <a:ext cx="1467928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409118" y="4180750"/>
            <a:ext cx="1441885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409118" y="3927283"/>
            <a:ext cx="1467928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171363" y="4180750"/>
            <a:ext cx="1441885" cy="60131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171363" y="3927283"/>
            <a:ext cx="1467928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cxnSp>
        <p:nvCxnSpPr>
          <p:cNvPr id="54" name="Straight Connector 82"/>
          <p:cNvCxnSpPr/>
          <p:nvPr/>
        </p:nvCxnSpPr>
        <p:spPr>
          <a:xfrm>
            <a:off x="2499837" y="4074011"/>
            <a:ext cx="0" cy="389459"/>
          </a:xfrm>
          <a:prstGeom prst="line">
            <a:avLst/>
          </a:prstGeom>
          <a:noFill/>
          <a:ln w="12700" cap="flat" cmpd="sng" algn="ctr">
            <a:solidFill>
              <a:srgbClr val="7D8287"/>
            </a:solidFill>
            <a:prstDash val="solid"/>
            <a:miter lim="800000"/>
          </a:ln>
          <a:effectLst/>
        </p:spPr>
      </p:cxnSp>
      <p:cxnSp>
        <p:nvCxnSpPr>
          <p:cNvPr id="55" name="Straight Connector 84"/>
          <p:cNvCxnSpPr/>
          <p:nvPr/>
        </p:nvCxnSpPr>
        <p:spPr>
          <a:xfrm>
            <a:off x="4227358" y="4074011"/>
            <a:ext cx="0" cy="389459"/>
          </a:xfrm>
          <a:prstGeom prst="line">
            <a:avLst/>
          </a:prstGeom>
          <a:noFill/>
          <a:ln w="12700" cap="flat" cmpd="sng" algn="ctr">
            <a:solidFill>
              <a:srgbClr val="7D8287"/>
            </a:solidFill>
            <a:prstDash val="solid"/>
            <a:miter lim="800000"/>
          </a:ln>
          <a:effectLst/>
        </p:spPr>
      </p:cxnSp>
      <p:cxnSp>
        <p:nvCxnSpPr>
          <p:cNvPr id="56" name="Straight Connector 85"/>
          <p:cNvCxnSpPr/>
          <p:nvPr/>
        </p:nvCxnSpPr>
        <p:spPr>
          <a:xfrm>
            <a:off x="5954879" y="4074011"/>
            <a:ext cx="0" cy="389459"/>
          </a:xfrm>
          <a:prstGeom prst="line">
            <a:avLst/>
          </a:prstGeom>
          <a:noFill/>
          <a:ln w="12700" cap="flat" cmpd="sng" algn="ctr">
            <a:solidFill>
              <a:srgbClr val="7D8287"/>
            </a:solidFill>
            <a:prstDash val="solid"/>
            <a:miter lim="800000"/>
          </a:ln>
          <a:effectLst/>
        </p:spPr>
      </p:cxnSp>
      <p:sp>
        <p:nvSpPr>
          <p:cNvPr id="57" name="圆角矩形 56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教学设计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173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cover/>
      </p:transition>
    </mc:Choice>
    <mc:Fallback xmlns="">
      <p:transition spd="slow" advClick="0" advTm="0">
        <p:cov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1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1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7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5"/>
          <p:cNvGrpSpPr/>
          <p:nvPr/>
        </p:nvGrpSpPr>
        <p:grpSpPr>
          <a:xfrm>
            <a:off x="3248744" y="1211507"/>
            <a:ext cx="2843428" cy="2843427"/>
            <a:chOff x="5021522" y="1126778"/>
            <a:chExt cx="2479030" cy="2479030"/>
          </a:xfrm>
        </p:grpSpPr>
        <p:sp>
          <p:nvSpPr>
            <p:cNvPr id="6" name="Oval 42"/>
            <p:cNvSpPr/>
            <p:nvPr/>
          </p:nvSpPr>
          <p:spPr>
            <a:xfrm>
              <a:off x="5021522" y="1126778"/>
              <a:ext cx="2479030" cy="247903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71500" dist="546100" dir="3120000" sx="92000" sy="92000" algn="l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7" name="Oval 43"/>
            <p:cNvSpPr/>
            <p:nvPr/>
          </p:nvSpPr>
          <p:spPr>
            <a:xfrm>
              <a:off x="5376072" y="1481328"/>
              <a:ext cx="1769930" cy="176993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dist="101600" dir="2160000" algn="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grpSp>
        <p:nvGrpSpPr>
          <p:cNvPr id="8" name="Group 44"/>
          <p:cNvGrpSpPr/>
          <p:nvPr/>
        </p:nvGrpSpPr>
        <p:grpSpPr>
          <a:xfrm>
            <a:off x="3690420" y="2871861"/>
            <a:ext cx="1965197" cy="491291"/>
            <a:chOff x="4920559" y="3829147"/>
            <a:chExt cx="2620263" cy="655055"/>
          </a:xfrm>
        </p:grpSpPr>
        <p:sp>
          <p:nvSpPr>
            <p:cNvPr id="9" name="Freeform 40"/>
            <p:cNvSpPr/>
            <p:nvPr/>
          </p:nvSpPr>
          <p:spPr>
            <a:xfrm>
              <a:off x="4926141" y="3829147"/>
              <a:ext cx="2614681" cy="653448"/>
            </a:xfrm>
            <a:custGeom>
              <a:avLst/>
              <a:gdLst>
                <a:gd name="connsiteX0" fmla="*/ 0 w 4759344"/>
                <a:gd name="connsiteY0" fmla="*/ 615702 h 1189432"/>
                <a:gd name="connsiteX1" fmla="*/ 4759344 w 4759344"/>
                <a:gd name="connsiteY1" fmla="*/ 615702 h 1189432"/>
                <a:gd name="connsiteX2" fmla="*/ 4655123 w 4759344"/>
                <a:gd name="connsiteY2" fmla="*/ 1189432 h 1189432"/>
                <a:gd name="connsiteX3" fmla="*/ 104221 w 4759344"/>
                <a:gd name="connsiteY3" fmla="*/ 1189432 h 1189432"/>
                <a:gd name="connsiteX4" fmla="*/ 312883 w 4759344"/>
                <a:gd name="connsiteY4" fmla="*/ 0 h 1189432"/>
                <a:gd name="connsiteX5" fmla="*/ 4446461 w 4759344"/>
                <a:gd name="connsiteY5" fmla="*/ 0 h 1189432"/>
                <a:gd name="connsiteX6" fmla="*/ 4759344 w 4759344"/>
                <a:gd name="connsiteY6" fmla="*/ 612848 h 1189432"/>
                <a:gd name="connsiteX7" fmla="*/ 0 w 4759344"/>
                <a:gd name="connsiteY7" fmla="*/ 612848 h 118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59344" h="1189432">
                  <a:moveTo>
                    <a:pt x="0" y="615702"/>
                  </a:moveTo>
                  <a:lnTo>
                    <a:pt x="4759344" y="615702"/>
                  </a:lnTo>
                  <a:cubicBezTo>
                    <a:pt x="4759344" y="615702"/>
                    <a:pt x="4655123" y="1189432"/>
                    <a:pt x="4655123" y="1189432"/>
                  </a:cubicBezTo>
                  <a:lnTo>
                    <a:pt x="104221" y="1189432"/>
                  </a:lnTo>
                  <a:close/>
                  <a:moveTo>
                    <a:pt x="312883" y="0"/>
                  </a:moveTo>
                  <a:lnTo>
                    <a:pt x="4446461" y="0"/>
                  </a:lnTo>
                  <a:cubicBezTo>
                    <a:pt x="4446461" y="0"/>
                    <a:pt x="4759344" y="612848"/>
                    <a:pt x="4759344" y="612848"/>
                  </a:cubicBezTo>
                  <a:lnTo>
                    <a:pt x="0" y="612848"/>
                  </a:ln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  <a:effectLst>
              <a:outerShdw blurRad="406400" dist="190500" dir="17340000" rotWithShape="0">
                <a:prstClr val="black"/>
              </a:outerShdw>
            </a:effectLst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" name="Shape 6"/>
            <p:cNvSpPr/>
            <p:nvPr/>
          </p:nvSpPr>
          <p:spPr>
            <a:xfrm>
              <a:off x="4920559" y="3835777"/>
              <a:ext cx="2614681" cy="336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0" y="0"/>
                  </a:moveTo>
                  <a:lnTo>
                    <a:pt x="142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0180" y="0"/>
                    <a:pt x="20180" y="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" name="Shape 7"/>
            <p:cNvSpPr/>
            <p:nvPr/>
          </p:nvSpPr>
          <p:spPr>
            <a:xfrm>
              <a:off x="4920559" y="4169007"/>
              <a:ext cx="2614681" cy="315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7" y="21600"/>
                  </a:moveTo>
                  <a:lnTo>
                    <a:pt x="473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127" y="21600"/>
                    <a:pt x="21127" y="21600"/>
                  </a:cubicBezTo>
                  <a:close/>
                </a:path>
              </a:pathLst>
            </a:custGeom>
            <a:solidFill>
              <a:srgbClr val="7D8287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" name="Shape 8"/>
            <p:cNvSpPr/>
            <p:nvPr/>
          </p:nvSpPr>
          <p:spPr>
            <a:xfrm>
              <a:off x="5667353" y="3835777"/>
              <a:ext cx="1117508" cy="336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8831" y="0"/>
                  </a:lnTo>
                  <a:lnTo>
                    <a:pt x="2769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6491C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" name="Shape 9"/>
            <p:cNvSpPr/>
            <p:nvPr/>
          </p:nvSpPr>
          <p:spPr>
            <a:xfrm>
              <a:off x="5619031" y="3835777"/>
              <a:ext cx="193415" cy="336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21600"/>
                  </a:moveTo>
                  <a:lnTo>
                    <a:pt x="21600" y="0"/>
                  </a:lnTo>
                  <a:lnTo>
                    <a:pt x="16000" y="0"/>
                  </a:lnTo>
                  <a:lnTo>
                    <a:pt x="0" y="21600"/>
                  </a:lnTo>
                  <a:cubicBezTo>
                    <a:pt x="0" y="21600"/>
                    <a:pt x="5600" y="21600"/>
                    <a:pt x="5600" y="21600"/>
                  </a:cubicBezTo>
                  <a:close/>
                </a:path>
              </a:pathLst>
            </a:custGeom>
            <a:solidFill>
              <a:srgbClr val="6491C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" name="Shape 10"/>
            <p:cNvSpPr/>
            <p:nvPr/>
          </p:nvSpPr>
          <p:spPr>
            <a:xfrm>
              <a:off x="6642578" y="3835777"/>
              <a:ext cx="193415" cy="336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5600" y="0"/>
                  </a:lnTo>
                  <a:lnTo>
                    <a:pt x="0" y="0"/>
                  </a:lnTo>
                  <a:lnTo>
                    <a:pt x="16000" y="21600"/>
                  </a:lnTo>
                  <a:cubicBezTo>
                    <a:pt x="1600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6491C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5" name="Shape 11"/>
            <p:cNvSpPr/>
            <p:nvPr/>
          </p:nvSpPr>
          <p:spPr>
            <a:xfrm>
              <a:off x="5619031" y="4169007"/>
              <a:ext cx="107453" cy="315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520" y="21600"/>
                  </a:lnTo>
                  <a:lnTo>
                    <a:pt x="21600" y="21600"/>
                  </a:lnTo>
                  <a:lnTo>
                    <a:pt x="10080" y="0"/>
                  </a:lnTo>
                  <a:cubicBezTo>
                    <a:pt x="1008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491C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6" name="Shape 12"/>
            <p:cNvSpPr/>
            <p:nvPr/>
          </p:nvSpPr>
          <p:spPr>
            <a:xfrm>
              <a:off x="6726043" y="4169007"/>
              <a:ext cx="107453" cy="315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0" y="0"/>
                  </a:moveTo>
                  <a:lnTo>
                    <a:pt x="0" y="21600"/>
                  </a:lnTo>
                  <a:lnTo>
                    <a:pt x="10080" y="21600"/>
                  </a:lnTo>
                  <a:lnTo>
                    <a:pt x="21600" y="0"/>
                  </a:lnTo>
                  <a:cubicBezTo>
                    <a:pt x="21600" y="0"/>
                    <a:pt x="11520" y="0"/>
                    <a:pt x="11520" y="0"/>
                  </a:cubicBezTo>
                  <a:close/>
                </a:path>
              </a:pathLst>
            </a:custGeom>
            <a:solidFill>
              <a:srgbClr val="6491C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7" name="Shape 13"/>
            <p:cNvSpPr/>
            <p:nvPr/>
          </p:nvSpPr>
          <p:spPr>
            <a:xfrm>
              <a:off x="5667353" y="4169007"/>
              <a:ext cx="1117508" cy="315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08" y="21600"/>
                  </a:lnTo>
                  <a:lnTo>
                    <a:pt x="20492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491C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8" name="Group 39"/>
          <p:cNvGrpSpPr/>
          <p:nvPr/>
        </p:nvGrpSpPr>
        <p:grpSpPr>
          <a:xfrm>
            <a:off x="3496034" y="3311529"/>
            <a:ext cx="2267491" cy="568905"/>
            <a:chOff x="4661378" y="4415372"/>
            <a:chExt cx="3023321" cy="758540"/>
          </a:xfrm>
        </p:grpSpPr>
        <p:sp>
          <p:nvSpPr>
            <p:cNvPr id="19" name="Shape 14"/>
            <p:cNvSpPr/>
            <p:nvPr/>
          </p:nvSpPr>
          <p:spPr>
            <a:xfrm>
              <a:off x="4668974" y="4415372"/>
              <a:ext cx="3015725" cy="751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0" y="0"/>
                  </a:moveTo>
                  <a:lnTo>
                    <a:pt x="14647" y="0"/>
                  </a:lnTo>
                  <a:lnTo>
                    <a:pt x="14232" y="0"/>
                  </a:lnTo>
                  <a:lnTo>
                    <a:pt x="7368" y="0"/>
                  </a:lnTo>
                  <a:lnTo>
                    <a:pt x="6953" y="0"/>
                  </a:lnTo>
                  <a:lnTo>
                    <a:pt x="1420" y="0"/>
                  </a:lnTo>
                  <a:lnTo>
                    <a:pt x="0" y="11156"/>
                  </a:lnTo>
                  <a:lnTo>
                    <a:pt x="473" y="21600"/>
                  </a:lnTo>
                  <a:lnTo>
                    <a:pt x="6243" y="21600"/>
                  </a:lnTo>
                  <a:lnTo>
                    <a:pt x="6658" y="21600"/>
                  </a:lnTo>
                  <a:lnTo>
                    <a:pt x="14942" y="21600"/>
                  </a:lnTo>
                  <a:lnTo>
                    <a:pt x="15357" y="21600"/>
                  </a:lnTo>
                  <a:lnTo>
                    <a:pt x="21127" y="21600"/>
                  </a:lnTo>
                  <a:lnTo>
                    <a:pt x="21600" y="11156"/>
                  </a:lnTo>
                  <a:cubicBezTo>
                    <a:pt x="21600" y="11156"/>
                    <a:pt x="20180" y="0"/>
                    <a:pt x="20180" y="0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  <a:effectLst>
              <a:outerShdw blurRad="330200" dist="76200" dir="17580000" rotWithShape="0">
                <a:prstClr val="black"/>
              </a:outerShdw>
            </a:effectLst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Shape 15"/>
            <p:cNvSpPr/>
            <p:nvPr/>
          </p:nvSpPr>
          <p:spPr>
            <a:xfrm>
              <a:off x="4661378" y="4423796"/>
              <a:ext cx="3015725" cy="388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0" y="0"/>
                  </a:moveTo>
                  <a:lnTo>
                    <a:pt x="142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0180" y="0"/>
                    <a:pt x="20180" y="0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Shape 16"/>
            <p:cNvSpPr/>
            <p:nvPr/>
          </p:nvSpPr>
          <p:spPr>
            <a:xfrm>
              <a:off x="4661378" y="4810372"/>
              <a:ext cx="3015725" cy="363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7" y="21600"/>
                  </a:moveTo>
                  <a:lnTo>
                    <a:pt x="473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127" y="21600"/>
                    <a:pt x="21127" y="2160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2" name="Shape 17"/>
            <p:cNvSpPr/>
            <p:nvPr/>
          </p:nvSpPr>
          <p:spPr>
            <a:xfrm>
              <a:off x="5526780" y="4423796"/>
              <a:ext cx="1288913" cy="388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8831" y="0"/>
                  </a:lnTo>
                  <a:lnTo>
                    <a:pt x="2769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3" name="Shape 18"/>
            <p:cNvSpPr/>
            <p:nvPr/>
          </p:nvSpPr>
          <p:spPr>
            <a:xfrm>
              <a:off x="5469672" y="4423796"/>
              <a:ext cx="223081" cy="388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21600"/>
                  </a:moveTo>
                  <a:lnTo>
                    <a:pt x="21600" y="0"/>
                  </a:lnTo>
                  <a:lnTo>
                    <a:pt x="16000" y="0"/>
                  </a:lnTo>
                  <a:lnTo>
                    <a:pt x="0" y="21600"/>
                  </a:lnTo>
                  <a:cubicBezTo>
                    <a:pt x="0" y="21600"/>
                    <a:pt x="5600" y="21600"/>
                    <a:pt x="5600" y="2160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Shape 19"/>
            <p:cNvSpPr/>
            <p:nvPr/>
          </p:nvSpPr>
          <p:spPr>
            <a:xfrm>
              <a:off x="6651363" y="4423796"/>
              <a:ext cx="223081" cy="388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5600" y="0"/>
                  </a:lnTo>
                  <a:lnTo>
                    <a:pt x="0" y="0"/>
                  </a:lnTo>
                  <a:lnTo>
                    <a:pt x="16000" y="21600"/>
                  </a:lnTo>
                  <a:cubicBezTo>
                    <a:pt x="1600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5" name="Shape 20"/>
            <p:cNvSpPr/>
            <p:nvPr/>
          </p:nvSpPr>
          <p:spPr>
            <a:xfrm>
              <a:off x="5469672" y="4810372"/>
              <a:ext cx="123934" cy="363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520" y="21600"/>
                  </a:lnTo>
                  <a:lnTo>
                    <a:pt x="21600" y="21600"/>
                  </a:lnTo>
                  <a:lnTo>
                    <a:pt x="10080" y="0"/>
                  </a:lnTo>
                  <a:cubicBezTo>
                    <a:pt x="1008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6" name="Shape 21"/>
            <p:cNvSpPr/>
            <p:nvPr/>
          </p:nvSpPr>
          <p:spPr>
            <a:xfrm>
              <a:off x="6748007" y="4810372"/>
              <a:ext cx="123934" cy="363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0" y="0"/>
                  </a:moveTo>
                  <a:lnTo>
                    <a:pt x="0" y="21600"/>
                  </a:lnTo>
                  <a:lnTo>
                    <a:pt x="10080" y="21600"/>
                  </a:lnTo>
                  <a:lnTo>
                    <a:pt x="21600" y="0"/>
                  </a:lnTo>
                  <a:cubicBezTo>
                    <a:pt x="21600" y="0"/>
                    <a:pt x="11520" y="0"/>
                    <a:pt x="11520" y="0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7" name="Shape 22"/>
            <p:cNvSpPr/>
            <p:nvPr/>
          </p:nvSpPr>
          <p:spPr>
            <a:xfrm>
              <a:off x="5526780" y="4810372"/>
              <a:ext cx="1288913" cy="363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08" y="21600"/>
                  </a:lnTo>
                  <a:lnTo>
                    <a:pt x="20492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28" name="Group 38"/>
          <p:cNvGrpSpPr/>
          <p:nvPr/>
        </p:nvGrpSpPr>
        <p:grpSpPr>
          <a:xfrm>
            <a:off x="3291763" y="3832089"/>
            <a:ext cx="2602579" cy="652054"/>
            <a:chOff x="4389017" y="5109451"/>
            <a:chExt cx="3470105" cy="869405"/>
          </a:xfrm>
        </p:grpSpPr>
        <p:sp>
          <p:nvSpPr>
            <p:cNvPr id="29" name="Shape 23"/>
            <p:cNvSpPr/>
            <p:nvPr/>
          </p:nvSpPr>
          <p:spPr>
            <a:xfrm>
              <a:off x="4392222" y="5109451"/>
              <a:ext cx="3466900" cy="864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0" y="0"/>
                  </a:moveTo>
                  <a:lnTo>
                    <a:pt x="14647" y="0"/>
                  </a:lnTo>
                  <a:lnTo>
                    <a:pt x="14232" y="0"/>
                  </a:lnTo>
                  <a:lnTo>
                    <a:pt x="7368" y="0"/>
                  </a:lnTo>
                  <a:lnTo>
                    <a:pt x="6953" y="0"/>
                  </a:lnTo>
                  <a:lnTo>
                    <a:pt x="1420" y="0"/>
                  </a:lnTo>
                  <a:lnTo>
                    <a:pt x="0" y="11156"/>
                  </a:lnTo>
                  <a:lnTo>
                    <a:pt x="473" y="21600"/>
                  </a:lnTo>
                  <a:lnTo>
                    <a:pt x="6243" y="21600"/>
                  </a:lnTo>
                  <a:lnTo>
                    <a:pt x="6658" y="21600"/>
                  </a:lnTo>
                  <a:lnTo>
                    <a:pt x="14942" y="21600"/>
                  </a:lnTo>
                  <a:lnTo>
                    <a:pt x="15357" y="21600"/>
                  </a:lnTo>
                  <a:lnTo>
                    <a:pt x="21127" y="21600"/>
                  </a:lnTo>
                  <a:lnTo>
                    <a:pt x="21600" y="11156"/>
                  </a:lnTo>
                  <a:cubicBezTo>
                    <a:pt x="21600" y="11156"/>
                    <a:pt x="20180" y="0"/>
                    <a:pt x="20180" y="0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  <a:effectLst>
              <a:outerShdw blurRad="330200" dist="76200" dir="17580000" rotWithShape="0">
                <a:prstClr val="black"/>
              </a:outerShdw>
            </a:effectLst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0" name="Shape 24"/>
            <p:cNvSpPr/>
            <p:nvPr/>
          </p:nvSpPr>
          <p:spPr>
            <a:xfrm>
              <a:off x="4389017" y="5117875"/>
              <a:ext cx="3466899" cy="446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0" y="0"/>
                  </a:moveTo>
                  <a:lnTo>
                    <a:pt x="142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0180" y="0"/>
                    <a:pt x="20180" y="0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1" name="Shape 25"/>
            <p:cNvSpPr/>
            <p:nvPr/>
          </p:nvSpPr>
          <p:spPr>
            <a:xfrm>
              <a:off x="4389017" y="5560928"/>
              <a:ext cx="3466899" cy="417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7" y="21600"/>
                  </a:moveTo>
                  <a:lnTo>
                    <a:pt x="473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127" y="21600"/>
                    <a:pt x="21127" y="21600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2" name="Shape 26"/>
            <p:cNvSpPr/>
            <p:nvPr/>
          </p:nvSpPr>
          <p:spPr>
            <a:xfrm>
              <a:off x="5377421" y="5117875"/>
              <a:ext cx="1481743" cy="446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8831" y="0"/>
                  </a:lnTo>
                  <a:lnTo>
                    <a:pt x="2769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96C83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3" name="Shape 27"/>
            <p:cNvSpPr/>
            <p:nvPr/>
          </p:nvSpPr>
          <p:spPr>
            <a:xfrm>
              <a:off x="5311527" y="5117875"/>
              <a:ext cx="256456" cy="446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21600"/>
                  </a:moveTo>
                  <a:lnTo>
                    <a:pt x="21600" y="0"/>
                  </a:lnTo>
                  <a:lnTo>
                    <a:pt x="16000" y="0"/>
                  </a:lnTo>
                  <a:lnTo>
                    <a:pt x="0" y="21600"/>
                  </a:lnTo>
                  <a:cubicBezTo>
                    <a:pt x="0" y="21600"/>
                    <a:pt x="5600" y="21600"/>
                    <a:pt x="5600" y="21600"/>
                  </a:cubicBezTo>
                  <a:close/>
                </a:path>
              </a:pathLst>
            </a:custGeom>
            <a:solidFill>
              <a:srgbClr val="96C83C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4" name="Shape 28"/>
            <p:cNvSpPr/>
            <p:nvPr/>
          </p:nvSpPr>
          <p:spPr>
            <a:xfrm>
              <a:off x="6668589" y="5117875"/>
              <a:ext cx="256456" cy="446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5600" y="0"/>
                  </a:lnTo>
                  <a:lnTo>
                    <a:pt x="0" y="0"/>
                  </a:lnTo>
                  <a:lnTo>
                    <a:pt x="16000" y="21600"/>
                  </a:lnTo>
                  <a:cubicBezTo>
                    <a:pt x="1600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96C83C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5" name="Shape 29"/>
            <p:cNvSpPr/>
            <p:nvPr/>
          </p:nvSpPr>
          <p:spPr>
            <a:xfrm>
              <a:off x="5311527" y="5560928"/>
              <a:ext cx="142475" cy="417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520" y="21600"/>
                  </a:lnTo>
                  <a:lnTo>
                    <a:pt x="21600" y="21600"/>
                  </a:lnTo>
                  <a:lnTo>
                    <a:pt x="10080" y="0"/>
                  </a:lnTo>
                  <a:cubicBezTo>
                    <a:pt x="1008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6C83C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6" name="Shape 30"/>
            <p:cNvSpPr/>
            <p:nvPr/>
          </p:nvSpPr>
          <p:spPr>
            <a:xfrm>
              <a:off x="6778127" y="5560928"/>
              <a:ext cx="142475" cy="417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0" y="0"/>
                  </a:moveTo>
                  <a:lnTo>
                    <a:pt x="0" y="21600"/>
                  </a:lnTo>
                  <a:lnTo>
                    <a:pt x="10080" y="21600"/>
                  </a:lnTo>
                  <a:lnTo>
                    <a:pt x="21600" y="0"/>
                  </a:lnTo>
                  <a:cubicBezTo>
                    <a:pt x="21600" y="0"/>
                    <a:pt x="11520" y="0"/>
                    <a:pt x="11520" y="0"/>
                  </a:cubicBezTo>
                  <a:close/>
                </a:path>
              </a:pathLst>
            </a:custGeom>
            <a:solidFill>
              <a:srgbClr val="96C83C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7" name="Shape 31"/>
            <p:cNvSpPr/>
            <p:nvPr/>
          </p:nvSpPr>
          <p:spPr>
            <a:xfrm>
              <a:off x="5377421" y="5560928"/>
              <a:ext cx="1481743" cy="417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08" y="21600"/>
                  </a:lnTo>
                  <a:lnTo>
                    <a:pt x="20492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6C83C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064430" y="4431247"/>
            <a:ext cx="2981852" cy="749033"/>
            <a:chOff x="4085907" y="5908329"/>
            <a:chExt cx="3975802" cy="998711"/>
          </a:xfrm>
        </p:grpSpPr>
        <p:sp>
          <p:nvSpPr>
            <p:cNvPr id="39" name="Shape 32"/>
            <p:cNvSpPr/>
            <p:nvPr/>
          </p:nvSpPr>
          <p:spPr>
            <a:xfrm>
              <a:off x="4093504" y="5908329"/>
              <a:ext cx="3968205" cy="989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0" y="0"/>
                  </a:moveTo>
                  <a:lnTo>
                    <a:pt x="14647" y="0"/>
                  </a:lnTo>
                  <a:lnTo>
                    <a:pt x="14232" y="0"/>
                  </a:lnTo>
                  <a:lnTo>
                    <a:pt x="7368" y="0"/>
                  </a:lnTo>
                  <a:lnTo>
                    <a:pt x="6953" y="0"/>
                  </a:lnTo>
                  <a:lnTo>
                    <a:pt x="1420" y="0"/>
                  </a:lnTo>
                  <a:lnTo>
                    <a:pt x="0" y="11156"/>
                  </a:lnTo>
                  <a:lnTo>
                    <a:pt x="473" y="21600"/>
                  </a:lnTo>
                  <a:lnTo>
                    <a:pt x="6243" y="21600"/>
                  </a:lnTo>
                  <a:lnTo>
                    <a:pt x="6658" y="21600"/>
                  </a:lnTo>
                  <a:lnTo>
                    <a:pt x="14942" y="21600"/>
                  </a:lnTo>
                  <a:lnTo>
                    <a:pt x="15357" y="21600"/>
                  </a:lnTo>
                  <a:lnTo>
                    <a:pt x="21127" y="21600"/>
                  </a:lnTo>
                  <a:lnTo>
                    <a:pt x="21600" y="11156"/>
                  </a:lnTo>
                  <a:cubicBezTo>
                    <a:pt x="21600" y="11156"/>
                    <a:pt x="20180" y="0"/>
                    <a:pt x="20180" y="0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  <a:effectLst>
              <a:outerShdw blurRad="330200" dist="76200" dir="17580000" rotWithShape="0">
                <a:prstClr val="black"/>
              </a:outerShdw>
            </a:effectLst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0" name="Shape 33"/>
            <p:cNvSpPr/>
            <p:nvPr/>
          </p:nvSpPr>
          <p:spPr>
            <a:xfrm>
              <a:off x="4085907" y="5916753"/>
              <a:ext cx="3968204" cy="510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80" y="0"/>
                  </a:moveTo>
                  <a:lnTo>
                    <a:pt x="142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0180" y="0"/>
                    <a:pt x="20180" y="0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1" name="Shape 34"/>
            <p:cNvSpPr/>
            <p:nvPr/>
          </p:nvSpPr>
          <p:spPr>
            <a:xfrm>
              <a:off x="4085907" y="6428681"/>
              <a:ext cx="3968204" cy="4783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27" y="21600"/>
                  </a:moveTo>
                  <a:lnTo>
                    <a:pt x="473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127" y="21600"/>
                    <a:pt x="21127" y="21600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2" name="Shape 35"/>
            <p:cNvSpPr/>
            <p:nvPr/>
          </p:nvSpPr>
          <p:spPr>
            <a:xfrm>
              <a:off x="5223669" y="5916753"/>
              <a:ext cx="1695999" cy="510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8831" y="0"/>
                  </a:lnTo>
                  <a:lnTo>
                    <a:pt x="2769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3" name="Shape 36"/>
            <p:cNvSpPr/>
            <p:nvPr/>
          </p:nvSpPr>
          <p:spPr>
            <a:xfrm>
              <a:off x="5149009" y="5916753"/>
              <a:ext cx="293539" cy="510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0" y="21600"/>
                  </a:moveTo>
                  <a:lnTo>
                    <a:pt x="21600" y="0"/>
                  </a:lnTo>
                  <a:lnTo>
                    <a:pt x="16000" y="0"/>
                  </a:lnTo>
                  <a:lnTo>
                    <a:pt x="0" y="21600"/>
                  </a:lnTo>
                  <a:cubicBezTo>
                    <a:pt x="0" y="21600"/>
                    <a:pt x="5600" y="21600"/>
                    <a:pt x="5600" y="21600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4" name="Shape 37"/>
            <p:cNvSpPr/>
            <p:nvPr/>
          </p:nvSpPr>
          <p:spPr>
            <a:xfrm>
              <a:off x="6699686" y="5916753"/>
              <a:ext cx="293538" cy="510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5600" y="0"/>
                  </a:lnTo>
                  <a:lnTo>
                    <a:pt x="0" y="0"/>
                  </a:lnTo>
                  <a:lnTo>
                    <a:pt x="16000" y="21600"/>
                  </a:lnTo>
                  <a:cubicBezTo>
                    <a:pt x="1600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5" name="Shape 38"/>
            <p:cNvSpPr/>
            <p:nvPr/>
          </p:nvSpPr>
          <p:spPr>
            <a:xfrm>
              <a:off x="5149009" y="6428681"/>
              <a:ext cx="163077" cy="4783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520" y="21600"/>
                  </a:lnTo>
                  <a:lnTo>
                    <a:pt x="21600" y="21600"/>
                  </a:lnTo>
                  <a:lnTo>
                    <a:pt x="10080" y="0"/>
                  </a:lnTo>
                  <a:cubicBezTo>
                    <a:pt x="1008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6" name="Shape 39"/>
            <p:cNvSpPr/>
            <p:nvPr/>
          </p:nvSpPr>
          <p:spPr>
            <a:xfrm>
              <a:off x="6831472" y="6428681"/>
              <a:ext cx="163077" cy="4783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0" y="0"/>
                  </a:moveTo>
                  <a:lnTo>
                    <a:pt x="0" y="21600"/>
                  </a:lnTo>
                  <a:lnTo>
                    <a:pt x="10080" y="21600"/>
                  </a:lnTo>
                  <a:lnTo>
                    <a:pt x="21600" y="0"/>
                  </a:lnTo>
                  <a:cubicBezTo>
                    <a:pt x="21600" y="0"/>
                    <a:pt x="11520" y="0"/>
                    <a:pt x="11520" y="0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7" name="Shape 40"/>
            <p:cNvSpPr/>
            <p:nvPr/>
          </p:nvSpPr>
          <p:spPr>
            <a:xfrm>
              <a:off x="5223669" y="6428681"/>
              <a:ext cx="1695999" cy="4783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08" y="21600"/>
                  </a:lnTo>
                  <a:lnTo>
                    <a:pt x="20492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48" name="Rectangle 86"/>
          <p:cNvSpPr/>
          <p:nvPr/>
        </p:nvSpPr>
        <p:spPr>
          <a:xfrm>
            <a:off x="3789984" y="2846042"/>
            <a:ext cx="318037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7D8287">
                    <a:lumMod val="50000"/>
                  </a:srgbClr>
                </a:solidFill>
                <a:effectLst/>
                <a:uLnTx/>
                <a:uFillTx/>
                <a:latin typeface="FontAwesome" pitchFamily="2" charset="0"/>
              </a:rPr>
              <a:t></a:t>
            </a:r>
          </a:p>
        </p:txBody>
      </p:sp>
      <p:sp>
        <p:nvSpPr>
          <p:cNvPr id="49" name="Rectangle 87"/>
          <p:cNvSpPr/>
          <p:nvPr/>
        </p:nvSpPr>
        <p:spPr>
          <a:xfrm>
            <a:off x="3408305" y="4450565"/>
            <a:ext cx="330860" cy="30008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7D8287">
                    <a:lumMod val="60000"/>
                    <a:lumOff val="40000"/>
                  </a:srgbClr>
                </a:solidFill>
                <a:effectLst/>
                <a:uLnTx/>
                <a:uFillTx/>
                <a:latin typeface="FontAwesome" pitchFamily="2" charset="0"/>
              </a:rPr>
              <a:t></a:t>
            </a:r>
          </a:p>
        </p:txBody>
      </p:sp>
      <p:sp>
        <p:nvSpPr>
          <p:cNvPr id="50" name="Rectangle 88"/>
          <p:cNvSpPr/>
          <p:nvPr/>
        </p:nvSpPr>
        <p:spPr>
          <a:xfrm>
            <a:off x="3707055" y="3306117"/>
            <a:ext cx="330860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7D8287">
                    <a:lumMod val="75000"/>
                  </a:srgbClr>
                </a:solidFill>
                <a:effectLst/>
                <a:uLnTx/>
                <a:uFillTx/>
                <a:latin typeface="FontAwesome" pitchFamily="2" charset="0"/>
              </a:rPr>
              <a:t></a:t>
            </a:r>
          </a:p>
        </p:txBody>
      </p:sp>
      <p:sp>
        <p:nvSpPr>
          <p:cNvPr id="51" name="Rectangle 89"/>
          <p:cNvSpPr/>
          <p:nvPr/>
        </p:nvSpPr>
        <p:spPr>
          <a:xfrm>
            <a:off x="3567051" y="3841149"/>
            <a:ext cx="330861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FontAwesome" pitchFamily="2" charset="0"/>
              </a:rPr>
              <a:t>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067944" y="2011655"/>
            <a:ext cx="1224591" cy="68480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ctr"/>
            <a:r>
              <a:rPr lang="zh-CN" alt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</a:t>
            </a:r>
            <a:endParaRPr lang="en-US" altLang="zh-CN" sz="2000" b="1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  <a:p>
            <a:pPr lvl="0" algn="ctr"/>
            <a:r>
              <a:rPr lang="zh-CN" alt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标题</a:t>
            </a:r>
            <a:endParaRPr lang="en-US" altLang="zh-CN" sz="2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3912431" y="1776835"/>
            <a:ext cx="178071" cy="178071"/>
          </a:xfrm>
          <a:prstGeom prst="ellipse">
            <a:avLst/>
          </a:prstGeom>
          <a:solidFill>
            <a:srgbClr val="FFAF28">
              <a:lumMod val="60000"/>
              <a:lumOff val="40000"/>
            </a:srgbClr>
          </a:solidFill>
          <a:ln w="635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5559113" y="2290572"/>
            <a:ext cx="178071" cy="178071"/>
          </a:xfrm>
          <a:prstGeom prst="ellipse">
            <a:avLst/>
          </a:prstGeom>
          <a:solidFill>
            <a:srgbClr val="3CBEB4">
              <a:lumMod val="60000"/>
              <a:lumOff val="40000"/>
            </a:srgbClr>
          </a:solidFill>
          <a:ln w="635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65" name="Oval 59"/>
          <p:cNvSpPr/>
          <p:nvPr/>
        </p:nvSpPr>
        <p:spPr>
          <a:xfrm>
            <a:off x="3583998" y="2290572"/>
            <a:ext cx="178071" cy="178071"/>
          </a:xfrm>
          <a:prstGeom prst="ellipse">
            <a:avLst/>
          </a:prstGeom>
          <a:solidFill>
            <a:srgbClr val="A596D2">
              <a:lumMod val="60000"/>
              <a:lumOff val="40000"/>
            </a:srgbClr>
          </a:solidFill>
          <a:ln w="635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cxnSp>
        <p:nvCxnSpPr>
          <p:cNvPr id="66" name="Straight Connector 68"/>
          <p:cNvCxnSpPr/>
          <p:nvPr/>
        </p:nvCxnSpPr>
        <p:spPr>
          <a:xfrm flipH="1" flipV="1">
            <a:off x="2750058" y="2201418"/>
            <a:ext cx="761240" cy="130302"/>
          </a:xfrm>
          <a:prstGeom prst="line">
            <a:avLst/>
          </a:prstGeom>
          <a:noFill/>
          <a:ln w="15875" cap="flat" cmpd="sng" algn="ctr">
            <a:solidFill>
              <a:srgbClr val="000000">
                <a:alpha val="30000"/>
              </a:srgbClr>
            </a:solidFill>
            <a:prstDash val="sysDot"/>
            <a:miter lim="800000"/>
            <a:tailEnd type="oval"/>
          </a:ln>
          <a:effectLst/>
        </p:spPr>
      </p:cxnSp>
      <p:cxnSp>
        <p:nvCxnSpPr>
          <p:cNvPr id="67" name="Straight Connector 72"/>
          <p:cNvCxnSpPr/>
          <p:nvPr/>
        </p:nvCxnSpPr>
        <p:spPr>
          <a:xfrm flipH="1" flipV="1">
            <a:off x="3380994" y="1440180"/>
            <a:ext cx="485681" cy="335124"/>
          </a:xfrm>
          <a:prstGeom prst="line">
            <a:avLst/>
          </a:prstGeom>
          <a:noFill/>
          <a:ln w="15875" cap="flat" cmpd="sng" algn="ctr">
            <a:solidFill>
              <a:srgbClr val="000000">
                <a:alpha val="30000"/>
              </a:srgbClr>
            </a:solidFill>
            <a:prstDash val="sysDot"/>
            <a:miter lim="800000"/>
            <a:tailEnd type="oval"/>
          </a:ln>
          <a:effectLst/>
        </p:spPr>
      </p:cxnSp>
      <p:cxnSp>
        <p:nvCxnSpPr>
          <p:cNvPr id="68" name="Straight Connector 74"/>
          <p:cNvCxnSpPr/>
          <p:nvPr/>
        </p:nvCxnSpPr>
        <p:spPr>
          <a:xfrm flipV="1">
            <a:off x="5808726" y="2139696"/>
            <a:ext cx="589788" cy="185166"/>
          </a:xfrm>
          <a:prstGeom prst="line">
            <a:avLst/>
          </a:prstGeom>
          <a:noFill/>
          <a:ln w="15875" cap="flat" cmpd="sng" algn="ctr">
            <a:solidFill>
              <a:srgbClr val="000000">
                <a:alpha val="30000"/>
              </a:srgbClr>
            </a:solidFill>
            <a:prstDash val="sysDot"/>
            <a:miter lim="800000"/>
            <a:tailEnd type="oval"/>
          </a:ln>
          <a:effectLst/>
        </p:spPr>
      </p:cxnSp>
      <p:cxnSp>
        <p:nvCxnSpPr>
          <p:cNvPr id="69" name="Straight Connector 77"/>
          <p:cNvCxnSpPr/>
          <p:nvPr/>
        </p:nvCxnSpPr>
        <p:spPr>
          <a:xfrm flipV="1">
            <a:off x="5445252" y="1426464"/>
            <a:ext cx="500634" cy="349758"/>
          </a:xfrm>
          <a:prstGeom prst="line">
            <a:avLst/>
          </a:prstGeom>
          <a:noFill/>
          <a:ln w="15875" cap="flat" cmpd="sng" algn="ctr">
            <a:solidFill>
              <a:srgbClr val="000000">
                <a:alpha val="30000"/>
              </a:srgbClr>
            </a:solidFill>
            <a:prstDash val="sysDot"/>
            <a:miter lim="800000"/>
            <a:tailEnd type="oval"/>
          </a:ln>
          <a:effectLst/>
        </p:spPr>
      </p:cxnSp>
      <p:sp>
        <p:nvSpPr>
          <p:cNvPr id="70" name="TextBox 69"/>
          <p:cNvSpPr txBox="1"/>
          <p:nvPr/>
        </p:nvSpPr>
        <p:spPr>
          <a:xfrm>
            <a:off x="1001269" y="2191026"/>
            <a:ext cx="1691250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353048" y="1923678"/>
            <a:ext cx="1339470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99592" y="1409641"/>
            <a:ext cx="2437579" cy="41665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997700" y="1131590"/>
            <a:ext cx="1339470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496549" y="2211710"/>
            <a:ext cx="1676388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496548" y="1969471"/>
            <a:ext cx="1339470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030204" y="1341080"/>
            <a:ext cx="2358219" cy="438582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030204" y="1059582"/>
            <a:ext cx="1339470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001269" y="3489571"/>
            <a:ext cx="1676388" cy="60131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79" name="Straight Connector 105"/>
          <p:cNvCxnSpPr/>
          <p:nvPr/>
        </p:nvCxnSpPr>
        <p:spPr>
          <a:xfrm>
            <a:off x="1145286" y="3288353"/>
            <a:ext cx="1481328" cy="0"/>
          </a:xfrm>
          <a:prstGeom prst="line">
            <a:avLst/>
          </a:prstGeom>
          <a:noFill/>
          <a:ln w="15875" cap="flat" cmpd="sng" algn="ctr">
            <a:solidFill>
              <a:srgbClr val="7D8287">
                <a:alpha val="50000"/>
              </a:srgbClr>
            </a:solidFill>
            <a:prstDash val="solid"/>
            <a:miter lim="800000"/>
          </a:ln>
          <a:effectLst/>
        </p:spPr>
      </p:cxnSp>
      <p:sp>
        <p:nvSpPr>
          <p:cNvPr id="80" name="TextBox 79"/>
          <p:cNvSpPr txBox="1"/>
          <p:nvPr/>
        </p:nvSpPr>
        <p:spPr>
          <a:xfrm>
            <a:off x="6496549" y="3489571"/>
            <a:ext cx="1676388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81" name="Straight Connector 107"/>
          <p:cNvCxnSpPr/>
          <p:nvPr/>
        </p:nvCxnSpPr>
        <p:spPr>
          <a:xfrm>
            <a:off x="6496549" y="3288353"/>
            <a:ext cx="1481328" cy="0"/>
          </a:xfrm>
          <a:prstGeom prst="line">
            <a:avLst/>
          </a:prstGeom>
          <a:noFill/>
          <a:ln w="15875" cap="flat" cmpd="sng" algn="ctr">
            <a:solidFill>
              <a:srgbClr val="7D8287">
                <a:alpha val="50000"/>
              </a:srgbClr>
            </a:solidFill>
            <a:prstDash val="solid"/>
            <a:miter lim="800000"/>
          </a:ln>
          <a:effectLst/>
        </p:spPr>
      </p:cxnSp>
      <p:sp>
        <p:nvSpPr>
          <p:cNvPr id="82" name="圆角矩形 81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教学设计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173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cover/>
      </p:transition>
    </mc:Choice>
    <mc:Fallback xmlns="">
      <p:transition spd="slow" advClick="0" advTm="0">
        <p:cov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3" fill="hold">
                          <p:stCondLst>
                            <p:cond delay="indefinite"/>
                          </p:stCondLst>
                          <p:childTnLst>
                            <p:par>
                              <p:cTn id="1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/>
          <p:bldP spid="49" grpId="0"/>
          <p:bldP spid="50" grpId="0"/>
          <p:bldP spid="51" grpId="0"/>
          <p:bldP spid="61" grpId="0"/>
          <p:bldP spid="62" grpId="0" animBg="1"/>
          <p:bldP spid="64" grpId="0" animBg="1"/>
          <p:bldP spid="65" grpId="0" animBg="1"/>
          <p:bldP spid="70" grpId="0"/>
          <p:bldP spid="71" grpId="0"/>
          <p:bldP spid="72" grpId="0"/>
          <p:bldP spid="73" grpId="0"/>
          <p:bldP spid="74" grpId="0"/>
          <p:bldP spid="75" grpId="0"/>
          <p:bldP spid="76" grpId="0"/>
          <p:bldP spid="77" grpId="0"/>
          <p:bldP spid="78" grpId="0"/>
          <p:bldP spid="80" grpId="0"/>
          <p:bldP spid="8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3" fill="hold">
                          <p:stCondLst>
                            <p:cond delay="indefinite"/>
                          </p:stCondLst>
                          <p:childTnLst>
                            <p:par>
                              <p:cTn id="1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/>
          <p:bldP spid="49" grpId="0"/>
          <p:bldP spid="50" grpId="0"/>
          <p:bldP spid="51" grpId="0"/>
          <p:bldP spid="61" grpId="0"/>
          <p:bldP spid="62" grpId="0" animBg="1"/>
          <p:bldP spid="64" grpId="0" animBg="1"/>
          <p:bldP spid="65" grpId="0" animBg="1"/>
          <p:bldP spid="70" grpId="0"/>
          <p:bldP spid="71" grpId="0"/>
          <p:bldP spid="72" grpId="0"/>
          <p:bldP spid="73" grpId="0"/>
          <p:bldP spid="74" grpId="0"/>
          <p:bldP spid="75" grpId="0"/>
          <p:bldP spid="76" grpId="0"/>
          <p:bldP spid="77" grpId="0"/>
          <p:bldP spid="78" grpId="0"/>
          <p:bldP spid="80" grpId="0"/>
          <p:bldP spid="82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4"/>
          <p:cNvGrpSpPr/>
          <p:nvPr/>
        </p:nvGrpSpPr>
        <p:grpSpPr>
          <a:xfrm>
            <a:off x="1459361" y="3026407"/>
            <a:ext cx="2449383" cy="1543015"/>
            <a:chOff x="1883843" y="-1619100"/>
            <a:chExt cx="4894762" cy="3083508"/>
          </a:xfrm>
        </p:grpSpPr>
        <p:sp>
          <p:nvSpPr>
            <p:cNvPr id="3" name="Rounded Rectangle 75"/>
            <p:cNvSpPr/>
            <p:nvPr/>
          </p:nvSpPr>
          <p:spPr>
            <a:xfrm>
              <a:off x="1883843" y="-1619100"/>
              <a:ext cx="4894762" cy="30835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6491C8">
                    <a:lumMod val="50000"/>
                  </a:srgbClr>
                </a:gs>
                <a:gs pos="100000">
                  <a:srgbClr val="6491C8">
                    <a:lumMod val="7500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4" name="Rounded Rectangle 76"/>
            <p:cNvSpPr/>
            <p:nvPr/>
          </p:nvSpPr>
          <p:spPr>
            <a:xfrm>
              <a:off x="1883843" y="-1619099"/>
              <a:ext cx="4894762" cy="503713"/>
            </a:xfrm>
            <a:prstGeom prst="roundRect">
              <a:avLst>
                <a:gd name="adj" fmla="val 0"/>
              </a:avLst>
            </a:prstGeom>
            <a:solidFill>
              <a:srgbClr val="0101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5" name="Oval 77"/>
            <p:cNvSpPr/>
            <p:nvPr/>
          </p:nvSpPr>
          <p:spPr>
            <a:xfrm>
              <a:off x="2040805" y="-1462800"/>
              <a:ext cx="159750" cy="15975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6" name="Oval 78"/>
            <p:cNvSpPr/>
            <p:nvPr/>
          </p:nvSpPr>
          <p:spPr>
            <a:xfrm>
              <a:off x="2294525" y="-1462800"/>
              <a:ext cx="159750" cy="159750"/>
            </a:xfrm>
            <a:prstGeom prst="ellipse">
              <a:avLst/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7" name="Oval 79"/>
            <p:cNvSpPr/>
            <p:nvPr/>
          </p:nvSpPr>
          <p:spPr>
            <a:xfrm>
              <a:off x="2557642" y="-1462800"/>
              <a:ext cx="159750" cy="159750"/>
            </a:xfrm>
            <a:prstGeom prst="ellipse">
              <a:avLst/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8" name="Rounded Rectangle 80"/>
            <p:cNvSpPr/>
            <p:nvPr/>
          </p:nvSpPr>
          <p:spPr>
            <a:xfrm>
              <a:off x="2905333" y="-1457449"/>
              <a:ext cx="3674239" cy="159750"/>
            </a:xfrm>
            <a:prstGeom prst="roundRect">
              <a:avLst>
                <a:gd name="adj" fmla="val 50000"/>
              </a:avLst>
            </a:prstGeom>
            <a:solidFill>
              <a:srgbClr val="7D828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</p:grpSp>
      <p:grpSp>
        <p:nvGrpSpPr>
          <p:cNvPr id="9" name="Group 67"/>
          <p:cNvGrpSpPr/>
          <p:nvPr/>
        </p:nvGrpSpPr>
        <p:grpSpPr>
          <a:xfrm>
            <a:off x="5220768" y="3029043"/>
            <a:ext cx="2441012" cy="1537742"/>
            <a:chOff x="1883843" y="-1619100"/>
            <a:chExt cx="4894762" cy="3083508"/>
          </a:xfrm>
        </p:grpSpPr>
        <p:sp>
          <p:nvSpPr>
            <p:cNvPr id="10" name="Rounded Rectangle 68"/>
            <p:cNvSpPr/>
            <p:nvPr/>
          </p:nvSpPr>
          <p:spPr>
            <a:xfrm>
              <a:off x="1883843" y="-1619100"/>
              <a:ext cx="4894762" cy="30835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FA4655">
                    <a:lumMod val="60000"/>
                    <a:lumOff val="40000"/>
                  </a:srgbClr>
                </a:gs>
                <a:gs pos="100000">
                  <a:srgbClr val="FA4655">
                    <a:lumMod val="7500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1" name="Rounded Rectangle 69"/>
            <p:cNvSpPr/>
            <p:nvPr/>
          </p:nvSpPr>
          <p:spPr>
            <a:xfrm>
              <a:off x="1883843" y="-1619099"/>
              <a:ext cx="4894762" cy="503713"/>
            </a:xfrm>
            <a:prstGeom prst="roundRect">
              <a:avLst>
                <a:gd name="adj" fmla="val 0"/>
              </a:avLst>
            </a:prstGeom>
            <a:solidFill>
              <a:srgbClr val="7D828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2" name="Oval 70"/>
            <p:cNvSpPr/>
            <p:nvPr/>
          </p:nvSpPr>
          <p:spPr>
            <a:xfrm>
              <a:off x="2040805" y="-1462800"/>
              <a:ext cx="159750" cy="15975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3" name="Oval 71"/>
            <p:cNvSpPr/>
            <p:nvPr/>
          </p:nvSpPr>
          <p:spPr>
            <a:xfrm>
              <a:off x="2294525" y="-1462800"/>
              <a:ext cx="159750" cy="159750"/>
            </a:xfrm>
            <a:prstGeom prst="ellipse">
              <a:avLst/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4" name="Oval 72"/>
            <p:cNvSpPr/>
            <p:nvPr/>
          </p:nvSpPr>
          <p:spPr>
            <a:xfrm>
              <a:off x="2557642" y="-1462800"/>
              <a:ext cx="159750" cy="159750"/>
            </a:xfrm>
            <a:prstGeom prst="ellipse">
              <a:avLst/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5" name="Rounded Rectangle 73"/>
            <p:cNvSpPr/>
            <p:nvPr/>
          </p:nvSpPr>
          <p:spPr>
            <a:xfrm>
              <a:off x="2905333" y="-1457449"/>
              <a:ext cx="3674239" cy="159750"/>
            </a:xfrm>
            <a:prstGeom prst="roundRect">
              <a:avLst>
                <a:gd name="adj" fmla="val 50000"/>
              </a:avLst>
            </a:prstGeom>
            <a:solidFill>
              <a:srgbClr val="7D8287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</p:grpSp>
      <p:grpSp>
        <p:nvGrpSpPr>
          <p:cNvPr id="16" name="Group 53"/>
          <p:cNvGrpSpPr/>
          <p:nvPr/>
        </p:nvGrpSpPr>
        <p:grpSpPr>
          <a:xfrm>
            <a:off x="2097723" y="2908680"/>
            <a:ext cx="2823144" cy="1778470"/>
            <a:chOff x="1883843" y="-1619100"/>
            <a:chExt cx="4894762" cy="3083508"/>
          </a:xfrm>
          <a:effectLst>
            <a:outerShdw blurRad="152400" dist="127000" dir="11040000" algn="tr" rotWithShape="0">
              <a:prstClr val="black">
                <a:alpha val="40000"/>
              </a:prstClr>
            </a:outerShdw>
          </a:effectLst>
        </p:grpSpPr>
        <p:sp>
          <p:nvSpPr>
            <p:cNvPr id="17" name="Rounded Rectangle 54"/>
            <p:cNvSpPr/>
            <p:nvPr/>
          </p:nvSpPr>
          <p:spPr>
            <a:xfrm>
              <a:off x="1883843" y="-1619100"/>
              <a:ext cx="4894762" cy="30835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3CBEB4">
                    <a:lumMod val="50000"/>
                  </a:srgbClr>
                </a:gs>
                <a:gs pos="100000">
                  <a:srgbClr val="3CBEB4">
                    <a:lumMod val="7500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8" name="Rounded Rectangle 55"/>
            <p:cNvSpPr/>
            <p:nvPr/>
          </p:nvSpPr>
          <p:spPr>
            <a:xfrm>
              <a:off x="1883843" y="-1619099"/>
              <a:ext cx="4894762" cy="503713"/>
            </a:xfrm>
            <a:prstGeom prst="roundRect">
              <a:avLst>
                <a:gd name="adj" fmla="val 0"/>
              </a:avLst>
            </a:prstGeom>
            <a:solidFill>
              <a:srgbClr val="0101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9" name="Oval 56"/>
            <p:cNvSpPr/>
            <p:nvPr/>
          </p:nvSpPr>
          <p:spPr>
            <a:xfrm>
              <a:off x="2040805" y="-1462800"/>
              <a:ext cx="159750" cy="15975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0" name="Oval 57"/>
            <p:cNvSpPr/>
            <p:nvPr/>
          </p:nvSpPr>
          <p:spPr>
            <a:xfrm>
              <a:off x="2294525" y="-1462800"/>
              <a:ext cx="159750" cy="159750"/>
            </a:xfrm>
            <a:prstGeom prst="ellipse">
              <a:avLst/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1" name="Oval 58"/>
            <p:cNvSpPr/>
            <p:nvPr/>
          </p:nvSpPr>
          <p:spPr>
            <a:xfrm>
              <a:off x="2557642" y="-1462800"/>
              <a:ext cx="159750" cy="159750"/>
            </a:xfrm>
            <a:prstGeom prst="ellipse">
              <a:avLst/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2" name="Rounded Rectangle 59"/>
            <p:cNvSpPr/>
            <p:nvPr/>
          </p:nvSpPr>
          <p:spPr>
            <a:xfrm>
              <a:off x="2905333" y="-1457449"/>
              <a:ext cx="3674239" cy="159750"/>
            </a:xfrm>
            <a:prstGeom prst="roundRect">
              <a:avLst>
                <a:gd name="adj" fmla="val 50000"/>
              </a:avLst>
            </a:prstGeom>
            <a:solidFill>
              <a:srgbClr val="7D828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</p:grpSp>
      <p:grpSp>
        <p:nvGrpSpPr>
          <p:cNvPr id="23" name="Group 52"/>
          <p:cNvGrpSpPr/>
          <p:nvPr/>
        </p:nvGrpSpPr>
        <p:grpSpPr>
          <a:xfrm>
            <a:off x="4231506" y="2908680"/>
            <a:ext cx="2823144" cy="1778470"/>
            <a:chOff x="1883843" y="-1619100"/>
            <a:chExt cx="4894762" cy="3083508"/>
          </a:xfrm>
          <a:effectLst>
            <a:outerShdw blurRad="215900" dist="139700" dir="12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Rounded Rectangle 36"/>
            <p:cNvSpPr/>
            <p:nvPr/>
          </p:nvSpPr>
          <p:spPr>
            <a:xfrm>
              <a:off x="1883843" y="-1619100"/>
              <a:ext cx="4894762" cy="30835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FFAF28">
                    <a:lumMod val="60000"/>
                    <a:lumOff val="40000"/>
                  </a:srgbClr>
                </a:gs>
                <a:gs pos="100000">
                  <a:srgbClr val="FFAF28">
                    <a:lumMod val="7500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5" name="Rounded Rectangle 37"/>
            <p:cNvSpPr/>
            <p:nvPr/>
          </p:nvSpPr>
          <p:spPr>
            <a:xfrm>
              <a:off x="1883843" y="-1619099"/>
              <a:ext cx="4894762" cy="503713"/>
            </a:xfrm>
            <a:prstGeom prst="roundRect">
              <a:avLst>
                <a:gd name="adj" fmla="val 0"/>
              </a:avLst>
            </a:prstGeom>
            <a:solidFill>
              <a:srgbClr val="7D8287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6" name="Oval 39"/>
            <p:cNvSpPr/>
            <p:nvPr/>
          </p:nvSpPr>
          <p:spPr>
            <a:xfrm>
              <a:off x="2040805" y="-1462800"/>
              <a:ext cx="159750" cy="15975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7" name="Oval 40"/>
            <p:cNvSpPr/>
            <p:nvPr/>
          </p:nvSpPr>
          <p:spPr>
            <a:xfrm>
              <a:off x="2294525" y="-1462800"/>
              <a:ext cx="159750" cy="159750"/>
            </a:xfrm>
            <a:prstGeom prst="ellipse">
              <a:avLst/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8" name="Oval 41"/>
            <p:cNvSpPr/>
            <p:nvPr/>
          </p:nvSpPr>
          <p:spPr>
            <a:xfrm>
              <a:off x="2557642" y="-1462800"/>
              <a:ext cx="159750" cy="159750"/>
            </a:xfrm>
            <a:prstGeom prst="ellipse">
              <a:avLst/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9" name="Rounded Rectangle 42"/>
            <p:cNvSpPr/>
            <p:nvPr/>
          </p:nvSpPr>
          <p:spPr>
            <a:xfrm>
              <a:off x="2905333" y="-1457449"/>
              <a:ext cx="3674239" cy="159750"/>
            </a:xfrm>
            <a:prstGeom prst="roundRect">
              <a:avLst>
                <a:gd name="adj" fmla="val 50000"/>
              </a:avLst>
            </a:prstGeom>
            <a:solidFill>
              <a:srgbClr val="7D8287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</p:grpSp>
      <p:grpSp>
        <p:nvGrpSpPr>
          <p:cNvPr id="30" name="Group 32"/>
          <p:cNvGrpSpPr/>
          <p:nvPr/>
        </p:nvGrpSpPr>
        <p:grpSpPr>
          <a:xfrm>
            <a:off x="2858386" y="2715766"/>
            <a:ext cx="3435600" cy="2164295"/>
            <a:chOff x="2579239" y="2535421"/>
            <a:chExt cx="5808490" cy="3659123"/>
          </a:xfrm>
          <a:effectLst>
            <a:outerShdw blurRad="495300" algn="tl" rotWithShape="0">
              <a:prstClr val="black">
                <a:alpha val="40000"/>
              </a:prstClr>
            </a:outerShdw>
          </a:effectLst>
        </p:grpSpPr>
        <p:grpSp>
          <p:nvGrpSpPr>
            <p:cNvPr id="31" name="Group 22"/>
            <p:cNvGrpSpPr/>
            <p:nvPr/>
          </p:nvGrpSpPr>
          <p:grpSpPr>
            <a:xfrm>
              <a:off x="2579239" y="2535421"/>
              <a:ext cx="5808490" cy="3659123"/>
              <a:chOff x="2579239" y="2535421"/>
              <a:chExt cx="5808490" cy="3659123"/>
            </a:xfrm>
          </p:grpSpPr>
          <p:sp>
            <p:nvSpPr>
              <p:cNvPr id="33" name="Rounded Rectangle 20"/>
              <p:cNvSpPr/>
              <p:nvPr/>
            </p:nvSpPr>
            <p:spPr>
              <a:xfrm>
                <a:off x="2579239" y="2535421"/>
                <a:ext cx="5808490" cy="3659123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rgbClr val="14B4EB">
                      <a:lumMod val="20000"/>
                      <a:lumOff val="80000"/>
                    </a:srgbClr>
                  </a:gs>
                  <a:gs pos="100000">
                    <a:srgbClr val="6491C8"/>
                  </a:gs>
                </a:gsLst>
                <a:lin ang="36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4" name="Rounded Rectangle 21"/>
              <p:cNvSpPr/>
              <p:nvPr/>
            </p:nvSpPr>
            <p:spPr>
              <a:xfrm>
                <a:off x="2579239" y="2535422"/>
                <a:ext cx="5808490" cy="597744"/>
              </a:xfrm>
              <a:prstGeom prst="roundRect">
                <a:avLst>
                  <a:gd name="adj" fmla="val 0"/>
                </a:avLst>
              </a:prstGeom>
              <a:solidFill>
                <a:srgbClr val="7D8287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5" name="Rounded Rectangle 18"/>
              <p:cNvSpPr/>
              <p:nvPr/>
            </p:nvSpPr>
            <p:spPr>
              <a:xfrm>
                <a:off x="4331224" y="3454019"/>
                <a:ext cx="3712745" cy="2401159"/>
              </a:xfrm>
              <a:prstGeom prst="roundRect">
                <a:avLst>
                  <a:gd name="adj" fmla="val 0"/>
                </a:avLst>
              </a:prstGeom>
              <a:solidFill>
                <a:srgbClr val="6491C8">
                  <a:lumMod val="50000"/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6" name="Oval 3"/>
              <p:cNvSpPr/>
              <p:nvPr/>
            </p:nvSpPr>
            <p:spPr>
              <a:xfrm>
                <a:off x="2765502" y="2720898"/>
                <a:ext cx="189571" cy="189571"/>
              </a:xfrm>
              <a:prstGeom prst="ellipse">
                <a:avLst/>
              </a:prstGeom>
              <a:solidFill>
                <a:srgbClr val="FA465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7" name="Oval 4"/>
              <p:cNvSpPr/>
              <p:nvPr/>
            </p:nvSpPr>
            <p:spPr>
              <a:xfrm>
                <a:off x="3066585" y="2720898"/>
                <a:ext cx="189571" cy="189571"/>
              </a:xfrm>
              <a:prstGeom prst="ellipse">
                <a:avLst/>
              </a:prstGeom>
              <a:solidFill>
                <a:srgbClr val="FFAF2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8" name="Oval 5"/>
              <p:cNvSpPr/>
              <p:nvPr/>
            </p:nvSpPr>
            <p:spPr>
              <a:xfrm>
                <a:off x="3378819" y="2720898"/>
                <a:ext cx="189571" cy="189571"/>
              </a:xfrm>
              <a:prstGeom prst="ellipse">
                <a:avLst/>
              </a:prstGeom>
              <a:solidFill>
                <a:srgbClr val="96C83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9" name="Rounded Rectangle 6"/>
              <p:cNvSpPr/>
              <p:nvPr/>
            </p:nvSpPr>
            <p:spPr>
              <a:xfrm>
                <a:off x="3791415" y="2727248"/>
                <a:ext cx="4360126" cy="18957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0" name="Rounded Rectangle 8"/>
              <p:cNvSpPr/>
              <p:nvPr/>
            </p:nvSpPr>
            <p:spPr>
              <a:xfrm>
                <a:off x="2942437" y="3454019"/>
                <a:ext cx="1273168" cy="2401159"/>
              </a:xfrm>
              <a:prstGeom prst="roundRect">
                <a:avLst>
                  <a:gd name="adj" fmla="val 0"/>
                </a:avLst>
              </a:prstGeom>
              <a:solidFill>
                <a:srgbClr val="14B4E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1" name="Rounded Rectangle 9"/>
              <p:cNvSpPr/>
              <p:nvPr/>
            </p:nvSpPr>
            <p:spPr>
              <a:xfrm>
                <a:off x="3112481" y="3802172"/>
                <a:ext cx="888878" cy="164811"/>
              </a:xfrm>
              <a:prstGeom prst="roundRect">
                <a:avLst>
                  <a:gd name="adj" fmla="val 0"/>
                </a:avLst>
              </a:prstGeom>
              <a:solidFill>
                <a:srgbClr val="6491C8">
                  <a:lumMod val="50000"/>
                  <a:alpha val="1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2" name="Rounded Rectangle 10"/>
              <p:cNvSpPr/>
              <p:nvPr/>
            </p:nvSpPr>
            <p:spPr>
              <a:xfrm>
                <a:off x="3112481" y="4187183"/>
                <a:ext cx="888878" cy="164811"/>
              </a:xfrm>
              <a:prstGeom prst="roundRect">
                <a:avLst>
                  <a:gd name="adj" fmla="val 0"/>
                </a:avLst>
              </a:prstGeom>
              <a:solidFill>
                <a:srgbClr val="6491C8">
                  <a:lumMod val="50000"/>
                  <a:alpha val="1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3" name="Rounded Rectangle 11"/>
              <p:cNvSpPr/>
              <p:nvPr/>
            </p:nvSpPr>
            <p:spPr>
              <a:xfrm>
                <a:off x="3112481" y="4572194"/>
                <a:ext cx="888878" cy="164811"/>
              </a:xfrm>
              <a:prstGeom prst="roundRect">
                <a:avLst>
                  <a:gd name="adj" fmla="val 0"/>
                </a:avLst>
              </a:prstGeom>
              <a:solidFill>
                <a:srgbClr val="6491C8">
                  <a:lumMod val="50000"/>
                  <a:alpha val="1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4" name="Rounded Rectangle 12"/>
              <p:cNvSpPr/>
              <p:nvPr/>
            </p:nvSpPr>
            <p:spPr>
              <a:xfrm>
                <a:off x="3112481" y="4957205"/>
                <a:ext cx="888878" cy="164811"/>
              </a:xfrm>
              <a:prstGeom prst="roundRect">
                <a:avLst>
                  <a:gd name="adj" fmla="val 0"/>
                </a:avLst>
              </a:prstGeom>
              <a:solidFill>
                <a:srgbClr val="14B4EB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5" name="Rounded Rectangle 15"/>
              <p:cNvSpPr/>
              <p:nvPr/>
            </p:nvSpPr>
            <p:spPr>
              <a:xfrm>
                <a:off x="3112481" y="5177018"/>
                <a:ext cx="888878" cy="433136"/>
              </a:xfrm>
              <a:prstGeom prst="roundRect">
                <a:avLst>
                  <a:gd name="adj" fmla="val 0"/>
                </a:avLst>
              </a:prstGeom>
              <a:solidFill>
                <a:srgbClr val="14B4EB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6" name="Rounded Rectangle 16"/>
              <p:cNvSpPr/>
              <p:nvPr/>
            </p:nvSpPr>
            <p:spPr>
              <a:xfrm>
                <a:off x="4543794" y="5477007"/>
                <a:ext cx="2432701" cy="194415"/>
              </a:xfrm>
              <a:prstGeom prst="roundRect">
                <a:avLst>
                  <a:gd name="adj" fmla="val 0"/>
                </a:avLst>
              </a:prstGeom>
              <a:solidFill>
                <a:srgbClr val="FEFEF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7" name="Rounded Rectangle 17"/>
              <p:cNvSpPr/>
              <p:nvPr/>
            </p:nvSpPr>
            <p:spPr>
              <a:xfrm>
                <a:off x="7156767" y="5477007"/>
                <a:ext cx="687519" cy="194415"/>
              </a:xfrm>
              <a:prstGeom prst="roundRect">
                <a:avLst>
                  <a:gd name="adj" fmla="val 0"/>
                </a:avLst>
              </a:prstGeom>
              <a:solidFill>
                <a:srgbClr val="14B4EB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8" name="Rounded Rectangle 19"/>
              <p:cNvSpPr/>
              <p:nvPr/>
            </p:nvSpPr>
            <p:spPr>
              <a:xfrm>
                <a:off x="2942437" y="3454019"/>
                <a:ext cx="1273168" cy="134829"/>
              </a:xfrm>
              <a:prstGeom prst="roundRect">
                <a:avLst>
                  <a:gd name="adj" fmla="val 0"/>
                </a:avLst>
              </a:prstGeom>
              <a:solidFill>
                <a:srgbClr val="FEFEF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</p:grpSp>
        <p:sp>
          <p:nvSpPr>
            <p:cNvPr id="32" name="Rounded Rectangle 23"/>
            <p:cNvSpPr/>
            <p:nvPr/>
          </p:nvSpPr>
          <p:spPr>
            <a:xfrm>
              <a:off x="4527554" y="4166584"/>
              <a:ext cx="3312079" cy="1146318"/>
            </a:xfrm>
            <a:prstGeom prst="roundRect">
              <a:avLst>
                <a:gd name="adj" fmla="val 7934"/>
              </a:avLst>
            </a:prstGeom>
            <a:gradFill flip="none" rotWithShape="1">
              <a:gsLst>
                <a:gs pos="0">
                  <a:srgbClr val="7D8287">
                    <a:lumMod val="60000"/>
                    <a:lumOff val="40000"/>
                  </a:srgbClr>
                </a:gs>
                <a:gs pos="97000">
                  <a:srgbClr val="FEFEFE"/>
                </a:gs>
              </a:gsLst>
              <a:lin ang="15000000" scaled="0"/>
              <a:tileRect/>
            </a:gradFill>
            <a:ln w="12700" cap="flat" cmpd="sng" algn="ctr">
              <a:solidFill>
                <a:srgbClr val="FEFEF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267744" y="843558"/>
            <a:ext cx="4314180" cy="972372"/>
            <a:chOff x="755703" y="1617716"/>
            <a:chExt cx="7632595" cy="1720312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4053432" y="2884856"/>
              <a:ext cx="1187915" cy="0"/>
            </a:xfrm>
            <a:prstGeom prst="line">
              <a:avLst/>
            </a:prstGeom>
            <a:noFill/>
            <a:ln w="34925" cap="flat" cmpd="sng" algn="ctr">
              <a:solidFill>
                <a:srgbClr val="FFFFFF"/>
              </a:solidFill>
              <a:prstDash val="solid"/>
            </a:ln>
            <a:effectLst/>
          </p:spPr>
        </p:cxnSp>
        <p:sp>
          <p:nvSpPr>
            <p:cNvPr id="52" name="圆角矩形 51"/>
            <p:cNvSpPr/>
            <p:nvPr/>
          </p:nvSpPr>
          <p:spPr>
            <a:xfrm>
              <a:off x="755703" y="1617716"/>
              <a:ext cx="7632595" cy="1720312"/>
            </a:xfrm>
            <a:prstGeom prst="roundRect">
              <a:avLst>
                <a:gd name="adj" fmla="val 11262"/>
              </a:avLst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>
              <a:outerShdw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68580" tIns="34290" rIns="68580" bIns="34290"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3600" kern="0">
                <a:solidFill>
                  <a:srgbClr val="FFFFFF"/>
                </a:solidFill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205478" y="1768825"/>
              <a:ext cx="6733044" cy="1418094"/>
              <a:chOff x="818612" y="1983783"/>
              <a:chExt cx="8977392" cy="1890792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818612" y="1983783"/>
                <a:ext cx="1890792" cy="1890792"/>
                <a:chOff x="818612" y="1983783"/>
                <a:chExt cx="1890792" cy="1890792"/>
              </a:xfrm>
            </p:grpSpPr>
            <p:sp>
              <p:nvSpPr>
                <p:cNvPr id="68" name="圆角矩形 67"/>
                <p:cNvSpPr/>
                <p:nvPr/>
              </p:nvSpPr>
              <p:spPr>
                <a:xfrm>
                  <a:off x="818612" y="1983783"/>
                  <a:ext cx="1890792" cy="1890792"/>
                </a:xfrm>
                <a:prstGeom prst="roundRect">
                  <a:avLst/>
                </a:prstGeom>
                <a:solidFill>
                  <a:srgbClr val="F3F3F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9" name="圆角矩形 68"/>
                <p:cNvSpPr/>
                <p:nvPr/>
              </p:nvSpPr>
              <p:spPr>
                <a:xfrm>
                  <a:off x="892316" y="2057487"/>
                  <a:ext cx="1743385" cy="1743385"/>
                </a:xfrm>
                <a:prstGeom prst="roundRect">
                  <a:avLst/>
                </a:prstGeom>
                <a:solidFill>
                  <a:srgbClr val="3CBEB4"/>
                </a:solidFill>
                <a:ln w="25400" cap="flat" cmpd="sng" algn="ctr">
                  <a:noFill/>
                  <a:prstDash val="solid"/>
                </a:ln>
                <a:effectLst>
                  <a:innerShdw dist="88900" dir="13500000">
                    <a:srgbClr val="FFBF53">
                      <a:lumMod val="50000"/>
                      <a:alpha val="50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3180812" y="1983783"/>
                <a:ext cx="1890792" cy="1890792"/>
                <a:chOff x="818612" y="1983783"/>
                <a:chExt cx="1890792" cy="1890792"/>
              </a:xfrm>
            </p:grpSpPr>
            <p:sp>
              <p:nvSpPr>
                <p:cNvPr id="66" name="圆角矩形 65"/>
                <p:cNvSpPr/>
                <p:nvPr/>
              </p:nvSpPr>
              <p:spPr>
                <a:xfrm>
                  <a:off x="818612" y="1983783"/>
                  <a:ext cx="1890792" cy="1890792"/>
                </a:xfrm>
                <a:prstGeom prst="roundRect">
                  <a:avLst/>
                </a:prstGeom>
                <a:solidFill>
                  <a:srgbClr val="F3F3F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>
                  <a:off x="892316" y="2057487"/>
                  <a:ext cx="1743385" cy="1743385"/>
                </a:xfrm>
                <a:prstGeom prst="roundRect">
                  <a:avLst/>
                </a:prstGeom>
                <a:solidFill>
                  <a:srgbClr val="96C83C"/>
                </a:solidFill>
                <a:ln w="25400" cap="flat" cmpd="sng" algn="ctr">
                  <a:noFill/>
                  <a:prstDash val="solid"/>
                </a:ln>
                <a:effectLst>
                  <a:innerShdw dist="88900" dir="13500000">
                    <a:srgbClr val="01B3C5">
                      <a:lumMod val="50000"/>
                      <a:alpha val="50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>
                <a:off x="5543012" y="1983783"/>
                <a:ext cx="1890792" cy="1890792"/>
                <a:chOff x="818612" y="1983783"/>
                <a:chExt cx="1890792" cy="1890792"/>
              </a:xfrm>
            </p:grpSpPr>
            <p:sp>
              <p:nvSpPr>
                <p:cNvPr id="64" name="圆角矩形 63"/>
                <p:cNvSpPr/>
                <p:nvPr/>
              </p:nvSpPr>
              <p:spPr>
                <a:xfrm>
                  <a:off x="818612" y="1983783"/>
                  <a:ext cx="1890792" cy="1890792"/>
                </a:xfrm>
                <a:prstGeom prst="roundRect">
                  <a:avLst/>
                </a:prstGeom>
                <a:solidFill>
                  <a:srgbClr val="F3F3F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>
                  <a:off x="892316" y="2057487"/>
                  <a:ext cx="1743385" cy="1743385"/>
                </a:xfrm>
                <a:prstGeom prst="roundRect">
                  <a:avLst/>
                </a:prstGeom>
                <a:solidFill>
                  <a:srgbClr val="FFAF28"/>
                </a:solidFill>
                <a:ln w="25400" cap="flat" cmpd="sng" algn="ctr">
                  <a:noFill/>
                  <a:prstDash val="solid"/>
                </a:ln>
                <a:effectLst>
                  <a:innerShdw dist="88900" dir="13500000">
                    <a:srgbClr val="F17475">
                      <a:lumMod val="50000"/>
                      <a:alpha val="50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7905212" y="1983783"/>
                <a:ext cx="1890792" cy="1890792"/>
                <a:chOff x="818612" y="1983783"/>
                <a:chExt cx="1890792" cy="1890792"/>
              </a:xfrm>
            </p:grpSpPr>
            <p:sp>
              <p:nvSpPr>
                <p:cNvPr id="62" name="圆角矩形 61"/>
                <p:cNvSpPr/>
                <p:nvPr/>
              </p:nvSpPr>
              <p:spPr>
                <a:xfrm>
                  <a:off x="818612" y="1983783"/>
                  <a:ext cx="1890792" cy="1890792"/>
                </a:xfrm>
                <a:prstGeom prst="roundRect">
                  <a:avLst/>
                </a:prstGeom>
                <a:solidFill>
                  <a:srgbClr val="F3F3F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" name="圆角矩形 62"/>
                <p:cNvSpPr/>
                <p:nvPr/>
              </p:nvSpPr>
              <p:spPr>
                <a:xfrm>
                  <a:off x="892316" y="2057487"/>
                  <a:ext cx="1743385" cy="1743385"/>
                </a:xfrm>
                <a:prstGeom prst="roundRect">
                  <a:avLst/>
                </a:prstGeom>
                <a:solidFill>
                  <a:srgbClr val="FA4655"/>
                </a:solidFill>
                <a:ln w="25400" cap="flat" cmpd="sng" algn="ctr">
                  <a:noFill/>
                  <a:prstDash val="solid"/>
                </a:ln>
                <a:effectLst>
                  <a:innerShdw dist="88900" dir="13500000">
                    <a:srgbClr val="77448C">
                      <a:lumMod val="50000"/>
                      <a:alpha val="50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54" name="文本框 32"/>
            <p:cNvSpPr txBox="1"/>
            <p:nvPr/>
          </p:nvSpPr>
          <p:spPr bwMode="auto">
            <a:xfrm flipH="1">
              <a:off x="1215612" y="1923666"/>
              <a:ext cx="1442100" cy="1298670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600" kern="0" dirty="0" smtClean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教</a:t>
              </a:r>
              <a:endParaRPr lang="zh-CN" altLang="en-US" sz="3600" kern="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  <p:sp>
          <p:nvSpPr>
            <p:cNvPr id="55" name="文本框 33"/>
            <p:cNvSpPr txBox="1"/>
            <p:nvPr/>
          </p:nvSpPr>
          <p:spPr bwMode="auto">
            <a:xfrm flipH="1">
              <a:off x="2953125" y="1923666"/>
              <a:ext cx="1442100" cy="1298670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600" kern="0" dirty="0" smtClean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学</a:t>
              </a:r>
              <a:endParaRPr lang="zh-CN" altLang="en-US" sz="3600" kern="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  <p:sp>
          <p:nvSpPr>
            <p:cNvPr id="56" name="文本框 34"/>
            <p:cNvSpPr txBox="1"/>
            <p:nvPr/>
          </p:nvSpPr>
          <p:spPr bwMode="auto">
            <a:xfrm flipH="1">
              <a:off x="4727638" y="1923666"/>
              <a:ext cx="1442100" cy="1236619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600" kern="0" dirty="0" smtClean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过</a:t>
              </a:r>
              <a:endParaRPr lang="zh-CN" altLang="en-US" sz="3600" kern="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  <p:sp>
          <p:nvSpPr>
            <p:cNvPr id="57" name="文本框 35"/>
            <p:cNvSpPr txBox="1"/>
            <p:nvPr/>
          </p:nvSpPr>
          <p:spPr bwMode="auto">
            <a:xfrm flipH="1">
              <a:off x="6502153" y="1923666"/>
              <a:ext cx="1442100" cy="1236619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600" kern="0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程</a:t>
              </a:r>
            </a:p>
          </p:txBody>
        </p:sp>
      </p:grpSp>
      <p:sp>
        <p:nvSpPr>
          <p:cNvPr id="70" name="TextBox 6"/>
          <p:cNvSpPr txBox="1">
            <a:spLocks noChangeArrowheads="1"/>
          </p:cNvSpPr>
          <p:nvPr/>
        </p:nvSpPr>
        <p:spPr bwMode="auto">
          <a:xfrm>
            <a:off x="2339752" y="1873740"/>
            <a:ext cx="4172602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en-US" altLang="zh-CN" sz="2800" b="1" dirty="0">
                <a:solidFill>
                  <a:prstClr val="black"/>
                </a:solidFill>
                <a:latin typeface="方正粗宋简体" pitchFamily="65" charset="-122"/>
                <a:ea typeface="方正粗宋简体" pitchFamily="65" charset="-122"/>
              </a:rPr>
              <a:t>Teaching Process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151439" y="-668610"/>
            <a:ext cx="815287" cy="338395"/>
          </a:xfrm>
          <a:prstGeom prst="rect">
            <a:avLst/>
          </a:prstGeom>
          <a:noFill/>
        </p:spPr>
        <p:txBody>
          <a:bodyPr wrap="none" lIns="60801" tIns="30401" rIns="60801" bIns="30401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</a:rPr>
              <a:t>延迟符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32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77"/>
          <p:cNvSpPr/>
          <p:nvPr/>
        </p:nvSpPr>
        <p:spPr>
          <a:xfrm>
            <a:off x="2105244" y="3796468"/>
            <a:ext cx="438593" cy="438593"/>
          </a:xfrm>
          <a:prstGeom prst="ellipse">
            <a:avLst/>
          </a:prstGeom>
          <a:solidFill>
            <a:srgbClr val="3CBEB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grpSp>
        <p:nvGrpSpPr>
          <p:cNvPr id="6" name="Group 26"/>
          <p:cNvGrpSpPr/>
          <p:nvPr/>
        </p:nvGrpSpPr>
        <p:grpSpPr>
          <a:xfrm>
            <a:off x="3223929" y="1521610"/>
            <a:ext cx="2696144" cy="2690282"/>
            <a:chOff x="3961690" y="1907220"/>
            <a:chExt cx="4268620" cy="4259342"/>
          </a:xfrm>
        </p:grpSpPr>
        <p:sp>
          <p:nvSpPr>
            <p:cNvPr id="7" name="Shape 6"/>
            <p:cNvSpPr/>
            <p:nvPr/>
          </p:nvSpPr>
          <p:spPr>
            <a:xfrm>
              <a:off x="3966773" y="3416365"/>
              <a:ext cx="1409805" cy="16144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32" extrusionOk="0">
                  <a:moveTo>
                    <a:pt x="13929" y="3851"/>
                  </a:moveTo>
                  <a:cubicBezTo>
                    <a:pt x="14600" y="1451"/>
                    <a:pt x="17626" y="-268"/>
                    <a:pt x="21600" y="376"/>
                  </a:cubicBezTo>
                  <a:cubicBezTo>
                    <a:pt x="21573" y="372"/>
                    <a:pt x="21544" y="364"/>
                    <a:pt x="21517" y="359"/>
                  </a:cubicBezTo>
                  <a:cubicBezTo>
                    <a:pt x="19214" y="-228"/>
                    <a:pt x="4602" y="-1468"/>
                    <a:pt x="0" y="9812"/>
                  </a:cubicBezTo>
                  <a:cubicBezTo>
                    <a:pt x="278" y="12533"/>
                    <a:pt x="886" y="15276"/>
                    <a:pt x="3578" y="20132"/>
                  </a:cubicBezTo>
                  <a:lnTo>
                    <a:pt x="15687" y="15236"/>
                  </a:lnTo>
                  <a:cubicBezTo>
                    <a:pt x="13277" y="10565"/>
                    <a:pt x="13027" y="6823"/>
                    <a:pt x="13929" y="3851"/>
                  </a:cubicBezTo>
                  <a:close/>
                </a:path>
              </a:pathLst>
            </a:custGeom>
            <a:gradFill>
              <a:gsLst>
                <a:gs pos="76000">
                  <a:srgbClr val="FFAF28">
                    <a:lumMod val="75000"/>
                  </a:srgbClr>
                </a:gs>
                <a:gs pos="32000">
                  <a:srgbClr val="FFAF28">
                    <a:lumMod val="50000"/>
                  </a:srgbClr>
                </a:gs>
              </a:gsLst>
              <a:lin ang="3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" name="Shape 7"/>
            <p:cNvSpPr/>
            <p:nvPr/>
          </p:nvSpPr>
          <p:spPr>
            <a:xfrm>
              <a:off x="5476604" y="4753354"/>
              <a:ext cx="1614422" cy="1409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2" h="21600" extrusionOk="0">
                  <a:moveTo>
                    <a:pt x="3851" y="7671"/>
                  </a:moveTo>
                  <a:cubicBezTo>
                    <a:pt x="1451" y="7000"/>
                    <a:pt x="-268" y="3974"/>
                    <a:pt x="376" y="0"/>
                  </a:cubicBezTo>
                  <a:cubicBezTo>
                    <a:pt x="372" y="27"/>
                    <a:pt x="364" y="56"/>
                    <a:pt x="359" y="83"/>
                  </a:cubicBezTo>
                  <a:cubicBezTo>
                    <a:pt x="-228" y="2386"/>
                    <a:pt x="-1468" y="16998"/>
                    <a:pt x="9812" y="21600"/>
                  </a:cubicBezTo>
                  <a:cubicBezTo>
                    <a:pt x="12533" y="21322"/>
                    <a:pt x="15276" y="20714"/>
                    <a:pt x="20132" y="18022"/>
                  </a:cubicBezTo>
                  <a:lnTo>
                    <a:pt x="15236" y="5913"/>
                  </a:lnTo>
                  <a:cubicBezTo>
                    <a:pt x="10565" y="8323"/>
                    <a:pt x="6823" y="8573"/>
                    <a:pt x="3851" y="7671"/>
                  </a:cubicBezTo>
                  <a:close/>
                </a:path>
              </a:pathLst>
            </a:custGeom>
            <a:gradFill>
              <a:gsLst>
                <a:gs pos="18000">
                  <a:srgbClr val="3CBEB4">
                    <a:lumMod val="50000"/>
                  </a:srgbClr>
                </a:gs>
                <a:gs pos="78000">
                  <a:srgbClr val="3CBEB4">
                    <a:lumMod val="75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" name="Shape 8"/>
            <p:cNvSpPr/>
            <p:nvPr/>
          </p:nvSpPr>
          <p:spPr>
            <a:xfrm>
              <a:off x="6813592" y="3045948"/>
              <a:ext cx="1409805" cy="16144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32" extrusionOk="0">
                  <a:moveTo>
                    <a:pt x="7671" y="16281"/>
                  </a:moveTo>
                  <a:cubicBezTo>
                    <a:pt x="7000" y="18681"/>
                    <a:pt x="3974" y="20400"/>
                    <a:pt x="0" y="19756"/>
                  </a:cubicBezTo>
                  <a:cubicBezTo>
                    <a:pt x="27" y="19760"/>
                    <a:pt x="56" y="19768"/>
                    <a:pt x="83" y="19773"/>
                  </a:cubicBezTo>
                  <a:cubicBezTo>
                    <a:pt x="2386" y="20360"/>
                    <a:pt x="16998" y="21600"/>
                    <a:pt x="21600" y="10320"/>
                  </a:cubicBezTo>
                  <a:cubicBezTo>
                    <a:pt x="21322" y="7599"/>
                    <a:pt x="20714" y="4856"/>
                    <a:pt x="18022" y="0"/>
                  </a:cubicBezTo>
                  <a:lnTo>
                    <a:pt x="5913" y="4896"/>
                  </a:lnTo>
                  <a:cubicBezTo>
                    <a:pt x="8323" y="9567"/>
                    <a:pt x="8573" y="13309"/>
                    <a:pt x="7671" y="16281"/>
                  </a:cubicBezTo>
                  <a:close/>
                </a:path>
              </a:pathLst>
            </a:custGeom>
            <a:gradFill>
              <a:gsLst>
                <a:gs pos="28000">
                  <a:srgbClr val="6491C8">
                    <a:lumMod val="50000"/>
                  </a:srgbClr>
                </a:gs>
                <a:gs pos="74000">
                  <a:srgbClr val="6491C8">
                    <a:lumMod val="75000"/>
                  </a:srgbClr>
                </a:gs>
              </a:gsLst>
              <a:lin ang="150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" name="Shape 9"/>
            <p:cNvSpPr/>
            <p:nvPr/>
          </p:nvSpPr>
          <p:spPr>
            <a:xfrm>
              <a:off x="5100314" y="1911515"/>
              <a:ext cx="1614422" cy="1409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2" h="21600" extrusionOk="0">
                  <a:moveTo>
                    <a:pt x="16281" y="13929"/>
                  </a:moveTo>
                  <a:cubicBezTo>
                    <a:pt x="18681" y="14600"/>
                    <a:pt x="20400" y="17626"/>
                    <a:pt x="19756" y="21600"/>
                  </a:cubicBezTo>
                  <a:cubicBezTo>
                    <a:pt x="19760" y="21573"/>
                    <a:pt x="19768" y="21544"/>
                    <a:pt x="19773" y="21517"/>
                  </a:cubicBezTo>
                  <a:cubicBezTo>
                    <a:pt x="20360" y="19214"/>
                    <a:pt x="21600" y="4602"/>
                    <a:pt x="10320" y="0"/>
                  </a:cubicBezTo>
                  <a:cubicBezTo>
                    <a:pt x="7599" y="278"/>
                    <a:pt x="4856" y="886"/>
                    <a:pt x="0" y="3578"/>
                  </a:cubicBezTo>
                  <a:lnTo>
                    <a:pt x="4896" y="15687"/>
                  </a:lnTo>
                  <a:cubicBezTo>
                    <a:pt x="9567" y="13277"/>
                    <a:pt x="13309" y="13027"/>
                    <a:pt x="16281" y="13929"/>
                  </a:cubicBezTo>
                  <a:close/>
                </a:path>
              </a:pathLst>
            </a:custGeom>
            <a:gradFill>
              <a:gsLst>
                <a:gs pos="66000">
                  <a:srgbClr val="FA4655">
                    <a:lumMod val="50000"/>
                  </a:srgbClr>
                </a:gs>
                <a:gs pos="24000">
                  <a:srgbClr val="FA4655">
                    <a:lumMod val="75000"/>
                  </a:srgbClr>
                </a:gs>
              </a:gsLst>
              <a:lin ang="192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" name="Shape 10"/>
            <p:cNvSpPr/>
            <p:nvPr/>
          </p:nvSpPr>
          <p:spPr>
            <a:xfrm>
              <a:off x="3961690" y="2140381"/>
              <a:ext cx="1702292" cy="2066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42" h="21600" extrusionOk="0">
                  <a:moveTo>
                    <a:pt x="18755" y="8290"/>
                  </a:moveTo>
                  <a:lnTo>
                    <a:pt x="13932" y="0"/>
                  </a:lnTo>
                  <a:cubicBezTo>
                    <a:pt x="4453" y="4270"/>
                    <a:pt x="-758" y="12901"/>
                    <a:pt x="90" y="21600"/>
                  </a:cubicBezTo>
                  <a:cubicBezTo>
                    <a:pt x="3767" y="12143"/>
                    <a:pt x="15444" y="13183"/>
                    <a:pt x="17285" y="13675"/>
                  </a:cubicBezTo>
                  <a:cubicBezTo>
                    <a:pt x="18392" y="13854"/>
                    <a:pt x="19594" y="14276"/>
                    <a:pt x="20842" y="15000"/>
                  </a:cubicBezTo>
                  <a:cubicBezTo>
                    <a:pt x="20781" y="13165"/>
                    <a:pt x="19921" y="10282"/>
                    <a:pt x="18755" y="8290"/>
                  </a:cubicBezTo>
                  <a:close/>
                </a:path>
              </a:pathLst>
            </a:custGeom>
            <a:gradFill>
              <a:gsLst>
                <a:gs pos="66000">
                  <a:srgbClr val="FFAF28">
                    <a:lumMod val="75000"/>
                  </a:srgbClr>
                </a:gs>
                <a:gs pos="24000">
                  <a:srgbClr val="FFAF28"/>
                </a:gs>
              </a:gsLst>
              <a:lin ang="12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" name="Shape 11"/>
            <p:cNvSpPr/>
            <p:nvPr/>
          </p:nvSpPr>
          <p:spPr>
            <a:xfrm>
              <a:off x="4200620" y="4464269"/>
              <a:ext cx="2066041" cy="1702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2" extrusionOk="0">
                  <a:moveTo>
                    <a:pt x="8290" y="2087"/>
                  </a:moveTo>
                  <a:lnTo>
                    <a:pt x="0" y="6910"/>
                  </a:lnTo>
                  <a:cubicBezTo>
                    <a:pt x="4270" y="16389"/>
                    <a:pt x="12901" y="21600"/>
                    <a:pt x="21600" y="20752"/>
                  </a:cubicBezTo>
                  <a:cubicBezTo>
                    <a:pt x="12143" y="17075"/>
                    <a:pt x="13183" y="5398"/>
                    <a:pt x="13675" y="3557"/>
                  </a:cubicBezTo>
                  <a:cubicBezTo>
                    <a:pt x="13854" y="2450"/>
                    <a:pt x="14276" y="1248"/>
                    <a:pt x="15000" y="0"/>
                  </a:cubicBezTo>
                  <a:cubicBezTo>
                    <a:pt x="13165" y="61"/>
                    <a:pt x="10282" y="921"/>
                    <a:pt x="8290" y="2087"/>
                  </a:cubicBezTo>
                  <a:close/>
                </a:path>
              </a:pathLst>
            </a:custGeom>
            <a:gradFill>
              <a:gsLst>
                <a:gs pos="20000">
                  <a:srgbClr val="3CBEB4">
                    <a:lumMod val="75000"/>
                  </a:srgbClr>
                </a:gs>
                <a:gs pos="70000">
                  <a:srgbClr val="3CBEB4"/>
                </a:gs>
              </a:gsLst>
              <a:lin ang="6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" name="Shape 12"/>
            <p:cNvSpPr/>
            <p:nvPr/>
          </p:nvSpPr>
          <p:spPr>
            <a:xfrm>
              <a:off x="6528018" y="3870173"/>
              <a:ext cx="1702292" cy="2066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42" h="21600" extrusionOk="0">
                  <a:moveTo>
                    <a:pt x="2087" y="13310"/>
                  </a:moveTo>
                  <a:lnTo>
                    <a:pt x="6910" y="21600"/>
                  </a:lnTo>
                  <a:cubicBezTo>
                    <a:pt x="16389" y="17330"/>
                    <a:pt x="21600" y="8699"/>
                    <a:pt x="20752" y="0"/>
                  </a:cubicBezTo>
                  <a:cubicBezTo>
                    <a:pt x="17075" y="9457"/>
                    <a:pt x="5398" y="8417"/>
                    <a:pt x="3557" y="7925"/>
                  </a:cubicBezTo>
                  <a:cubicBezTo>
                    <a:pt x="2450" y="7746"/>
                    <a:pt x="1248" y="7324"/>
                    <a:pt x="0" y="6600"/>
                  </a:cubicBezTo>
                  <a:cubicBezTo>
                    <a:pt x="61" y="8435"/>
                    <a:pt x="921" y="11318"/>
                    <a:pt x="2087" y="13310"/>
                  </a:cubicBezTo>
                  <a:close/>
                </a:path>
              </a:pathLst>
            </a:custGeom>
            <a:gradFill>
              <a:gsLst>
                <a:gs pos="16000">
                  <a:srgbClr val="6491C8">
                    <a:lumMod val="75000"/>
                  </a:srgbClr>
                </a:gs>
                <a:gs pos="70000">
                  <a:srgbClr val="6491C8"/>
                </a:gs>
              </a:gsLst>
              <a:lin ang="30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" name="Shape 13"/>
            <p:cNvSpPr/>
            <p:nvPr/>
          </p:nvSpPr>
          <p:spPr>
            <a:xfrm>
              <a:off x="5928049" y="1907220"/>
              <a:ext cx="2066042" cy="1702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2" extrusionOk="0">
                  <a:moveTo>
                    <a:pt x="13310" y="18755"/>
                  </a:moveTo>
                  <a:lnTo>
                    <a:pt x="21600" y="13932"/>
                  </a:lnTo>
                  <a:cubicBezTo>
                    <a:pt x="17330" y="4453"/>
                    <a:pt x="8699" y="-758"/>
                    <a:pt x="0" y="90"/>
                  </a:cubicBezTo>
                  <a:cubicBezTo>
                    <a:pt x="9457" y="3767"/>
                    <a:pt x="8417" y="15444"/>
                    <a:pt x="7925" y="17285"/>
                  </a:cubicBezTo>
                  <a:cubicBezTo>
                    <a:pt x="7746" y="18392"/>
                    <a:pt x="7324" y="19594"/>
                    <a:pt x="6600" y="20842"/>
                  </a:cubicBezTo>
                  <a:cubicBezTo>
                    <a:pt x="8435" y="20781"/>
                    <a:pt x="11318" y="19921"/>
                    <a:pt x="13310" y="18755"/>
                  </a:cubicBezTo>
                  <a:close/>
                </a:path>
              </a:pathLst>
            </a:custGeom>
            <a:gradFill>
              <a:gsLst>
                <a:gs pos="66000">
                  <a:srgbClr val="FA4655"/>
                </a:gs>
                <a:gs pos="16000">
                  <a:srgbClr val="FA4655">
                    <a:lumMod val="75000"/>
                  </a:srgbClr>
                </a:gs>
              </a:gsLst>
              <a:lin ang="17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15" name="Oval 27"/>
          <p:cNvSpPr/>
          <p:nvPr/>
        </p:nvSpPr>
        <p:spPr>
          <a:xfrm>
            <a:off x="3054696" y="1356020"/>
            <a:ext cx="3021461" cy="3021460"/>
          </a:xfrm>
          <a:prstGeom prst="ellipse">
            <a:avLst/>
          </a:prstGeom>
          <a:noFill/>
          <a:ln w="12700" cap="flat" cmpd="sng" algn="ctr">
            <a:solidFill>
              <a:srgbClr val="7D8287"/>
            </a:solidFill>
            <a:prstDash val="sysDot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6" name="Oval 28"/>
          <p:cNvSpPr/>
          <p:nvPr/>
        </p:nvSpPr>
        <p:spPr>
          <a:xfrm>
            <a:off x="4493351" y="1264657"/>
            <a:ext cx="155736" cy="155735"/>
          </a:xfrm>
          <a:prstGeom prst="ellipse">
            <a:avLst/>
          </a:prstGeom>
          <a:solidFill>
            <a:srgbClr val="FA4655"/>
          </a:solidFill>
          <a:ln w="508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7" name="Oval 30"/>
          <p:cNvSpPr/>
          <p:nvPr/>
        </p:nvSpPr>
        <p:spPr>
          <a:xfrm>
            <a:off x="4493351" y="4290748"/>
            <a:ext cx="155736" cy="155735"/>
          </a:xfrm>
          <a:prstGeom prst="ellipse">
            <a:avLst/>
          </a:prstGeom>
          <a:solidFill>
            <a:srgbClr val="3CBEB4"/>
          </a:solidFill>
          <a:ln w="508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8" name="Oval 31"/>
          <p:cNvSpPr/>
          <p:nvPr/>
        </p:nvSpPr>
        <p:spPr>
          <a:xfrm rot="16200000">
            <a:off x="2981088" y="2749454"/>
            <a:ext cx="155735" cy="155735"/>
          </a:xfrm>
          <a:prstGeom prst="ellipse">
            <a:avLst/>
          </a:prstGeom>
          <a:solidFill>
            <a:srgbClr val="FFAF28"/>
          </a:solidFill>
          <a:ln w="508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9" name="Oval 32"/>
          <p:cNvSpPr/>
          <p:nvPr/>
        </p:nvSpPr>
        <p:spPr>
          <a:xfrm rot="16200000">
            <a:off x="6007179" y="2749454"/>
            <a:ext cx="155735" cy="155735"/>
          </a:xfrm>
          <a:prstGeom prst="ellipse">
            <a:avLst/>
          </a:prstGeom>
          <a:solidFill>
            <a:srgbClr val="6491C8"/>
          </a:solidFill>
          <a:ln w="508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20" name="Rectangle 36"/>
          <p:cNvSpPr/>
          <p:nvPr/>
        </p:nvSpPr>
        <p:spPr>
          <a:xfrm>
            <a:off x="3618743" y="1945820"/>
            <a:ext cx="382156" cy="361637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1900" dirty="0">
                <a:solidFill>
                  <a:srgbClr val="FEFEFE"/>
                </a:solidFill>
                <a:latin typeface="FontAwesome" pitchFamily="2" charset="0"/>
              </a:rPr>
              <a:t></a:t>
            </a:r>
          </a:p>
        </p:txBody>
      </p:sp>
      <p:sp>
        <p:nvSpPr>
          <p:cNvPr id="21" name="Rectangle 37"/>
          <p:cNvSpPr/>
          <p:nvPr/>
        </p:nvSpPr>
        <p:spPr>
          <a:xfrm>
            <a:off x="3688108" y="3407048"/>
            <a:ext cx="382157" cy="361637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1900" dirty="0">
                <a:solidFill>
                  <a:srgbClr val="FEFEFE"/>
                </a:solidFill>
                <a:latin typeface="FontAwesome" pitchFamily="2" charset="0"/>
              </a:rPr>
              <a:t></a:t>
            </a:r>
          </a:p>
        </p:txBody>
      </p:sp>
      <p:sp>
        <p:nvSpPr>
          <p:cNvPr id="22" name="Rectangle 38"/>
          <p:cNvSpPr/>
          <p:nvPr/>
        </p:nvSpPr>
        <p:spPr>
          <a:xfrm>
            <a:off x="5075657" y="3321239"/>
            <a:ext cx="382157" cy="361637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1900" dirty="0">
                <a:solidFill>
                  <a:srgbClr val="FEFEFE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23" name="Rectangle 39"/>
          <p:cNvSpPr/>
          <p:nvPr/>
        </p:nvSpPr>
        <p:spPr>
          <a:xfrm>
            <a:off x="5043759" y="1911678"/>
            <a:ext cx="382157" cy="361637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1900" dirty="0">
                <a:solidFill>
                  <a:srgbClr val="FEFEFE"/>
                </a:solidFill>
                <a:latin typeface="FontAwesome" pitchFamily="2" charset="0"/>
              </a:rPr>
              <a:t></a:t>
            </a:r>
          </a:p>
        </p:txBody>
      </p:sp>
      <p:cxnSp>
        <p:nvCxnSpPr>
          <p:cNvPr id="24" name="Straight Connector 61"/>
          <p:cNvCxnSpPr/>
          <p:nvPr/>
        </p:nvCxnSpPr>
        <p:spPr>
          <a:xfrm flipH="1">
            <a:off x="4681522" y="1316147"/>
            <a:ext cx="1801681" cy="0"/>
          </a:xfrm>
          <a:prstGeom prst="line">
            <a:avLst/>
          </a:prstGeom>
          <a:noFill/>
          <a:ln w="15875" cap="flat" cmpd="sng" algn="ctr">
            <a:solidFill>
              <a:srgbClr val="000000">
                <a:alpha val="25000"/>
              </a:srgbClr>
            </a:solidFill>
            <a:prstDash val="sysDot"/>
            <a:miter lim="800000"/>
            <a:headEnd type="oval" w="med" len="med"/>
            <a:tailEnd type="oval" w="med" len="med"/>
          </a:ln>
          <a:effectLst/>
        </p:spPr>
      </p:cxnSp>
      <p:cxnSp>
        <p:nvCxnSpPr>
          <p:cNvPr id="25" name="Straight Connector 63"/>
          <p:cNvCxnSpPr/>
          <p:nvPr/>
        </p:nvCxnSpPr>
        <p:spPr>
          <a:xfrm flipH="1">
            <a:off x="6235996" y="2823311"/>
            <a:ext cx="247208" cy="0"/>
          </a:xfrm>
          <a:prstGeom prst="line">
            <a:avLst/>
          </a:prstGeom>
          <a:noFill/>
          <a:ln w="15875" cap="flat" cmpd="sng" algn="ctr">
            <a:solidFill>
              <a:srgbClr val="000000">
                <a:alpha val="25000"/>
              </a:srgbClr>
            </a:solidFill>
            <a:prstDash val="sysDot"/>
            <a:miter lim="800000"/>
            <a:headEnd type="oval" w="med" len="med"/>
            <a:tailEnd type="oval" w="med" len="med"/>
          </a:ln>
          <a:effectLst/>
        </p:spPr>
      </p:cxnSp>
      <p:cxnSp>
        <p:nvCxnSpPr>
          <p:cNvPr id="26" name="Straight Connector 65"/>
          <p:cNvCxnSpPr/>
          <p:nvPr/>
        </p:nvCxnSpPr>
        <p:spPr>
          <a:xfrm flipH="1">
            <a:off x="2656020" y="4418195"/>
            <a:ext cx="1801681" cy="0"/>
          </a:xfrm>
          <a:prstGeom prst="line">
            <a:avLst/>
          </a:prstGeom>
          <a:noFill/>
          <a:ln w="15875" cap="flat" cmpd="sng" algn="ctr">
            <a:solidFill>
              <a:srgbClr val="000000">
                <a:alpha val="25000"/>
              </a:srgbClr>
            </a:solidFill>
            <a:prstDash val="sysDot"/>
            <a:miter lim="800000"/>
            <a:headEnd type="oval" w="med" len="med"/>
            <a:tailEnd type="oval" w="med" len="med"/>
          </a:ln>
          <a:effectLst/>
        </p:spPr>
      </p:cxnSp>
      <p:cxnSp>
        <p:nvCxnSpPr>
          <p:cNvPr id="27" name="Straight Connector 66"/>
          <p:cNvCxnSpPr/>
          <p:nvPr/>
        </p:nvCxnSpPr>
        <p:spPr>
          <a:xfrm flipH="1">
            <a:off x="2656021" y="2823311"/>
            <a:ext cx="247208" cy="0"/>
          </a:xfrm>
          <a:prstGeom prst="line">
            <a:avLst/>
          </a:prstGeom>
          <a:noFill/>
          <a:ln w="15875" cap="flat" cmpd="sng" algn="ctr">
            <a:solidFill>
              <a:srgbClr val="000000">
                <a:alpha val="25000"/>
              </a:srgbClr>
            </a:solidFill>
            <a:prstDash val="sysDot"/>
            <a:miter lim="800000"/>
            <a:headEnd type="oval" w="med" len="med"/>
            <a:tailEnd type="oval" w="med" len="med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948954" y="4235526"/>
            <a:ext cx="1602859" cy="60131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04772" y="3878409"/>
            <a:ext cx="1060598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53008" y="3814066"/>
            <a:ext cx="352955" cy="361637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ctr"/>
            <a:r>
              <a:rPr lang="en-US" sz="1900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1</a:t>
            </a:r>
          </a:p>
        </p:txBody>
      </p:sp>
      <p:sp>
        <p:nvSpPr>
          <p:cNvPr id="35" name="Oval 78"/>
          <p:cNvSpPr/>
          <p:nvPr/>
        </p:nvSpPr>
        <p:spPr>
          <a:xfrm>
            <a:off x="2105244" y="2225507"/>
            <a:ext cx="438593" cy="438593"/>
          </a:xfrm>
          <a:prstGeom prst="ellipse">
            <a:avLst/>
          </a:prstGeom>
          <a:solidFill>
            <a:srgbClr val="FFAF2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48954" y="2740590"/>
            <a:ext cx="1602859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04772" y="2307448"/>
            <a:ext cx="1060598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53008" y="2243106"/>
            <a:ext cx="352955" cy="361637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ctr"/>
            <a:r>
              <a:rPr lang="en-US" sz="1900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2</a:t>
            </a:r>
          </a:p>
        </p:txBody>
      </p:sp>
      <p:sp>
        <p:nvSpPr>
          <p:cNvPr id="39" name="Oval 82"/>
          <p:cNvSpPr/>
          <p:nvPr/>
        </p:nvSpPr>
        <p:spPr>
          <a:xfrm>
            <a:off x="6618766" y="2624229"/>
            <a:ext cx="438593" cy="438593"/>
          </a:xfrm>
          <a:prstGeom prst="ellipse">
            <a:avLst/>
          </a:prstGeom>
          <a:solidFill>
            <a:srgbClr val="6491C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13557" y="3063288"/>
            <a:ext cx="1602859" cy="60131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105207" y="2706170"/>
            <a:ext cx="1060598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66529" y="2641828"/>
            <a:ext cx="352955" cy="361637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ctr"/>
            <a:r>
              <a:rPr lang="en-US" sz="1900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4</a:t>
            </a:r>
          </a:p>
        </p:txBody>
      </p:sp>
      <p:sp>
        <p:nvSpPr>
          <p:cNvPr id="43" name="Oval 86"/>
          <p:cNvSpPr/>
          <p:nvPr/>
        </p:nvSpPr>
        <p:spPr>
          <a:xfrm>
            <a:off x="6618766" y="1125038"/>
            <a:ext cx="438593" cy="438593"/>
          </a:xfrm>
          <a:prstGeom prst="ellipse">
            <a:avLst/>
          </a:prstGeom>
          <a:solidFill>
            <a:srgbClr val="FA465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586869" y="1564097"/>
            <a:ext cx="1602859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105207" y="1206979"/>
            <a:ext cx="1060598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666529" y="1142637"/>
            <a:ext cx="352955" cy="361637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ctr"/>
            <a:r>
              <a:rPr lang="en-US" sz="1900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3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课前准备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958908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/>
          <p:bldP spid="22" grpId="0"/>
          <p:bldP spid="23" grpId="0"/>
          <p:bldP spid="28" grpId="0"/>
          <p:bldP spid="29" grpId="0"/>
          <p:bldP spid="30" grpId="0"/>
          <p:bldP spid="35" grpId="0" animBg="1"/>
          <p:bldP spid="36" grpId="0"/>
          <p:bldP spid="37" grpId="0"/>
          <p:bldP spid="38" grpId="0"/>
          <p:bldP spid="39" grpId="0" animBg="1"/>
          <p:bldP spid="40" grpId="0"/>
          <p:bldP spid="41" grpId="0"/>
          <p:bldP spid="42" grpId="0"/>
          <p:bldP spid="43" grpId="0" animBg="1"/>
          <p:bldP spid="44" grpId="0"/>
          <p:bldP spid="45" grpId="0"/>
          <p:bldP spid="46" grpId="0"/>
          <p:bldP spid="4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3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/>
          <p:bldP spid="22" grpId="0"/>
          <p:bldP spid="23" grpId="0"/>
          <p:bldP spid="28" grpId="0"/>
          <p:bldP spid="29" grpId="0"/>
          <p:bldP spid="30" grpId="0"/>
          <p:bldP spid="35" grpId="0" animBg="1"/>
          <p:bldP spid="36" grpId="0"/>
          <p:bldP spid="37" grpId="0"/>
          <p:bldP spid="38" grpId="0"/>
          <p:bldP spid="39" grpId="0" animBg="1"/>
          <p:bldP spid="40" grpId="0"/>
          <p:bldP spid="41" grpId="0"/>
          <p:bldP spid="42" grpId="0"/>
          <p:bldP spid="43" grpId="0" animBg="1"/>
          <p:bldP spid="44" grpId="0"/>
          <p:bldP spid="45" grpId="0"/>
          <p:bldP spid="46" grpId="0"/>
          <p:bldP spid="47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Rectangle 348"/>
          <p:cNvSpPr/>
          <p:nvPr/>
        </p:nvSpPr>
        <p:spPr>
          <a:xfrm>
            <a:off x="0" y="1275606"/>
            <a:ext cx="9144000" cy="1486780"/>
          </a:xfrm>
          <a:prstGeom prst="rect">
            <a:avLst/>
          </a:prstGeom>
          <a:solidFill>
            <a:srgbClr val="7D8287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cxnSp>
        <p:nvCxnSpPr>
          <p:cNvPr id="100" name="Straight Connector 322"/>
          <p:cNvCxnSpPr/>
          <p:nvPr/>
        </p:nvCxnSpPr>
        <p:spPr>
          <a:xfrm>
            <a:off x="966758" y="3133144"/>
            <a:ext cx="7334612" cy="0"/>
          </a:xfrm>
          <a:prstGeom prst="line">
            <a:avLst/>
          </a:prstGeom>
          <a:noFill/>
          <a:ln w="19050" cap="flat" cmpd="sng" algn="ctr">
            <a:solidFill>
              <a:srgbClr val="7D8287"/>
            </a:solidFill>
            <a:prstDash val="solid"/>
            <a:miter lim="800000"/>
          </a:ln>
          <a:effectLst/>
        </p:spPr>
      </p:cxnSp>
      <p:grpSp>
        <p:nvGrpSpPr>
          <p:cNvPr id="101" name="Group 328"/>
          <p:cNvGrpSpPr/>
          <p:nvPr/>
        </p:nvGrpSpPr>
        <p:grpSpPr>
          <a:xfrm>
            <a:off x="954920" y="1546329"/>
            <a:ext cx="1054481" cy="1018881"/>
            <a:chOff x="1517906" y="1984833"/>
            <a:chExt cx="1180567" cy="1140710"/>
          </a:xfrm>
        </p:grpSpPr>
        <p:grpSp>
          <p:nvGrpSpPr>
            <p:cNvPr id="102" name="Group 7"/>
            <p:cNvGrpSpPr/>
            <p:nvPr/>
          </p:nvGrpSpPr>
          <p:grpSpPr>
            <a:xfrm>
              <a:off x="1799052" y="2528083"/>
              <a:ext cx="899421" cy="597460"/>
              <a:chOff x="6919266" y="2220698"/>
              <a:chExt cx="3741177" cy="2485162"/>
            </a:xfrm>
          </p:grpSpPr>
          <p:grpSp>
            <p:nvGrpSpPr>
              <p:cNvPr id="108" name="Group 25"/>
              <p:cNvGrpSpPr/>
              <p:nvPr/>
            </p:nvGrpSpPr>
            <p:grpSpPr>
              <a:xfrm>
                <a:off x="6919266" y="3086797"/>
                <a:ext cx="3124130" cy="1619063"/>
                <a:chOff x="6913980" y="3201803"/>
                <a:chExt cx="3124130" cy="1619063"/>
              </a:xfrm>
            </p:grpSpPr>
            <p:sp>
              <p:nvSpPr>
                <p:cNvPr id="119" name="Shape 12"/>
                <p:cNvSpPr/>
                <p:nvPr/>
              </p:nvSpPr>
              <p:spPr>
                <a:xfrm>
                  <a:off x="6913980" y="3488884"/>
                  <a:ext cx="3124130" cy="13291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5911"/>
                      </a:moveTo>
                      <a:lnTo>
                        <a:pt x="10377" y="21600"/>
                      </a:lnTo>
                      <a:lnTo>
                        <a:pt x="21600" y="14635"/>
                      </a:lnTo>
                      <a:lnTo>
                        <a:pt x="11291" y="0"/>
                      </a:lnTo>
                      <a:cubicBezTo>
                        <a:pt x="11291" y="0"/>
                        <a:pt x="0" y="5911"/>
                        <a:pt x="0" y="5911"/>
                      </a:cubicBezTo>
                      <a:close/>
                    </a:path>
                  </a:pathLst>
                </a:custGeom>
                <a:solidFill>
                  <a:srgbClr val="6491C8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120" name="Shape 13"/>
                <p:cNvSpPr/>
                <p:nvPr/>
              </p:nvSpPr>
              <p:spPr>
                <a:xfrm>
                  <a:off x="6913980" y="3555210"/>
                  <a:ext cx="1500942" cy="12656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5123"/>
                      </a:lnTo>
                      <a:lnTo>
                        <a:pt x="21600" y="21600"/>
                      </a:lnTo>
                      <a:lnTo>
                        <a:pt x="21600" y="16477"/>
                      </a:lnTo>
                      <a:cubicBezTo>
                        <a:pt x="21600" y="16477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6491C8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121" name="Shape 14"/>
                <p:cNvSpPr/>
                <p:nvPr/>
              </p:nvSpPr>
              <p:spPr>
                <a:xfrm>
                  <a:off x="8410004" y="4107929"/>
                  <a:ext cx="1533061" cy="6757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8380"/>
                      </a:moveTo>
                      <a:lnTo>
                        <a:pt x="21600" y="0"/>
                      </a:lnTo>
                      <a:lnTo>
                        <a:pt x="0" y="13122"/>
                      </a:lnTo>
                      <a:lnTo>
                        <a:pt x="0" y="21600"/>
                      </a:lnTo>
                      <a:cubicBezTo>
                        <a:pt x="0" y="21600"/>
                        <a:pt x="21600" y="8380"/>
                        <a:pt x="21600" y="8380"/>
                      </a:cubicBezTo>
                      <a:close/>
                    </a:path>
                  </a:pathLst>
                </a:custGeom>
                <a:solidFill>
                  <a:srgbClr val="7D8287">
                    <a:lumMod val="20000"/>
                    <a:lumOff val="8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122" name="Shape 15"/>
                <p:cNvSpPr/>
                <p:nvPr/>
              </p:nvSpPr>
              <p:spPr>
                <a:xfrm>
                  <a:off x="6913980" y="3201803"/>
                  <a:ext cx="3124130" cy="13291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5911"/>
                      </a:moveTo>
                      <a:lnTo>
                        <a:pt x="10377" y="21600"/>
                      </a:lnTo>
                      <a:lnTo>
                        <a:pt x="21600" y="14636"/>
                      </a:lnTo>
                      <a:lnTo>
                        <a:pt x="11291" y="0"/>
                      </a:lnTo>
                      <a:cubicBezTo>
                        <a:pt x="11291" y="0"/>
                        <a:pt x="0" y="5911"/>
                        <a:pt x="0" y="5911"/>
                      </a:cubicBezTo>
                      <a:close/>
                    </a:path>
                  </a:pathLst>
                </a:custGeom>
                <a:solidFill>
                  <a:srgbClr val="6491C8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</p:grpSp>
          <p:grpSp>
            <p:nvGrpSpPr>
              <p:cNvPr id="109" name="Group 26"/>
              <p:cNvGrpSpPr/>
              <p:nvPr/>
            </p:nvGrpSpPr>
            <p:grpSpPr>
              <a:xfrm>
                <a:off x="7506329" y="2825776"/>
                <a:ext cx="3129148" cy="1619057"/>
                <a:chOff x="4482815" y="5446950"/>
                <a:chExt cx="3129148" cy="1619057"/>
              </a:xfrm>
            </p:grpSpPr>
            <p:sp>
              <p:nvSpPr>
                <p:cNvPr id="115" name="Shape 8"/>
                <p:cNvSpPr/>
                <p:nvPr/>
              </p:nvSpPr>
              <p:spPr>
                <a:xfrm>
                  <a:off x="4482815" y="5734031"/>
                  <a:ext cx="3124124" cy="132917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5911"/>
                      </a:moveTo>
                      <a:lnTo>
                        <a:pt x="10377" y="21600"/>
                      </a:lnTo>
                      <a:lnTo>
                        <a:pt x="21600" y="14636"/>
                      </a:lnTo>
                      <a:lnTo>
                        <a:pt x="11291" y="0"/>
                      </a:lnTo>
                      <a:cubicBezTo>
                        <a:pt x="11291" y="0"/>
                        <a:pt x="0" y="5911"/>
                        <a:pt x="0" y="5911"/>
                      </a:cubicBezTo>
                      <a:close/>
                    </a:path>
                  </a:pathLst>
                </a:custGeom>
                <a:solidFill>
                  <a:srgbClr val="FA4655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116" name="Shape 9"/>
                <p:cNvSpPr/>
                <p:nvPr/>
              </p:nvSpPr>
              <p:spPr>
                <a:xfrm>
                  <a:off x="4482815" y="5800357"/>
                  <a:ext cx="1500943" cy="12656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5123"/>
                      </a:lnTo>
                      <a:lnTo>
                        <a:pt x="21600" y="21600"/>
                      </a:lnTo>
                      <a:lnTo>
                        <a:pt x="21600" y="16477"/>
                      </a:lnTo>
                      <a:cubicBezTo>
                        <a:pt x="21600" y="16477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A4655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117" name="Shape 10"/>
                <p:cNvSpPr/>
                <p:nvPr/>
              </p:nvSpPr>
              <p:spPr>
                <a:xfrm>
                  <a:off x="5986209" y="6353076"/>
                  <a:ext cx="1533066" cy="6758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8380"/>
                      </a:moveTo>
                      <a:lnTo>
                        <a:pt x="21600" y="0"/>
                      </a:lnTo>
                      <a:lnTo>
                        <a:pt x="0" y="13122"/>
                      </a:lnTo>
                      <a:lnTo>
                        <a:pt x="0" y="21600"/>
                      </a:lnTo>
                      <a:cubicBezTo>
                        <a:pt x="0" y="21600"/>
                        <a:pt x="21600" y="8380"/>
                        <a:pt x="21600" y="8380"/>
                      </a:cubicBezTo>
                      <a:close/>
                    </a:path>
                  </a:pathLst>
                </a:custGeom>
                <a:solidFill>
                  <a:srgbClr val="7D8287">
                    <a:lumMod val="20000"/>
                    <a:lumOff val="8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118" name="Shape 11"/>
                <p:cNvSpPr/>
                <p:nvPr/>
              </p:nvSpPr>
              <p:spPr>
                <a:xfrm>
                  <a:off x="4487839" y="5446950"/>
                  <a:ext cx="3124124" cy="13291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5911"/>
                      </a:moveTo>
                      <a:lnTo>
                        <a:pt x="10377" y="21600"/>
                      </a:lnTo>
                      <a:lnTo>
                        <a:pt x="21600" y="14636"/>
                      </a:lnTo>
                      <a:lnTo>
                        <a:pt x="11291" y="0"/>
                      </a:lnTo>
                      <a:cubicBezTo>
                        <a:pt x="11291" y="0"/>
                        <a:pt x="0" y="5911"/>
                        <a:pt x="0" y="5911"/>
                      </a:cubicBezTo>
                      <a:close/>
                    </a:path>
                  </a:pathLst>
                </a:custGeom>
                <a:solidFill>
                  <a:srgbClr val="FA4655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</p:grpSp>
          <p:grpSp>
            <p:nvGrpSpPr>
              <p:cNvPr id="110" name="Group 27"/>
              <p:cNvGrpSpPr/>
              <p:nvPr/>
            </p:nvGrpSpPr>
            <p:grpSpPr>
              <a:xfrm>
                <a:off x="7531301" y="2220698"/>
                <a:ext cx="3129142" cy="1636349"/>
                <a:chOff x="7107934" y="786594"/>
                <a:chExt cx="3129142" cy="1636349"/>
              </a:xfrm>
            </p:grpSpPr>
            <p:sp>
              <p:nvSpPr>
                <p:cNvPr id="111" name="Shape 16"/>
                <p:cNvSpPr/>
                <p:nvPr/>
              </p:nvSpPr>
              <p:spPr>
                <a:xfrm>
                  <a:off x="7112958" y="1093771"/>
                  <a:ext cx="3124118" cy="13291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5911"/>
                      </a:moveTo>
                      <a:lnTo>
                        <a:pt x="10377" y="21600"/>
                      </a:lnTo>
                      <a:lnTo>
                        <a:pt x="21600" y="14635"/>
                      </a:lnTo>
                      <a:lnTo>
                        <a:pt x="11291" y="0"/>
                      </a:lnTo>
                      <a:cubicBezTo>
                        <a:pt x="11291" y="0"/>
                        <a:pt x="0" y="5911"/>
                        <a:pt x="0" y="5911"/>
                      </a:cubicBezTo>
                      <a:close/>
                    </a:path>
                  </a:pathLst>
                </a:custGeom>
                <a:solidFill>
                  <a:srgbClr val="FFAF28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112" name="Shape 17"/>
                <p:cNvSpPr/>
                <p:nvPr/>
              </p:nvSpPr>
              <p:spPr>
                <a:xfrm>
                  <a:off x="7112958" y="1152727"/>
                  <a:ext cx="1500936" cy="12656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5123"/>
                      </a:lnTo>
                      <a:lnTo>
                        <a:pt x="21600" y="21600"/>
                      </a:lnTo>
                      <a:lnTo>
                        <a:pt x="21600" y="16477"/>
                      </a:lnTo>
                      <a:cubicBezTo>
                        <a:pt x="21600" y="16477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AF28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113" name="Shape 18"/>
                <p:cNvSpPr/>
                <p:nvPr/>
              </p:nvSpPr>
              <p:spPr>
                <a:xfrm>
                  <a:off x="8608983" y="1712815"/>
                  <a:ext cx="1533066" cy="6757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8380"/>
                      </a:moveTo>
                      <a:lnTo>
                        <a:pt x="21600" y="0"/>
                      </a:lnTo>
                      <a:lnTo>
                        <a:pt x="0" y="13122"/>
                      </a:lnTo>
                      <a:lnTo>
                        <a:pt x="0" y="21600"/>
                      </a:lnTo>
                      <a:cubicBezTo>
                        <a:pt x="0" y="21600"/>
                        <a:pt x="21600" y="8380"/>
                        <a:pt x="21600" y="8380"/>
                      </a:cubicBezTo>
                      <a:close/>
                    </a:path>
                  </a:pathLst>
                </a:custGeom>
                <a:solidFill>
                  <a:srgbClr val="7D8287">
                    <a:lumMod val="20000"/>
                    <a:lumOff val="8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114" name="Shape 19"/>
                <p:cNvSpPr/>
                <p:nvPr/>
              </p:nvSpPr>
              <p:spPr>
                <a:xfrm>
                  <a:off x="7107934" y="786594"/>
                  <a:ext cx="3124118" cy="13291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5911"/>
                      </a:moveTo>
                      <a:lnTo>
                        <a:pt x="10377" y="21600"/>
                      </a:lnTo>
                      <a:lnTo>
                        <a:pt x="21600" y="14636"/>
                      </a:lnTo>
                      <a:lnTo>
                        <a:pt x="11291" y="0"/>
                      </a:lnTo>
                      <a:cubicBezTo>
                        <a:pt x="11291" y="0"/>
                        <a:pt x="0" y="5911"/>
                        <a:pt x="0" y="5911"/>
                      </a:cubicBezTo>
                      <a:close/>
                    </a:path>
                  </a:pathLst>
                </a:custGeom>
                <a:solidFill>
                  <a:srgbClr val="FFAF28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</p:grpSp>
        </p:grpSp>
        <p:grpSp>
          <p:nvGrpSpPr>
            <p:cNvPr id="103" name="Group 9"/>
            <p:cNvGrpSpPr/>
            <p:nvPr/>
          </p:nvGrpSpPr>
          <p:grpSpPr>
            <a:xfrm>
              <a:off x="1517906" y="1984833"/>
              <a:ext cx="879236" cy="1056435"/>
              <a:chOff x="3612396" y="467356"/>
              <a:chExt cx="3657220" cy="4394288"/>
            </a:xfrm>
          </p:grpSpPr>
          <p:sp>
            <p:nvSpPr>
              <p:cNvPr id="104" name="Shape 20"/>
              <p:cNvSpPr/>
              <p:nvPr/>
            </p:nvSpPr>
            <p:spPr>
              <a:xfrm>
                <a:off x="4025104" y="1418032"/>
                <a:ext cx="2366232" cy="2883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74" y="13386"/>
                    </a:moveTo>
                    <a:cubicBezTo>
                      <a:pt x="21037" y="12061"/>
                      <a:pt x="21600" y="10517"/>
                      <a:pt x="21600" y="8862"/>
                    </a:cubicBezTo>
                    <a:cubicBezTo>
                      <a:pt x="21600" y="3968"/>
                      <a:pt x="16765" y="0"/>
                      <a:pt x="10800" y="0"/>
                    </a:cubicBezTo>
                    <a:cubicBezTo>
                      <a:pt x="4835" y="0"/>
                      <a:pt x="0" y="3968"/>
                      <a:pt x="0" y="8862"/>
                    </a:cubicBezTo>
                    <a:cubicBezTo>
                      <a:pt x="0" y="10517"/>
                      <a:pt x="563" y="12061"/>
                      <a:pt x="1525" y="13386"/>
                    </a:cubicBezTo>
                    <a:lnTo>
                      <a:pt x="1484" y="13386"/>
                    </a:lnTo>
                    <a:cubicBezTo>
                      <a:pt x="5914" y="19018"/>
                      <a:pt x="5455" y="21600"/>
                      <a:pt x="5455" y="21600"/>
                    </a:cubicBezTo>
                    <a:lnTo>
                      <a:pt x="10800" y="21600"/>
                    </a:lnTo>
                    <a:lnTo>
                      <a:pt x="16145" y="21600"/>
                    </a:lnTo>
                    <a:cubicBezTo>
                      <a:pt x="16145" y="21600"/>
                      <a:pt x="15684" y="19018"/>
                      <a:pt x="20114" y="13386"/>
                    </a:cubicBezTo>
                    <a:cubicBezTo>
                      <a:pt x="20114" y="13386"/>
                      <a:pt x="20074" y="13386"/>
                      <a:pt x="20074" y="13386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05" name="Shape 25"/>
              <p:cNvSpPr/>
              <p:nvPr/>
            </p:nvSpPr>
            <p:spPr>
              <a:xfrm>
                <a:off x="5204237" y="1418032"/>
                <a:ext cx="1188978" cy="3443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64" y="11210"/>
                    </a:moveTo>
                    <a:cubicBezTo>
                      <a:pt x="20480" y="10100"/>
                      <a:pt x="21600" y="8808"/>
                      <a:pt x="21600" y="7422"/>
                    </a:cubicBezTo>
                    <a:cubicBezTo>
                      <a:pt x="21600" y="3323"/>
                      <a:pt x="11978" y="0"/>
                      <a:pt x="106" y="0"/>
                    </a:cubicBezTo>
                    <a:cubicBezTo>
                      <a:pt x="71" y="0"/>
                      <a:pt x="36" y="1"/>
                      <a:pt x="0" y="1"/>
                    </a:cubicBezTo>
                    <a:lnTo>
                      <a:pt x="0" y="8712"/>
                    </a:lnTo>
                    <a:lnTo>
                      <a:pt x="0" y="9278"/>
                    </a:lnTo>
                    <a:lnTo>
                      <a:pt x="0" y="18089"/>
                    </a:lnTo>
                    <a:lnTo>
                      <a:pt x="0" y="18425"/>
                    </a:lnTo>
                    <a:lnTo>
                      <a:pt x="0" y="19058"/>
                    </a:lnTo>
                    <a:lnTo>
                      <a:pt x="0" y="19670"/>
                    </a:lnTo>
                    <a:lnTo>
                      <a:pt x="0" y="20303"/>
                    </a:lnTo>
                    <a:lnTo>
                      <a:pt x="0" y="21080"/>
                    </a:lnTo>
                    <a:lnTo>
                      <a:pt x="0" y="21340"/>
                    </a:lnTo>
                    <a:lnTo>
                      <a:pt x="0" y="21600"/>
                    </a:lnTo>
                    <a:lnTo>
                      <a:pt x="9070" y="21600"/>
                    </a:lnTo>
                    <a:cubicBezTo>
                      <a:pt x="9462" y="21600"/>
                      <a:pt x="9783" y="21484"/>
                      <a:pt x="9783" y="21340"/>
                    </a:cubicBezTo>
                    <a:cubicBezTo>
                      <a:pt x="9783" y="21197"/>
                      <a:pt x="9462" y="21080"/>
                      <a:pt x="9070" y="21080"/>
                    </a:cubicBezTo>
                    <a:lnTo>
                      <a:pt x="8925" y="21080"/>
                    </a:lnTo>
                    <a:lnTo>
                      <a:pt x="10218" y="20303"/>
                    </a:lnTo>
                    <a:lnTo>
                      <a:pt x="11008" y="20303"/>
                    </a:lnTo>
                    <a:cubicBezTo>
                      <a:pt x="11491" y="20303"/>
                      <a:pt x="11877" y="20161"/>
                      <a:pt x="11877" y="19987"/>
                    </a:cubicBezTo>
                    <a:cubicBezTo>
                      <a:pt x="11877" y="19811"/>
                      <a:pt x="11491" y="19670"/>
                      <a:pt x="11008" y="19670"/>
                    </a:cubicBezTo>
                    <a:lnTo>
                      <a:pt x="10744" y="19670"/>
                    </a:lnTo>
                    <a:lnTo>
                      <a:pt x="10744" y="19058"/>
                    </a:lnTo>
                    <a:lnTo>
                      <a:pt x="11008" y="19058"/>
                    </a:lnTo>
                    <a:cubicBezTo>
                      <a:pt x="11491" y="19058"/>
                      <a:pt x="11877" y="18916"/>
                      <a:pt x="11877" y="18742"/>
                    </a:cubicBezTo>
                    <a:cubicBezTo>
                      <a:pt x="11877" y="18567"/>
                      <a:pt x="11491" y="18425"/>
                      <a:pt x="11008" y="18425"/>
                    </a:cubicBezTo>
                    <a:lnTo>
                      <a:pt x="10744" y="18425"/>
                    </a:lnTo>
                    <a:lnTo>
                      <a:pt x="10744" y="18089"/>
                    </a:lnTo>
                    <a:cubicBezTo>
                      <a:pt x="10744" y="18089"/>
                      <a:pt x="9826" y="15927"/>
                      <a:pt x="18643" y="11210"/>
                    </a:cubicBezTo>
                    <a:cubicBezTo>
                      <a:pt x="18643" y="11210"/>
                      <a:pt x="18564" y="11210"/>
                      <a:pt x="18564" y="11210"/>
                    </a:cubicBezTo>
                    <a:close/>
                  </a:path>
                </a:pathLst>
              </a:custGeom>
              <a:solidFill>
                <a:srgbClr val="010101">
                  <a:alpha val="1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06" name="Freeform 19"/>
              <p:cNvSpPr/>
              <p:nvPr/>
            </p:nvSpPr>
            <p:spPr>
              <a:xfrm>
                <a:off x="3612396" y="467356"/>
                <a:ext cx="3657220" cy="4352992"/>
              </a:xfrm>
              <a:custGeom>
                <a:avLst/>
                <a:gdLst>
                  <a:gd name="connsiteX0" fmla="*/ 1706493 w 3657220"/>
                  <a:gd name="connsiteY0" fmla="*/ 2315203 h 4352992"/>
                  <a:gd name="connsiteX1" fmla="*/ 1643051 w 3657220"/>
                  <a:gd name="connsiteY1" fmla="*/ 2379467 h 4352992"/>
                  <a:gd name="connsiteX2" fmla="*/ 1548922 w 3657220"/>
                  <a:gd name="connsiteY2" fmla="*/ 2472292 h 4352992"/>
                  <a:gd name="connsiteX3" fmla="*/ 1527879 w 3657220"/>
                  <a:gd name="connsiteY3" fmla="*/ 2493019 h 4352992"/>
                  <a:gd name="connsiteX4" fmla="*/ 1506023 w 3657220"/>
                  <a:gd name="connsiteY4" fmla="*/ 2473482 h 4352992"/>
                  <a:gd name="connsiteX5" fmla="*/ 1424670 w 3657220"/>
                  <a:gd name="connsiteY5" fmla="*/ 2397714 h 4352992"/>
                  <a:gd name="connsiteX6" fmla="*/ 1361666 w 3657220"/>
                  <a:gd name="connsiteY6" fmla="*/ 2338112 h 4352992"/>
                  <a:gd name="connsiteX7" fmla="*/ 1273863 w 3657220"/>
                  <a:gd name="connsiteY7" fmla="*/ 2423301 h 4352992"/>
                  <a:gd name="connsiteX8" fmla="*/ 1260711 w 3657220"/>
                  <a:gd name="connsiteY8" fmla="*/ 2435598 h 4352992"/>
                  <a:gd name="connsiteX9" fmla="*/ 1248248 w 3657220"/>
                  <a:gd name="connsiteY9" fmla="*/ 2425978 h 4352992"/>
                  <a:gd name="connsiteX10" fmla="*/ 1168837 w 3657220"/>
                  <a:gd name="connsiteY10" fmla="*/ 2363996 h 4352992"/>
                  <a:gd name="connsiteX11" fmla="*/ 1101074 w 3657220"/>
                  <a:gd name="connsiteY11" fmla="*/ 2377087 h 4352992"/>
                  <a:gd name="connsiteX12" fmla="*/ 1102640 w 3657220"/>
                  <a:gd name="connsiteY12" fmla="*/ 2392657 h 4352992"/>
                  <a:gd name="connsiteX13" fmla="*/ 1050972 w 3657220"/>
                  <a:gd name="connsiteY13" fmla="*/ 2474275 h 4352992"/>
                  <a:gd name="connsiteX14" fmla="*/ 1333171 w 3657220"/>
                  <a:gd name="connsiteY14" fmla="*/ 3834619 h 4352992"/>
                  <a:gd name="connsiteX15" fmla="*/ 1597584 w 3657220"/>
                  <a:gd name="connsiteY15" fmla="*/ 3834619 h 4352992"/>
                  <a:gd name="connsiteX16" fmla="*/ 1862122 w 3657220"/>
                  <a:gd name="connsiteY16" fmla="*/ 3834619 h 4352992"/>
                  <a:gd name="connsiteX17" fmla="*/ 2144383 w 3657220"/>
                  <a:gd name="connsiteY17" fmla="*/ 2474275 h 4352992"/>
                  <a:gd name="connsiteX18" fmla="*/ 2092528 w 3657220"/>
                  <a:gd name="connsiteY18" fmla="*/ 2392657 h 4352992"/>
                  <a:gd name="connsiteX19" fmla="*/ 2097726 w 3657220"/>
                  <a:gd name="connsiteY19" fmla="*/ 2363500 h 4352992"/>
                  <a:gd name="connsiteX20" fmla="*/ 2076996 w 3657220"/>
                  <a:gd name="connsiteY20" fmla="*/ 2356459 h 4352992"/>
                  <a:gd name="connsiteX21" fmla="*/ 1985184 w 3657220"/>
                  <a:gd name="connsiteY21" fmla="*/ 2322740 h 4352992"/>
                  <a:gd name="connsiteX22" fmla="*/ 1912161 w 3657220"/>
                  <a:gd name="connsiteY22" fmla="*/ 2424590 h 4352992"/>
                  <a:gd name="connsiteX23" fmla="*/ 1898195 w 3657220"/>
                  <a:gd name="connsiteY23" fmla="*/ 2443334 h 4352992"/>
                  <a:gd name="connsiteX24" fmla="*/ 1878217 w 3657220"/>
                  <a:gd name="connsiteY24" fmla="*/ 2428160 h 4352992"/>
                  <a:gd name="connsiteX25" fmla="*/ 1835630 w 3657220"/>
                  <a:gd name="connsiteY25" fmla="*/ 2395929 h 4352992"/>
                  <a:gd name="connsiteX26" fmla="*/ 1816341 w 3657220"/>
                  <a:gd name="connsiteY26" fmla="*/ 2425780 h 4352992"/>
                  <a:gd name="connsiteX27" fmla="*/ 1791102 w 3657220"/>
                  <a:gd name="connsiteY27" fmla="*/ 2464953 h 4352992"/>
                  <a:gd name="connsiteX28" fmla="*/ 1767429 w 3657220"/>
                  <a:gd name="connsiteY28" fmla="*/ 2423301 h 4352992"/>
                  <a:gd name="connsiteX29" fmla="*/ 1726220 w 3657220"/>
                  <a:gd name="connsiteY29" fmla="*/ 2351004 h 4352992"/>
                  <a:gd name="connsiteX30" fmla="*/ 1706493 w 3657220"/>
                  <a:gd name="connsiteY30" fmla="*/ 2315203 h 4352992"/>
                  <a:gd name="connsiteX31" fmla="*/ 1721774 w 3657220"/>
                  <a:gd name="connsiteY31" fmla="*/ 2210874 h 4352992"/>
                  <a:gd name="connsiteX32" fmla="*/ 1741376 w 3657220"/>
                  <a:gd name="connsiteY32" fmla="*/ 2248262 h 4352992"/>
                  <a:gd name="connsiteX33" fmla="*/ 1780080 w 3657220"/>
                  <a:gd name="connsiteY33" fmla="*/ 2321947 h 4352992"/>
                  <a:gd name="connsiteX34" fmla="*/ 1796801 w 3657220"/>
                  <a:gd name="connsiteY34" fmla="*/ 2354674 h 4352992"/>
                  <a:gd name="connsiteX35" fmla="*/ 1806321 w 3657220"/>
                  <a:gd name="connsiteY35" fmla="*/ 2341484 h 4352992"/>
                  <a:gd name="connsiteX36" fmla="*/ 1824170 w 3657220"/>
                  <a:gd name="connsiteY36" fmla="*/ 2316492 h 4352992"/>
                  <a:gd name="connsiteX37" fmla="*/ 1845901 w 3657220"/>
                  <a:gd name="connsiteY37" fmla="*/ 2335732 h 4352992"/>
                  <a:gd name="connsiteX38" fmla="*/ 1891243 w 3657220"/>
                  <a:gd name="connsiteY38" fmla="*/ 2375897 h 4352992"/>
                  <a:gd name="connsiteX39" fmla="*/ 1965269 w 3657220"/>
                  <a:gd name="connsiteY39" fmla="*/ 2291204 h 4352992"/>
                  <a:gd name="connsiteX40" fmla="*/ 1974663 w 3657220"/>
                  <a:gd name="connsiteY40" fmla="*/ 2280493 h 4352992"/>
                  <a:gd name="connsiteX41" fmla="*/ 1985873 w 3657220"/>
                  <a:gd name="connsiteY41" fmla="*/ 2286146 h 4352992"/>
                  <a:gd name="connsiteX42" fmla="*/ 2085138 w 3657220"/>
                  <a:gd name="connsiteY42" fmla="*/ 2338112 h 4352992"/>
                  <a:gd name="connsiteX43" fmla="*/ 2104302 w 3657220"/>
                  <a:gd name="connsiteY43" fmla="*/ 2348823 h 4352992"/>
                  <a:gd name="connsiteX44" fmla="*/ 2183337 w 3657220"/>
                  <a:gd name="connsiteY44" fmla="*/ 2302013 h 4352992"/>
                  <a:gd name="connsiteX45" fmla="*/ 2273959 w 3657220"/>
                  <a:gd name="connsiteY45" fmla="*/ 2392657 h 4352992"/>
                  <a:gd name="connsiteX46" fmla="*/ 2186594 w 3657220"/>
                  <a:gd name="connsiteY46" fmla="*/ 2483102 h 4352992"/>
                  <a:gd name="connsiteX47" fmla="*/ 1906211 w 3657220"/>
                  <a:gd name="connsiteY47" fmla="*/ 3834619 h 4352992"/>
                  <a:gd name="connsiteX48" fmla="*/ 2183150 w 3657220"/>
                  <a:gd name="connsiteY48" fmla="*/ 3834619 h 4352992"/>
                  <a:gd name="connsiteX49" fmla="*/ 2183150 w 3657220"/>
                  <a:gd name="connsiteY49" fmla="*/ 4137094 h 4352992"/>
                  <a:gd name="connsiteX50" fmla="*/ 2059147 w 3657220"/>
                  <a:gd name="connsiteY50" fmla="*/ 4352992 h 4352992"/>
                  <a:gd name="connsiteX51" fmla="*/ 1597584 w 3657220"/>
                  <a:gd name="connsiteY51" fmla="*/ 4352992 h 4352992"/>
                  <a:gd name="connsiteX52" fmla="*/ 1136020 w 3657220"/>
                  <a:gd name="connsiteY52" fmla="*/ 4352992 h 4352992"/>
                  <a:gd name="connsiteX53" fmla="*/ 1012018 w 3657220"/>
                  <a:gd name="connsiteY53" fmla="*/ 4137094 h 4352992"/>
                  <a:gd name="connsiteX54" fmla="*/ 1012018 w 3657220"/>
                  <a:gd name="connsiteY54" fmla="*/ 3834619 h 4352992"/>
                  <a:gd name="connsiteX55" fmla="*/ 1289144 w 3657220"/>
                  <a:gd name="connsiteY55" fmla="*/ 3834619 h 4352992"/>
                  <a:gd name="connsiteX56" fmla="*/ 1008761 w 3657220"/>
                  <a:gd name="connsiteY56" fmla="*/ 2483102 h 4352992"/>
                  <a:gd name="connsiteX57" fmla="*/ 921208 w 3657220"/>
                  <a:gd name="connsiteY57" fmla="*/ 2392657 h 4352992"/>
                  <a:gd name="connsiteX58" fmla="*/ 1012018 w 3657220"/>
                  <a:gd name="connsiteY58" fmla="*/ 2302013 h 4352992"/>
                  <a:gd name="connsiteX59" fmla="*/ 1096753 w 3657220"/>
                  <a:gd name="connsiteY59" fmla="*/ 2361417 h 4352992"/>
                  <a:gd name="connsiteX60" fmla="*/ 1168837 w 3657220"/>
                  <a:gd name="connsiteY60" fmla="*/ 2336327 h 4352992"/>
                  <a:gd name="connsiteX61" fmla="*/ 1173910 w 3657220"/>
                  <a:gd name="connsiteY61" fmla="*/ 2334542 h 4352992"/>
                  <a:gd name="connsiteX62" fmla="*/ 1180172 w 3657220"/>
                  <a:gd name="connsiteY62" fmla="*/ 2338211 h 4352992"/>
                  <a:gd name="connsiteX63" fmla="*/ 1255513 w 3657220"/>
                  <a:gd name="connsiteY63" fmla="*/ 2384128 h 4352992"/>
                  <a:gd name="connsiteX64" fmla="*/ 1342440 w 3657220"/>
                  <a:gd name="connsiteY64" fmla="*/ 2284063 h 4352992"/>
                  <a:gd name="connsiteX65" fmla="*/ 1358347 w 3657220"/>
                  <a:gd name="connsiteY65" fmla="*/ 2265815 h 4352992"/>
                  <a:gd name="connsiteX66" fmla="*/ 1378826 w 3657220"/>
                  <a:gd name="connsiteY66" fmla="*/ 2282576 h 4352992"/>
                  <a:gd name="connsiteX67" fmla="*/ 1463561 w 3657220"/>
                  <a:gd name="connsiteY67" fmla="*/ 2354376 h 4352992"/>
                  <a:gd name="connsiteX68" fmla="*/ 1525124 w 3657220"/>
                  <a:gd name="connsiteY68" fmla="*/ 2407532 h 4352992"/>
                  <a:gd name="connsiteX69" fmla="*/ 1597458 w 3657220"/>
                  <a:gd name="connsiteY69" fmla="*/ 2333947 h 4352992"/>
                  <a:gd name="connsiteX70" fmla="*/ 1691400 w 3657220"/>
                  <a:gd name="connsiteY70" fmla="*/ 2240923 h 4352992"/>
                  <a:gd name="connsiteX71" fmla="*/ 3137661 w 3657220"/>
                  <a:gd name="connsiteY71" fmla="*/ 2085591 h 4352992"/>
                  <a:gd name="connsiteX72" fmla="*/ 3137803 w 3657220"/>
                  <a:gd name="connsiteY72" fmla="*/ 2085591 h 4352992"/>
                  <a:gd name="connsiteX73" fmla="*/ 3563320 w 3657220"/>
                  <a:gd name="connsiteY73" fmla="*/ 2086229 h 4352992"/>
                  <a:gd name="connsiteX74" fmla="*/ 3657220 w 3657220"/>
                  <a:gd name="connsiteY74" fmla="*/ 2180369 h 4352992"/>
                  <a:gd name="connsiteX75" fmla="*/ 3563206 w 3657220"/>
                  <a:gd name="connsiteY75" fmla="*/ 2274238 h 4352992"/>
                  <a:gd name="connsiteX76" fmla="*/ 3563064 w 3657220"/>
                  <a:gd name="connsiteY76" fmla="*/ 2274238 h 4352992"/>
                  <a:gd name="connsiteX77" fmla="*/ 3137547 w 3657220"/>
                  <a:gd name="connsiteY77" fmla="*/ 2273601 h 4352992"/>
                  <a:gd name="connsiteX78" fmla="*/ 3043647 w 3657220"/>
                  <a:gd name="connsiteY78" fmla="*/ 2179460 h 4352992"/>
                  <a:gd name="connsiteX79" fmla="*/ 3137661 w 3657220"/>
                  <a:gd name="connsiteY79" fmla="*/ 2085591 h 4352992"/>
                  <a:gd name="connsiteX80" fmla="*/ 93912 w 3657220"/>
                  <a:gd name="connsiteY80" fmla="*/ 729578 h 4352992"/>
                  <a:gd name="connsiteX81" fmla="*/ 160400 w 3657220"/>
                  <a:gd name="connsiteY81" fmla="*/ 757041 h 4352992"/>
                  <a:gd name="connsiteX82" fmla="*/ 425938 w 3657220"/>
                  <a:gd name="connsiteY82" fmla="*/ 1021969 h 4352992"/>
                  <a:gd name="connsiteX83" fmla="*/ 426113 w 3657220"/>
                  <a:gd name="connsiteY83" fmla="*/ 1154926 h 4352992"/>
                  <a:gd name="connsiteX84" fmla="*/ 359554 w 3657220"/>
                  <a:gd name="connsiteY84" fmla="*/ 1182527 h 4352992"/>
                  <a:gd name="connsiteX85" fmla="*/ 293169 w 3657220"/>
                  <a:gd name="connsiteY85" fmla="*/ 1155076 h 4352992"/>
                  <a:gd name="connsiteX86" fmla="*/ 27609 w 3657220"/>
                  <a:gd name="connsiteY86" fmla="*/ 890147 h 4352992"/>
                  <a:gd name="connsiteX87" fmla="*/ 27456 w 3657220"/>
                  <a:gd name="connsiteY87" fmla="*/ 757190 h 4352992"/>
                  <a:gd name="connsiteX88" fmla="*/ 93912 w 3657220"/>
                  <a:gd name="connsiteY88" fmla="*/ 729578 h 4352992"/>
                  <a:gd name="connsiteX89" fmla="*/ 3006239 w 3657220"/>
                  <a:gd name="connsiteY89" fmla="*/ 633789 h 4352992"/>
                  <a:gd name="connsiteX90" fmla="*/ 3072663 w 3657220"/>
                  <a:gd name="connsiteY90" fmla="*/ 661412 h 4352992"/>
                  <a:gd name="connsiteX91" fmla="*/ 3072488 w 3657220"/>
                  <a:gd name="connsiteY91" fmla="*/ 794366 h 4352992"/>
                  <a:gd name="connsiteX92" fmla="*/ 2806089 w 3657220"/>
                  <a:gd name="connsiteY92" fmla="*/ 1060080 h 4352992"/>
                  <a:gd name="connsiteX93" fmla="*/ 2739692 w 3657220"/>
                  <a:gd name="connsiteY93" fmla="*/ 1087537 h 4352992"/>
                  <a:gd name="connsiteX94" fmla="*/ 2673141 w 3657220"/>
                  <a:gd name="connsiteY94" fmla="*/ 1059909 h 4352992"/>
                  <a:gd name="connsiteX95" fmla="*/ 2673316 w 3657220"/>
                  <a:gd name="connsiteY95" fmla="*/ 926977 h 4352992"/>
                  <a:gd name="connsiteX96" fmla="*/ 2939715 w 3657220"/>
                  <a:gd name="connsiteY96" fmla="*/ 661241 h 4352992"/>
                  <a:gd name="connsiteX97" fmla="*/ 3006239 w 3657220"/>
                  <a:gd name="connsiteY97" fmla="*/ 633789 h 4352992"/>
                  <a:gd name="connsiteX98" fmla="*/ 1583297 w 3657220"/>
                  <a:gd name="connsiteY98" fmla="*/ 0 h 4352992"/>
                  <a:gd name="connsiteX99" fmla="*/ 1583436 w 3657220"/>
                  <a:gd name="connsiteY99" fmla="*/ 0 h 4352992"/>
                  <a:gd name="connsiteX100" fmla="*/ 1677298 w 3657220"/>
                  <a:gd name="connsiteY100" fmla="*/ 94173 h 4352992"/>
                  <a:gd name="connsiteX101" fmla="*/ 1676677 w 3657220"/>
                  <a:gd name="connsiteY101" fmla="*/ 495731 h 4352992"/>
                  <a:gd name="connsiteX102" fmla="*/ 1582676 w 3657220"/>
                  <a:gd name="connsiteY102" fmla="*/ 589604 h 4352992"/>
                  <a:gd name="connsiteX103" fmla="*/ 1582519 w 3657220"/>
                  <a:gd name="connsiteY103" fmla="*/ 589604 h 4352992"/>
                  <a:gd name="connsiteX104" fmla="*/ 1488666 w 3657220"/>
                  <a:gd name="connsiteY104" fmla="*/ 495459 h 4352992"/>
                  <a:gd name="connsiteX105" fmla="*/ 1489287 w 3657220"/>
                  <a:gd name="connsiteY105" fmla="*/ 93845 h 4352992"/>
                  <a:gd name="connsiteX106" fmla="*/ 1583297 w 3657220"/>
                  <a:gd name="connsiteY106" fmla="*/ 0 h 435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3657220" h="4352992">
                    <a:moveTo>
                      <a:pt x="1706493" y="2315203"/>
                    </a:moveTo>
                    <a:cubicBezTo>
                      <a:pt x="1685387" y="2336724"/>
                      <a:pt x="1664407" y="2358244"/>
                      <a:pt x="1643051" y="2379467"/>
                    </a:cubicBezTo>
                    <a:lnTo>
                      <a:pt x="1548922" y="2472292"/>
                    </a:lnTo>
                    <a:lnTo>
                      <a:pt x="1527879" y="2493019"/>
                    </a:lnTo>
                    <a:lnTo>
                      <a:pt x="1506023" y="2473482"/>
                    </a:lnTo>
                    <a:cubicBezTo>
                      <a:pt x="1478466" y="2448689"/>
                      <a:pt x="1451787" y="2423003"/>
                      <a:pt x="1424670" y="2397714"/>
                    </a:cubicBezTo>
                    <a:cubicBezTo>
                      <a:pt x="1403689" y="2377880"/>
                      <a:pt x="1382584" y="2358046"/>
                      <a:pt x="1361666" y="2338112"/>
                    </a:cubicBezTo>
                    <a:cubicBezTo>
                      <a:pt x="1332545" y="2366674"/>
                      <a:pt x="1303674" y="2395433"/>
                      <a:pt x="1273863" y="2423301"/>
                    </a:cubicBezTo>
                    <a:lnTo>
                      <a:pt x="1260711" y="2435598"/>
                    </a:lnTo>
                    <a:lnTo>
                      <a:pt x="1248248" y="2425978"/>
                    </a:lnTo>
                    <a:cubicBezTo>
                      <a:pt x="1221694" y="2405450"/>
                      <a:pt x="1195078" y="2385020"/>
                      <a:pt x="1168837" y="2363996"/>
                    </a:cubicBezTo>
                    <a:cubicBezTo>
                      <a:pt x="1146291" y="2368558"/>
                      <a:pt x="1123745" y="2373021"/>
                      <a:pt x="1101074" y="2377087"/>
                    </a:cubicBezTo>
                    <a:cubicBezTo>
                      <a:pt x="1101951" y="2382144"/>
                      <a:pt x="1102640" y="2387301"/>
                      <a:pt x="1102640" y="2392657"/>
                    </a:cubicBezTo>
                    <a:cubicBezTo>
                      <a:pt x="1102640" y="2428755"/>
                      <a:pt x="1081409" y="2459697"/>
                      <a:pt x="1050972" y="2474275"/>
                    </a:cubicBezTo>
                    <a:lnTo>
                      <a:pt x="1333171" y="3834619"/>
                    </a:lnTo>
                    <a:lnTo>
                      <a:pt x="1597584" y="3834619"/>
                    </a:lnTo>
                    <a:cubicBezTo>
                      <a:pt x="1597584" y="3834619"/>
                      <a:pt x="1862122" y="3834619"/>
                      <a:pt x="1862122" y="3834619"/>
                    </a:cubicBezTo>
                    <a:lnTo>
                      <a:pt x="2144383" y="2474275"/>
                    </a:lnTo>
                    <a:cubicBezTo>
                      <a:pt x="2113758" y="2459697"/>
                      <a:pt x="2092528" y="2428854"/>
                      <a:pt x="2092528" y="2392657"/>
                    </a:cubicBezTo>
                    <a:cubicBezTo>
                      <a:pt x="2092528" y="2382442"/>
                      <a:pt x="2094594" y="2372723"/>
                      <a:pt x="2097726" y="2363500"/>
                    </a:cubicBezTo>
                    <a:cubicBezTo>
                      <a:pt x="2090837" y="2361120"/>
                      <a:pt x="2083885" y="2358938"/>
                      <a:pt x="2076996" y="2356459"/>
                    </a:cubicBezTo>
                    <a:cubicBezTo>
                      <a:pt x="2046371" y="2345252"/>
                      <a:pt x="2015684" y="2334244"/>
                      <a:pt x="1985184" y="2322740"/>
                    </a:cubicBezTo>
                    <a:cubicBezTo>
                      <a:pt x="1961010" y="2356856"/>
                      <a:pt x="1937024" y="2391070"/>
                      <a:pt x="1912161" y="2424590"/>
                    </a:cubicBezTo>
                    <a:lnTo>
                      <a:pt x="1898195" y="2443334"/>
                    </a:lnTo>
                    <a:lnTo>
                      <a:pt x="1878217" y="2428160"/>
                    </a:lnTo>
                    <a:lnTo>
                      <a:pt x="1835630" y="2395929"/>
                    </a:lnTo>
                    <a:lnTo>
                      <a:pt x="1816341" y="2425780"/>
                    </a:lnTo>
                    <a:lnTo>
                      <a:pt x="1791102" y="2464953"/>
                    </a:lnTo>
                    <a:lnTo>
                      <a:pt x="1767429" y="2423301"/>
                    </a:lnTo>
                    <a:lnTo>
                      <a:pt x="1726220" y="2351004"/>
                    </a:lnTo>
                    <a:cubicBezTo>
                      <a:pt x="1719457" y="2339203"/>
                      <a:pt x="1713006" y="2327203"/>
                      <a:pt x="1706493" y="2315203"/>
                    </a:cubicBezTo>
                    <a:close/>
                    <a:moveTo>
                      <a:pt x="1721774" y="2210874"/>
                    </a:moveTo>
                    <a:lnTo>
                      <a:pt x="1741376" y="2248262"/>
                    </a:lnTo>
                    <a:cubicBezTo>
                      <a:pt x="1754277" y="2272857"/>
                      <a:pt x="1767554" y="2297154"/>
                      <a:pt x="1780080" y="2321947"/>
                    </a:cubicBezTo>
                    <a:lnTo>
                      <a:pt x="1796801" y="2354674"/>
                    </a:lnTo>
                    <a:lnTo>
                      <a:pt x="1806321" y="2341484"/>
                    </a:lnTo>
                    <a:lnTo>
                      <a:pt x="1824170" y="2316492"/>
                    </a:lnTo>
                    <a:lnTo>
                      <a:pt x="1845901" y="2335732"/>
                    </a:lnTo>
                    <a:lnTo>
                      <a:pt x="1891243" y="2375897"/>
                    </a:lnTo>
                    <a:cubicBezTo>
                      <a:pt x="1915731" y="2347434"/>
                      <a:pt x="1940469" y="2319368"/>
                      <a:pt x="1965269" y="2291204"/>
                    </a:cubicBezTo>
                    <a:lnTo>
                      <a:pt x="1974663" y="2280493"/>
                    </a:lnTo>
                    <a:lnTo>
                      <a:pt x="1985873" y="2286146"/>
                    </a:lnTo>
                    <a:cubicBezTo>
                      <a:pt x="2019128" y="2303005"/>
                      <a:pt x="2052070" y="2320856"/>
                      <a:pt x="2085138" y="2338112"/>
                    </a:cubicBezTo>
                    <a:cubicBezTo>
                      <a:pt x="2091588" y="2341682"/>
                      <a:pt x="2097914" y="2345352"/>
                      <a:pt x="2104302" y="2348823"/>
                    </a:cubicBezTo>
                    <a:cubicBezTo>
                      <a:pt x="2119771" y="2320955"/>
                      <a:pt x="2149143" y="2302013"/>
                      <a:pt x="2183337" y="2302013"/>
                    </a:cubicBezTo>
                    <a:cubicBezTo>
                      <a:pt x="2233377" y="2302013"/>
                      <a:pt x="2273959" y="2342575"/>
                      <a:pt x="2273959" y="2392657"/>
                    </a:cubicBezTo>
                    <a:cubicBezTo>
                      <a:pt x="2273959" y="2441648"/>
                      <a:pt x="2235068" y="2481317"/>
                      <a:pt x="2186594" y="2483102"/>
                    </a:cubicBezTo>
                    <a:lnTo>
                      <a:pt x="1906211" y="3834619"/>
                    </a:lnTo>
                    <a:lnTo>
                      <a:pt x="2183150" y="3834619"/>
                    </a:lnTo>
                    <a:lnTo>
                      <a:pt x="2183150" y="4137094"/>
                    </a:lnTo>
                    <a:lnTo>
                      <a:pt x="2059147" y="4352992"/>
                    </a:lnTo>
                    <a:lnTo>
                      <a:pt x="1597584" y="4352992"/>
                    </a:lnTo>
                    <a:lnTo>
                      <a:pt x="1136020" y="4352992"/>
                    </a:lnTo>
                    <a:lnTo>
                      <a:pt x="1012018" y="4137094"/>
                    </a:lnTo>
                    <a:lnTo>
                      <a:pt x="1012018" y="3834619"/>
                    </a:lnTo>
                    <a:lnTo>
                      <a:pt x="1289144" y="3834619"/>
                    </a:lnTo>
                    <a:lnTo>
                      <a:pt x="1008761" y="2483102"/>
                    </a:lnTo>
                    <a:cubicBezTo>
                      <a:pt x="960100" y="2481317"/>
                      <a:pt x="921208" y="2441648"/>
                      <a:pt x="921208" y="2392657"/>
                    </a:cubicBezTo>
                    <a:cubicBezTo>
                      <a:pt x="921208" y="2342575"/>
                      <a:pt x="961791" y="2302013"/>
                      <a:pt x="1012018" y="2302013"/>
                    </a:cubicBezTo>
                    <a:cubicBezTo>
                      <a:pt x="1051035" y="2302013"/>
                      <a:pt x="1084039" y="2326806"/>
                      <a:pt x="1096753" y="2361417"/>
                    </a:cubicBezTo>
                    <a:cubicBezTo>
                      <a:pt x="1120739" y="2352789"/>
                      <a:pt x="1144788" y="2344459"/>
                      <a:pt x="1168837" y="2336327"/>
                    </a:cubicBezTo>
                    <a:lnTo>
                      <a:pt x="1173910" y="2334542"/>
                    </a:lnTo>
                    <a:lnTo>
                      <a:pt x="1180172" y="2338211"/>
                    </a:lnTo>
                    <a:cubicBezTo>
                      <a:pt x="1205536" y="2353186"/>
                      <a:pt x="1230525" y="2368657"/>
                      <a:pt x="1255513" y="2384128"/>
                    </a:cubicBezTo>
                    <a:cubicBezTo>
                      <a:pt x="1284134" y="2350409"/>
                      <a:pt x="1313443" y="2317385"/>
                      <a:pt x="1342440" y="2284063"/>
                    </a:cubicBezTo>
                    <a:lnTo>
                      <a:pt x="1358347" y="2265815"/>
                    </a:lnTo>
                    <a:lnTo>
                      <a:pt x="1378826" y="2282576"/>
                    </a:lnTo>
                    <a:cubicBezTo>
                      <a:pt x="1407510" y="2305980"/>
                      <a:pt x="1435316" y="2330476"/>
                      <a:pt x="1463561" y="2354376"/>
                    </a:cubicBezTo>
                    <a:cubicBezTo>
                      <a:pt x="1484040" y="2372128"/>
                      <a:pt x="1504645" y="2389781"/>
                      <a:pt x="1525124" y="2407532"/>
                    </a:cubicBezTo>
                    <a:lnTo>
                      <a:pt x="1597458" y="2333947"/>
                    </a:lnTo>
                    <a:cubicBezTo>
                      <a:pt x="1628459" y="2302608"/>
                      <a:pt x="1660086" y="2271964"/>
                      <a:pt x="1691400" y="2240923"/>
                    </a:cubicBezTo>
                    <a:close/>
                    <a:moveTo>
                      <a:pt x="3137661" y="2085591"/>
                    </a:moveTo>
                    <a:cubicBezTo>
                      <a:pt x="3137717" y="2085591"/>
                      <a:pt x="3137746" y="2085591"/>
                      <a:pt x="3137803" y="2085591"/>
                    </a:cubicBezTo>
                    <a:lnTo>
                      <a:pt x="3563320" y="2086229"/>
                    </a:lnTo>
                    <a:cubicBezTo>
                      <a:pt x="3615256" y="2086307"/>
                      <a:pt x="3657276" y="2128456"/>
                      <a:pt x="3657220" y="2180369"/>
                    </a:cubicBezTo>
                    <a:cubicBezTo>
                      <a:pt x="3657134" y="2232247"/>
                      <a:pt x="3615057" y="2274238"/>
                      <a:pt x="3563206" y="2274238"/>
                    </a:cubicBezTo>
                    <a:cubicBezTo>
                      <a:pt x="3563150" y="2274238"/>
                      <a:pt x="3563121" y="2274238"/>
                      <a:pt x="3563064" y="2274238"/>
                    </a:cubicBezTo>
                    <a:lnTo>
                      <a:pt x="3137547" y="2273601"/>
                    </a:lnTo>
                    <a:cubicBezTo>
                      <a:pt x="3085611" y="2273522"/>
                      <a:pt x="3043590" y="2231373"/>
                      <a:pt x="3043647" y="2179460"/>
                    </a:cubicBezTo>
                    <a:cubicBezTo>
                      <a:pt x="3043732" y="2127583"/>
                      <a:pt x="3085810" y="2085591"/>
                      <a:pt x="3137661" y="2085591"/>
                    </a:cubicBezTo>
                    <a:close/>
                    <a:moveTo>
                      <a:pt x="93912" y="729578"/>
                    </a:moveTo>
                    <a:cubicBezTo>
                      <a:pt x="117970" y="729552"/>
                      <a:pt x="142034" y="738704"/>
                      <a:pt x="160400" y="757041"/>
                    </a:cubicBezTo>
                    <a:cubicBezTo>
                      <a:pt x="160400" y="757041"/>
                      <a:pt x="425938" y="1021969"/>
                      <a:pt x="425938" y="1021969"/>
                    </a:cubicBezTo>
                    <a:cubicBezTo>
                      <a:pt x="462714" y="1058643"/>
                      <a:pt x="462780" y="1118167"/>
                      <a:pt x="426113" y="1154926"/>
                    </a:cubicBezTo>
                    <a:cubicBezTo>
                      <a:pt x="407736" y="1173305"/>
                      <a:pt x="383634" y="1182527"/>
                      <a:pt x="359554" y="1182527"/>
                    </a:cubicBezTo>
                    <a:cubicBezTo>
                      <a:pt x="335539" y="1182527"/>
                      <a:pt x="311502" y="1173369"/>
                      <a:pt x="293169" y="1155076"/>
                    </a:cubicBezTo>
                    <a:lnTo>
                      <a:pt x="27609" y="890147"/>
                    </a:lnTo>
                    <a:cubicBezTo>
                      <a:pt x="-9145" y="853495"/>
                      <a:pt x="-9210" y="793949"/>
                      <a:pt x="27456" y="757190"/>
                    </a:cubicBezTo>
                    <a:cubicBezTo>
                      <a:pt x="45801" y="738811"/>
                      <a:pt x="69854" y="729605"/>
                      <a:pt x="93912" y="729578"/>
                    </a:cubicBezTo>
                    <a:close/>
                    <a:moveTo>
                      <a:pt x="3006239" y="633789"/>
                    </a:moveTo>
                    <a:cubicBezTo>
                      <a:pt x="3030298" y="633822"/>
                      <a:pt x="3054340" y="643033"/>
                      <a:pt x="3072663" y="661412"/>
                    </a:cubicBezTo>
                    <a:cubicBezTo>
                      <a:pt x="3109332" y="698171"/>
                      <a:pt x="3109266" y="757693"/>
                      <a:pt x="3072488" y="794366"/>
                    </a:cubicBezTo>
                    <a:lnTo>
                      <a:pt x="2806089" y="1060080"/>
                    </a:lnTo>
                    <a:cubicBezTo>
                      <a:pt x="2787744" y="1078385"/>
                      <a:pt x="2763707" y="1087537"/>
                      <a:pt x="2739692" y="1087537"/>
                    </a:cubicBezTo>
                    <a:cubicBezTo>
                      <a:pt x="2715589" y="1087537"/>
                      <a:pt x="2691508" y="1078321"/>
                      <a:pt x="2673141" y="1059909"/>
                    </a:cubicBezTo>
                    <a:cubicBezTo>
                      <a:pt x="2636473" y="1023150"/>
                      <a:pt x="2636539" y="963629"/>
                      <a:pt x="2673316" y="926977"/>
                    </a:cubicBezTo>
                    <a:lnTo>
                      <a:pt x="2939715" y="661241"/>
                    </a:lnTo>
                    <a:cubicBezTo>
                      <a:pt x="2958104" y="642904"/>
                      <a:pt x="2982180" y="633757"/>
                      <a:pt x="3006239" y="633789"/>
                    </a:cubicBezTo>
                    <a:close/>
                    <a:moveTo>
                      <a:pt x="1583297" y="0"/>
                    </a:moveTo>
                    <a:cubicBezTo>
                      <a:pt x="1583340" y="0"/>
                      <a:pt x="1583393" y="0"/>
                      <a:pt x="1583436" y="0"/>
                    </a:cubicBezTo>
                    <a:cubicBezTo>
                      <a:pt x="1635349" y="82"/>
                      <a:pt x="1677385" y="42255"/>
                      <a:pt x="1677298" y="94173"/>
                    </a:cubicBezTo>
                    <a:lnTo>
                      <a:pt x="1676677" y="495731"/>
                    </a:lnTo>
                    <a:cubicBezTo>
                      <a:pt x="1676589" y="547622"/>
                      <a:pt x="1634519" y="589604"/>
                      <a:pt x="1582676" y="589604"/>
                    </a:cubicBezTo>
                    <a:cubicBezTo>
                      <a:pt x="1582623" y="589604"/>
                      <a:pt x="1582571" y="589604"/>
                      <a:pt x="1582519" y="589604"/>
                    </a:cubicBezTo>
                    <a:cubicBezTo>
                      <a:pt x="1530614" y="589522"/>
                      <a:pt x="1488579" y="547376"/>
                      <a:pt x="1488666" y="495459"/>
                    </a:cubicBezTo>
                    <a:lnTo>
                      <a:pt x="1489287" y="93845"/>
                    </a:lnTo>
                    <a:cubicBezTo>
                      <a:pt x="1489374" y="41982"/>
                      <a:pt x="1531445" y="0"/>
                      <a:pt x="1583297" y="0"/>
                    </a:cubicBezTo>
                    <a:close/>
                  </a:path>
                </a:pathLst>
              </a:custGeom>
              <a:solidFill>
                <a:srgbClr val="14B4EB">
                  <a:lumMod val="75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07" name="Freeform 20"/>
              <p:cNvSpPr/>
              <p:nvPr/>
            </p:nvSpPr>
            <p:spPr>
              <a:xfrm>
                <a:off x="4563084" y="4358495"/>
                <a:ext cx="1295819" cy="503025"/>
              </a:xfrm>
              <a:custGeom>
                <a:avLst/>
                <a:gdLst>
                  <a:gd name="connsiteX0" fmla="*/ 149797 w 1295819"/>
                  <a:gd name="connsiteY0" fmla="*/ 420066 h 503025"/>
                  <a:gd name="connsiteX1" fmla="*/ 1136461 w 1295819"/>
                  <a:gd name="connsiteY1" fmla="*/ 420066 h 503025"/>
                  <a:gd name="connsiteX2" fmla="*/ 1175714 w 1295819"/>
                  <a:gd name="connsiteY2" fmla="*/ 461603 h 503025"/>
                  <a:gd name="connsiteX3" fmla="*/ 1136461 w 1295819"/>
                  <a:gd name="connsiteY3" fmla="*/ 503025 h 503025"/>
                  <a:gd name="connsiteX4" fmla="*/ 149797 w 1295819"/>
                  <a:gd name="connsiteY4" fmla="*/ 503025 h 503025"/>
                  <a:gd name="connsiteX5" fmla="*/ 110543 w 1295819"/>
                  <a:gd name="connsiteY5" fmla="*/ 461603 h 503025"/>
                  <a:gd name="connsiteX6" fmla="*/ 149797 w 1295819"/>
                  <a:gd name="connsiteY6" fmla="*/ 420066 h 503025"/>
                  <a:gd name="connsiteX7" fmla="*/ 47634 w 1295819"/>
                  <a:gd name="connsiteY7" fmla="*/ 198978 h 503025"/>
                  <a:gd name="connsiteX8" fmla="*/ 1248006 w 1295819"/>
                  <a:gd name="connsiteY8" fmla="*/ 198978 h 503025"/>
                  <a:gd name="connsiteX9" fmla="*/ 1295819 w 1295819"/>
                  <a:gd name="connsiteY9" fmla="*/ 249516 h 503025"/>
                  <a:gd name="connsiteX10" fmla="*/ 1248006 w 1295819"/>
                  <a:gd name="connsiteY10" fmla="*/ 299895 h 503025"/>
                  <a:gd name="connsiteX11" fmla="*/ 47634 w 1295819"/>
                  <a:gd name="connsiteY11" fmla="*/ 299895 h 503025"/>
                  <a:gd name="connsiteX12" fmla="*/ 0 w 1295819"/>
                  <a:gd name="connsiteY12" fmla="*/ 249516 h 503025"/>
                  <a:gd name="connsiteX13" fmla="*/ 47634 w 1295819"/>
                  <a:gd name="connsiteY13" fmla="*/ 198978 h 503025"/>
                  <a:gd name="connsiteX14" fmla="*/ 47634 w 1295819"/>
                  <a:gd name="connsiteY14" fmla="*/ 0 h 503025"/>
                  <a:gd name="connsiteX15" fmla="*/ 1248006 w 1295819"/>
                  <a:gd name="connsiteY15" fmla="*/ 0 h 503025"/>
                  <a:gd name="connsiteX16" fmla="*/ 1295819 w 1295819"/>
                  <a:gd name="connsiteY16" fmla="*/ 50548 h 503025"/>
                  <a:gd name="connsiteX17" fmla="*/ 1248006 w 1295819"/>
                  <a:gd name="connsiteY17" fmla="*/ 100973 h 503025"/>
                  <a:gd name="connsiteX18" fmla="*/ 47634 w 1295819"/>
                  <a:gd name="connsiteY18" fmla="*/ 100973 h 503025"/>
                  <a:gd name="connsiteX19" fmla="*/ 0 w 1295819"/>
                  <a:gd name="connsiteY19" fmla="*/ 50548 h 503025"/>
                  <a:gd name="connsiteX20" fmla="*/ 47634 w 1295819"/>
                  <a:gd name="connsiteY20" fmla="*/ 0 h 503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95819" h="503025">
                    <a:moveTo>
                      <a:pt x="149797" y="420066"/>
                    </a:moveTo>
                    <a:lnTo>
                      <a:pt x="1136461" y="420066"/>
                    </a:lnTo>
                    <a:cubicBezTo>
                      <a:pt x="1158060" y="420066"/>
                      <a:pt x="1175714" y="438724"/>
                      <a:pt x="1175714" y="461603"/>
                    </a:cubicBezTo>
                    <a:cubicBezTo>
                      <a:pt x="1175714" y="484517"/>
                      <a:pt x="1158060" y="503025"/>
                      <a:pt x="1136461" y="503025"/>
                    </a:cubicBezTo>
                    <a:lnTo>
                      <a:pt x="149797" y="503025"/>
                    </a:lnTo>
                    <a:cubicBezTo>
                      <a:pt x="128050" y="503025"/>
                      <a:pt x="110543" y="484517"/>
                      <a:pt x="110543" y="461603"/>
                    </a:cubicBezTo>
                    <a:cubicBezTo>
                      <a:pt x="110543" y="438724"/>
                      <a:pt x="128050" y="420066"/>
                      <a:pt x="149797" y="420066"/>
                    </a:cubicBezTo>
                    <a:close/>
                    <a:moveTo>
                      <a:pt x="47634" y="198978"/>
                    </a:moveTo>
                    <a:lnTo>
                      <a:pt x="1248006" y="198978"/>
                    </a:lnTo>
                    <a:cubicBezTo>
                      <a:pt x="1274582" y="198978"/>
                      <a:pt x="1295819" y="221558"/>
                      <a:pt x="1295819" y="249516"/>
                    </a:cubicBezTo>
                    <a:cubicBezTo>
                      <a:pt x="1295819" y="277315"/>
                      <a:pt x="1274582" y="299895"/>
                      <a:pt x="1248006" y="299895"/>
                    </a:cubicBezTo>
                    <a:lnTo>
                      <a:pt x="47634" y="299895"/>
                    </a:lnTo>
                    <a:cubicBezTo>
                      <a:pt x="21417" y="299895"/>
                      <a:pt x="0" y="277315"/>
                      <a:pt x="0" y="249516"/>
                    </a:cubicBezTo>
                    <a:cubicBezTo>
                      <a:pt x="0" y="221558"/>
                      <a:pt x="21417" y="198978"/>
                      <a:pt x="47634" y="198978"/>
                    </a:cubicBezTo>
                    <a:close/>
                    <a:moveTo>
                      <a:pt x="47634" y="0"/>
                    </a:moveTo>
                    <a:lnTo>
                      <a:pt x="1248006" y="0"/>
                    </a:lnTo>
                    <a:cubicBezTo>
                      <a:pt x="1274582" y="0"/>
                      <a:pt x="1295819" y="22644"/>
                      <a:pt x="1295819" y="50548"/>
                    </a:cubicBezTo>
                    <a:cubicBezTo>
                      <a:pt x="1295819" y="78320"/>
                      <a:pt x="1274582" y="100973"/>
                      <a:pt x="1248006" y="100973"/>
                    </a:cubicBezTo>
                    <a:lnTo>
                      <a:pt x="47634" y="100973"/>
                    </a:lnTo>
                    <a:cubicBezTo>
                      <a:pt x="21417" y="100973"/>
                      <a:pt x="0" y="78320"/>
                      <a:pt x="0" y="50548"/>
                    </a:cubicBezTo>
                    <a:cubicBezTo>
                      <a:pt x="0" y="22644"/>
                      <a:pt x="21417" y="0"/>
                      <a:pt x="47634" y="0"/>
                    </a:cubicBezTo>
                    <a:close/>
                  </a:path>
                </a:pathLst>
              </a:custGeom>
              <a:solidFill>
                <a:srgbClr val="14B4EB">
                  <a:lumMod val="50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</p:grpSp>
      <p:grpSp>
        <p:nvGrpSpPr>
          <p:cNvPr id="123" name="Group 329"/>
          <p:cNvGrpSpPr/>
          <p:nvPr/>
        </p:nvGrpSpPr>
        <p:grpSpPr>
          <a:xfrm>
            <a:off x="2304516" y="1544481"/>
            <a:ext cx="816393" cy="1030026"/>
            <a:chOff x="3320200" y="1983561"/>
            <a:chExt cx="914011" cy="1153188"/>
          </a:xfrm>
        </p:grpSpPr>
        <p:grpSp>
          <p:nvGrpSpPr>
            <p:cNvPr id="124" name="Group 42"/>
            <p:cNvGrpSpPr/>
            <p:nvPr/>
          </p:nvGrpSpPr>
          <p:grpSpPr>
            <a:xfrm rot="1560145">
              <a:off x="3530141" y="1983561"/>
              <a:ext cx="679680" cy="1153188"/>
              <a:chOff x="7402287" y="2369209"/>
              <a:chExt cx="2012077" cy="3413821"/>
            </a:xfrm>
          </p:grpSpPr>
          <p:sp>
            <p:nvSpPr>
              <p:cNvPr id="132" name="Freeform 61"/>
              <p:cNvSpPr/>
              <p:nvPr/>
            </p:nvSpPr>
            <p:spPr>
              <a:xfrm>
                <a:off x="7402287" y="2467644"/>
                <a:ext cx="2012077" cy="3315386"/>
              </a:xfrm>
              <a:custGeom>
                <a:avLst/>
                <a:gdLst>
                  <a:gd name="connsiteX0" fmla="*/ 144503 w 2012077"/>
                  <a:gd name="connsiteY0" fmla="*/ 1574920 h 3315386"/>
                  <a:gd name="connsiteX1" fmla="*/ 420067 w 2012077"/>
                  <a:gd name="connsiteY1" fmla="*/ 1685158 h 3315386"/>
                  <a:gd name="connsiteX2" fmla="*/ 420067 w 2012077"/>
                  <a:gd name="connsiteY2" fmla="*/ 1603258 h 3315386"/>
                  <a:gd name="connsiteX3" fmla="*/ 854936 w 2012077"/>
                  <a:gd name="connsiteY3" fmla="*/ 1603258 h 3315386"/>
                  <a:gd name="connsiteX4" fmla="*/ 854936 w 2012077"/>
                  <a:gd name="connsiteY4" fmla="*/ 1859132 h 3315386"/>
                  <a:gd name="connsiteX5" fmla="*/ 898105 w 2012077"/>
                  <a:gd name="connsiteY5" fmla="*/ 1876400 h 3315386"/>
                  <a:gd name="connsiteX6" fmla="*/ 854936 w 2012077"/>
                  <a:gd name="connsiteY6" fmla="*/ 1984649 h 3315386"/>
                  <a:gd name="connsiteX7" fmla="*/ 729349 w 2012077"/>
                  <a:gd name="connsiteY7" fmla="*/ 1984649 h 3315386"/>
                  <a:gd name="connsiteX8" fmla="*/ 729349 w 2012077"/>
                  <a:gd name="connsiteY8" fmla="*/ 2229552 h 3315386"/>
                  <a:gd name="connsiteX9" fmla="*/ 711273 w 2012077"/>
                  <a:gd name="connsiteY9" fmla="*/ 2272838 h 3315386"/>
                  <a:gd name="connsiteX10" fmla="*/ 668063 w 2012077"/>
                  <a:gd name="connsiteY10" fmla="*/ 2290835 h 3315386"/>
                  <a:gd name="connsiteX11" fmla="*/ 606817 w 2012077"/>
                  <a:gd name="connsiteY11" fmla="*/ 2290835 h 3315386"/>
                  <a:gd name="connsiteX12" fmla="*/ 563359 w 2012077"/>
                  <a:gd name="connsiteY12" fmla="*/ 2272838 h 3315386"/>
                  <a:gd name="connsiteX13" fmla="*/ 545489 w 2012077"/>
                  <a:gd name="connsiteY13" fmla="*/ 2229552 h 3315386"/>
                  <a:gd name="connsiteX14" fmla="*/ 545489 w 2012077"/>
                  <a:gd name="connsiteY14" fmla="*/ 1984649 h 3315386"/>
                  <a:gd name="connsiteX15" fmla="*/ 420067 w 2012077"/>
                  <a:gd name="connsiteY15" fmla="*/ 1984649 h 3315386"/>
                  <a:gd name="connsiteX16" fmla="*/ 417591 w 2012077"/>
                  <a:gd name="connsiteY16" fmla="*/ 1984649 h 3315386"/>
                  <a:gd name="connsiteX17" fmla="*/ 325764 w 2012077"/>
                  <a:gd name="connsiteY17" fmla="*/ 1897115 h 3315386"/>
                  <a:gd name="connsiteX18" fmla="*/ 157049 w 2012077"/>
                  <a:gd name="connsiteY18" fmla="*/ 2074602 h 3315386"/>
                  <a:gd name="connsiteX19" fmla="*/ 114251 w 2012077"/>
                  <a:gd name="connsiteY19" fmla="*/ 2093793 h 3315386"/>
                  <a:gd name="connsiteX20" fmla="*/ 70463 w 2012077"/>
                  <a:gd name="connsiteY20" fmla="*/ 2076690 h 3315386"/>
                  <a:gd name="connsiteX21" fmla="*/ 26180 w 2012077"/>
                  <a:gd name="connsiteY21" fmla="*/ 2034498 h 3315386"/>
                  <a:gd name="connsiteX22" fmla="*/ 7072 w 2012077"/>
                  <a:gd name="connsiteY22" fmla="*/ 1991709 h 3315386"/>
                  <a:gd name="connsiteX23" fmla="*/ 23869 w 2012077"/>
                  <a:gd name="connsiteY23" fmla="*/ 1947793 h 3315386"/>
                  <a:gd name="connsiteX24" fmla="*/ 192913 w 2012077"/>
                  <a:gd name="connsiteY24" fmla="*/ 1770537 h 3315386"/>
                  <a:gd name="connsiteX25" fmla="*/ 107854 w 2012077"/>
                  <a:gd name="connsiteY25" fmla="*/ 1685688 h 3315386"/>
                  <a:gd name="connsiteX26" fmla="*/ 101292 w 2012077"/>
                  <a:gd name="connsiteY26" fmla="*/ 1683070 h 3315386"/>
                  <a:gd name="connsiteX27" fmla="*/ 102407 w 2012077"/>
                  <a:gd name="connsiteY27" fmla="*/ 1680252 h 3315386"/>
                  <a:gd name="connsiteX28" fmla="*/ 101664 w 2012077"/>
                  <a:gd name="connsiteY28" fmla="*/ 1679523 h 3315386"/>
                  <a:gd name="connsiteX29" fmla="*/ 102572 w 2012077"/>
                  <a:gd name="connsiteY29" fmla="*/ 1679855 h 3315386"/>
                  <a:gd name="connsiteX30" fmla="*/ 940180 w 2012077"/>
                  <a:gd name="connsiteY30" fmla="*/ 871862 h 3315386"/>
                  <a:gd name="connsiteX31" fmla="*/ 2012077 w 2012077"/>
                  <a:gd name="connsiteY31" fmla="*/ 2096792 h 3315386"/>
                  <a:gd name="connsiteX32" fmla="*/ 1050565 w 2012077"/>
                  <a:gd name="connsiteY32" fmla="*/ 3315386 h 3315386"/>
                  <a:gd name="connsiteX33" fmla="*/ 1050565 w 2012077"/>
                  <a:gd name="connsiteY33" fmla="*/ 2819328 h 3315386"/>
                  <a:gd name="connsiteX34" fmla="*/ 799428 w 2012077"/>
                  <a:gd name="connsiteY34" fmla="*/ 2819328 h 3315386"/>
                  <a:gd name="connsiteX35" fmla="*/ 799428 w 2012077"/>
                  <a:gd name="connsiteY35" fmla="*/ 2896028 h 3315386"/>
                  <a:gd name="connsiteX36" fmla="*/ 468740 w 2012077"/>
                  <a:gd name="connsiteY36" fmla="*/ 2896028 h 3315386"/>
                  <a:gd name="connsiteX37" fmla="*/ 468740 w 2012077"/>
                  <a:gd name="connsiteY37" fmla="*/ 2819328 h 3315386"/>
                  <a:gd name="connsiteX38" fmla="*/ 327987 w 2012077"/>
                  <a:gd name="connsiteY38" fmla="*/ 2819328 h 3315386"/>
                  <a:gd name="connsiteX39" fmla="*/ 327987 w 2012077"/>
                  <a:gd name="connsiteY39" fmla="*/ 2727583 h 3315386"/>
                  <a:gd name="connsiteX40" fmla="*/ 468740 w 2012077"/>
                  <a:gd name="connsiteY40" fmla="*/ 2727583 h 3315386"/>
                  <a:gd name="connsiteX41" fmla="*/ 468740 w 2012077"/>
                  <a:gd name="connsiteY41" fmla="*/ 2650997 h 3315386"/>
                  <a:gd name="connsiteX42" fmla="*/ 799428 w 2012077"/>
                  <a:gd name="connsiteY42" fmla="*/ 2650997 h 3315386"/>
                  <a:gd name="connsiteX43" fmla="*/ 799428 w 2012077"/>
                  <a:gd name="connsiteY43" fmla="*/ 2727583 h 3315386"/>
                  <a:gd name="connsiteX44" fmla="*/ 1050565 w 2012077"/>
                  <a:gd name="connsiteY44" fmla="*/ 2727583 h 3315386"/>
                  <a:gd name="connsiteX45" fmla="*/ 1050565 w 2012077"/>
                  <a:gd name="connsiteY45" fmla="*/ 2635725 h 3315386"/>
                  <a:gd name="connsiteX46" fmla="*/ 940180 w 2012077"/>
                  <a:gd name="connsiteY46" fmla="*/ 2635725 h 3315386"/>
                  <a:gd name="connsiteX47" fmla="*/ 940180 w 2012077"/>
                  <a:gd name="connsiteY47" fmla="*/ 2543866 h 3315386"/>
                  <a:gd name="connsiteX48" fmla="*/ 0 w 2012077"/>
                  <a:gd name="connsiteY48" fmla="*/ 2543866 h 3315386"/>
                  <a:gd name="connsiteX49" fmla="*/ 0 w 2012077"/>
                  <a:gd name="connsiteY49" fmla="*/ 2421351 h 3315386"/>
                  <a:gd name="connsiteX50" fmla="*/ 1339894 w 2012077"/>
                  <a:gd name="connsiteY50" fmla="*/ 2421351 h 3315386"/>
                  <a:gd name="connsiteX51" fmla="*/ 1339894 w 2012077"/>
                  <a:gd name="connsiteY51" fmla="*/ 2543866 h 3315386"/>
                  <a:gd name="connsiteX52" fmla="*/ 1339894 w 2012077"/>
                  <a:gd name="connsiteY52" fmla="*/ 2727583 h 3315386"/>
                  <a:gd name="connsiteX53" fmla="*/ 1461923 w 2012077"/>
                  <a:gd name="connsiteY53" fmla="*/ 2727583 h 3315386"/>
                  <a:gd name="connsiteX54" fmla="*/ 1732249 w 2012077"/>
                  <a:gd name="connsiteY54" fmla="*/ 2096792 h 3315386"/>
                  <a:gd name="connsiteX55" fmla="*/ 1269099 w 2012077"/>
                  <a:gd name="connsiteY55" fmla="*/ 1402763 h 3315386"/>
                  <a:gd name="connsiteX56" fmla="*/ 940180 w 2012077"/>
                  <a:gd name="connsiteY56" fmla="*/ 1607521 h 3315386"/>
                  <a:gd name="connsiteX57" fmla="*/ 421868 w 2012077"/>
                  <a:gd name="connsiteY57" fmla="*/ 0 h 3315386"/>
                  <a:gd name="connsiteX58" fmla="*/ 856723 w 2012077"/>
                  <a:gd name="connsiteY58" fmla="*/ 0 h 3315386"/>
                  <a:gd name="connsiteX59" fmla="*/ 856723 w 2012077"/>
                  <a:gd name="connsiteY59" fmla="*/ 381179 h 3315386"/>
                  <a:gd name="connsiteX60" fmla="*/ 421868 w 2012077"/>
                  <a:gd name="connsiteY60" fmla="*/ 381179 h 331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2012077" h="3315386">
                    <a:moveTo>
                      <a:pt x="144503" y="1574920"/>
                    </a:moveTo>
                    <a:lnTo>
                      <a:pt x="420067" y="1685158"/>
                    </a:lnTo>
                    <a:lnTo>
                      <a:pt x="420067" y="1603258"/>
                    </a:lnTo>
                    <a:lnTo>
                      <a:pt x="854936" y="1603258"/>
                    </a:lnTo>
                    <a:lnTo>
                      <a:pt x="854936" y="1859132"/>
                    </a:lnTo>
                    <a:lnTo>
                      <a:pt x="898105" y="1876400"/>
                    </a:lnTo>
                    <a:lnTo>
                      <a:pt x="854936" y="1984649"/>
                    </a:lnTo>
                    <a:lnTo>
                      <a:pt x="729349" y="1984649"/>
                    </a:lnTo>
                    <a:lnTo>
                      <a:pt x="729349" y="2229552"/>
                    </a:lnTo>
                    <a:cubicBezTo>
                      <a:pt x="729349" y="2245328"/>
                      <a:pt x="723200" y="2260873"/>
                      <a:pt x="711273" y="2272838"/>
                    </a:cubicBezTo>
                    <a:cubicBezTo>
                      <a:pt x="699346" y="2284869"/>
                      <a:pt x="683828" y="2290835"/>
                      <a:pt x="668063" y="2290835"/>
                    </a:cubicBezTo>
                    <a:lnTo>
                      <a:pt x="606817" y="2290835"/>
                    </a:lnTo>
                    <a:cubicBezTo>
                      <a:pt x="591258" y="2290835"/>
                      <a:pt x="575410" y="2284869"/>
                      <a:pt x="563359" y="2272838"/>
                    </a:cubicBezTo>
                    <a:cubicBezTo>
                      <a:pt x="551473" y="2260873"/>
                      <a:pt x="545489" y="2245196"/>
                      <a:pt x="545489" y="2229552"/>
                    </a:cubicBezTo>
                    <a:lnTo>
                      <a:pt x="545489" y="1984649"/>
                    </a:lnTo>
                    <a:lnTo>
                      <a:pt x="420067" y="1984649"/>
                    </a:lnTo>
                    <a:lnTo>
                      <a:pt x="417591" y="1984649"/>
                    </a:lnTo>
                    <a:lnTo>
                      <a:pt x="325764" y="1897115"/>
                    </a:lnTo>
                    <a:lnTo>
                      <a:pt x="157049" y="2074602"/>
                    </a:lnTo>
                    <a:cubicBezTo>
                      <a:pt x="146030" y="2086037"/>
                      <a:pt x="131007" y="2093229"/>
                      <a:pt x="114251" y="2093793"/>
                    </a:cubicBezTo>
                    <a:cubicBezTo>
                      <a:pt x="97413" y="2094091"/>
                      <a:pt x="81895" y="2087595"/>
                      <a:pt x="70463" y="2076690"/>
                    </a:cubicBezTo>
                    <a:cubicBezTo>
                      <a:pt x="70463" y="2076690"/>
                      <a:pt x="26180" y="2034498"/>
                      <a:pt x="26180" y="2034498"/>
                    </a:cubicBezTo>
                    <a:cubicBezTo>
                      <a:pt x="14624" y="2023660"/>
                      <a:pt x="7402" y="2008513"/>
                      <a:pt x="7072" y="1991709"/>
                    </a:cubicBezTo>
                    <a:cubicBezTo>
                      <a:pt x="6658" y="1974606"/>
                      <a:pt x="13180" y="1959194"/>
                      <a:pt x="23869" y="1947793"/>
                    </a:cubicBezTo>
                    <a:lnTo>
                      <a:pt x="192913" y="1770537"/>
                    </a:lnTo>
                    <a:lnTo>
                      <a:pt x="107854" y="1685688"/>
                    </a:lnTo>
                    <a:lnTo>
                      <a:pt x="101292" y="1683070"/>
                    </a:lnTo>
                    <a:lnTo>
                      <a:pt x="102407" y="1680252"/>
                    </a:lnTo>
                    <a:lnTo>
                      <a:pt x="101664" y="1679523"/>
                    </a:lnTo>
                    <a:lnTo>
                      <a:pt x="102572" y="1679855"/>
                    </a:lnTo>
                    <a:close/>
                    <a:moveTo>
                      <a:pt x="940180" y="871862"/>
                    </a:moveTo>
                    <a:cubicBezTo>
                      <a:pt x="1532253" y="871862"/>
                      <a:pt x="2012077" y="1420184"/>
                      <a:pt x="2012077" y="2096792"/>
                    </a:cubicBezTo>
                    <a:cubicBezTo>
                      <a:pt x="2012077" y="2730750"/>
                      <a:pt x="1590752" y="3252036"/>
                      <a:pt x="1050565" y="3315386"/>
                    </a:cubicBezTo>
                    <a:lnTo>
                      <a:pt x="1050565" y="2819328"/>
                    </a:lnTo>
                    <a:lnTo>
                      <a:pt x="799428" y="2819328"/>
                    </a:lnTo>
                    <a:lnTo>
                      <a:pt x="799428" y="2896028"/>
                    </a:lnTo>
                    <a:lnTo>
                      <a:pt x="468740" y="2896028"/>
                    </a:lnTo>
                    <a:lnTo>
                      <a:pt x="468740" y="2819328"/>
                    </a:lnTo>
                    <a:lnTo>
                      <a:pt x="327987" y="2819328"/>
                    </a:lnTo>
                    <a:lnTo>
                      <a:pt x="327987" y="2727583"/>
                    </a:lnTo>
                    <a:lnTo>
                      <a:pt x="468740" y="2727583"/>
                    </a:lnTo>
                    <a:lnTo>
                      <a:pt x="468740" y="2650997"/>
                    </a:lnTo>
                    <a:lnTo>
                      <a:pt x="799428" y="2650997"/>
                    </a:lnTo>
                    <a:lnTo>
                      <a:pt x="799428" y="2727583"/>
                    </a:lnTo>
                    <a:lnTo>
                      <a:pt x="1050565" y="2727583"/>
                    </a:lnTo>
                    <a:lnTo>
                      <a:pt x="1050565" y="2635725"/>
                    </a:lnTo>
                    <a:lnTo>
                      <a:pt x="940180" y="2635725"/>
                    </a:lnTo>
                    <a:lnTo>
                      <a:pt x="940180" y="2543866"/>
                    </a:lnTo>
                    <a:lnTo>
                      <a:pt x="0" y="2543866"/>
                    </a:lnTo>
                    <a:lnTo>
                      <a:pt x="0" y="2421351"/>
                    </a:lnTo>
                    <a:lnTo>
                      <a:pt x="1339894" y="2421351"/>
                    </a:lnTo>
                    <a:lnTo>
                      <a:pt x="1339894" y="2543866"/>
                    </a:lnTo>
                    <a:lnTo>
                      <a:pt x="1339894" y="2727583"/>
                    </a:lnTo>
                    <a:lnTo>
                      <a:pt x="1461923" y="2727583"/>
                    </a:lnTo>
                    <a:cubicBezTo>
                      <a:pt x="1621678" y="2617851"/>
                      <a:pt x="1732249" y="2376779"/>
                      <a:pt x="1732249" y="2096792"/>
                    </a:cubicBezTo>
                    <a:cubicBezTo>
                      <a:pt x="1732249" y="1713520"/>
                      <a:pt x="1524893" y="1402763"/>
                      <a:pt x="1269099" y="1402763"/>
                    </a:cubicBezTo>
                    <a:cubicBezTo>
                      <a:pt x="1140456" y="1402763"/>
                      <a:pt x="1024389" y="1481046"/>
                      <a:pt x="940180" y="1607521"/>
                    </a:cubicBezTo>
                    <a:close/>
                    <a:moveTo>
                      <a:pt x="421868" y="0"/>
                    </a:moveTo>
                    <a:lnTo>
                      <a:pt x="856723" y="0"/>
                    </a:lnTo>
                    <a:cubicBezTo>
                      <a:pt x="856723" y="0"/>
                      <a:pt x="856723" y="381179"/>
                      <a:pt x="856723" y="381179"/>
                    </a:cubicBezTo>
                    <a:lnTo>
                      <a:pt x="421868" y="381179"/>
                    </a:lnTo>
                    <a:close/>
                  </a:path>
                </a:pathLst>
              </a:custGeom>
              <a:solidFill>
                <a:srgbClr val="14B4EB"/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33" name="Shape 10"/>
              <p:cNvSpPr/>
              <p:nvPr/>
            </p:nvSpPr>
            <p:spPr>
              <a:xfrm>
                <a:off x="7732750" y="2847326"/>
                <a:ext cx="612193" cy="12355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ubicBezTo>
                      <a:pt x="0" y="2160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4B4EB">
                  <a:lumMod val="40000"/>
                  <a:lumOff val="6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34" name="Shape 11"/>
              <p:cNvSpPr/>
              <p:nvPr/>
            </p:nvSpPr>
            <p:spPr>
              <a:xfrm>
                <a:off x="7796031" y="2369209"/>
                <a:ext cx="489905" cy="980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35" name="Shape 12"/>
              <p:cNvSpPr/>
              <p:nvPr/>
            </p:nvSpPr>
            <p:spPr>
              <a:xfrm>
                <a:off x="8070245" y="3065293"/>
                <a:ext cx="550077" cy="5499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2"/>
                    </a:moveTo>
                    <a:cubicBezTo>
                      <a:pt x="0" y="16768"/>
                      <a:pt x="4836" y="21600"/>
                      <a:pt x="10798" y="21600"/>
                    </a:cubicBezTo>
                    <a:cubicBezTo>
                      <a:pt x="16759" y="21600"/>
                      <a:pt x="21600" y="16768"/>
                      <a:pt x="21600" y="10802"/>
                    </a:cubicBezTo>
                    <a:cubicBezTo>
                      <a:pt x="21600" y="4832"/>
                      <a:pt x="16759" y="0"/>
                      <a:pt x="10798" y="0"/>
                    </a:cubicBezTo>
                    <a:cubicBezTo>
                      <a:pt x="4836" y="0"/>
                      <a:pt x="0" y="4832"/>
                      <a:pt x="0" y="10802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36" name="Shape 13"/>
              <p:cNvSpPr/>
              <p:nvPr/>
            </p:nvSpPr>
            <p:spPr>
              <a:xfrm>
                <a:off x="8231962" y="3219978"/>
                <a:ext cx="232094" cy="2318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7" y="0"/>
                    </a:moveTo>
                    <a:cubicBezTo>
                      <a:pt x="16781" y="0"/>
                      <a:pt x="21600" y="4834"/>
                      <a:pt x="21600" y="10801"/>
                    </a:cubicBezTo>
                    <a:cubicBezTo>
                      <a:pt x="21600" y="16771"/>
                      <a:pt x="16781" y="21600"/>
                      <a:pt x="10807" y="21600"/>
                    </a:cubicBezTo>
                    <a:cubicBezTo>
                      <a:pt x="4844" y="21600"/>
                      <a:pt x="0" y="16771"/>
                      <a:pt x="0" y="10801"/>
                    </a:cubicBezTo>
                    <a:cubicBezTo>
                      <a:pt x="0" y="4834"/>
                      <a:pt x="4844" y="0"/>
                      <a:pt x="10807" y="0"/>
                    </a:cubicBezTo>
                    <a:close/>
                  </a:path>
                </a:pathLst>
              </a:custGeom>
              <a:solidFill>
                <a:srgbClr val="FA465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125" name="Group 43"/>
            <p:cNvGrpSpPr/>
            <p:nvPr/>
          </p:nvGrpSpPr>
          <p:grpSpPr>
            <a:xfrm rot="21083148">
              <a:off x="3320200" y="2430381"/>
              <a:ext cx="914011" cy="696423"/>
              <a:chOff x="2621108" y="1778593"/>
              <a:chExt cx="2705774" cy="2061643"/>
            </a:xfrm>
          </p:grpSpPr>
          <p:sp>
            <p:nvSpPr>
              <p:cNvPr id="126" name="Shape 14"/>
              <p:cNvSpPr/>
              <p:nvPr/>
            </p:nvSpPr>
            <p:spPr>
              <a:xfrm>
                <a:off x="4667171" y="3241071"/>
                <a:ext cx="577650" cy="568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47"/>
                    </a:moveTo>
                    <a:cubicBezTo>
                      <a:pt x="17600" y="9265"/>
                      <a:pt x="12744" y="0"/>
                      <a:pt x="12744" y="0"/>
                    </a:cubicBezTo>
                    <a:lnTo>
                      <a:pt x="3905" y="7417"/>
                    </a:lnTo>
                    <a:lnTo>
                      <a:pt x="0" y="17986"/>
                    </a:lnTo>
                    <a:cubicBezTo>
                      <a:pt x="0" y="17986"/>
                      <a:pt x="10021" y="19806"/>
                      <a:pt x="17443" y="21600"/>
                    </a:cubicBezTo>
                    <a:cubicBezTo>
                      <a:pt x="17443" y="21600"/>
                      <a:pt x="21600" y="15747"/>
                      <a:pt x="21600" y="15747"/>
                    </a:cubicBezTo>
                    <a:close/>
                  </a:path>
                </a:pathLst>
              </a:custGeom>
              <a:solidFill>
                <a:srgbClr val="7D8287">
                  <a:lumMod val="20000"/>
                  <a:lumOff val="8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27" name="Shape 15"/>
              <p:cNvSpPr/>
              <p:nvPr/>
            </p:nvSpPr>
            <p:spPr>
              <a:xfrm>
                <a:off x="5138258" y="3655909"/>
                <a:ext cx="188624" cy="1843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052" h="19683" extrusionOk="0">
                    <a:moveTo>
                      <a:pt x="11490" y="19263"/>
                    </a:moveTo>
                    <a:cubicBezTo>
                      <a:pt x="21600" y="21600"/>
                      <a:pt x="19279" y="13568"/>
                      <a:pt x="17419" y="10438"/>
                    </a:cubicBezTo>
                    <a:cubicBezTo>
                      <a:pt x="15914" y="7901"/>
                      <a:pt x="13747" y="4250"/>
                      <a:pt x="11227" y="0"/>
                    </a:cubicBezTo>
                    <a:lnTo>
                      <a:pt x="0" y="16455"/>
                    </a:lnTo>
                    <a:cubicBezTo>
                      <a:pt x="4589" y="17610"/>
                      <a:pt x="8589" y="18592"/>
                      <a:pt x="11490" y="19263"/>
                    </a:cubicBezTo>
                    <a:close/>
                  </a:path>
                </a:pathLst>
              </a:custGeom>
              <a:solidFill>
                <a:srgbClr val="FFAF28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28" name="Shape 16"/>
              <p:cNvSpPr/>
              <p:nvPr/>
            </p:nvSpPr>
            <p:spPr>
              <a:xfrm>
                <a:off x="2860167" y="1940310"/>
                <a:ext cx="2160285" cy="17715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8" h="21283" extrusionOk="0">
                    <a:moveTo>
                      <a:pt x="2500" y="547"/>
                    </a:moveTo>
                    <a:cubicBezTo>
                      <a:pt x="2233" y="997"/>
                      <a:pt x="2221" y="1558"/>
                      <a:pt x="2410" y="1974"/>
                    </a:cubicBezTo>
                    <a:cubicBezTo>
                      <a:pt x="2063" y="1826"/>
                      <a:pt x="1626" y="2016"/>
                      <a:pt x="1357" y="2468"/>
                    </a:cubicBezTo>
                    <a:cubicBezTo>
                      <a:pt x="1042" y="2999"/>
                      <a:pt x="1079" y="3685"/>
                      <a:pt x="1440" y="4001"/>
                    </a:cubicBezTo>
                    <a:cubicBezTo>
                      <a:pt x="1079" y="3685"/>
                      <a:pt x="530" y="3859"/>
                      <a:pt x="215" y="4390"/>
                    </a:cubicBezTo>
                    <a:cubicBezTo>
                      <a:pt x="-101" y="4921"/>
                      <a:pt x="-64" y="5607"/>
                      <a:pt x="297" y="5923"/>
                    </a:cubicBezTo>
                    <a:lnTo>
                      <a:pt x="17672" y="21126"/>
                    </a:lnTo>
                    <a:cubicBezTo>
                      <a:pt x="18033" y="21442"/>
                      <a:pt x="18582" y="21268"/>
                      <a:pt x="18897" y="20737"/>
                    </a:cubicBezTo>
                    <a:cubicBezTo>
                      <a:pt x="19213" y="20207"/>
                      <a:pt x="19176" y="19520"/>
                      <a:pt x="18815" y="19204"/>
                    </a:cubicBezTo>
                    <a:cubicBezTo>
                      <a:pt x="19176" y="19520"/>
                      <a:pt x="19725" y="19346"/>
                      <a:pt x="20040" y="18816"/>
                    </a:cubicBezTo>
                    <a:cubicBezTo>
                      <a:pt x="20308" y="18366"/>
                      <a:pt x="20319" y="17806"/>
                      <a:pt x="20098" y="17453"/>
                    </a:cubicBezTo>
                    <a:cubicBezTo>
                      <a:pt x="20478" y="17536"/>
                      <a:pt x="20915" y="17346"/>
                      <a:pt x="21183" y="16894"/>
                    </a:cubicBezTo>
                    <a:cubicBezTo>
                      <a:pt x="21499" y="16363"/>
                      <a:pt x="21462" y="15677"/>
                      <a:pt x="21101" y="15361"/>
                    </a:cubicBezTo>
                    <a:lnTo>
                      <a:pt x="3726" y="158"/>
                    </a:lnTo>
                    <a:cubicBezTo>
                      <a:pt x="3365" y="-158"/>
                      <a:pt x="2816" y="16"/>
                      <a:pt x="2500" y="547"/>
                    </a:cubicBezTo>
                    <a:close/>
                  </a:path>
                </a:pathLst>
              </a:custGeom>
              <a:solidFill>
                <a:srgbClr val="FFAF2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29" name="Shape 17"/>
              <p:cNvSpPr/>
              <p:nvPr/>
            </p:nvSpPr>
            <p:spPr>
              <a:xfrm>
                <a:off x="2979696" y="2102026"/>
                <a:ext cx="1929510" cy="1451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4" h="21215" extrusionOk="0">
                    <a:moveTo>
                      <a:pt x="332" y="2529"/>
                    </a:moveTo>
                    <a:cubicBezTo>
                      <a:pt x="-72" y="2145"/>
                      <a:pt x="-113" y="1310"/>
                      <a:pt x="240" y="664"/>
                    </a:cubicBezTo>
                    <a:lnTo>
                      <a:pt x="240" y="664"/>
                    </a:lnTo>
                    <a:cubicBezTo>
                      <a:pt x="593" y="19"/>
                      <a:pt x="1207" y="-193"/>
                      <a:pt x="1611" y="191"/>
                    </a:cubicBezTo>
                    <a:lnTo>
                      <a:pt x="21042" y="18685"/>
                    </a:lnTo>
                    <a:cubicBezTo>
                      <a:pt x="21446" y="19069"/>
                      <a:pt x="21487" y="19904"/>
                      <a:pt x="21134" y="20550"/>
                    </a:cubicBezTo>
                    <a:lnTo>
                      <a:pt x="21134" y="20550"/>
                    </a:lnTo>
                    <a:cubicBezTo>
                      <a:pt x="20781" y="21195"/>
                      <a:pt x="20167" y="21407"/>
                      <a:pt x="19764" y="21023"/>
                    </a:cubicBezTo>
                    <a:cubicBezTo>
                      <a:pt x="19764" y="21023"/>
                      <a:pt x="332" y="2529"/>
                      <a:pt x="332" y="2529"/>
                    </a:cubicBezTo>
                    <a:close/>
                  </a:path>
                </a:pathLst>
              </a:custGeom>
              <a:solidFill>
                <a:srgbClr val="FFAF28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30" name="Shape 18"/>
              <p:cNvSpPr/>
              <p:nvPr/>
            </p:nvSpPr>
            <p:spPr>
              <a:xfrm>
                <a:off x="2817980" y="1905154"/>
                <a:ext cx="463521" cy="5645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69" y="21600"/>
                    </a:moveTo>
                    <a:lnTo>
                      <a:pt x="21600" y="3240"/>
                    </a:lnTo>
                    <a:lnTo>
                      <a:pt x="16131" y="0"/>
                    </a:lnTo>
                    <a:lnTo>
                      <a:pt x="0" y="18360"/>
                    </a:lnTo>
                    <a:cubicBezTo>
                      <a:pt x="0" y="18360"/>
                      <a:pt x="5469" y="21600"/>
                      <a:pt x="5469" y="21600"/>
                    </a:cubicBezTo>
                    <a:close/>
                  </a:path>
                </a:pathLst>
              </a:custGeom>
              <a:solidFill>
                <a:srgbClr val="7D8287">
                  <a:lumMod val="20000"/>
                  <a:lumOff val="8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31" name="Shape 19"/>
              <p:cNvSpPr/>
              <p:nvPr/>
            </p:nvSpPr>
            <p:spPr>
              <a:xfrm>
                <a:off x="2621108" y="1778593"/>
                <a:ext cx="541411" cy="6007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52" h="20318" extrusionOk="0">
                    <a:moveTo>
                      <a:pt x="7448" y="20318"/>
                    </a:moveTo>
                    <a:lnTo>
                      <a:pt x="20652" y="4089"/>
                    </a:lnTo>
                    <a:lnTo>
                      <a:pt x="15978" y="1099"/>
                    </a:lnTo>
                    <a:lnTo>
                      <a:pt x="15973" y="1106"/>
                    </a:lnTo>
                    <a:cubicBezTo>
                      <a:pt x="15904" y="1058"/>
                      <a:pt x="15837" y="1008"/>
                      <a:pt x="15765" y="963"/>
                    </a:cubicBezTo>
                    <a:cubicBezTo>
                      <a:pt x="12256" y="-1282"/>
                      <a:pt x="6455" y="531"/>
                      <a:pt x="2809" y="5013"/>
                    </a:cubicBezTo>
                    <a:cubicBezTo>
                      <a:pt x="-837" y="9495"/>
                      <a:pt x="-948" y="14947"/>
                      <a:pt x="2561" y="17192"/>
                    </a:cubicBezTo>
                    <a:cubicBezTo>
                      <a:pt x="2633" y="17238"/>
                      <a:pt x="2707" y="17279"/>
                      <a:pt x="2780" y="17322"/>
                    </a:cubicBezTo>
                    <a:lnTo>
                      <a:pt x="2774" y="17328"/>
                    </a:lnTo>
                    <a:cubicBezTo>
                      <a:pt x="2774" y="17328"/>
                      <a:pt x="7448" y="20318"/>
                      <a:pt x="7448" y="20318"/>
                    </a:cubicBezTo>
                    <a:close/>
                  </a:path>
                </a:pathLst>
              </a:custGeom>
              <a:solidFill>
                <a:srgbClr val="14B4EB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</p:grpSp>
      <p:grpSp>
        <p:nvGrpSpPr>
          <p:cNvPr id="137" name="Group 324"/>
          <p:cNvGrpSpPr/>
          <p:nvPr/>
        </p:nvGrpSpPr>
        <p:grpSpPr>
          <a:xfrm>
            <a:off x="3423528" y="1737999"/>
            <a:ext cx="1071888" cy="766766"/>
            <a:chOff x="4528438" y="2213448"/>
            <a:chExt cx="1200054" cy="858448"/>
          </a:xfrm>
        </p:grpSpPr>
        <p:grpSp>
          <p:nvGrpSpPr>
            <p:cNvPr id="138" name="Group 71"/>
            <p:cNvGrpSpPr/>
            <p:nvPr/>
          </p:nvGrpSpPr>
          <p:grpSpPr>
            <a:xfrm>
              <a:off x="4835355" y="2213448"/>
              <a:ext cx="893137" cy="858448"/>
              <a:chOff x="5777625" y="846954"/>
              <a:chExt cx="4819077" cy="4631912"/>
            </a:xfrm>
          </p:grpSpPr>
          <p:sp>
            <p:nvSpPr>
              <p:cNvPr id="162" name="Shape 6"/>
              <p:cNvSpPr/>
              <p:nvPr/>
            </p:nvSpPr>
            <p:spPr>
              <a:xfrm>
                <a:off x="6194223" y="1188778"/>
                <a:ext cx="4014453" cy="38724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08" h="20180" extrusionOk="0">
                    <a:moveTo>
                      <a:pt x="19942" y="13030"/>
                    </a:moveTo>
                    <a:cubicBezTo>
                      <a:pt x="19993" y="14110"/>
                      <a:pt x="19745" y="15041"/>
                      <a:pt x="19154" y="15717"/>
                    </a:cubicBezTo>
                    <a:cubicBezTo>
                      <a:pt x="17177" y="17979"/>
                      <a:pt x="12143" y="16533"/>
                      <a:pt x="7909" y="12487"/>
                    </a:cubicBezTo>
                    <a:cubicBezTo>
                      <a:pt x="3675" y="8442"/>
                      <a:pt x="1845" y="3329"/>
                      <a:pt x="3822" y="1067"/>
                    </a:cubicBezTo>
                    <a:cubicBezTo>
                      <a:pt x="4412" y="391"/>
                      <a:pt x="5277" y="49"/>
                      <a:pt x="6310" y="5"/>
                    </a:cubicBezTo>
                    <a:cubicBezTo>
                      <a:pt x="4337" y="-63"/>
                      <a:pt x="2596" y="544"/>
                      <a:pt x="1421" y="1888"/>
                    </a:cubicBezTo>
                    <a:cubicBezTo>
                      <a:pt x="-1416" y="5135"/>
                      <a:pt x="127" y="11439"/>
                      <a:pt x="4867" y="15968"/>
                    </a:cubicBezTo>
                    <a:cubicBezTo>
                      <a:pt x="9607" y="20497"/>
                      <a:pt x="15750" y="21537"/>
                      <a:pt x="18588" y="18290"/>
                    </a:cubicBezTo>
                    <a:cubicBezTo>
                      <a:pt x="19762" y="16946"/>
                      <a:pt x="20184" y="15079"/>
                      <a:pt x="19942" y="13030"/>
                    </a:cubicBezTo>
                    <a:close/>
                  </a:path>
                </a:pathLst>
              </a:custGeom>
              <a:gradFill>
                <a:gsLst>
                  <a:gs pos="18000">
                    <a:srgbClr val="3CBEB4"/>
                  </a:gs>
                  <a:gs pos="70000">
                    <a:srgbClr val="3CBEB4">
                      <a:lumMod val="50000"/>
                    </a:srgbClr>
                  </a:gs>
                </a:gsLst>
                <a:lin ang="54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63" name="Shape 7"/>
              <p:cNvSpPr/>
              <p:nvPr/>
            </p:nvSpPr>
            <p:spPr>
              <a:xfrm>
                <a:off x="6706962" y="881444"/>
                <a:ext cx="583831" cy="558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4660"/>
                    </a:moveTo>
                    <a:lnTo>
                      <a:pt x="9514" y="0"/>
                    </a:lnTo>
                    <a:lnTo>
                      <a:pt x="0" y="13646"/>
                    </a:lnTo>
                    <a:lnTo>
                      <a:pt x="8543" y="21600"/>
                    </a:lnTo>
                    <a:cubicBezTo>
                      <a:pt x="8543" y="21600"/>
                      <a:pt x="21600" y="14660"/>
                      <a:pt x="21600" y="14660"/>
                    </a:cubicBezTo>
                    <a:close/>
                  </a:path>
                </a:pathLst>
              </a:custGeom>
              <a:solidFill>
                <a:srgbClr val="3CBEB4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64" name="Shape 8"/>
              <p:cNvSpPr/>
              <p:nvPr/>
            </p:nvSpPr>
            <p:spPr>
              <a:xfrm>
                <a:off x="7486751" y="932410"/>
                <a:ext cx="421502" cy="383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6598"/>
                    </a:moveTo>
                    <a:lnTo>
                      <a:pt x="12092" y="0"/>
                    </a:lnTo>
                    <a:lnTo>
                      <a:pt x="21600" y="21600"/>
                    </a:lnTo>
                    <a:cubicBezTo>
                      <a:pt x="21600" y="21600"/>
                      <a:pt x="0" y="16598"/>
                      <a:pt x="0" y="16598"/>
                    </a:cubicBezTo>
                    <a:close/>
                  </a:path>
                </a:pathLst>
              </a:custGeom>
              <a:solidFill>
                <a:srgbClr val="3CBEB4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65" name="Shape 9"/>
              <p:cNvSpPr/>
              <p:nvPr/>
            </p:nvSpPr>
            <p:spPr>
              <a:xfrm>
                <a:off x="8347108" y="1263554"/>
                <a:ext cx="189576" cy="2895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81" y="21600"/>
                    </a:moveTo>
                    <a:lnTo>
                      <a:pt x="21600" y="0"/>
                    </a:lnTo>
                    <a:lnTo>
                      <a:pt x="0" y="16016"/>
                    </a:lnTo>
                    <a:cubicBezTo>
                      <a:pt x="0" y="16016"/>
                      <a:pt x="20881" y="21600"/>
                      <a:pt x="20881" y="21600"/>
                    </a:cubicBezTo>
                    <a:close/>
                  </a:path>
                </a:pathLst>
              </a:custGeom>
              <a:solidFill>
                <a:srgbClr val="3CBEB4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66" name="Shape 10"/>
              <p:cNvSpPr/>
              <p:nvPr/>
            </p:nvSpPr>
            <p:spPr>
              <a:xfrm>
                <a:off x="9153149" y="1851066"/>
                <a:ext cx="284363" cy="2629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506" y="21600"/>
                    </a:moveTo>
                    <a:lnTo>
                      <a:pt x="21600" y="5697"/>
                    </a:lnTo>
                    <a:lnTo>
                      <a:pt x="12961" y="0"/>
                    </a:lnTo>
                    <a:lnTo>
                      <a:pt x="0" y="14311"/>
                    </a:lnTo>
                    <a:cubicBezTo>
                      <a:pt x="0" y="14311"/>
                      <a:pt x="7506" y="21600"/>
                      <a:pt x="7506" y="21600"/>
                    </a:cubicBezTo>
                    <a:close/>
                  </a:path>
                </a:pathLst>
              </a:custGeom>
              <a:solidFill>
                <a:srgbClr val="3CBEB4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67" name="Shape 11"/>
              <p:cNvSpPr/>
              <p:nvPr/>
            </p:nvSpPr>
            <p:spPr>
              <a:xfrm>
                <a:off x="9655205" y="2556081"/>
                <a:ext cx="457804" cy="1835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470" y="20413"/>
                    </a:moveTo>
                    <a:lnTo>
                      <a:pt x="21600" y="21600"/>
                    </a:lnTo>
                    <a:lnTo>
                      <a:pt x="15320" y="0"/>
                    </a:lnTo>
                    <a:lnTo>
                      <a:pt x="0" y="1187"/>
                    </a:lnTo>
                    <a:cubicBezTo>
                      <a:pt x="0" y="1187"/>
                      <a:pt x="6470" y="20413"/>
                      <a:pt x="6470" y="20413"/>
                    </a:cubicBezTo>
                    <a:close/>
                  </a:path>
                </a:pathLst>
              </a:custGeom>
              <a:solidFill>
                <a:srgbClr val="3CBEB4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68" name="Shape 12"/>
              <p:cNvSpPr/>
              <p:nvPr/>
            </p:nvSpPr>
            <p:spPr>
              <a:xfrm>
                <a:off x="10029076" y="3175639"/>
                <a:ext cx="470577" cy="3415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56" y="12416"/>
                    </a:moveTo>
                    <a:lnTo>
                      <a:pt x="21600" y="21600"/>
                    </a:lnTo>
                    <a:lnTo>
                      <a:pt x="19255" y="9724"/>
                    </a:lnTo>
                    <a:lnTo>
                      <a:pt x="0" y="0"/>
                    </a:lnTo>
                    <a:cubicBezTo>
                      <a:pt x="0" y="0"/>
                      <a:pt x="3456" y="12416"/>
                      <a:pt x="3456" y="12416"/>
                    </a:cubicBezTo>
                    <a:close/>
                  </a:path>
                </a:pathLst>
              </a:custGeom>
              <a:solidFill>
                <a:srgbClr val="3CBEB4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69" name="Shape 13"/>
              <p:cNvSpPr/>
              <p:nvPr/>
            </p:nvSpPr>
            <p:spPr>
              <a:xfrm>
                <a:off x="6955093" y="846954"/>
                <a:ext cx="490032" cy="4174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399" y="21600"/>
                    </a:moveTo>
                    <a:lnTo>
                      <a:pt x="0" y="1983"/>
                    </a:lnTo>
                    <a:lnTo>
                      <a:pt x="7200" y="0"/>
                    </a:lnTo>
                    <a:lnTo>
                      <a:pt x="21600" y="19722"/>
                    </a:lnTo>
                    <a:cubicBezTo>
                      <a:pt x="21600" y="19722"/>
                      <a:pt x="14399" y="21600"/>
                      <a:pt x="14399" y="21600"/>
                    </a:cubicBezTo>
                    <a:close/>
                  </a:path>
                </a:pathLst>
              </a:custGeom>
              <a:solidFill>
                <a:srgbClr val="3CBEB4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70" name="Shape 14"/>
              <p:cNvSpPr/>
              <p:nvPr/>
            </p:nvSpPr>
            <p:spPr>
              <a:xfrm>
                <a:off x="7721756" y="932410"/>
                <a:ext cx="361000" cy="4285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0498" y="2287"/>
                    </a:lnTo>
                    <a:lnTo>
                      <a:pt x="0" y="0"/>
                    </a:lnTo>
                    <a:lnTo>
                      <a:pt x="11102" y="19313"/>
                    </a:lnTo>
                    <a:cubicBezTo>
                      <a:pt x="11102" y="19313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3CBEB4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71" name="Shape 15"/>
              <p:cNvSpPr/>
              <p:nvPr/>
            </p:nvSpPr>
            <p:spPr>
              <a:xfrm>
                <a:off x="8522909" y="1263554"/>
                <a:ext cx="220088" cy="410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5233"/>
                    </a:moveTo>
                    <a:lnTo>
                      <a:pt x="20981" y="21600"/>
                    </a:lnTo>
                    <a:lnTo>
                      <a:pt x="21600" y="6367"/>
                    </a:lnTo>
                    <a:lnTo>
                      <a:pt x="619" y="0"/>
                    </a:lnTo>
                    <a:cubicBezTo>
                      <a:pt x="619" y="0"/>
                      <a:pt x="0" y="15233"/>
                      <a:pt x="0" y="15233"/>
                    </a:cubicBezTo>
                    <a:close/>
                  </a:path>
                </a:pathLst>
              </a:custGeom>
              <a:solidFill>
                <a:srgbClr val="3CBEB4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72" name="Shape 16"/>
              <p:cNvSpPr/>
              <p:nvPr/>
            </p:nvSpPr>
            <p:spPr>
              <a:xfrm>
                <a:off x="9249287" y="1925840"/>
                <a:ext cx="263523" cy="2641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78" y="21600"/>
                    </a:moveTo>
                    <a:lnTo>
                      <a:pt x="21600" y="6376"/>
                    </a:lnTo>
                    <a:lnTo>
                      <a:pt x="15208" y="0"/>
                    </a:lnTo>
                    <a:lnTo>
                      <a:pt x="0" y="15829"/>
                    </a:lnTo>
                    <a:cubicBezTo>
                      <a:pt x="0" y="15829"/>
                      <a:pt x="6778" y="21600"/>
                      <a:pt x="6778" y="21600"/>
                    </a:cubicBezTo>
                    <a:close/>
                  </a:path>
                </a:pathLst>
              </a:custGeom>
              <a:solidFill>
                <a:srgbClr val="3CBEB4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73" name="Shape 17"/>
              <p:cNvSpPr/>
              <p:nvPr/>
            </p:nvSpPr>
            <p:spPr>
              <a:xfrm>
                <a:off x="9794071" y="2726993"/>
                <a:ext cx="320665" cy="203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1069"/>
                    </a:lnTo>
                    <a:lnTo>
                      <a:pt x="9102" y="21600"/>
                    </a:lnTo>
                    <a:cubicBezTo>
                      <a:pt x="9102" y="2160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CBEB4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74" name="Shape 18"/>
              <p:cNvSpPr/>
              <p:nvPr/>
            </p:nvSpPr>
            <p:spPr>
              <a:xfrm>
                <a:off x="10103851" y="3367916"/>
                <a:ext cx="395284" cy="403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04" y="20448"/>
                    </a:moveTo>
                    <a:lnTo>
                      <a:pt x="6906" y="21600"/>
                    </a:lnTo>
                    <a:lnTo>
                      <a:pt x="21600" y="7776"/>
                    </a:lnTo>
                    <a:lnTo>
                      <a:pt x="0" y="0"/>
                    </a:lnTo>
                    <a:cubicBezTo>
                      <a:pt x="0" y="0"/>
                      <a:pt x="2204" y="20448"/>
                      <a:pt x="2204" y="20448"/>
                    </a:cubicBezTo>
                    <a:close/>
                  </a:path>
                </a:pathLst>
              </a:custGeom>
              <a:solidFill>
                <a:srgbClr val="3CBEB4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75" name="Shape 19"/>
              <p:cNvSpPr/>
              <p:nvPr/>
            </p:nvSpPr>
            <p:spPr>
              <a:xfrm>
                <a:off x="7422659" y="1669470"/>
                <a:ext cx="2268237" cy="2152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82" h="20016" extrusionOk="0">
                    <a:moveTo>
                      <a:pt x="14233" y="5107"/>
                    </a:moveTo>
                    <a:cubicBezTo>
                      <a:pt x="9238" y="289"/>
                      <a:pt x="3289" y="-1423"/>
                      <a:pt x="947" y="1284"/>
                    </a:cubicBezTo>
                    <a:cubicBezTo>
                      <a:pt x="-28" y="2410"/>
                      <a:pt x="-223" y="4125"/>
                      <a:pt x="239" y="6090"/>
                    </a:cubicBezTo>
                    <a:cubicBezTo>
                      <a:pt x="2697" y="5783"/>
                      <a:pt x="6410" y="7483"/>
                      <a:pt x="9706" y="10663"/>
                    </a:cubicBezTo>
                    <a:cubicBezTo>
                      <a:pt x="12897" y="13742"/>
                      <a:pt x="14814" y="17356"/>
                      <a:pt x="14870" y="19954"/>
                    </a:cubicBezTo>
                    <a:cubicBezTo>
                      <a:pt x="16631" y="20177"/>
                      <a:pt x="18112" y="19799"/>
                      <a:pt x="19034" y="18734"/>
                    </a:cubicBezTo>
                    <a:cubicBezTo>
                      <a:pt x="21377" y="16027"/>
                      <a:pt x="19227" y="9926"/>
                      <a:pt x="14233" y="5107"/>
                    </a:cubicBezTo>
                    <a:close/>
                  </a:path>
                </a:pathLst>
              </a:custGeom>
              <a:gradFill>
                <a:gsLst>
                  <a:gs pos="48000">
                    <a:srgbClr val="3CBEB4">
                      <a:lumMod val="75000"/>
                    </a:srgbClr>
                  </a:gs>
                  <a:gs pos="100000">
                    <a:srgbClr val="010101"/>
                  </a:gs>
                  <a:gs pos="12000">
                    <a:srgbClr val="3CBEB4">
                      <a:lumMod val="50000"/>
                    </a:srgbClr>
                  </a:gs>
                </a:gsLst>
                <a:lin ang="30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76" name="Shape 20"/>
              <p:cNvSpPr/>
              <p:nvPr/>
            </p:nvSpPr>
            <p:spPr>
              <a:xfrm>
                <a:off x="6803100" y="1188779"/>
                <a:ext cx="3395958" cy="32213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56" h="18912" extrusionOk="0">
                    <a:moveTo>
                      <a:pt x="15534" y="14638"/>
                    </a:moveTo>
                    <a:cubicBezTo>
                      <a:pt x="14050" y="16347"/>
                      <a:pt x="10281" y="15266"/>
                      <a:pt x="7116" y="12225"/>
                    </a:cubicBezTo>
                    <a:cubicBezTo>
                      <a:pt x="3951" y="9183"/>
                      <a:pt x="2589" y="5332"/>
                      <a:pt x="4073" y="3623"/>
                    </a:cubicBezTo>
                    <a:cubicBezTo>
                      <a:pt x="5558" y="1915"/>
                      <a:pt x="9327" y="2995"/>
                      <a:pt x="12492" y="6037"/>
                    </a:cubicBezTo>
                    <a:cubicBezTo>
                      <a:pt x="15657" y="9078"/>
                      <a:pt x="17019" y="12929"/>
                      <a:pt x="15534" y="14638"/>
                    </a:cubicBezTo>
                    <a:close/>
                    <a:moveTo>
                      <a:pt x="13487" y="4842"/>
                    </a:moveTo>
                    <a:cubicBezTo>
                      <a:pt x="8745" y="285"/>
                      <a:pt x="3106" y="-1344"/>
                      <a:pt x="892" y="1204"/>
                    </a:cubicBezTo>
                    <a:cubicBezTo>
                      <a:pt x="-1322" y="3752"/>
                      <a:pt x="727" y="9513"/>
                      <a:pt x="5469" y="14070"/>
                    </a:cubicBezTo>
                    <a:cubicBezTo>
                      <a:pt x="10211" y="18627"/>
                      <a:pt x="15850" y="20256"/>
                      <a:pt x="18064" y="17708"/>
                    </a:cubicBezTo>
                    <a:cubicBezTo>
                      <a:pt x="20278" y="15159"/>
                      <a:pt x="18229" y="9399"/>
                      <a:pt x="13487" y="4842"/>
                    </a:cubicBezTo>
                    <a:close/>
                  </a:path>
                </a:pathLst>
              </a:custGeom>
              <a:gradFill>
                <a:gsLst>
                  <a:gs pos="12000">
                    <a:srgbClr val="3CBEB4">
                      <a:lumMod val="60000"/>
                      <a:lumOff val="40000"/>
                    </a:srgbClr>
                  </a:gs>
                  <a:gs pos="79000">
                    <a:srgbClr val="3CBEB4">
                      <a:lumMod val="75000"/>
                    </a:srgbClr>
                  </a:gs>
                </a:gsLst>
                <a:lin ang="54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77" name="Shape 21"/>
              <p:cNvSpPr/>
              <p:nvPr/>
            </p:nvSpPr>
            <p:spPr>
              <a:xfrm>
                <a:off x="5967457" y="1210143"/>
                <a:ext cx="887372" cy="825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232"/>
                    </a:moveTo>
                    <a:lnTo>
                      <a:pt x="14858" y="17801"/>
                    </a:lnTo>
                    <a:lnTo>
                      <a:pt x="7331" y="16605"/>
                    </a:lnTo>
                    <a:lnTo>
                      <a:pt x="3796" y="21600"/>
                    </a:lnTo>
                    <a:lnTo>
                      <a:pt x="0" y="18786"/>
                    </a:lnTo>
                    <a:lnTo>
                      <a:pt x="11782" y="0"/>
                    </a:lnTo>
                    <a:cubicBezTo>
                      <a:pt x="11782" y="0"/>
                      <a:pt x="21600" y="8232"/>
                      <a:pt x="21600" y="8232"/>
                    </a:cubicBezTo>
                    <a:close/>
                  </a:path>
                </a:pathLst>
              </a:custGeom>
              <a:solidFill>
                <a:srgbClr val="3CBEB4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78" name="Shape 22"/>
              <p:cNvSpPr/>
              <p:nvPr/>
            </p:nvSpPr>
            <p:spPr>
              <a:xfrm>
                <a:off x="5967457" y="1077071"/>
                <a:ext cx="556625" cy="8604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20164"/>
                    </a:lnTo>
                    <a:lnTo>
                      <a:pt x="0" y="21600"/>
                    </a:lnTo>
                    <a:lnTo>
                      <a:pt x="18783" y="3577"/>
                    </a:lnTo>
                    <a:cubicBezTo>
                      <a:pt x="18783" y="3577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3CBEB4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79" name="Shape 23"/>
              <p:cNvSpPr/>
              <p:nvPr/>
            </p:nvSpPr>
            <p:spPr>
              <a:xfrm>
                <a:off x="6600142" y="1477194"/>
                <a:ext cx="293900" cy="4710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6677" y="4985"/>
                      <a:pt x="14382" y="11073"/>
                      <a:pt x="14498" y="17902"/>
                    </a:cubicBezTo>
                    <a:lnTo>
                      <a:pt x="5336" y="21600"/>
                    </a:lnTo>
                    <a:lnTo>
                      <a:pt x="0" y="17993"/>
                    </a:lnTo>
                    <a:cubicBezTo>
                      <a:pt x="0" y="17993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3CBEB4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80" name="Shape 24"/>
              <p:cNvSpPr/>
              <p:nvPr/>
            </p:nvSpPr>
            <p:spPr>
              <a:xfrm>
                <a:off x="9964984" y="3944746"/>
                <a:ext cx="611841" cy="616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584" y="8989"/>
                    </a:moveTo>
                    <a:cubicBezTo>
                      <a:pt x="1793" y="9848"/>
                      <a:pt x="924" y="10616"/>
                      <a:pt x="0" y="11317"/>
                    </a:cubicBezTo>
                    <a:lnTo>
                      <a:pt x="8226" y="21600"/>
                    </a:lnTo>
                    <a:lnTo>
                      <a:pt x="21600" y="10280"/>
                    </a:lnTo>
                    <a:lnTo>
                      <a:pt x="7345" y="0"/>
                    </a:lnTo>
                    <a:cubicBezTo>
                      <a:pt x="6458" y="3437"/>
                      <a:pt x="4896" y="6479"/>
                      <a:pt x="2584" y="8989"/>
                    </a:cubicBezTo>
                    <a:close/>
                  </a:path>
                </a:pathLst>
              </a:custGeom>
              <a:solidFill>
                <a:srgbClr val="3CBEB4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81" name="Shape 25"/>
              <p:cNvSpPr/>
              <p:nvPr/>
            </p:nvSpPr>
            <p:spPr>
              <a:xfrm>
                <a:off x="10170387" y="3795198"/>
                <a:ext cx="426315" cy="4516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00" y="0"/>
                    </a:moveTo>
                    <a:cubicBezTo>
                      <a:pt x="1058" y="2654"/>
                      <a:pt x="648" y="5175"/>
                      <a:pt x="0" y="7564"/>
                    </a:cubicBezTo>
                    <a:lnTo>
                      <a:pt x="20459" y="21600"/>
                    </a:lnTo>
                    <a:lnTo>
                      <a:pt x="21600" y="14549"/>
                    </a:lnTo>
                    <a:cubicBezTo>
                      <a:pt x="21600" y="14549"/>
                      <a:pt x="1200" y="0"/>
                      <a:pt x="1200" y="0"/>
                    </a:cubicBezTo>
                    <a:close/>
                  </a:path>
                </a:pathLst>
              </a:custGeom>
              <a:solidFill>
                <a:srgbClr val="3CBEB4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82" name="Shape 26"/>
              <p:cNvSpPr/>
              <p:nvPr/>
            </p:nvSpPr>
            <p:spPr>
              <a:xfrm>
                <a:off x="9345426" y="4329300"/>
                <a:ext cx="900167" cy="9814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98" y="1768"/>
                    </a:moveTo>
                    <a:lnTo>
                      <a:pt x="0" y="14084"/>
                    </a:lnTo>
                    <a:lnTo>
                      <a:pt x="5678" y="21600"/>
                    </a:lnTo>
                    <a:lnTo>
                      <a:pt x="21600" y="9764"/>
                    </a:lnTo>
                    <a:lnTo>
                      <a:pt x="12782" y="0"/>
                    </a:lnTo>
                    <a:cubicBezTo>
                      <a:pt x="9868" y="1359"/>
                      <a:pt x="6305" y="1938"/>
                      <a:pt x="2298" y="1768"/>
                    </a:cubicBezTo>
                    <a:close/>
                  </a:path>
                </a:pathLst>
              </a:custGeom>
              <a:solidFill>
                <a:srgbClr val="3CBEB4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83" name="Shape 27"/>
              <p:cNvSpPr/>
              <p:nvPr/>
            </p:nvSpPr>
            <p:spPr>
              <a:xfrm>
                <a:off x="9868846" y="4243843"/>
                <a:ext cx="481052" cy="5301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7436"/>
                    </a:moveTo>
                    <a:lnTo>
                      <a:pt x="5728" y="0"/>
                    </a:lnTo>
                    <a:cubicBezTo>
                      <a:pt x="4022" y="1403"/>
                      <a:pt x="2092" y="2561"/>
                      <a:pt x="0" y="3527"/>
                    </a:cubicBezTo>
                    <a:lnTo>
                      <a:pt x="16500" y="21600"/>
                    </a:lnTo>
                    <a:lnTo>
                      <a:pt x="16650" y="21490"/>
                    </a:lnTo>
                    <a:cubicBezTo>
                      <a:pt x="16650" y="21490"/>
                      <a:pt x="21600" y="17436"/>
                      <a:pt x="21600" y="17436"/>
                    </a:cubicBezTo>
                    <a:close/>
                  </a:path>
                </a:pathLst>
              </a:custGeom>
              <a:solidFill>
                <a:srgbClr val="3CBEB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84" name="Shape 28"/>
              <p:cNvSpPr/>
              <p:nvPr/>
            </p:nvSpPr>
            <p:spPr>
              <a:xfrm>
                <a:off x="8792404" y="4876528"/>
                <a:ext cx="874831" cy="6023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868" y="0"/>
                    </a:moveTo>
                    <a:lnTo>
                      <a:pt x="21600" y="467"/>
                    </a:lnTo>
                    <a:lnTo>
                      <a:pt x="5112" y="21600"/>
                    </a:lnTo>
                    <a:lnTo>
                      <a:pt x="0" y="20925"/>
                    </a:lnTo>
                    <a:cubicBezTo>
                      <a:pt x="0" y="20925"/>
                      <a:pt x="15868" y="0"/>
                      <a:pt x="15868" y="0"/>
                    </a:cubicBezTo>
                    <a:close/>
                  </a:path>
                </a:pathLst>
              </a:custGeom>
              <a:solidFill>
                <a:srgbClr val="3CBEB4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85" name="Shape 29"/>
              <p:cNvSpPr/>
              <p:nvPr/>
            </p:nvSpPr>
            <p:spPr>
              <a:xfrm>
                <a:off x="8597683" y="4382710"/>
                <a:ext cx="845238" cy="10829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72" y="0"/>
                    </a:moveTo>
                    <a:lnTo>
                      <a:pt x="21600" y="9962"/>
                    </a:lnTo>
                    <a:lnTo>
                      <a:pt x="5177" y="21600"/>
                    </a:lnTo>
                    <a:lnTo>
                      <a:pt x="0" y="12623"/>
                    </a:lnTo>
                    <a:cubicBezTo>
                      <a:pt x="0" y="12623"/>
                      <a:pt x="16372" y="0"/>
                      <a:pt x="16372" y="0"/>
                    </a:cubicBezTo>
                    <a:close/>
                  </a:path>
                </a:pathLst>
              </a:custGeom>
              <a:solidFill>
                <a:srgbClr val="3CBEB4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86" name="Shape 30"/>
              <p:cNvSpPr/>
              <p:nvPr/>
            </p:nvSpPr>
            <p:spPr>
              <a:xfrm>
                <a:off x="7753802" y="4521576"/>
                <a:ext cx="941762" cy="7570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7841"/>
                    </a:moveTo>
                    <a:lnTo>
                      <a:pt x="6225" y="21600"/>
                    </a:lnTo>
                    <a:lnTo>
                      <a:pt x="21600" y="3759"/>
                    </a:lnTo>
                    <a:lnTo>
                      <a:pt x="15375" y="0"/>
                    </a:lnTo>
                    <a:cubicBezTo>
                      <a:pt x="15375" y="0"/>
                      <a:pt x="0" y="17841"/>
                      <a:pt x="0" y="17841"/>
                    </a:cubicBezTo>
                    <a:close/>
                  </a:path>
                </a:pathLst>
              </a:custGeom>
              <a:solidFill>
                <a:srgbClr val="3CBEB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87" name="Shape 31"/>
              <p:cNvSpPr/>
              <p:nvPr/>
            </p:nvSpPr>
            <p:spPr>
              <a:xfrm>
                <a:off x="7753802" y="4062249"/>
                <a:ext cx="670363" cy="10864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9167"/>
                    </a:lnTo>
                    <a:lnTo>
                      <a:pt x="0" y="21600"/>
                    </a:lnTo>
                    <a:lnTo>
                      <a:pt x="520" y="12542"/>
                    </a:lnTo>
                    <a:cubicBezTo>
                      <a:pt x="520" y="12542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3CBEB4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88" name="Shape 32"/>
              <p:cNvSpPr/>
              <p:nvPr/>
            </p:nvSpPr>
            <p:spPr>
              <a:xfrm>
                <a:off x="6944411" y="3645649"/>
                <a:ext cx="892568" cy="964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72" y="6264"/>
                    </a:moveTo>
                    <a:lnTo>
                      <a:pt x="21600" y="0"/>
                    </a:lnTo>
                    <a:lnTo>
                      <a:pt x="1041" y="21206"/>
                    </a:lnTo>
                    <a:lnTo>
                      <a:pt x="0" y="21600"/>
                    </a:lnTo>
                    <a:cubicBezTo>
                      <a:pt x="0" y="21600"/>
                      <a:pt x="14772" y="6264"/>
                      <a:pt x="14772" y="6264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89" name="Shape 33"/>
              <p:cNvSpPr/>
              <p:nvPr/>
            </p:nvSpPr>
            <p:spPr>
              <a:xfrm>
                <a:off x="6130132" y="2876542"/>
                <a:ext cx="1042109" cy="7214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1537" y="508"/>
                    </a:lnTo>
                    <a:lnTo>
                      <a:pt x="0" y="21600"/>
                    </a:lnTo>
                    <a:lnTo>
                      <a:pt x="9657" y="20832"/>
                    </a:lnTo>
                    <a:cubicBezTo>
                      <a:pt x="9657" y="20832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3CBEB4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90" name="Shape 34"/>
              <p:cNvSpPr/>
              <p:nvPr/>
            </p:nvSpPr>
            <p:spPr>
              <a:xfrm>
                <a:off x="7516353" y="1661232"/>
                <a:ext cx="2181946" cy="2062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38" h="20108" extrusionOk="0">
                    <a:moveTo>
                      <a:pt x="14115" y="5354"/>
                    </a:moveTo>
                    <a:cubicBezTo>
                      <a:pt x="8882" y="303"/>
                      <a:pt x="2650" y="-1492"/>
                      <a:pt x="195" y="1346"/>
                    </a:cubicBezTo>
                    <a:cubicBezTo>
                      <a:pt x="126" y="1426"/>
                      <a:pt x="62" y="1509"/>
                      <a:pt x="0" y="1594"/>
                    </a:cubicBezTo>
                    <a:cubicBezTo>
                      <a:pt x="26" y="1561"/>
                      <a:pt x="51" y="1527"/>
                      <a:pt x="78" y="1496"/>
                    </a:cubicBezTo>
                    <a:cubicBezTo>
                      <a:pt x="2529" y="-1337"/>
                      <a:pt x="8750" y="454"/>
                      <a:pt x="13974" y="5497"/>
                    </a:cubicBezTo>
                    <a:cubicBezTo>
                      <a:pt x="19198" y="10540"/>
                      <a:pt x="21446" y="16924"/>
                      <a:pt x="18995" y="19757"/>
                    </a:cubicBezTo>
                    <a:cubicBezTo>
                      <a:pt x="18885" y="19884"/>
                      <a:pt x="18766" y="19999"/>
                      <a:pt x="18641" y="20108"/>
                    </a:cubicBezTo>
                    <a:cubicBezTo>
                      <a:pt x="18821" y="19967"/>
                      <a:pt x="18993" y="19816"/>
                      <a:pt x="19145" y="19639"/>
                    </a:cubicBezTo>
                    <a:cubicBezTo>
                      <a:pt x="21600" y="16802"/>
                      <a:pt x="19348" y="10406"/>
                      <a:pt x="14115" y="5354"/>
                    </a:cubicBezTo>
                    <a:close/>
                  </a:path>
                </a:pathLst>
              </a:custGeom>
              <a:solidFill>
                <a:srgbClr val="3CBEB4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91" name="Shape 36"/>
              <p:cNvSpPr/>
              <p:nvPr/>
            </p:nvSpPr>
            <p:spPr>
              <a:xfrm>
                <a:off x="6450593" y="1068833"/>
                <a:ext cx="514312" cy="4571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940" y="21600"/>
                    </a:moveTo>
                    <a:lnTo>
                      <a:pt x="0" y="6734"/>
                    </a:lnTo>
                    <a:lnTo>
                      <a:pt x="3049" y="0"/>
                    </a:lnTo>
                    <a:lnTo>
                      <a:pt x="21600" y="15718"/>
                    </a:lnTo>
                    <a:cubicBezTo>
                      <a:pt x="21600" y="15718"/>
                      <a:pt x="16940" y="21600"/>
                      <a:pt x="16940" y="21600"/>
                    </a:cubicBezTo>
                    <a:close/>
                  </a:path>
                </a:pathLst>
              </a:custGeom>
              <a:solidFill>
                <a:srgbClr val="3CBEB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92" name="Shape 37"/>
              <p:cNvSpPr/>
              <p:nvPr/>
            </p:nvSpPr>
            <p:spPr>
              <a:xfrm>
                <a:off x="6546732" y="2641537"/>
                <a:ext cx="626311" cy="2566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95" y="0"/>
                    </a:moveTo>
                    <a:cubicBezTo>
                      <a:pt x="18143" y="6676"/>
                      <a:pt x="19781" y="13419"/>
                      <a:pt x="21600" y="20172"/>
                    </a:cubicBezTo>
                    <a:lnTo>
                      <a:pt x="4857" y="21600"/>
                    </a:lnTo>
                    <a:lnTo>
                      <a:pt x="0" y="1009"/>
                    </a:lnTo>
                    <a:cubicBezTo>
                      <a:pt x="0" y="1009"/>
                      <a:pt x="16695" y="0"/>
                      <a:pt x="16695" y="0"/>
                    </a:cubicBezTo>
                    <a:close/>
                  </a:path>
                </a:pathLst>
              </a:custGeom>
              <a:solidFill>
                <a:srgbClr val="3CBEB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93" name="Shape 38"/>
              <p:cNvSpPr/>
              <p:nvPr/>
            </p:nvSpPr>
            <p:spPr>
              <a:xfrm>
                <a:off x="7315838" y="3410644"/>
                <a:ext cx="529552" cy="506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877" y="0"/>
                    </a:moveTo>
                    <a:cubicBezTo>
                      <a:pt x="14181" y="2484"/>
                      <a:pt x="16593" y="4935"/>
                      <a:pt x="19108" y="7339"/>
                    </a:cubicBezTo>
                    <a:cubicBezTo>
                      <a:pt x="19935" y="8129"/>
                      <a:pt x="20766" y="8908"/>
                      <a:pt x="21600" y="9674"/>
                    </a:cubicBezTo>
                    <a:lnTo>
                      <a:pt x="10091" y="21600"/>
                    </a:lnTo>
                    <a:lnTo>
                      <a:pt x="0" y="11390"/>
                    </a:lnTo>
                    <a:cubicBezTo>
                      <a:pt x="0" y="11390"/>
                      <a:pt x="11877" y="0"/>
                      <a:pt x="11877" y="0"/>
                    </a:cubicBezTo>
                    <a:close/>
                  </a:path>
                </a:pathLst>
              </a:custGeom>
              <a:solidFill>
                <a:srgbClr val="3CBEB4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94" name="Shape 39"/>
              <p:cNvSpPr/>
              <p:nvPr/>
            </p:nvSpPr>
            <p:spPr>
              <a:xfrm>
                <a:off x="8416088" y="4062249"/>
                <a:ext cx="271399" cy="5928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600" y="5224"/>
                    </a:lnTo>
                    <a:cubicBezTo>
                      <a:pt x="14469" y="3702"/>
                      <a:pt x="7246" y="1958"/>
                      <a:pt x="0" y="0"/>
                    </a:cubicBezTo>
                    <a:lnTo>
                      <a:pt x="0" y="16799"/>
                    </a:lnTo>
                    <a:cubicBezTo>
                      <a:pt x="0" y="16799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3CBEB4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95" name="Shape 40"/>
              <p:cNvSpPr/>
              <p:nvPr/>
            </p:nvSpPr>
            <p:spPr>
              <a:xfrm>
                <a:off x="9238605" y="4382710"/>
                <a:ext cx="436739" cy="5124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4171" y="651"/>
                      <a:pt x="8182" y="999"/>
                      <a:pt x="11987" y="1033"/>
                    </a:cubicBezTo>
                    <a:lnTo>
                      <a:pt x="21600" y="21600"/>
                    </a:lnTo>
                    <a:lnTo>
                      <a:pt x="10118" y="21052"/>
                    </a:lnTo>
                    <a:cubicBezTo>
                      <a:pt x="10118" y="2105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CBEB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96" name="Shape 41"/>
              <p:cNvSpPr/>
              <p:nvPr/>
            </p:nvSpPr>
            <p:spPr>
              <a:xfrm>
                <a:off x="5777625" y="1904476"/>
                <a:ext cx="1024077" cy="9343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4662"/>
                    </a:moveTo>
                    <a:lnTo>
                      <a:pt x="10236" y="21600"/>
                    </a:lnTo>
                    <a:lnTo>
                      <a:pt x="0" y="16971"/>
                    </a:lnTo>
                    <a:lnTo>
                      <a:pt x="10800" y="0"/>
                    </a:lnTo>
                    <a:cubicBezTo>
                      <a:pt x="10800" y="0"/>
                      <a:pt x="21600" y="4662"/>
                      <a:pt x="21600" y="4662"/>
                    </a:cubicBezTo>
                    <a:close/>
                  </a:path>
                </a:pathLst>
              </a:custGeom>
              <a:solidFill>
                <a:srgbClr val="3CBEB4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97" name="Shape 42"/>
              <p:cNvSpPr/>
              <p:nvPr/>
            </p:nvSpPr>
            <p:spPr>
              <a:xfrm>
                <a:off x="5777625" y="1701517"/>
                <a:ext cx="512039" cy="9398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4728"/>
                    </a:moveTo>
                    <a:lnTo>
                      <a:pt x="0" y="21600"/>
                    </a:lnTo>
                    <a:lnTo>
                      <a:pt x="0" y="16733"/>
                    </a:lnTo>
                    <a:lnTo>
                      <a:pt x="21600" y="0"/>
                    </a:lnTo>
                    <a:cubicBezTo>
                      <a:pt x="21600" y="0"/>
                      <a:pt x="21600" y="4728"/>
                      <a:pt x="21600" y="4728"/>
                    </a:cubicBezTo>
                    <a:close/>
                  </a:path>
                </a:pathLst>
              </a:custGeom>
              <a:solidFill>
                <a:srgbClr val="3CBEB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98" name="Shape 43"/>
              <p:cNvSpPr/>
              <p:nvPr/>
            </p:nvSpPr>
            <p:spPr>
              <a:xfrm>
                <a:off x="6290363" y="1701517"/>
                <a:ext cx="512037" cy="4073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0907"/>
                    </a:lnTo>
                    <a:lnTo>
                      <a:pt x="21600" y="21600"/>
                    </a:lnTo>
                    <a:lnTo>
                      <a:pt x="20768" y="9945"/>
                    </a:lnTo>
                    <a:cubicBezTo>
                      <a:pt x="20768" y="99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CBEB4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99" name="Shape 44"/>
              <p:cNvSpPr/>
              <p:nvPr/>
            </p:nvSpPr>
            <p:spPr>
              <a:xfrm>
                <a:off x="6010186" y="2652219"/>
                <a:ext cx="683008" cy="9492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146" y="0"/>
                    </a:moveTo>
                    <a:lnTo>
                      <a:pt x="21600" y="5568"/>
                    </a:lnTo>
                    <a:lnTo>
                      <a:pt x="3997" y="21600"/>
                    </a:lnTo>
                    <a:lnTo>
                      <a:pt x="0" y="16215"/>
                    </a:lnTo>
                    <a:cubicBezTo>
                      <a:pt x="0" y="16215"/>
                      <a:pt x="17146" y="0"/>
                      <a:pt x="17146" y="0"/>
                    </a:cubicBezTo>
                    <a:close/>
                  </a:path>
                </a:pathLst>
              </a:custGeom>
              <a:solidFill>
                <a:srgbClr val="3CBEB4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00" name="Shape 45"/>
              <p:cNvSpPr/>
              <p:nvPr/>
            </p:nvSpPr>
            <p:spPr>
              <a:xfrm>
                <a:off x="6717644" y="3677695"/>
                <a:ext cx="844349" cy="9237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985" y="21600"/>
                    </a:moveTo>
                    <a:lnTo>
                      <a:pt x="21600" y="5596"/>
                    </a:lnTo>
                    <a:lnTo>
                      <a:pt x="15271" y="0"/>
                    </a:lnTo>
                    <a:lnTo>
                      <a:pt x="0" y="15830"/>
                    </a:lnTo>
                    <a:cubicBezTo>
                      <a:pt x="0" y="15830"/>
                      <a:pt x="1789" y="18365"/>
                      <a:pt x="5985" y="21600"/>
                    </a:cubicBezTo>
                    <a:close/>
                  </a:path>
                </a:pathLst>
              </a:custGeom>
              <a:solidFill>
                <a:srgbClr val="3CBEB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01" name="Shape 35"/>
              <p:cNvSpPr/>
              <p:nvPr/>
            </p:nvSpPr>
            <p:spPr>
              <a:xfrm>
                <a:off x="6794862" y="1188779"/>
                <a:ext cx="3395864" cy="32210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73" h="20167" extrusionOk="0">
                    <a:moveTo>
                      <a:pt x="19229" y="18788"/>
                    </a:moveTo>
                    <a:cubicBezTo>
                      <a:pt x="16884" y="21492"/>
                      <a:pt x="10913" y="19764"/>
                      <a:pt x="5892" y="14928"/>
                    </a:cubicBezTo>
                    <a:cubicBezTo>
                      <a:pt x="871" y="10092"/>
                      <a:pt x="-1299" y="3980"/>
                      <a:pt x="1045" y="1276"/>
                    </a:cubicBezTo>
                    <a:cubicBezTo>
                      <a:pt x="1774" y="435"/>
                      <a:pt x="2854" y="24"/>
                      <a:pt x="4146" y="0"/>
                    </a:cubicBezTo>
                    <a:cubicBezTo>
                      <a:pt x="2812" y="8"/>
                      <a:pt x="1697" y="420"/>
                      <a:pt x="949" y="1282"/>
                    </a:cubicBezTo>
                    <a:cubicBezTo>
                      <a:pt x="-1407" y="4000"/>
                      <a:pt x="774" y="10143"/>
                      <a:pt x="5820" y="15003"/>
                    </a:cubicBezTo>
                    <a:cubicBezTo>
                      <a:pt x="10867" y="19863"/>
                      <a:pt x="16868" y="21600"/>
                      <a:pt x="19224" y="18882"/>
                    </a:cubicBezTo>
                    <a:cubicBezTo>
                      <a:pt x="19890" y="18114"/>
                      <a:pt x="20193" y="17071"/>
                      <a:pt x="20171" y="15861"/>
                    </a:cubicBezTo>
                    <a:cubicBezTo>
                      <a:pt x="20178" y="17031"/>
                      <a:pt x="19877" y="18040"/>
                      <a:pt x="19229" y="18788"/>
                    </a:cubicBezTo>
                    <a:close/>
                  </a:path>
                </a:pathLst>
              </a:custGeom>
              <a:solidFill>
                <a:srgbClr val="3CBEB4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02" name="Shape 31"/>
              <p:cNvSpPr/>
              <p:nvPr/>
            </p:nvSpPr>
            <p:spPr>
              <a:xfrm>
                <a:off x="7753802" y="4062249"/>
                <a:ext cx="670363" cy="10864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9167"/>
                    </a:lnTo>
                    <a:lnTo>
                      <a:pt x="0" y="21600"/>
                    </a:lnTo>
                    <a:lnTo>
                      <a:pt x="520" y="12542"/>
                    </a:lnTo>
                    <a:cubicBezTo>
                      <a:pt x="520" y="12542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010101">
                  <a:alpha val="1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139" name="Group 72"/>
            <p:cNvGrpSpPr/>
            <p:nvPr/>
          </p:nvGrpSpPr>
          <p:grpSpPr>
            <a:xfrm>
              <a:off x="4528438" y="2260046"/>
              <a:ext cx="652368" cy="741084"/>
              <a:chOff x="1033853" y="2279065"/>
              <a:chExt cx="3609586" cy="4100470"/>
            </a:xfrm>
          </p:grpSpPr>
          <p:sp>
            <p:nvSpPr>
              <p:cNvPr id="140" name="Freeform 73"/>
              <p:cNvSpPr/>
              <p:nvPr/>
            </p:nvSpPr>
            <p:spPr>
              <a:xfrm>
                <a:off x="1725934" y="3680715"/>
                <a:ext cx="1096269" cy="1333710"/>
              </a:xfrm>
              <a:custGeom>
                <a:avLst/>
                <a:gdLst>
                  <a:gd name="connsiteX0" fmla="*/ 1060906 w 1096269"/>
                  <a:gd name="connsiteY0" fmla="*/ 368791 h 1333710"/>
                  <a:gd name="connsiteX1" fmla="*/ 924504 w 1096269"/>
                  <a:gd name="connsiteY1" fmla="*/ 333428 h 1333710"/>
                  <a:gd name="connsiteX2" fmla="*/ 500141 w 1096269"/>
                  <a:gd name="connsiteY2" fmla="*/ 651699 h 1333710"/>
                  <a:gd name="connsiteX3" fmla="*/ 904296 w 1096269"/>
                  <a:gd name="connsiteY3" fmla="*/ 1020491 h 1333710"/>
                  <a:gd name="connsiteX4" fmla="*/ 1096269 w 1096269"/>
                  <a:gd name="connsiteY4" fmla="*/ 1025542 h 1333710"/>
                  <a:gd name="connsiteX5" fmla="*/ 767894 w 1096269"/>
                  <a:gd name="connsiteY5" fmla="*/ 1333710 h 1333710"/>
                  <a:gd name="connsiteX6" fmla="*/ 282908 w 1096269"/>
                  <a:gd name="connsiteY6" fmla="*/ 1136685 h 1333710"/>
                  <a:gd name="connsiteX7" fmla="*/ 0 w 1096269"/>
                  <a:gd name="connsiteY7" fmla="*/ 550661 h 1333710"/>
                  <a:gd name="connsiteX8" fmla="*/ 459726 w 1096269"/>
                  <a:gd name="connsiteY8" fmla="*/ 45467 h 1333710"/>
                  <a:gd name="connsiteX9" fmla="*/ 929555 w 1096269"/>
                  <a:gd name="connsiteY9" fmla="*/ 0 h 1333710"/>
                  <a:gd name="connsiteX10" fmla="*/ 1035646 w 1096269"/>
                  <a:gd name="connsiteY10" fmla="*/ 222285 h 1333710"/>
                  <a:gd name="connsiteX11" fmla="*/ 1060906 w 1096269"/>
                  <a:gd name="connsiteY11" fmla="*/ 368791 h 1333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6269" h="1333710">
                    <a:moveTo>
                      <a:pt x="1060906" y="368791"/>
                    </a:moveTo>
                    <a:lnTo>
                      <a:pt x="924504" y="333428"/>
                    </a:lnTo>
                    <a:lnTo>
                      <a:pt x="500141" y="651699"/>
                    </a:lnTo>
                    <a:lnTo>
                      <a:pt x="904296" y="1020491"/>
                    </a:lnTo>
                    <a:lnTo>
                      <a:pt x="1096269" y="1025542"/>
                    </a:lnTo>
                    <a:lnTo>
                      <a:pt x="767894" y="1333710"/>
                    </a:lnTo>
                    <a:lnTo>
                      <a:pt x="282908" y="1136685"/>
                    </a:lnTo>
                    <a:lnTo>
                      <a:pt x="0" y="550661"/>
                    </a:lnTo>
                    <a:lnTo>
                      <a:pt x="459726" y="45467"/>
                    </a:lnTo>
                    <a:lnTo>
                      <a:pt x="929555" y="0"/>
                    </a:lnTo>
                    <a:lnTo>
                      <a:pt x="1035646" y="222285"/>
                    </a:lnTo>
                    <a:lnTo>
                      <a:pt x="1060906" y="368791"/>
                    </a:lnTo>
                    <a:close/>
                  </a:path>
                </a:pathLst>
              </a:custGeom>
              <a:solidFill>
                <a:srgbClr val="FEFEF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+mn-ea"/>
                  <a:cs typeface="+mn-cs"/>
                </a:endParaRPr>
              </a:p>
            </p:txBody>
          </p:sp>
          <p:sp>
            <p:nvSpPr>
              <p:cNvPr id="141" name="Shape 50"/>
              <p:cNvSpPr/>
              <p:nvPr/>
            </p:nvSpPr>
            <p:spPr>
              <a:xfrm>
                <a:off x="2077500" y="3845423"/>
                <a:ext cx="677004" cy="9866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83" h="20931" extrusionOk="0">
                    <a:moveTo>
                      <a:pt x="15399" y="10866"/>
                    </a:moveTo>
                    <a:cubicBezTo>
                      <a:pt x="15887" y="7908"/>
                      <a:pt x="18016" y="5458"/>
                      <a:pt x="20783" y="4254"/>
                    </a:cubicBezTo>
                    <a:cubicBezTo>
                      <a:pt x="19101" y="1914"/>
                      <a:pt x="16335" y="301"/>
                      <a:pt x="12996" y="37"/>
                    </a:cubicBezTo>
                    <a:cubicBezTo>
                      <a:pt x="6843" y="-448"/>
                      <a:pt x="1085" y="3827"/>
                      <a:pt x="134" y="9586"/>
                    </a:cubicBezTo>
                    <a:cubicBezTo>
                      <a:pt x="-817" y="15346"/>
                      <a:pt x="3399" y="20407"/>
                      <a:pt x="9551" y="20893"/>
                    </a:cubicBezTo>
                    <a:cubicBezTo>
                      <a:pt x="12840" y="21152"/>
                      <a:pt x="16015" y="20050"/>
                      <a:pt x="18405" y="18090"/>
                    </a:cubicBezTo>
                    <a:cubicBezTo>
                      <a:pt x="16153" y="16478"/>
                      <a:pt x="14916" y="13788"/>
                      <a:pt x="15399" y="10866"/>
                    </a:cubicBezTo>
                    <a:close/>
                  </a:path>
                </a:pathLst>
              </a:custGeom>
              <a:gradFill>
                <a:gsLst>
                  <a:gs pos="53000">
                    <a:srgbClr val="7D8287">
                      <a:lumMod val="20000"/>
                      <a:lumOff val="80000"/>
                    </a:srgbClr>
                  </a:gs>
                  <a:gs pos="23000">
                    <a:srgbClr val="7D8287">
                      <a:lumMod val="60000"/>
                      <a:lumOff val="40000"/>
                    </a:srgbClr>
                  </a:gs>
                  <a:gs pos="77000">
                    <a:srgbClr val="7D8287">
                      <a:lumMod val="60000"/>
                      <a:lumOff val="40000"/>
                    </a:srgbClr>
                  </a:gs>
                </a:gsLst>
                <a:lin ang="54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42" name="Shape 46"/>
              <p:cNvSpPr/>
              <p:nvPr/>
            </p:nvSpPr>
            <p:spPr>
              <a:xfrm>
                <a:off x="2593431" y="2588845"/>
                <a:ext cx="551880" cy="1986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10629"/>
                    </a:lnTo>
                    <a:lnTo>
                      <a:pt x="17403" y="21600"/>
                    </a:lnTo>
                    <a:lnTo>
                      <a:pt x="1605" y="10971"/>
                    </a:lnTo>
                    <a:cubicBezTo>
                      <a:pt x="1605" y="1097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D8287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43" name="Shape 47"/>
              <p:cNvSpPr/>
              <p:nvPr/>
            </p:nvSpPr>
            <p:spPr>
              <a:xfrm>
                <a:off x="3020712" y="5344811"/>
                <a:ext cx="939773" cy="6181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40" y="0"/>
                    </a:moveTo>
                    <a:lnTo>
                      <a:pt x="21600" y="6943"/>
                    </a:lnTo>
                    <a:cubicBezTo>
                      <a:pt x="21600" y="6943"/>
                      <a:pt x="13699" y="18625"/>
                      <a:pt x="10293" y="21600"/>
                    </a:cubicBezTo>
                    <a:cubicBezTo>
                      <a:pt x="5509" y="21490"/>
                      <a:pt x="0" y="18184"/>
                      <a:pt x="0" y="18184"/>
                    </a:cubicBezTo>
                    <a:cubicBezTo>
                      <a:pt x="0" y="18184"/>
                      <a:pt x="9640" y="0"/>
                      <a:pt x="9640" y="0"/>
                    </a:cubicBezTo>
                    <a:close/>
                  </a:path>
                </a:pathLst>
              </a:custGeom>
              <a:solidFill>
                <a:srgbClr val="7D8287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44" name="Shape 48"/>
              <p:cNvSpPr/>
              <p:nvPr/>
            </p:nvSpPr>
            <p:spPr>
              <a:xfrm>
                <a:off x="3682999" y="4148423"/>
                <a:ext cx="671717" cy="8514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346" y="2080"/>
                    </a:moveTo>
                    <a:lnTo>
                      <a:pt x="5375" y="0"/>
                    </a:lnTo>
                    <a:lnTo>
                      <a:pt x="21600" y="2560"/>
                    </a:lnTo>
                    <a:cubicBezTo>
                      <a:pt x="21194" y="9280"/>
                      <a:pt x="18862" y="21600"/>
                      <a:pt x="18862" y="21600"/>
                    </a:cubicBezTo>
                    <a:lnTo>
                      <a:pt x="0" y="18000"/>
                    </a:lnTo>
                    <a:cubicBezTo>
                      <a:pt x="0" y="18000"/>
                      <a:pt x="3346" y="2080"/>
                      <a:pt x="3346" y="2080"/>
                    </a:cubicBezTo>
                    <a:close/>
                  </a:path>
                </a:pathLst>
              </a:custGeom>
              <a:solidFill>
                <a:srgbClr val="7D8287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45" name="Shape 49"/>
              <p:cNvSpPr/>
              <p:nvPr/>
            </p:nvSpPr>
            <p:spPr>
              <a:xfrm>
                <a:off x="3437312" y="3005444"/>
                <a:ext cx="761069" cy="634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" y="4005"/>
                    </a:moveTo>
                    <a:lnTo>
                      <a:pt x="0" y="0"/>
                    </a:lnTo>
                    <a:lnTo>
                      <a:pt x="15156" y="6151"/>
                    </a:lnTo>
                    <a:lnTo>
                      <a:pt x="21600" y="18739"/>
                    </a:lnTo>
                    <a:lnTo>
                      <a:pt x="6444" y="21600"/>
                    </a:lnTo>
                    <a:cubicBezTo>
                      <a:pt x="6444" y="21600"/>
                      <a:pt x="119" y="4005"/>
                      <a:pt x="119" y="4005"/>
                    </a:cubicBezTo>
                    <a:close/>
                  </a:path>
                </a:pathLst>
              </a:custGeom>
              <a:solidFill>
                <a:srgbClr val="7D8287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46" name="Shape 51"/>
              <p:cNvSpPr/>
              <p:nvPr/>
            </p:nvSpPr>
            <p:spPr>
              <a:xfrm>
                <a:off x="3437312" y="2717029"/>
                <a:ext cx="702201" cy="475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6881"/>
                    </a:moveTo>
                    <a:lnTo>
                      <a:pt x="5691" y="0"/>
                    </a:lnTo>
                    <a:lnTo>
                      <a:pt x="0" y="13381"/>
                    </a:lnTo>
                    <a:lnTo>
                      <a:pt x="16426" y="21600"/>
                    </a:lnTo>
                    <a:cubicBezTo>
                      <a:pt x="16426" y="21600"/>
                      <a:pt x="21600" y="6881"/>
                      <a:pt x="21600" y="6881"/>
                    </a:cubicBezTo>
                    <a:close/>
                  </a:path>
                </a:pathLst>
              </a:custGeom>
              <a:solidFill>
                <a:srgbClr val="7D8287">
                  <a:lumMod val="20000"/>
                  <a:lumOff val="8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47" name="Shape 52"/>
              <p:cNvSpPr/>
              <p:nvPr/>
            </p:nvSpPr>
            <p:spPr>
              <a:xfrm>
                <a:off x="4056870" y="3475454"/>
                <a:ext cx="586569" cy="6969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813" y="3225"/>
                    </a:moveTo>
                    <a:lnTo>
                      <a:pt x="21600" y="21600"/>
                    </a:lnTo>
                    <a:lnTo>
                      <a:pt x="2787" y="18375"/>
                    </a:lnTo>
                    <a:lnTo>
                      <a:pt x="0" y="0"/>
                    </a:lnTo>
                    <a:cubicBezTo>
                      <a:pt x="0" y="0"/>
                      <a:pt x="18813" y="3225"/>
                      <a:pt x="18813" y="3225"/>
                    </a:cubicBezTo>
                    <a:close/>
                  </a:path>
                </a:pathLst>
              </a:custGeom>
              <a:solidFill>
                <a:srgbClr val="7D8287">
                  <a:lumMod val="40000"/>
                  <a:lumOff val="6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48" name="Shape 53"/>
              <p:cNvSpPr/>
              <p:nvPr/>
            </p:nvSpPr>
            <p:spPr>
              <a:xfrm>
                <a:off x="3848859" y="4062966"/>
                <a:ext cx="792605" cy="188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46"/>
                    </a:moveTo>
                    <a:lnTo>
                      <a:pt x="7677" y="0"/>
                    </a:lnTo>
                    <a:lnTo>
                      <a:pt x="0" y="10016"/>
                    </a:lnTo>
                    <a:lnTo>
                      <a:pt x="13751" y="21600"/>
                    </a:lnTo>
                    <a:cubicBezTo>
                      <a:pt x="13751" y="21600"/>
                      <a:pt x="21600" y="11946"/>
                      <a:pt x="21600" y="11946"/>
                    </a:cubicBezTo>
                    <a:close/>
                  </a:path>
                </a:pathLst>
              </a:custGeom>
              <a:solidFill>
                <a:srgbClr val="7D8287">
                  <a:lumMod val="20000"/>
                  <a:lumOff val="8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49" name="Shape 54"/>
              <p:cNvSpPr/>
              <p:nvPr/>
            </p:nvSpPr>
            <p:spPr>
              <a:xfrm>
                <a:off x="3752721" y="4858489"/>
                <a:ext cx="773682" cy="1997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087" y="2046"/>
                    </a:moveTo>
                    <a:lnTo>
                      <a:pt x="21600" y="21600"/>
                    </a:lnTo>
                    <a:lnTo>
                      <a:pt x="7513" y="19554"/>
                    </a:lnTo>
                    <a:lnTo>
                      <a:pt x="0" y="0"/>
                    </a:lnTo>
                    <a:cubicBezTo>
                      <a:pt x="0" y="0"/>
                      <a:pt x="14087" y="2046"/>
                      <a:pt x="14087" y="2046"/>
                    </a:cubicBezTo>
                    <a:close/>
                  </a:path>
                </a:pathLst>
              </a:custGeom>
              <a:solidFill>
                <a:srgbClr val="7D8287">
                  <a:lumMod val="40000"/>
                  <a:lumOff val="6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50" name="Shape 55"/>
              <p:cNvSpPr/>
              <p:nvPr/>
            </p:nvSpPr>
            <p:spPr>
              <a:xfrm>
                <a:off x="3768455" y="5035032"/>
                <a:ext cx="761069" cy="5497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80" y="0"/>
                    </a:moveTo>
                    <a:lnTo>
                      <a:pt x="21600" y="743"/>
                    </a:lnTo>
                    <a:lnTo>
                      <a:pt x="15126" y="21600"/>
                    </a:lnTo>
                    <a:lnTo>
                      <a:pt x="0" y="20650"/>
                    </a:lnTo>
                    <a:lnTo>
                      <a:pt x="7280" y="0"/>
                    </a:lnTo>
                  </a:path>
                </a:pathLst>
              </a:custGeom>
              <a:solidFill>
                <a:srgbClr val="7D8287">
                  <a:lumMod val="20000"/>
                  <a:lumOff val="8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51" name="Shape 56"/>
              <p:cNvSpPr/>
              <p:nvPr/>
            </p:nvSpPr>
            <p:spPr>
              <a:xfrm>
                <a:off x="3095487" y="5814821"/>
                <a:ext cx="633874" cy="3731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61" y="0"/>
                    </a:moveTo>
                    <a:lnTo>
                      <a:pt x="21600" y="19227"/>
                    </a:lnTo>
                    <a:lnTo>
                      <a:pt x="3439" y="21600"/>
                    </a:lnTo>
                    <a:lnTo>
                      <a:pt x="0" y="2373"/>
                    </a:lnTo>
                    <a:cubicBezTo>
                      <a:pt x="0" y="2373"/>
                      <a:pt x="18161" y="0"/>
                      <a:pt x="18161" y="0"/>
                    </a:cubicBezTo>
                    <a:close/>
                  </a:path>
                </a:pathLst>
              </a:custGeom>
              <a:solidFill>
                <a:srgbClr val="7D8287">
                  <a:lumMod val="40000"/>
                  <a:lumOff val="6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52" name="Shape 57"/>
              <p:cNvSpPr/>
              <p:nvPr/>
            </p:nvSpPr>
            <p:spPr>
              <a:xfrm>
                <a:off x="2753661" y="6140912"/>
                <a:ext cx="974462" cy="2386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9786" y="3711"/>
                    </a:lnTo>
                    <a:lnTo>
                      <a:pt x="0" y="21600"/>
                    </a:lnTo>
                    <a:lnTo>
                      <a:pt x="10765" y="21029"/>
                    </a:lnTo>
                    <a:cubicBezTo>
                      <a:pt x="10765" y="21029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7D8287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53" name="Shape 58"/>
              <p:cNvSpPr/>
              <p:nvPr/>
            </p:nvSpPr>
            <p:spPr>
              <a:xfrm>
                <a:off x="2075063" y="5959318"/>
                <a:ext cx="668564" cy="3815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00" y="2797"/>
                    </a:moveTo>
                    <a:lnTo>
                      <a:pt x="3260" y="4225"/>
                    </a:lnTo>
                    <a:lnTo>
                      <a:pt x="0" y="21124"/>
                    </a:lnTo>
                    <a:lnTo>
                      <a:pt x="18034" y="21600"/>
                    </a:lnTo>
                    <a:lnTo>
                      <a:pt x="21600" y="9104"/>
                    </a:lnTo>
                    <a:lnTo>
                      <a:pt x="15487" y="0"/>
                    </a:lnTo>
                    <a:cubicBezTo>
                      <a:pt x="15487" y="0"/>
                      <a:pt x="7200" y="2797"/>
                      <a:pt x="7200" y="2797"/>
                    </a:cubicBezTo>
                    <a:close/>
                  </a:path>
                </a:pathLst>
              </a:custGeom>
              <a:solidFill>
                <a:srgbClr val="7D8287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54" name="Shape 59"/>
              <p:cNvSpPr/>
              <p:nvPr/>
            </p:nvSpPr>
            <p:spPr>
              <a:xfrm>
                <a:off x="1279540" y="5440950"/>
                <a:ext cx="371074" cy="177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7894"/>
                    </a:moveTo>
                    <a:lnTo>
                      <a:pt x="11259" y="0"/>
                    </a:lnTo>
                    <a:lnTo>
                      <a:pt x="14686" y="1534"/>
                    </a:lnTo>
                    <a:lnTo>
                      <a:pt x="21600" y="21600"/>
                    </a:lnTo>
                    <a:cubicBezTo>
                      <a:pt x="21600" y="21600"/>
                      <a:pt x="0" y="17894"/>
                      <a:pt x="0" y="17894"/>
                    </a:cubicBezTo>
                    <a:close/>
                  </a:path>
                </a:pathLst>
              </a:custGeom>
              <a:solidFill>
                <a:srgbClr val="7D8287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55" name="Shape 60"/>
              <p:cNvSpPr/>
              <p:nvPr/>
            </p:nvSpPr>
            <p:spPr>
              <a:xfrm>
                <a:off x="1087263" y="3822331"/>
                <a:ext cx="288029" cy="1219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35" y="12662"/>
                    </a:moveTo>
                    <a:lnTo>
                      <a:pt x="0" y="21600"/>
                    </a:lnTo>
                    <a:lnTo>
                      <a:pt x="21600" y="0"/>
                    </a:lnTo>
                    <a:cubicBezTo>
                      <a:pt x="21600" y="0"/>
                      <a:pt x="19235" y="12662"/>
                      <a:pt x="19235" y="12662"/>
                    </a:cubicBezTo>
                    <a:close/>
                  </a:path>
                </a:pathLst>
              </a:custGeom>
              <a:solidFill>
                <a:srgbClr val="7D8287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56" name="Shape 61"/>
              <p:cNvSpPr/>
              <p:nvPr/>
            </p:nvSpPr>
            <p:spPr>
              <a:xfrm>
                <a:off x="1664093" y="2786173"/>
                <a:ext cx="395252" cy="2396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8043" y="18568"/>
                    </a:lnTo>
                    <a:lnTo>
                      <a:pt x="10800" y="21600"/>
                    </a:lnTo>
                    <a:lnTo>
                      <a:pt x="21600" y="8242"/>
                    </a:lnTo>
                    <a:cubicBezTo>
                      <a:pt x="21600" y="824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D8287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57" name="Shape 62"/>
              <p:cNvSpPr/>
              <p:nvPr/>
            </p:nvSpPr>
            <p:spPr>
              <a:xfrm>
                <a:off x="2614795" y="2279065"/>
                <a:ext cx="543470" cy="4698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36" y="15463"/>
                    </a:moveTo>
                    <a:lnTo>
                      <a:pt x="0" y="0"/>
                    </a:lnTo>
                    <a:lnTo>
                      <a:pt x="21224" y="7393"/>
                    </a:lnTo>
                    <a:lnTo>
                      <a:pt x="21600" y="21600"/>
                    </a:lnTo>
                    <a:cubicBezTo>
                      <a:pt x="21600" y="21600"/>
                      <a:pt x="11322" y="15656"/>
                      <a:pt x="836" y="15463"/>
                    </a:cubicBezTo>
                    <a:close/>
                  </a:path>
                </a:pathLst>
              </a:custGeom>
              <a:solidFill>
                <a:srgbClr val="7D8287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58" name="Shape 63"/>
              <p:cNvSpPr/>
              <p:nvPr/>
            </p:nvSpPr>
            <p:spPr>
              <a:xfrm>
                <a:off x="1033853" y="2279065"/>
                <a:ext cx="3103139" cy="40996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74" y="11024"/>
                    </a:moveTo>
                    <a:cubicBezTo>
                      <a:pt x="12055" y="12478"/>
                      <a:pt x="10728" y="13557"/>
                      <a:pt x="9310" y="13435"/>
                    </a:cubicBezTo>
                    <a:cubicBezTo>
                      <a:pt x="7892" y="13312"/>
                      <a:pt x="6920" y="12034"/>
                      <a:pt x="7139" y="10580"/>
                    </a:cubicBezTo>
                    <a:cubicBezTo>
                      <a:pt x="7358" y="9126"/>
                      <a:pt x="8686" y="8047"/>
                      <a:pt x="10104" y="8169"/>
                    </a:cubicBezTo>
                    <a:cubicBezTo>
                      <a:pt x="11522" y="8292"/>
                      <a:pt x="12494" y="9570"/>
                      <a:pt x="12274" y="11024"/>
                    </a:cubicBezTo>
                    <a:close/>
                    <a:moveTo>
                      <a:pt x="18852" y="13326"/>
                    </a:moveTo>
                    <a:cubicBezTo>
                      <a:pt x="19043" y="12781"/>
                      <a:pt x="19186" y="12214"/>
                      <a:pt x="19275" y="11629"/>
                    </a:cubicBezTo>
                    <a:cubicBezTo>
                      <a:pt x="19352" y="11116"/>
                      <a:pt x="19384" y="10609"/>
                      <a:pt x="19375" y="10113"/>
                    </a:cubicBezTo>
                    <a:lnTo>
                      <a:pt x="19639" y="9853"/>
                    </a:lnTo>
                    <a:lnTo>
                      <a:pt x="21600" y="9393"/>
                    </a:lnTo>
                    <a:lnTo>
                      <a:pt x="21073" y="6270"/>
                    </a:lnTo>
                    <a:lnTo>
                      <a:pt x="18819" y="6779"/>
                    </a:lnTo>
                    <a:lnTo>
                      <a:pt x="18608" y="6724"/>
                    </a:lnTo>
                    <a:cubicBezTo>
                      <a:pt x="18167" y="5765"/>
                      <a:pt x="17549" y="4905"/>
                      <a:pt x="16787" y="4188"/>
                    </a:cubicBezTo>
                    <a:lnTo>
                      <a:pt x="16771" y="3833"/>
                    </a:lnTo>
                    <a:lnTo>
                      <a:pt x="18059" y="2282"/>
                    </a:lnTo>
                    <a:lnTo>
                      <a:pt x="15629" y="753"/>
                    </a:lnTo>
                    <a:lnTo>
                      <a:pt x="14224" y="2415"/>
                    </a:lnTo>
                    <a:lnTo>
                      <a:pt x="14006" y="2470"/>
                    </a:lnTo>
                    <a:cubicBezTo>
                      <a:pt x="13311" y="2214"/>
                      <a:pt x="12565" y="2044"/>
                      <a:pt x="11779" y="1976"/>
                    </a:cubicBezTo>
                    <a:cubicBezTo>
                      <a:pt x="11649" y="1965"/>
                      <a:pt x="11518" y="1957"/>
                      <a:pt x="11388" y="1952"/>
                    </a:cubicBezTo>
                    <a:lnTo>
                      <a:pt x="11151" y="1772"/>
                    </a:lnTo>
                    <a:lnTo>
                      <a:pt x="11005" y="0"/>
                    </a:lnTo>
                    <a:lnTo>
                      <a:pt x="8137" y="510"/>
                    </a:lnTo>
                    <a:lnTo>
                      <a:pt x="8166" y="2193"/>
                    </a:lnTo>
                    <a:lnTo>
                      <a:pt x="7826" y="2519"/>
                    </a:lnTo>
                    <a:cubicBezTo>
                      <a:pt x="6995" y="2826"/>
                      <a:pt x="6210" y="3249"/>
                      <a:pt x="5494" y="3769"/>
                    </a:cubicBezTo>
                    <a:lnTo>
                      <a:pt x="5444" y="3744"/>
                    </a:lnTo>
                    <a:lnTo>
                      <a:pt x="4420" y="2658"/>
                    </a:lnTo>
                    <a:lnTo>
                      <a:pt x="2224" y="4674"/>
                    </a:lnTo>
                    <a:lnTo>
                      <a:pt x="3161" y="5760"/>
                    </a:lnTo>
                    <a:lnTo>
                      <a:pt x="3206" y="6102"/>
                    </a:lnTo>
                    <a:cubicBezTo>
                      <a:pt x="2694" y="6836"/>
                      <a:pt x="2280" y="7646"/>
                      <a:pt x="1988" y="8511"/>
                    </a:cubicBezTo>
                    <a:lnTo>
                      <a:pt x="380" y="8751"/>
                    </a:lnTo>
                    <a:lnTo>
                      <a:pt x="0" y="11963"/>
                    </a:lnTo>
                    <a:lnTo>
                      <a:pt x="1544" y="12321"/>
                    </a:lnTo>
                    <a:cubicBezTo>
                      <a:pt x="1604" y="12926"/>
                      <a:pt x="1727" y="13512"/>
                      <a:pt x="1907" y="14072"/>
                    </a:cubicBezTo>
                    <a:lnTo>
                      <a:pt x="1756" y="14289"/>
                    </a:lnTo>
                    <a:lnTo>
                      <a:pt x="527" y="15264"/>
                    </a:lnTo>
                    <a:lnTo>
                      <a:pt x="1756" y="17435"/>
                    </a:lnTo>
                    <a:lnTo>
                      <a:pt x="3102" y="16660"/>
                    </a:lnTo>
                    <a:lnTo>
                      <a:pt x="3309" y="16693"/>
                    </a:lnTo>
                    <a:cubicBezTo>
                      <a:pt x="3818" y="17332"/>
                      <a:pt x="4422" y="17893"/>
                      <a:pt x="5106" y="18356"/>
                    </a:cubicBezTo>
                    <a:lnTo>
                      <a:pt x="5268" y="18698"/>
                    </a:lnTo>
                    <a:lnTo>
                      <a:pt x="4741" y="20293"/>
                    </a:lnTo>
                    <a:lnTo>
                      <a:pt x="7259" y="21356"/>
                    </a:lnTo>
                    <a:lnTo>
                      <a:pt x="7961" y="19783"/>
                    </a:lnTo>
                    <a:lnTo>
                      <a:pt x="8556" y="19690"/>
                    </a:lnTo>
                    <a:cubicBezTo>
                      <a:pt x="8735" y="19717"/>
                      <a:pt x="8916" y="19739"/>
                      <a:pt x="9099" y="19754"/>
                    </a:cubicBezTo>
                    <a:cubicBezTo>
                      <a:pt x="9647" y="19802"/>
                      <a:pt x="10190" y="19798"/>
                      <a:pt x="10725" y="19746"/>
                    </a:cubicBezTo>
                    <a:lnTo>
                      <a:pt x="11444" y="19938"/>
                    </a:lnTo>
                    <a:lnTo>
                      <a:pt x="12000" y="21600"/>
                    </a:lnTo>
                    <a:lnTo>
                      <a:pt x="15073" y="20559"/>
                    </a:lnTo>
                    <a:lnTo>
                      <a:pt x="14371" y="18809"/>
                    </a:lnTo>
                    <a:lnTo>
                      <a:pt x="14499" y="18534"/>
                    </a:lnTo>
                    <a:cubicBezTo>
                      <a:pt x="15438" y="17996"/>
                      <a:pt x="16287" y="17301"/>
                      <a:pt x="17004" y="16482"/>
                    </a:cubicBezTo>
                    <a:lnTo>
                      <a:pt x="17327" y="16482"/>
                    </a:lnTo>
                    <a:lnTo>
                      <a:pt x="19024" y="17302"/>
                    </a:lnTo>
                    <a:lnTo>
                      <a:pt x="20810" y="14533"/>
                    </a:lnTo>
                    <a:lnTo>
                      <a:pt x="18937" y="13580"/>
                    </a:lnTo>
                    <a:cubicBezTo>
                      <a:pt x="18937" y="13580"/>
                      <a:pt x="18852" y="13326"/>
                      <a:pt x="18852" y="13326"/>
                    </a:cubicBezTo>
                    <a:close/>
                  </a:path>
                </a:pathLst>
              </a:custGeom>
              <a:gradFill>
                <a:gsLst>
                  <a:gs pos="0">
                    <a:srgbClr val="7D8287">
                      <a:lumMod val="40000"/>
                      <a:lumOff val="60000"/>
                    </a:srgbClr>
                  </a:gs>
                  <a:gs pos="93000">
                    <a:srgbClr val="FEFEFE"/>
                  </a:gs>
                </a:gsLst>
                <a:lin ang="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59" name="Shape 64"/>
              <p:cNvSpPr/>
              <p:nvPr/>
            </p:nvSpPr>
            <p:spPr>
              <a:xfrm>
                <a:off x="1418406" y="2941351"/>
                <a:ext cx="2129099" cy="28020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63" h="20697" extrusionOk="0">
                    <a:moveTo>
                      <a:pt x="13014" y="10610"/>
                    </a:moveTo>
                    <a:cubicBezTo>
                      <a:pt x="12716" y="12649"/>
                      <a:pt x="10910" y="14162"/>
                      <a:pt x="8981" y="13990"/>
                    </a:cubicBezTo>
                    <a:cubicBezTo>
                      <a:pt x="7051" y="13818"/>
                      <a:pt x="5729" y="12027"/>
                      <a:pt x="6027" y="9988"/>
                    </a:cubicBezTo>
                    <a:cubicBezTo>
                      <a:pt x="6326" y="7950"/>
                      <a:pt x="8132" y="6436"/>
                      <a:pt x="10061" y="6608"/>
                    </a:cubicBezTo>
                    <a:cubicBezTo>
                      <a:pt x="11990" y="6780"/>
                      <a:pt x="13313" y="8571"/>
                      <a:pt x="13014" y="10610"/>
                    </a:cubicBezTo>
                    <a:close/>
                    <a:moveTo>
                      <a:pt x="11591" y="39"/>
                    </a:moveTo>
                    <a:cubicBezTo>
                      <a:pt x="6086" y="-451"/>
                      <a:pt x="948" y="3768"/>
                      <a:pt x="115" y="9462"/>
                    </a:cubicBezTo>
                    <a:cubicBezTo>
                      <a:pt x="-718" y="15156"/>
                      <a:pt x="3069" y="20169"/>
                      <a:pt x="8573" y="20659"/>
                    </a:cubicBezTo>
                    <a:cubicBezTo>
                      <a:pt x="14078" y="21149"/>
                      <a:pt x="19216" y="16930"/>
                      <a:pt x="20049" y="11236"/>
                    </a:cubicBezTo>
                    <a:cubicBezTo>
                      <a:pt x="20882" y="5542"/>
                      <a:pt x="17095" y="529"/>
                      <a:pt x="11591" y="39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60" name="Shape 65"/>
              <p:cNvSpPr/>
              <p:nvPr/>
            </p:nvSpPr>
            <p:spPr>
              <a:xfrm>
                <a:off x="1461134" y="2984080"/>
                <a:ext cx="2034007" cy="27173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47" h="20710" extrusionOk="0">
                    <a:moveTo>
                      <a:pt x="13178" y="10628"/>
                    </a:moveTo>
                    <a:cubicBezTo>
                      <a:pt x="12866" y="12731"/>
                      <a:pt x="10978" y="14293"/>
                      <a:pt x="8960" y="14115"/>
                    </a:cubicBezTo>
                    <a:cubicBezTo>
                      <a:pt x="6942" y="13938"/>
                      <a:pt x="5559" y="12089"/>
                      <a:pt x="5871" y="9986"/>
                    </a:cubicBezTo>
                    <a:cubicBezTo>
                      <a:pt x="6183" y="7883"/>
                      <a:pt x="8071" y="6321"/>
                      <a:pt x="10089" y="6498"/>
                    </a:cubicBezTo>
                    <a:cubicBezTo>
                      <a:pt x="12107" y="6676"/>
                      <a:pt x="13490" y="8524"/>
                      <a:pt x="13178" y="10628"/>
                    </a:cubicBezTo>
                    <a:close/>
                    <a:moveTo>
                      <a:pt x="11603" y="38"/>
                    </a:moveTo>
                    <a:cubicBezTo>
                      <a:pt x="6105" y="-445"/>
                      <a:pt x="963" y="3783"/>
                      <a:pt x="118" y="9481"/>
                    </a:cubicBezTo>
                    <a:cubicBezTo>
                      <a:pt x="-727" y="15179"/>
                      <a:pt x="3045" y="20189"/>
                      <a:pt x="8543" y="20672"/>
                    </a:cubicBezTo>
                    <a:cubicBezTo>
                      <a:pt x="14041" y="21155"/>
                      <a:pt x="19183" y="16927"/>
                      <a:pt x="20028" y="11229"/>
                    </a:cubicBezTo>
                    <a:cubicBezTo>
                      <a:pt x="20873" y="5531"/>
                      <a:pt x="17101" y="521"/>
                      <a:pt x="11603" y="38"/>
                    </a:cubicBezTo>
                    <a:close/>
                  </a:path>
                </a:pathLst>
              </a:custGeom>
              <a:gradFill>
                <a:gsLst>
                  <a:gs pos="0">
                    <a:srgbClr val="7D8287">
                      <a:lumMod val="20000"/>
                      <a:lumOff val="80000"/>
                    </a:srgbClr>
                  </a:gs>
                  <a:gs pos="93000">
                    <a:srgbClr val="7D8287">
                      <a:lumMod val="40000"/>
                      <a:lumOff val="60000"/>
                    </a:srgbClr>
                  </a:gs>
                </a:gsLst>
                <a:lin ang="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61" name="Shape 66"/>
              <p:cNvSpPr/>
              <p:nvPr/>
            </p:nvSpPr>
            <p:spPr>
              <a:xfrm>
                <a:off x="3277081" y="2428614"/>
                <a:ext cx="866189" cy="4415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12163" y="6377"/>
                    </a:lnTo>
                    <a:lnTo>
                      <a:pt x="0" y="0"/>
                    </a:lnTo>
                    <a:lnTo>
                      <a:pt x="8703" y="14194"/>
                    </a:lnTo>
                    <a:cubicBezTo>
                      <a:pt x="8703" y="14194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7D8287">
                  <a:lumMod val="40000"/>
                  <a:lumOff val="6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</p:grpSp>
      <p:grpSp>
        <p:nvGrpSpPr>
          <p:cNvPr id="203" name="Group 325"/>
          <p:cNvGrpSpPr/>
          <p:nvPr/>
        </p:nvGrpSpPr>
        <p:grpSpPr>
          <a:xfrm>
            <a:off x="4746323" y="1436576"/>
            <a:ext cx="935679" cy="1245837"/>
            <a:chOff x="6371871" y="1862753"/>
            <a:chExt cx="1047561" cy="1394804"/>
          </a:xfrm>
        </p:grpSpPr>
        <p:sp>
          <p:nvSpPr>
            <p:cNvPr id="204" name="Shape 7"/>
            <p:cNvSpPr/>
            <p:nvPr/>
          </p:nvSpPr>
          <p:spPr>
            <a:xfrm>
              <a:off x="6431523" y="2239291"/>
              <a:ext cx="923001" cy="923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96C83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05" name="Shape 8"/>
            <p:cNvSpPr/>
            <p:nvPr/>
          </p:nvSpPr>
          <p:spPr>
            <a:xfrm>
              <a:off x="6382476" y="2401013"/>
              <a:ext cx="1024451" cy="792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3" h="21496" extrusionOk="0">
                  <a:moveTo>
                    <a:pt x="21224" y="13132"/>
                  </a:moveTo>
                  <a:cubicBezTo>
                    <a:pt x="20812" y="11605"/>
                    <a:pt x="19879" y="12839"/>
                    <a:pt x="19879" y="12839"/>
                  </a:cubicBezTo>
                  <a:cubicBezTo>
                    <a:pt x="19879" y="12839"/>
                    <a:pt x="19727" y="12630"/>
                    <a:pt x="19291" y="12455"/>
                  </a:cubicBezTo>
                  <a:cubicBezTo>
                    <a:pt x="18854" y="12279"/>
                    <a:pt x="18760" y="13008"/>
                    <a:pt x="18760" y="13008"/>
                  </a:cubicBezTo>
                  <a:cubicBezTo>
                    <a:pt x="18760" y="13008"/>
                    <a:pt x="18345" y="12017"/>
                    <a:pt x="17845" y="12814"/>
                  </a:cubicBezTo>
                  <a:cubicBezTo>
                    <a:pt x="17845" y="12814"/>
                    <a:pt x="17900" y="12422"/>
                    <a:pt x="17325" y="12307"/>
                  </a:cubicBezTo>
                  <a:cubicBezTo>
                    <a:pt x="16751" y="12191"/>
                    <a:pt x="16751" y="12191"/>
                    <a:pt x="16751" y="12191"/>
                  </a:cubicBezTo>
                  <a:cubicBezTo>
                    <a:pt x="16751" y="12191"/>
                    <a:pt x="16379" y="11305"/>
                    <a:pt x="15901" y="12010"/>
                  </a:cubicBezTo>
                  <a:cubicBezTo>
                    <a:pt x="15901" y="12010"/>
                    <a:pt x="16009" y="10712"/>
                    <a:pt x="15299" y="10507"/>
                  </a:cubicBezTo>
                  <a:cubicBezTo>
                    <a:pt x="15300" y="10474"/>
                    <a:pt x="15301" y="10441"/>
                    <a:pt x="15301" y="10407"/>
                  </a:cubicBezTo>
                  <a:cubicBezTo>
                    <a:pt x="15301" y="9151"/>
                    <a:pt x="14519" y="8133"/>
                    <a:pt x="13555" y="8133"/>
                  </a:cubicBezTo>
                  <a:cubicBezTo>
                    <a:pt x="13459" y="8133"/>
                    <a:pt x="13365" y="8143"/>
                    <a:pt x="13274" y="8163"/>
                  </a:cubicBezTo>
                  <a:cubicBezTo>
                    <a:pt x="13266" y="8153"/>
                    <a:pt x="13257" y="8144"/>
                    <a:pt x="13248" y="8136"/>
                  </a:cubicBezTo>
                  <a:cubicBezTo>
                    <a:pt x="12970" y="7206"/>
                    <a:pt x="12343" y="6503"/>
                    <a:pt x="11578" y="6297"/>
                  </a:cubicBezTo>
                  <a:lnTo>
                    <a:pt x="11348" y="0"/>
                  </a:lnTo>
                  <a:lnTo>
                    <a:pt x="10210" y="0"/>
                  </a:lnTo>
                  <a:lnTo>
                    <a:pt x="9993" y="6616"/>
                  </a:lnTo>
                  <a:cubicBezTo>
                    <a:pt x="9505" y="6972"/>
                    <a:pt x="9128" y="7554"/>
                    <a:pt x="8944" y="8253"/>
                  </a:cubicBezTo>
                  <a:cubicBezTo>
                    <a:pt x="8919" y="8250"/>
                    <a:pt x="8893" y="8248"/>
                    <a:pt x="8868" y="8247"/>
                  </a:cubicBezTo>
                  <a:cubicBezTo>
                    <a:pt x="8832" y="8200"/>
                    <a:pt x="8780" y="8161"/>
                    <a:pt x="8706" y="8163"/>
                  </a:cubicBezTo>
                  <a:cubicBezTo>
                    <a:pt x="8644" y="8165"/>
                    <a:pt x="8604" y="8208"/>
                    <a:pt x="8577" y="8263"/>
                  </a:cubicBezTo>
                  <a:cubicBezTo>
                    <a:pt x="7717" y="8405"/>
                    <a:pt x="7052" y="9361"/>
                    <a:pt x="7052" y="10519"/>
                  </a:cubicBezTo>
                  <a:cubicBezTo>
                    <a:pt x="7052" y="10743"/>
                    <a:pt x="7078" y="10959"/>
                    <a:pt x="7124" y="11164"/>
                  </a:cubicBezTo>
                  <a:cubicBezTo>
                    <a:pt x="7059" y="11516"/>
                    <a:pt x="7176" y="11867"/>
                    <a:pt x="7176" y="11867"/>
                  </a:cubicBezTo>
                  <a:cubicBezTo>
                    <a:pt x="7176" y="11867"/>
                    <a:pt x="6698" y="11404"/>
                    <a:pt x="6564" y="12090"/>
                  </a:cubicBezTo>
                  <a:cubicBezTo>
                    <a:pt x="6564" y="12090"/>
                    <a:pt x="5903" y="11376"/>
                    <a:pt x="5187" y="12264"/>
                  </a:cubicBezTo>
                  <a:cubicBezTo>
                    <a:pt x="4471" y="13153"/>
                    <a:pt x="5070" y="14747"/>
                    <a:pt x="5070" y="14747"/>
                  </a:cubicBezTo>
                  <a:cubicBezTo>
                    <a:pt x="5070" y="14747"/>
                    <a:pt x="4682" y="14011"/>
                    <a:pt x="4223" y="14512"/>
                  </a:cubicBezTo>
                  <a:cubicBezTo>
                    <a:pt x="4223" y="14512"/>
                    <a:pt x="4006" y="13218"/>
                    <a:pt x="3040" y="13177"/>
                  </a:cubicBezTo>
                  <a:cubicBezTo>
                    <a:pt x="2074" y="13135"/>
                    <a:pt x="1106" y="13931"/>
                    <a:pt x="1305" y="15526"/>
                  </a:cubicBezTo>
                  <a:cubicBezTo>
                    <a:pt x="1305" y="15526"/>
                    <a:pt x="16" y="14592"/>
                    <a:pt x="0" y="16361"/>
                  </a:cubicBezTo>
                  <a:cubicBezTo>
                    <a:pt x="-16" y="18129"/>
                    <a:pt x="574" y="18767"/>
                    <a:pt x="1695" y="18148"/>
                  </a:cubicBezTo>
                  <a:cubicBezTo>
                    <a:pt x="1695" y="18148"/>
                    <a:pt x="1591" y="19148"/>
                    <a:pt x="2100" y="19136"/>
                  </a:cubicBezTo>
                  <a:cubicBezTo>
                    <a:pt x="2609" y="19124"/>
                    <a:pt x="2867" y="18736"/>
                    <a:pt x="2867" y="18736"/>
                  </a:cubicBezTo>
                  <a:cubicBezTo>
                    <a:pt x="2867" y="18736"/>
                    <a:pt x="2969" y="19848"/>
                    <a:pt x="4015" y="19821"/>
                  </a:cubicBezTo>
                  <a:cubicBezTo>
                    <a:pt x="5062" y="19794"/>
                    <a:pt x="5573" y="19018"/>
                    <a:pt x="5573" y="19018"/>
                  </a:cubicBezTo>
                  <a:cubicBezTo>
                    <a:pt x="5573" y="19018"/>
                    <a:pt x="5724" y="19944"/>
                    <a:pt x="6101" y="20082"/>
                  </a:cubicBezTo>
                  <a:cubicBezTo>
                    <a:pt x="6479" y="20219"/>
                    <a:pt x="6978" y="19310"/>
                    <a:pt x="6978" y="19310"/>
                  </a:cubicBezTo>
                  <a:cubicBezTo>
                    <a:pt x="6978" y="19310"/>
                    <a:pt x="7715" y="20311"/>
                    <a:pt x="8542" y="19834"/>
                  </a:cubicBezTo>
                  <a:cubicBezTo>
                    <a:pt x="9369" y="19358"/>
                    <a:pt x="9760" y="18191"/>
                    <a:pt x="9760" y="18191"/>
                  </a:cubicBezTo>
                  <a:cubicBezTo>
                    <a:pt x="9760" y="18191"/>
                    <a:pt x="9941" y="19653"/>
                    <a:pt x="10852" y="19821"/>
                  </a:cubicBezTo>
                  <a:cubicBezTo>
                    <a:pt x="11763" y="19989"/>
                    <a:pt x="12643" y="18408"/>
                    <a:pt x="12643" y="18408"/>
                  </a:cubicBezTo>
                  <a:cubicBezTo>
                    <a:pt x="12643" y="18408"/>
                    <a:pt x="12608" y="19960"/>
                    <a:pt x="13405" y="19569"/>
                  </a:cubicBezTo>
                  <a:cubicBezTo>
                    <a:pt x="13405" y="19569"/>
                    <a:pt x="13427" y="21600"/>
                    <a:pt x="15602" y="21492"/>
                  </a:cubicBezTo>
                  <a:cubicBezTo>
                    <a:pt x="17777" y="21384"/>
                    <a:pt x="17403" y="18281"/>
                    <a:pt x="17403" y="18281"/>
                  </a:cubicBezTo>
                  <a:cubicBezTo>
                    <a:pt x="17403" y="18281"/>
                    <a:pt x="18026" y="18706"/>
                    <a:pt x="18934" y="18290"/>
                  </a:cubicBezTo>
                  <a:cubicBezTo>
                    <a:pt x="19841" y="17874"/>
                    <a:pt x="19745" y="16403"/>
                    <a:pt x="19745" y="16403"/>
                  </a:cubicBezTo>
                  <a:cubicBezTo>
                    <a:pt x="19745" y="16403"/>
                    <a:pt x="20403" y="16509"/>
                    <a:pt x="20768" y="16019"/>
                  </a:cubicBezTo>
                  <a:cubicBezTo>
                    <a:pt x="21104" y="15567"/>
                    <a:pt x="20974" y="14253"/>
                    <a:pt x="20907" y="14055"/>
                  </a:cubicBezTo>
                  <a:cubicBezTo>
                    <a:pt x="21018" y="14158"/>
                    <a:pt x="21584" y="14466"/>
                    <a:pt x="21224" y="13132"/>
                  </a:cubicBezTo>
                  <a:close/>
                </a:path>
              </a:pathLst>
            </a:custGeom>
            <a:solidFill>
              <a:srgbClr val="3CBEB4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06" name="Shape 9"/>
            <p:cNvSpPr/>
            <p:nvPr/>
          </p:nvSpPr>
          <p:spPr>
            <a:xfrm>
              <a:off x="6879573" y="2401013"/>
              <a:ext cx="43280" cy="284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3275" y="0"/>
                  </a:lnTo>
                  <a:lnTo>
                    <a:pt x="17961" y="0"/>
                  </a:lnTo>
                  <a:cubicBezTo>
                    <a:pt x="17961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grpSp>
          <p:nvGrpSpPr>
            <p:cNvPr id="207" name="Group 164"/>
            <p:cNvGrpSpPr/>
            <p:nvPr/>
          </p:nvGrpSpPr>
          <p:grpSpPr>
            <a:xfrm>
              <a:off x="6753881" y="1862753"/>
              <a:ext cx="299496" cy="808973"/>
              <a:chOff x="1360126" y="612281"/>
              <a:chExt cx="1509921" cy="4078466"/>
            </a:xfrm>
          </p:grpSpPr>
          <p:sp>
            <p:nvSpPr>
              <p:cNvPr id="224" name="Shape 10"/>
              <p:cNvSpPr/>
              <p:nvPr/>
            </p:nvSpPr>
            <p:spPr>
              <a:xfrm>
                <a:off x="1921500" y="2750847"/>
                <a:ext cx="380310" cy="19399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3" h="21600" extrusionOk="0">
                    <a:moveTo>
                      <a:pt x="490" y="7272"/>
                    </a:moveTo>
                    <a:cubicBezTo>
                      <a:pt x="891" y="7029"/>
                      <a:pt x="2481" y="6470"/>
                      <a:pt x="2883" y="6229"/>
                    </a:cubicBezTo>
                    <a:cubicBezTo>
                      <a:pt x="2137" y="6867"/>
                      <a:pt x="9777" y="19561"/>
                      <a:pt x="10744" y="21600"/>
                    </a:cubicBezTo>
                    <a:cubicBezTo>
                      <a:pt x="12031" y="19617"/>
                      <a:pt x="16889" y="9299"/>
                      <a:pt x="16799" y="8099"/>
                    </a:cubicBezTo>
                    <a:cubicBezTo>
                      <a:pt x="17444" y="8445"/>
                      <a:pt x="18249" y="9209"/>
                      <a:pt x="19586" y="9466"/>
                    </a:cubicBezTo>
                    <a:cubicBezTo>
                      <a:pt x="20105" y="2500"/>
                      <a:pt x="18200" y="1365"/>
                      <a:pt x="16272" y="0"/>
                    </a:cubicBezTo>
                    <a:lnTo>
                      <a:pt x="5839" y="394"/>
                    </a:lnTo>
                    <a:cubicBezTo>
                      <a:pt x="3006" y="820"/>
                      <a:pt x="-1495" y="4734"/>
                      <a:pt x="490" y="7272"/>
                    </a:cubicBezTo>
                    <a:close/>
                  </a:path>
                </a:pathLst>
              </a:custGeom>
              <a:solidFill>
                <a:srgbClr val="FFAF2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25" name="Shape 11"/>
              <p:cNvSpPr/>
              <p:nvPr/>
            </p:nvSpPr>
            <p:spPr>
              <a:xfrm>
                <a:off x="1954915" y="2851092"/>
                <a:ext cx="331189" cy="14935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834"/>
                    </a:moveTo>
                    <a:lnTo>
                      <a:pt x="3481" y="5498"/>
                    </a:lnTo>
                    <a:cubicBezTo>
                      <a:pt x="3481" y="5498"/>
                      <a:pt x="9291" y="17074"/>
                      <a:pt x="11554" y="21600"/>
                    </a:cubicBezTo>
                    <a:cubicBezTo>
                      <a:pt x="11554" y="21600"/>
                      <a:pt x="18674" y="11184"/>
                      <a:pt x="16598" y="6854"/>
                    </a:cubicBezTo>
                    <a:lnTo>
                      <a:pt x="21600" y="9981"/>
                    </a:lnTo>
                    <a:cubicBezTo>
                      <a:pt x="21600" y="9981"/>
                      <a:pt x="20763" y="3257"/>
                      <a:pt x="19106" y="342"/>
                    </a:cubicBezTo>
                    <a:lnTo>
                      <a:pt x="6165" y="0"/>
                    </a:lnTo>
                    <a:cubicBezTo>
                      <a:pt x="6165" y="0"/>
                      <a:pt x="826" y="1484"/>
                      <a:pt x="0" y="6834"/>
                    </a:cubicBezTo>
                    <a:close/>
                  </a:path>
                </a:pathLst>
              </a:custGeom>
              <a:solidFill>
                <a:srgbClr val="FFAF28">
                  <a:lumMod val="60000"/>
                  <a:lumOff val="40000"/>
                  <a:alpha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26" name="Shape 12"/>
              <p:cNvSpPr/>
              <p:nvPr/>
            </p:nvSpPr>
            <p:spPr>
              <a:xfrm>
                <a:off x="2075208" y="2864458"/>
                <a:ext cx="129129" cy="10109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83" h="21600" extrusionOk="0">
                    <a:moveTo>
                      <a:pt x="8374" y="21600"/>
                    </a:moveTo>
                    <a:cubicBezTo>
                      <a:pt x="8374" y="21600"/>
                      <a:pt x="16652" y="5317"/>
                      <a:pt x="20483" y="0"/>
                    </a:cubicBezTo>
                    <a:lnTo>
                      <a:pt x="45" y="156"/>
                    </a:lnTo>
                    <a:cubicBezTo>
                      <a:pt x="45" y="156"/>
                      <a:pt x="-1117" y="14662"/>
                      <a:pt x="8374" y="21600"/>
                    </a:cubicBezTo>
                    <a:close/>
                  </a:path>
                </a:pathLst>
              </a:custGeom>
              <a:solidFill>
                <a:srgbClr val="FFAF28">
                  <a:lumMod val="40000"/>
                  <a:lumOff val="6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27" name="Shape 13"/>
              <p:cNvSpPr/>
              <p:nvPr/>
            </p:nvSpPr>
            <p:spPr>
              <a:xfrm>
                <a:off x="1908134" y="2750847"/>
                <a:ext cx="435625" cy="1528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0150"/>
                    </a:moveTo>
                    <a:lnTo>
                      <a:pt x="21432" y="21600"/>
                    </a:lnTo>
                    <a:lnTo>
                      <a:pt x="21600" y="1452"/>
                    </a:lnTo>
                    <a:lnTo>
                      <a:pt x="168" y="0"/>
                    </a:lnTo>
                    <a:cubicBezTo>
                      <a:pt x="168" y="0"/>
                      <a:pt x="0" y="20150"/>
                      <a:pt x="0" y="20150"/>
                    </a:cubicBezTo>
                    <a:close/>
                  </a:path>
                </a:pathLst>
              </a:custGeom>
              <a:solidFill>
                <a:srgbClr val="7D8287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28" name="Shape 14"/>
              <p:cNvSpPr/>
              <p:nvPr/>
            </p:nvSpPr>
            <p:spPr>
              <a:xfrm>
                <a:off x="1360126" y="2149375"/>
                <a:ext cx="1509921" cy="10460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3" h="21402" extrusionOk="0">
                    <a:moveTo>
                      <a:pt x="10971" y="4"/>
                    </a:moveTo>
                    <a:cubicBezTo>
                      <a:pt x="5054" y="-198"/>
                      <a:pt x="143" y="6551"/>
                      <a:pt x="3" y="15079"/>
                    </a:cubicBezTo>
                    <a:cubicBezTo>
                      <a:pt x="-30" y="17061"/>
                      <a:pt x="200" y="18963"/>
                      <a:pt x="644" y="20719"/>
                    </a:cubicBezTo>
                    <a:cubicBezTo>
                      <a:pt x="2297" y="15021"/>
                      <a:pt x="6244" y="11079"/>
                      <a:pt x="10786" y="11234"/>
                    </a:cubicBezTo>
                    <a:cubicBezTo>
                      <a:pt x="15328" y="11390"/>
                      <a:pt x="19140" y="15598"/>
                      <a:pt x="20603" y="21402"/>
                    </a:cubicBezTo>
                    <a:cubicBezTo>
                      <a:pt x="21104" y="19678"/>
                      <a:pt x="21397" y="17795"/>
                      <a:pt x="21430" y="15813"/>
                    </a:cubicBezTo>
                    <a:cubicBezTo>
                      <a:pt x="21570" y="7284"/>
                      <a:pt x="16888" y="206"/>
                      <a:pt x="10971" y="4"/>
                    </a:cubicBezTo>
                    <a:close/>
                  </a:path>
                </a:pathLst>
              </a:custGeom>
              <a:gradFill>
                <a:gsLst>
                  <a:gs pos="23000">
                    <a:srgbClr val="010101"/>
                  </a:gs>
                  <a:gs pos="0">
                    <a:srgbClr val="6491C8">
                      <a:lumMod val="75000"/>
                    </a:srgbClr>
                  </a:gs>
                </a:gsLst>
                <a:lin ang="21594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29" name="Shape 15"/>
              <p:cNvSpPr/>
              <p:nvPr/>
            </p:nvSpPr>
            <p:spPr>
              <a:xfrm>
                <a:off x="2309115" y="2176107"/>
                <a:ext cx="557978" cy="10163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91" h="21600" extrusionOk="0">
                    <a:moveTo>
                      <a:pt x="0" y="11675"/>
                    </a:moveTo>
                    <a:cubicBezTo>
                      <a:pt x="8869" y="13104"/>
                      <a:pt x="15946" y="16828"/>
                      <a:pt x="19060" y="21600"/>
                    </a:cubicBezTo>
                    <a:cubicBezTo>
                      <a:pt x="20407" y="19810"/>
                      <a:pt x="21195" y="17853"/>
                      <a:pt x="21283" y="15794"/>
                    </a:cubicBezTo>
                    <a:cubicBezTo>
                      <a:pt x="21600" y="8350"/>
                      <a:pt x="12763" y="1973"/>
                      <a:pt x="498" y="0"/>
                    </a:cubicBezTo>
                    <a:cubicBezTo>
                      <a:pt x="498" y="0"/>
                      <a:pt x="0" y="11675"/>
                      <a:pt x="0" y="11675"/>
                    </a:cubicBezTo>
                    <a:close/>
                  </a:path>
                </a:pathLst>
              </a:custGeom>
              <a:gradFill>
                <a:gsLst>
                  <a:gs pos="41000">
                    <a:srgbClr val="6491C8">
                      <a:lumMod val="50000"/>
                    </a:srgbClr>
                  </a:gs>
                  <a:gs pos="100000">
                    <a:srgbClr val="6491C8"/>
                  </a:gs>
                </a:gsLst>
                <a:lin ang="12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30" name="Shape 16"/>
              <p:cNvSpPr/>
              <p:nvPr/>
            </p:nvSpPr>
            <p:spPr>
              <a:xfrm>
                <a:off x="1667544" y="612281"/>
                <a:ext cx="933946" cy="22344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37" h="21600" extrusionOk="0">
                    <a:moveTo>
                      <a:pt x="16" y="12406"/>
                    </a:moveTo>
                    <a:cubicBezTo>
                      <a:pt x="-175" y="15845"/>
                      <a:pt x="1353" y="19009"/>
                      <a:pt x="4041" y="21478"/>
                    </a:cubicBezTo>
                    <a:cubicBezTo>
                      <a:pt x="5956" y="21239"/>
                      <a:pt x="7988" y="21119"/>
                      <a:pt x="10089" y="21141"/>
                    </a:cubicBezTo>
                    <a:cubicBezTo>
                      <a:pt x="12190" y="21162"/>
                      <a:pt x="14207" y="21323"/>
                      <a:pt x="16094" y="21600"/>
                    </a:cubicBezTo>
                    <a:cubicBezTo>
                      <a:pt x="19051" y="19189"/>
                      <a:pt x="20930" y="16059"/>
                      <a:pt x="21121" y="12620"/>
                    </a:cubicBezTo>
                    <a:cubicBezTo>
                      <a:pt x="21425" y="7157"/>
                      <a:pt x="17397" y="2384"/>
                      <a:pt x="11265" y="0"/>
                    </a:cubicBezTo>
                    <a:cubicBezTo>
                      <a:pt x="4874" y="2257"/>
                      <a:pt x="320" y="6943"/>
                      <a:pt x="16" y="12406"/>
                    </a:cubicBezTo>
                    <a:close/>
                  </a:path>
                </a:pathLst>
              </a:custGeom>
              <a:gradFill>
                <a:gsLst>
                  <a:gs pos="6000">
                    <a:srgbClr val="7D8287">
                      <a:lumMod val="20000"/>
                      <a:lumOff val="80000"/>
                    </a:srgbClr>
                  </a:gs>
                  <a:gs pos="85000">
                    <a:srgbClr val="7D8287"/>
                  </a:gs>
                </a:gsLst>
                <a:lin ang="108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31" name="Shape 17"/>
              <p:cNvSpPr/>
              <p:nvPr/>
            </p:nvSpPr>
            <p:spPr>
              <a:xfrm>
                <a:off x="2302432" y="1100141"/>
                <a:ext cx="299669" cy="17417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122" h="21600" extrusionOk="0">
                    <a:moveTo>
                      <a:pt x="0" y="21322"/>
                    </a:moveTo>
                    <a:cubicBezTo>
                      <a:pt x="1490" y="21401"/>
                      <a:pt x="2956" y="21493"/>
                      <a:pt x="4390" y="21600"/>
                    </a:cubicBezTo>
                    <a:cubicBezTo>
                      <a:pt x="11856" y="18507"/>
                      <a:pt x="16598" y="14491"/>
                      <a:pt x="17081" y="10080"/>
                    </a:cubicBezTo>
                    <a:cubicBezTo>
                      <a:pt x="17479" y="6443"/>
                      <a:pt x="14927" y="3046"/>
                      <a:pt x="10221" y="190"/>
                    </a:cubicBezTo>
                    <a:lnTo>
                      <a:pt x="7378" y="0"/>
                    </a:lnTo>
                    <a:cubicBezTo>
                      <a:pt x="21600" y="13627"/>
                      <a:pt x="3449" y="20226"/>
                      <a:pt x="0" y="21322"/>
                    </a:cubicBezTo>
                    <a:close/>
                  </a:path>
                </a:pathLst>
              </a:custGeom>
              <a:solidFill>
                <a:srgbClr val="7D8287">
                  <a:alpha val="18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32" name="Shape 18"/>
              <p:cNvSpPr/>
              <p:nvPr/>
            </p:nvSpPr>
            <p:spPr>
              <a:xfrm>
                <a:off x="1787839" y="1126873"/>
                <a:ext cx="740549" cy="1092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6683" extrusionOk="0">
                    <a:moveTo>
                      <a:pt x="670" y="2947"/>
                    </a:moveTo>
                    <a:lnTo>
                      <a:pt x="0" y="12848"/>
                    </a:lnTo>
                    <a:cubicBezTo>
                      <a:pt x="0" y="12848"/>
                      <a:pt x="11667" y="7399"/>
                      <a:pt x="21600" y="16683"/>
                    </a:cubicBezTo>
                    <a:lnTo>
                      <a:pt x="20745" y="5446"/>
                    </a:lnTo>
                    <a:cubicBezTo>
                      <a:pt x="20745" y="5446"/>
                      <a:pt x="7390" y="-4917"/>
                      <a:pt x="670" y="294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33" name="Shape 19"/>
              <p:cNvSpPr/>
              <p:nvPr/>
            </p:nvSpPr>
            <p:spPr>
              <a:xfrm>
                <a:off x="1814571" y="1140239"/>
                <a:ext cx="243010" cy="16711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3750" h="21600" extrusionOk="0">
                    <a:moveTo>
                      <a:pt x="7054" y="21600"/>
                    </a:moveTo>
                    <a:lnTo>
                      <a:pt x="13750" y="21407"/>
                    </a:lnTo>
                    <a:cubicBezTo>
                      <a:pt x="5580" y="7629"/>
                      <a:pt x="12003" y="0"/>
                      <a:pt x="12003" y="0"/>
                    </a:cubicBezTo>
                    <a:lnTo>
                      <a:pt x="5668" y="3"/>
                    </a:lnTo>
                    <a:cubicBezTo>
                      <a:pt x="-7850" y="9592"/>
                      <a:pt x="7054" y="21600"/>
                      <a:pt x="7054" y="21600"/>
                    </a:cubicBezTo>
                    <a:close/>
                  </a:path>
                </a:pathLst>
              </a:custGeom>
              <a:solidFill>
                <a:srgbClr val="FEFEFE">
                  <a:alpha val="3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34" name="Shape 20"/>
              <p:cNvSpPr/>
              <p:nvPr/>
            </p:nvSpPr>
            <p:spPr>
              <a:xfrm>
                <a:off x="1807888" y="612281"/>
                <a:ext cx="688260" cy="5547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0963"/>
                    </a:moveTo>
                    <a:cubicBezTo>
                      <a:pt x="3523" y="20777"/>
                      <a:pt x="7130" y="20722"/>
                      <a:pt x="10809" y="20831"/>
                    </a:cubicBezTo>
                    <a:cubicBezTo>
                      <a:pt x="14488" y="20939"/>
                      <a:pt x="18089" y="21205"/>
                      <a:pt x="21600" y="21600"/>
                    </a:cubicBezTo>
                    <a:cubicBezTo>
                      <a:pt x="19191" y="12473"/>
                      <a:pt x="15592" y="4950"/>
                      <a:pt x="11208" y="0"/>
                    </a:cubicBezTo>
                    <a:cubicBezTo>
                      <a:pt x="6640" y="4686"/>
                      <a:pt x="2756" y="11988"/>
                      <a:pt x="0" y="20963"/>
                    </a:cubicBezTo>
                    <a:close/>
                  </a:path>
                </a:pathLst>
              </a:custGeom>
              <a:gradFill>
                <a:gsLst>
                  <a:gs pos="19000">
                    <a:srgbClr val="FA4655">
                      <a:lumMod val="50000"/>
                    </a:srgbClr>
                  </a:gs>
                  <a:gs pos="77000">
                    <a:srgbClr val="FA4655">
                      <a:lumMod val="75000"/>
                    </a:srgbClr>
                  </a:gs>
                </a:gsLst>
                <a:lin ang="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35" name="Shape 21"/>
              <p:cNvSpPr/>
              <p:nvPr/>
            </p:nvSpPr>
            <p:spPr>
              <a:xfrm>
                <a:off x="2142039" y="2129326"/>
                <a:ext cx="325864" cy="7143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7" y="20086"/>
                    </a:moveTo>
                    <a:cubicBezTo>
                      <a:pt x="6172" y="20249"/>
                      <a:pt x="15738" y="21600"/>
                      <a:pt x="15738" y="21600"/>
                    </a:cubicBezTo>
                    <a:lnTo>
                      <a:pt x="21600" y="15490"/>
                    </a:lnTo>
                    <a:cubicBezTo>
                      <a:pt x="14863" y="5064"/>
                      <a:pt x="0" y="0"/>
                      <a:pt x="0" y="0"/>
                    </a:cubicBezTo>
                    <a:cubicBezTo>
                      <a:pt x="0" y="0"/>
                      <a:pt x="2157" y="20086"/>
                      <a:pt x="2157" y="20086"/>
                    </a:cubicBezTo>
                    <a:close/>
                  </a:path>
                </a:pathLst>
              </a:custGeom>
              <a:solidFill>
                <a:srgbClr val="010101">
                  <a:alpha val="1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36" name="Shape 22"/>
              <p:cNvSpPr/>
              <p:nvPr/>
            </p:nvSpPr>
            <p:spPr>
              <a:xfrm>
                <a:off x="2035111" y="2102594"/>
                <a:ext cx="200191" cy="10771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1" h="21600" extrusionOk="0">
                    <a:moveTo>
                      <a:pt x="1" y="10807"/>
                    </a:moveTo>
                    <a:cubicBezTo>
                      <a:pt x="92" y="15522"/>
                      <a:pt x="4526" y="19600"/>
                      <a:pt x="10919" y="21600"/>
                    </a:cubicBezTo>
                    <a:cubicBezTo>
                      <a:pt x="17231" y="19592"/>
                      <a:pt x="21510" y="15507"/>
                      <a:pt x="21419" y="10793"/>
                    </a:cubicBezTo>
                    <a:cubicBezTo>
                      <a:pt x="21328" y="6079"/>
                      <a:pt x="16888" y="1999"/>
                      <a:pt x="10501" y="0"/>
                    </a:cubicBezTo>
                    <a:cubicBezTo>
                      <a:pt x="4186" y="2008"/>
                      <a:pt x="-90" y="6093"/>
                      <a:pt x="1" y="108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6491C8">
                      <a:lumMod val="50000"/>
                    </a:srgbClr>
                  </a:gs>
                  <a:gs pos="100000">
                    <a:srgbClr val="6491C8"/>
                  </a:gs>
                </a:gsLst>
                <a:lin ang="54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37" name="Shape 23"/>
              <p:cNvSpPr/>
              <p:nvPr/>
            </p:nvSpPr>
            <p:spPr>
              <a:xfrm>
                <a:off x="2128673" y="2102594"/>
                <a:ext cx="104748" cy="10771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0" h="21600" extrusionOk="0">
                    <a:moveTo>
                      <a:pt x="794" y="21501"/>
                    </a:moveTo>
                    <a:cubicBezTo>
                      <a:pt x="988" y="21533"/>
                      <a:pt x="1164" y="21569"/>
                      <a:pt x="1351" y="21600"/>
                    </a:cubicBezTo>
                    <a:cubicBezTo>
                      <a:pt x="13419" y="19592"/>
                      <a:pt x="21600" y="15507"/>
                      <a:pt x="21427" y="10793"/>
                    </a:cubicBezTo>
                    <a:cubicBezTo>
                      <a:pt x="21252" y="6079"/>
                      <a:pt x="12764" y="1999"/>
                      <a:pt x="551" y="0"/>
                    </a:cubicBezTo>
                    <a:cubicBezTo>
                      <a:pt x="370" y="31"/>
                      <a:pt x="190" y="68"/>
                      <a:pt x="0" y="98"/>
                    </a:cubicBezTo>
                    <a:cubicBezTo>
                      <a:pt x="0" y="98"/>
                      <a:pt x="794" y="21501"/>
                      <a:pt x="794" y="21501"/>
                    </a:cubicBezTo>
                    <a:close/>
                  </a:path>
                </a:pathLst>
              </a:custGeom>
              <a:gradFill>
                <a:gsLst>
                  <a:gs pos="0">
                    <a:srgbClr val="010101">
                      <a:alpha val="30000"/>
                    </a:srgbClr>
                  </a:gs>
                  <a:gs pos="89000">
                    <a:srgbClr val="FEFEFE">
                      <a:alpha val="0"/>
                    </a:srgbClr>
                  </a:gs>
                </a:gsLst>
                <a:lin ang="54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38" name="Shape 24"/>
              <p:cNvSpPr/>
              <p:nvPr/>
            </p:nvSpPr>
            <p:spPr>
              <a:xfrm>
                <a:off x="1921499" y="1420926"/>
                <a:ext cx="524182" cy="5241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7" h="21326" extrusionOk="0">
                    <a:moveTo>
                      <a:pt x="10917" y="3"/>
                    </a:moveTo>
                    <a:cubicBezTo>
                      <a:pt x="5039" y="-137"/>
                      <a:pt x="143" y="4531"/>
                      <a:pt x="3" y="10409"/>
                    </a:cubicBezTo>
                    <a:cubicBezTo>
                      <a:pt x="-136" y="16288"/>
                      <a:pt x="4533" y="21183"/>
                      <a:pt x="10411" y="21323"/>
                    </a:cubicBezTo>
                    <a:cubicBezTo>
                      <a:pt x="16289" y="21463"/>
                      <a:pt x="21185" y="16796"/>
                      <a:pt x="21324" y="10916"/>
                    </a:cubicBezTo>
                    <a:cubicBezTo>
                      <a:pt x="21464" y="5037"/>
                      <a:pt x="16795" y="143"/>
                      <a:pt x="10917" y="3"/>
                    </a:cubicBezTo>
                    <a:close/>
                  </a:path>
                </a:pathLst>
              </a:custGeom>
              <a:solidFill>
                <a:srgbClr val="010101">
                  <a:alpha val="1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39" name="Shape 25"/>
              <p:cNvSpPr/>
              <p:nvPr/>
            </p:nvSpPr>
            <p:spPr>
              <a:xfrm>
                <a:off x="1881401" y="1380828"/>
                <a:ext cx="524182" cy="5241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7" h="21326" extrusionOk="0">
                    <a:moveTo>
                      <a:pt x="10917" y="3"/>
                    </a:moveTo>
                    <a:cubicBezTo>
                      <a:pt x="5039" y="-137"/>
                      <a:pt x="143" y="4531"/>
                      <a:pt x="3" y="10409"/>
                    </a:cubicBezTo>
                    <a:cubicBezTo>
                      <a:pt x="-136" y="16288"/>
                      <a:pt x="4533" y="21183"/>
                      <a:pt x="10411" y="21323"/>
                    </a:cubicBezTo>
                    <a:cubicBezTo>
                      <a:pt x="16289" y="21463"/>
                      <a:pt x="21185" y="16796"/>
                      <a:pt x="21324" y="10916"/>
                    </a:cubicBezTo>
                    <a:cubicBezTo>
                      <a:pt x="21464" y="5037"/>
                      <a:pt x="16795" y="143"/>
                      <a:pt x="10917" y="3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40" name="Shape 26"/>
              <p:cNvSpPr/>
              <p:nvPr/>
            </p:nvSpPr>
            <p:spPr>
              <a:xfrm>
                <a:off x="1961598" y="1461024"/>
                <a:ext cx="364273" cy="36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8" h="21326" extrusionOk="0">
                    <a:moveTo>
                      <a:pt x="10918" y="3"/>
                    </a:moveTo>
                    <a:cubicBezTo>
                      <a:pt x="5039" y="-138"/>
                      <a:pt x="143" y="4531"/>
                      <a:pt x="3" y="10409"/>
                    </a:cubicBezTo>
                    <a:cubicBezTo>
                      <a:pt x="-136" y="16291"/>
                      <a:pt x="4532" y="21183"/>
                      <a:pt x="10411" y="21323"/>
                    </a:cubicBezTo>
                    <a:cubicBezTo>
                      <a:pt x="16288" y="21462"/>
                      <a:pt x="21185" y="16797"/>
                      <a:pt x="21324" y="10915"/>
                    </a:cubicBezTo>
                    <a:cubicBezTo>
                      <a:pt x="21464" y="5038"/>
                      <a:pt x="16794" y="142"/>
                      <a:pt x="10918" y="3"/>
                    </a:cubicBezTo>
                    <a:close/>
                  </a:path>
                </a:pathLst>
              </a:custGeom>
              <a:solidFill>
                <a:srgbClr val="3CBEB4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41" name="Shape 27"/>
              <p:cNvSpPr/>
              <p:nvPr/>
            </p:nvSpPr>
            <p:spPr>
              <a:xfrm>
                <a:off x="1914817" y="612281"/>
                <a:ext cx="251795" cy="5332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03" y="21591"/>
                    </a:moveTo>
                    <a:cubicBezTo>
                      <a:pt x="12076" y="10772"/>
                      <a:pt x="21600" y="0"/>
                      <a:pt x="21600" y="0"/>
                    </a:cubicBezTo>
                    <a:cubicBezTo>
                      <a:pt x="5077" y="9362"/>
                      <a:pt x="0" y="21600"/>
                      <a:pt x="0" y="21600"/>
                    </a:cubicBezTo>
                    <a:cubicBezTo>
                      <a:pt x="0" y="21600"/>
                      <a:pt x="9603" y="21591"/>
                      <a:pt x="9603" y="21591"/>
                    </a:cubicBezTo>
                    <a:close/>
                  </a:path>
                </a:pathLst>
              </a:custGeom>
              <a:solidFill>
                <a:srgbClr val="FEFEFE">
                  <a:alpha val="3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42" name="Shape 28"/>
              <p:cNvSpPr/>
              <p:nvPr/>
            </p:nvSpPr>
            <p:spPr>
              <a:xfrm>
                <a:off x="2061843" y="1547904"/>
                <a:ext cx="261019" cy="2756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4" h="21419" extrusionOk="0">
                    <a:moveTo>
                      <a:pt x="0" y="20019"/>
                    </a:moveTo>
                    <a:cubicBezTo>
                      <a:pt x="1867" y="20867"/>
                      <a:pt x="3948" y="21366"/>
                      <a:pt x="6152" y="21415"/>
                    </a:cubicBezTo>
                    <a:cubicBezTo>
                      <a:pt x="14434" y="21600"/>
                      <a:pt x="21334" y="15408"/>
                      <a:pt x="21530" y="7601"/>
                    </a:cubicBezTo>
                    <a:cubicBezTo>
                      <a:pt x="21600" y="4827"/>
                      <a:pt x="20809" y="2220"/>
                      <a:pt x="19393" y="0"/>
                    </a:cubicBezTo>
                    <a:cubicBezTo>
                      <a:pt x="19113" y="197"/>
                      <a:pt x="18832" y="390"/>
                      <a:pt x="18554" y="589"/>
                    </a:cubicBezTo>
                    <a:cubicBezTo>
                      <a:pt x="11854" y="5388"/>
                      <a:pt x="3409" y="12047"/>
                      <a:pt x="0" y="20019"/>
                    </a:cubicBezTo>
                    <a:close/>
                  </a:path>
                </a:pathLst>
              </a:custGeom>
              <a:solidFill>
                <a:srgbClr val="3CBEB4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208" name="Group 165"/>
            <p:cNvGrpSpPr/>
            <p:nvPr/>
          </p:nvGrpSpPr>
          <p:grpSpPr>
            <a:xfrm>
              <a:off x="6600369" y="2594473"/>
              <a:ext cx="184476" cy="282512"/>
              <a:chOff x="7613144" y="309323"/>
              <a:chExt cx="2048123" cy="3136560"/>
            </a:xfrm>
          </p:grpSpPr>
          <p:sp>
            <p:nvSpPr>
              <p:cNvPr id="219" name="Shape 31"/>
              <p:cNvSpPr/>
              <p:nvPr/>
            </p:nvSpPr>
            <p:spPr>
              <a:xfrm>
                <a:off x="7613144" y="309340"/>
                <a:ext cx="2048123" cy="23524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666" h="21238" extrusionOk="0">
                    <a:moveTo>
                      <a:pt x="223" y="5069"/>
                    </a:moveTo>
                    <a:cubicBezTo>
                      <a:pt x="1130" y="-362"/>
                      <a:pt x="9333" y="6"/>
                      <a:pt x="9333" y="6"/>
                    </a:cubicBezTo>
                    <a:cubicBezTo>
                      <a:pt x="9333" y="6"/>
                      <a:pt x="17536" y="-362"/>
                      <a:pt x="18443" y="5069"/>
                    </a:cubicBezTo>
                    <a:cubicBezTo>
                      <a:pt x="20133" y="13725"/>
                      <a:pt x="11682" y="21238"/>
                      <a:pt x="11682" y="21238"/>
                    </a:cubicBezTo>
                    <a:lnTo>
                      <a:pt x="9333" y="21238"/>
                    </a:lnTo>
                    <a:lnTo>
                      <a:pt x="6984" y="21238"/>
                    </a:lnTo>
                    <a:cubicBezTo>
                      <a:pt x="6984" y="21238"/>
                      <a:pt x="-1467" y="13725"/>
                      <a:pt x="223" y="5069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20" name="Freeform 183"/>
              <p:cNvSpPr/>
              <p:nvPr/>
            </p:nvSpPr>
            <p:spPr>
              <a:xfrm>
                <a:off x="7833671" y="309323"/>
                <a:ext cx="1608139" cy="2352462"/>
              </a:xfrm>
              <a:custGeom>
                <a:avLst/>
                <a:gdLst>
                  <a:gd name="connsiteX0" fmla="*/ 779678 w 1608139"/>
                  <a:gd name="connsiteY0" fmla="*/ 125 h 2352462"/>
                  <a:gd name="connsiteX1" fmla="*/ 799051 w 1608139"/>
                  <a:gd name="connsiteY1" fmla="*/ 452 h 2352462"/>
                  <a:gd name="connsiteX2" fmla="*/ 807282 w 1608139"/>
                  <a:gd name="connsiteY2" fmla="*/ 125 h 2352462"/>
                  <a:gd name="connsiteX3" fmla="*/ 812284 w 1608139"/>
                  <a:gd name="connsiteY3" fmla="*/ 234 h 2352462"/>
                  <a:gd name="connsiteX4" fmla="*/ 825781 w 1608139"/>
                  <a:gd name="connsiteY4" fmla="*/ 125 h 2352462"/>
                  <a:gd name="connsiteX5" fmla="*/ 813078 w 1608139"/>
                  <a:gd name="connsiteY5" fmla="*/ 234 h 2352462"/>
                  <a:gd name="connsiteX6" fmla="*/ 1047143 w 1608139"/>
                  <a:gd name="connsiteY6" fmla="*/ 561444 h 2352462"/>
                  <a:gd name="connsiteX7" fmla="*/ 863098 w 1608139"/>
                  <a:gd name="connsiteY7" fmla="*/ 2352458 h 2352462"/>
                  <a:gd name="connsiteX8" fmla="*/ 815460 w 1608139"/>
                  <a:gd name="connsiteY8" fmla="*/ 2352458 h 2352462"/>
                  <a:gd name="connsiteX9" fmla="*/ 799156 w 1608139"/>
                  <a:gd name="connsiteY9" fmla="*/ 2352458 h 2352462"/>
                  <a:gd name="connsiteX10" fmla="*/ 751571 w 1608139"/>
                  <a:gd name="connsiteY10" fmla="*/ 2352458 h 2352462"/>
                  <a:gd name="connsiteX11" fmla="*/ 567447 w 1608139"/>
                  <a:gd name="connsiteY11" fmla="*/ 561444 h 2352462"/>
                  <a:gd name="connsiteX12" fmla="*/ 798627 w 1608139"/>
                  <a:gd name="connsiteY12" fmla="*/ 452 h 2352462"/>
                  <a:gd name="connsiteX13" fmla="*/ 779678 w 1608139"/>
                  <a:gd name="connsiteY13" fmla="*/ 125 h 2352462"/>
                  <a:gd name="connsiteX14" fmla="*/ 828707 w 1608139"/>
                  <a:gd name="connsiteY14" fmla="*/ 15 h 2352462"/>
                  <a:gd name="connsiteX15" fmla="*/ 1588926 w 1608139"/>
                  <a:gd name="connsiteY15" fmla="*/ 561408 h 2352462"/>
                  <a:gd name="connsiteX16" fmla="*/ 1007715 w 1608139"/>
                  <a:gd name="connsiteY16" fmla="*/ 2352462 h 2352462"/>
                  <a:gd name="connsiteX17" fmla="*/ 951539 w 1608139"/>
                  <a:gd name="connsiteY17" fmla="*/ 2352462 h 2352462"/>
                  <a:gd name="connsiteX18" fmla="*/ 1371097 w 1608139"/>
                  <a:gd name="connsiteY18" fmla="*/ 561408 h 2352462"/>
                  <a:gd name="connsiteX19" fmla="*/ 828707 w 1608139"/>
                  <a:gd name="connsiteY19" fmla="*/ 15 h 2352462"/>
                  <a:gd name="connsiteX20" fmla="*/ 779336 w 1608139"/>
                  <a:gd name="connsiteY20" fmla="*/ 15 h 2352462"/>
                  <a:gd name="connsiteX21" fmla="*/ 237054 w 1608139"/>
                  <a:gd name="connsiteY21" fmla="*/ 561408 h 2352462"/>
                  <a:gd name="connsiteX22" fmla="*/ 656602 w 1608139"/>
                  <a:gd name="connsiteY22" fmla="*/ 2352462 h 2352462"/>
                  <a:gd name="connsiteX23" fmla="*/ 600392 w 1608139"/>
                  <a:gd name="connsiteY23" fmla="*/ 2352462 h 2352462"/>
                  <a:gd name="connsiteX24" fmla="*/ 19210 w 1608139"/>
                  <a:gd name="connsiteY24" fmla="*/ 561408 h 2352462"/>
                  <a:gd name="connsiteX25" fmla="*/ 779336 w 1608139"/>
                  <a:gd name="connsiteY25" fmla="*/ 15 h 2352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08139" h="2352462">
                    <a:moveTo>
                      <a:pt x="779678" y="125"/>
                    </a:moveTo>
                    <a:cubicBezTo>
                      <a:pt x="788941" y="16"/>
                      <a:pt x="795345" y="234"/>
                      <a:pt x="799051" y="452"/>
                    </a:cubicBezTo>
                    <a:cubicBezTo>
                      <a:pt x="802200" y="125"/>
                      <a:pt x="804979" y="125"/>
                      <a:pt x="807282" y="125"/>
                    </a:cubicBezTo>
                    <a:cubicBezTo>
                      <a:pt x="808764" y="125"/>
                      <a:pt x="810457" y="125"/>
                      <a:pt x="812284" y="234"/>
                    </a:cubicBezTo>
                    <a:cubicBezTo>
                      <a:pt x="815936" y="125"/>
                      <a:pt x="820223" y="16"/>
                      <a:pt x="825781" y="125"/>
                    </a:cubicBezTo>
                    <a:cubicBezTo>
                      <a:pt x="820620" y="125"/>
                      <a:pt x="816598" y="234"/>
                      <a:pt x="813078" y="234"/>
                    </a:cubicBezTo>
                    <a:cubicBezTo>
                      <a:pt x="862119" y="3066"/>
                      <a:pt x="1026155" y="50659"/>
                      <a:pt x="1047143" y="561444"/>
                    </a:cubicBezTo>
                    <a:cubicBezTo>
                      <a:pt x="1093114" y="1520282"/>
                      <a:pt x="863098" y="2352458"/>
                      <a:pt x="863098" y="2352458"/>
                    </a:cubicBezTo>
                    <a:lnTo>
                      <a:pt x="815460" y="2352458"/>
                    </a:lnTo>
                    <a:lnTo>
                      <a:pt x="799156" y="2352458"/>
                    </a:lnTo>
                    <a:lnTo>
                      <a:pt x="751571" y="2352458"/>
                    </a:lnTo>
                    <a:cubicBezTo>
                      <a:pt x="751571" y="2352458"/>
                      <a:pt x="521449" y="1520282"/>
                      <a:pt x="567447" y="561444"/>
                    </a:cubicBezTo>
                    <a:cubicBezTo>
                      <a:pt x="588064" y="60243"/>
                      <a:pt x="746357" y="5026"/>
                      <a:pt x="798627" y="452"/>
                    </a:cubicBezTo>
                    <a:cubicBezTo>
                      <a:pt x="794843" y="343"/>
                      <a:pt x="788623" y="125"/>
                      <a:pt x="779678" y="125"/>
                    </a:cubicBezTo>
                    <a:close/>
                    <a:moveTo>
                      <a:pt x="828707" y="15"/>
                    </a:moveTo>
                    <a:cubicBezTo>
                      <a:pt x="950785" y="-748"/>
                      <a:pt x="1519377" y="24854"/>
                      <a:pt x="1588926" y="561408"/>
                    </a:cubicBezTo>
                    <a:cubicBezTo>
                      <a:pt x="1734228" y="1520232"/>
                      <a:pt x="1007715" y="2352462"/>
                      <a:pt x="1007715" y="2352462"/>
                    </a:cubicBezTo>
                    <a:lnTo>
                      <a:pt x="951539" y="2352462"/>
                    </a:lnTo>
                    <a:cubicBezTo>
                      <a:pt x="951539" y="2352462"/>
                      <a:pt x="1475987" y="1520232"/>
                      <a:pt x="1371097" y="561408"/>
                    </a:cubicBezTo>
                    <a:cubicBezTo>
                      <a:pt x="1321965" y="36838"/>
                      <a:pt x="928608" y="669"/>
                      <a:pt x="828707" y="15"/>
                    </a:cubicBezTo>
                    <a:close/>
                    <a:moveTo>
                      <a:pt x="779336" y="15"/>
                    </a:moveTo>
                    <a:cubicBezTo>
                      <a:pt x="679447" y="669"/>
                      <a:pt x="286139" y="36838"/>
                      <a:pt x="237054" y="561408"/>
                    </a:cubicBezTo>
                    <a:cubicBezTo>
                      <a:pt x="132177" y="1520232"/>
                      <a:pt x="656602" y="2352462"/>
                      <a:pt x="656602" y="2352462"/>
                    </a:cubicBezTo>
                    <a:lnTo>
                      <a:pt x="600392" y="2352462"/>
                    </a:lnTo>
                    <a:cubicBezTo>
                      <a:pt x="600392" y="2352462"/>
                      <a:pt x="-126075" y="1520232"/>
                      <a:pt x="19210" y="561408"/>
                    </a:cubicBezTo>
                    <a:cubicBezTo>
                      <a:pt x="88709" y="24854"/>
                      <a:pt x="657273" y="-748"/>
                      <a:pt x="779336" y="15"/>
                    </a:cubicBezTo>
                    <a:close/>
                  </a:path>
                </a:pathLst>
              </a:custGeom>
              <a:solidFill>
                <a:srgbClr val="14B4EB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21" name="Shape 35"/>
              <p:cNvSpPr/>
              <p:nvPr/>
            </p:nvSpPr>
            <p:spPr>
              <a:xfrm>
                <a:off x="7987393" y="309340"/>
                <a:ext cx="1295191" cy="2643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10357" y="5"/>
                    </a:moveTo>
                    <a:cubicBezTo>
                      <a:pt x="10516" y="-3"/>
                      <a:pt x="10629" y="13"/>
                      <a:pt x="10692" y="29"/>
                    </a:cubicBezTo>
                    <a:cubicBezTo>
                      <a:pt x="10745" y="9"/>
                      <a:pt x="10791" y="1"/>
                      <a:pt x="10831" y="5"/>
                    </a:cubicBezTo>
                    <a:cubicBezTo>
                      <a:pt x="10855" y="1"/>
                      <a:pt x="10885" y="5"/>
                      <a:pt x="10916" y="13"/>
                    </a:cubicBezTo>
                    <a:cubicBezTo>
                      <a:pt x="10978" y="5"/>
                      <a:pt x="11057" y="-1"/>
                      <a:pt x="11153" y="5"/>
                    </a:cubicBezTo>
                    <a:cubicBezTo>
                      <a:pt x="11192" y="5"/>
                      <a:pt x="11227" y="-1"/>
                      <a:pt x="11271" y="1"/>
                    </a:cubicBezTo>
                    <a:cubicBezTo>
                      <a:pt x="12827" y="-25"/>
                      <a:pt x="17614" y="739"/>
                      <a:pt x="21600" y="10195"/>
                    </a:cubicBezTo>
                    <a:cubicBezTo>
                      <a:pt x="19539" y="16967"/>
                      <a:pt x="15490" y="21575"/>
                      <a:pt x="10831" y="21575"/>
                    </a:cubicBezTo>
                    <a:cubicBezTo>
                      <a:pt x="6123" y="21575"/>
                      <a:pt x="2041" y="16875"/>
                      <a:pt x="0" y="9991"/>
                    </a:cubicBezTo>
                    <a:cubicBezTo>
                      <a:pt x="3968" y="735"/>
                      <a:pt x="8694" y="-25"/>
                      <a:pt x="10239" y="1"/>
                    </a:cubicBezTo>
                    <a:cubicBezTo>
                      <a:pt x="10283" y="-1"/>
                      <a:pt x="10318" y="5"/>
                      <a:pt x="10357" y="5"/>
                    </a:cubicBezTo>
                    <a:close/>
                  </a:path>
                </a:pathLst>
              </a:custGeom>
              <a:solidFill>
                <a:srgbClr val="FEFEFE">
                  <a:alpha val="2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22" name="Freeform 185"/>
              <p:cNvSpPr/>
              <p:nvPr/>
            </p:nvSpPr>
            <p:spPr>
              <a:xfrm>
                <a:off x="8301495" y="2999119"/>
                <a:ext cx="665739" cy="446764"/>
              </a:xfrm>
              <a:custGeom>
                <a:avLst/>
                <a:gdLst>
                  <a:gd name="connsiteX0" fmla="*/ 484383 w 665739"/>
                  <a:gd name="connsiteY0" fmla="*/ 0 h 446764"/>
                  <a:gd name="connsiteX1" fmla="*/ 544852 w 665739"/>
                  <a:gd name="connsiteY1" fmla="*/ 0 h 446764"/>
                  <a:gd name="connsiteX2" fmla="*/ 605270 w 665739"/>
                  <a:gd name="connsiteY2" fmla="*/ 0 h 446764"/>
                  <a:gd name="connsiteX3" fmla="*/ 665739 w 665739"/>
                  <a:gd name="connsiteY3" fmla="*/ 0 h 446764"/>
                  <a:gd name="connsiteX4" fmla="*/ 665739 w 665739"/>
                  <a:gd name="connsiteY4" fmla="*/ 446764 h 446764"/>
                  <a:gd name="connsiteX5" fmla="*/ 605270 w 665739"/>
                  <a:gd name="connsiteY5" fmla="*/ 446764 h 446764"/>
                  <a:gd name="connsiteX6" fmla="*/ 544852 w 665739"/>
                  <a:gd name="connsiteY6" fmla="*/ 446764 h 446764"/>
                  <a:gd name="connsiteX7" fmla="*/ 484383 w 665739"/>
                  <a:gd name="connsiteY7" fmla="*/ 446764 h 446764"/>
                  <a:gd name="connsiteX8" fmla="*/ 240317 w 665739"/>
                  <a:gd name="connsiteY8" fmla="*/ 0 h 446764"/>
                  <a:gd name="connsiteX9" fmla="*/ 301054 w 665739"/>
                  <a:gd name="connsiteY9" fmla="*/ 0 h 446764"/>
                  <a:gd name="connsiteX10" fmla="*/ 361746 w 665739"/>
                  <a:gd name="connsiteY10" fmla="*/ 0 h 446764"/>
                  <a:gd name="connsiteX11" fmla="*/ 361746 w 665739"/>
                  <a:gd name="connsiteY11" fmla="*/ 446764 h 446764"/>
                  <a:gd name="connsiteX12" fmla="*/ 301054 w 665739"/>
                  <a:gd name="connsiteY12" fmla="*/ 446764 h 446764"/>
                  <a:gd name="connsiteX13" fmla="*/ 240317 w 665739"/>
                  <a:gd name="connsiteY13" fmla="*/ 446764 h 446764"/>
                  <a:gd name="connsiteX14" fmla="*/ 0 w 665739"/>
                  <a:gd name="connsiteY14" fmla="*/ 0 h 446764"/>
                  <a:gd name="connsiteX15" fmla="*/ 60423 w 665739"/>
                  <a:gd name="connsiteY15" fmla="*/ 0 h 446764"/>
                  <a:gd name="connsiteX16" fmla="*/ 120891 w 665739"/>
                  <a:gd name="connsiteY16" fmla="*/ 0 h 446764"/>
                  <a:gd name="connsiteX17" fmla="*/ 120891 w 665739"/>
                  <a:gd name="connsiteY17" fmla="*/ 446764 h 446764"/>
                  <a:gd name="connsiteX18" fmla="*/ 60423 w 665739"/>
                  <a:gd name="connsiteY18" fmla="*/ 446764 h 446764"/>
                  <a:gd name="connsiteX19" fmla="*/ 0 w 665739"/>
                  <a:gd name="connsiteY19" fmla="*/ 446764 h 4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65739" h="446764">
                    <a:moveTo>
                      <a:pt x="484383" y="0"/>
                    </a:moveTo>
                    <a:lnTo>
                      <a:pt x="544852" y="0"/>
                    </a:lnTo>
                    <a:lnTo>
                      <a:pt x="605270" y="0"/>
                    </a:lnTo>
                    <a:cubicBezTo>
                      <a:pt x="605270" y="0"/>
                      <a:pt x="665739" y="0"/>
                      <a:pt x="665739" y="0"/>
                    </a:cubicBezTo>
                    <a:lnTo>
                      <a:pt x="665739" y="446764"/>
                    </a:lnTo>
                    <a:lnTo>
                      <a:pt x="605270" y="446764"/>
                    </a:lnTo>
                    <a:lnTo>
                      <a:pt x="544852" y="446764"/>
                    </a:lnTo>
                    <a:lnTo>
                      <a:pt x="484383" y="446764"/>
                    </a:lnTo>
                    <a:close/>
                    <a:moveTo>
                      <a:pt x="240317" y="0"/>
                    </a:moveTo>
                    <a:lnTo>
                      <a:pt x="301054" y="0"/>
                    </a:lnTo>
                    <a:cubicBezTo>
                      <a:pt x="301054" y="0"/>
                      <a:pt x="361746" y="0"/>
                      <a:pt x="361746" y="0"/>
                    </a:cubicBezTo>
                    <a:lnTo>
                      <a:pt x="361746" y="446764"/>
                    </a:lnTo>
                    <a:lnTo>
                      <a:pt x="301054" y="446764"/>
                    </a:lnTo>
                    <a:lnTo>
                      <a:pt x="240317" y="446764"/>
                    </a:lnTo>
                    <a:close/>
                    <a:moveTo>
                      <a:pt x="0" y="0"/>
                    </a:moveTo>
                    <a:lnTo>
                      <a:pt x="60423" y="0"/>
                    </a:lnTo>
                    <a:cubicBezTo>
                      <a:pt x="60423" y="0"/>
                      <a:pt x="120891" y="0"/>
                      <a:pt x="120891" y="0"/>
                    </a:cubicBezTo>
                    <a:lnTo>
                      <a:pt x="120891" y="446764"/>
                    </a:lnTo>
                    <a:lnTo>
                      <a:pt x="60423" y="446764"/>
                    </a:lnTo>
                    <a:lnTo>
                      <a:pt x="0" y="446764"/>
                    </a:lnTo>
                    <a:close/>
                  </a:path>
                </a:pathLst>
              </a:custGeom>
              <a:solidFill>
                <a:srgbClr val="14B4EB">
                  <a:lumMod val="50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23" name="Freeform 186"/>
              <p:cNvSpPr/>
              <p:nvPr/>
            </p:nvSpPr>
            <p:spPr>
              <a:xfrm>
                <a:off x="8254714" y="2661761"/>
                <a:ext cx="761552" cy="782434"/>
              </a:xfrm>
              <a:custGeom>
                <a:avLst/>
                <a:gdLst>
                  <a:gd name="connsiteX0" fmla="*/ 149226 w 761552"/>
                  <a:gd name="connsiteY0" fmla="*/ 33249 h 782434"/>
                  <a:gd name="connsiteX1" fmla="*/ 149226 w 761552"/>
                  <a:gd name="connsiteY1" fmla="*/ 240589 h 782434"/>
                  <a:gd name="connsiteX2" fmla="*/ 621520 w 761552"/>
                  <a:gd name="connsiteY2" fmla="*/ 240589 h 782434"/>
                  <a:gd name="connsiteX3" fmla="*/ 621520 w 761552"/>
                  <a:gd name="connsiteY3" fmla="*/ 226494 h 782434"/>
                  <a:gd name="connsiteX4" fmla="*/ 621520 w 761552"/>
                  <a:gd name="connsiteY4" fmla="*/ 51757 h 782434"/>
                  <a:gd name="connsiteX5" fmla="*/ 621520 w 761552"/>
                  <a:gd name="connsiteY5" fmla="*/ 33249 h 782434"/>
                  <a:gd name="connsiteX6" fmla="*/ 126977 w 761552"/>
                  <a:gd name="connsiteY6" fmla="*/ 0 h 782434"/>
                  <a:gd name="connsiteX7" fmla="*/ 149226 w 761552"/>
                  <a:gd name="connsiteY7" fmla="*/ 0 h 782434"/>
                  <a:gd name="connsiteX8" fmla="*/ 621520 w 761552"/>
                  <a:gd name="connsiteY8" fmla="*/ 0 h 782434"/>
                  <a:gd name="connsiteX9" fmla="*/ 637291 w 761552"/>
                  <a:gd name="connsiteY9" fmla="*/ 0 h 782434"/>
                  <a:gd name="connsiteX10" fmla="*/ 643764 w 761552"/>
                  <a:gd name="connsiteY10" fmla="*/ 0 h 782434"/>
                  <a:gd name="connsiteX11" fmla="*/ 643764 w 761552"/>
                  <a:gd name="connsiteY11" fmla="*/ 240589 h 782434"/>
                  <a:gd name="connsiteX12" fmla="*/ 711910 w 761552"/>
                  <a:gd name="connsiteY12" fmla="*/ 240589 h 782434"/>
                  <a:gd name="connsiteX13" fmla="*/ 761552 w 761552"/>
                  <a:gd name="connsiteY13" fmla="*/ 290208 h 782434"/>
                  <a:gd name="connsiteX14" fmla="*/ 711910 w 761552"/>
                  <a:gd name="connsiteY14" fmla="*/ 339902 h 782434"/>
                  <a:gd name="connsiteX15" fmla="*/ 530548 w 761552"/>
                  <a:gd name="connsiteY15" fmla="*/ 339902 h 782434"/>
                  <a:gd name="connsiteX16" fmla="*/ 530548 w 761552"/>
                  <a:gd name="connsiteY16" fmla="*/ 782434 h 782434"/>
                  <a:gd name="connsiteX17" fmla="*/ 470117 w 761552"/>
                  <a:gd name="connsiteY17" fmla="*/ 782434 h 782434"/>
                  <a:gd name="connsiteX18" fmla="*/ 409651 w 761552"/>
                  <a:gd name="connsiteY18" fmla="*/ 782434 h 782434"/>
                  <a:gd name="connsiteX19" fmla="*/ 409651 w 761552"/>
                  <a:gd name="connsiteY19" fmla="*/ 339902 h 782434"/>
                  <a:gd name="connsiteX20" fmla="*/ 288790 w 761552"/>
                  <a:gd name="connsiteY20" fmla="*/ 339902 h 782434"/>
                  <a:gd name="connsiteX21" fmla="*/ 288790 w 761552"/>
                  <a:gd name="connsiteY21" fmla="*/ 782434 h 782434"/>
                  <a:gd name="connsiteX22" fmla="*/ 228360 w 761552"/>
                  <a:gd name="connsiteY22" fmla="*/ 782434 h 782434"/>
                  <a:gd name="connsiteX23" fmla="*/ 167929 w 761552"/>
                  <a:gd name="connsiteY23" fmla="*/ 782434 h 782434"/>
                  <a:gd name="connsiteX24" fmla="*/ 167929 w 761552"/>
                  <a:gd name="connsiteY24" fmla="*/ 339902 h 782434"/>
                  <a:gd name="connsiteX25" fmla="*/ 49677 w 761552"/>
                  <a:gd name="connsiteY25" fmla="*/ 339902 h 782434"/>
                  <a:gd name="connsiteX26" fmla="*/ 0 w 761552"/>
                  <a:gd name="connsiteY26" fmla="*/ 290208 h 782434"/>
                  <a:gd name="connsiteX27" fmla="*/ 49677 w 761552"/>
                  <a:gd name="connsiteY27" fmla="*/ 240589 h 782434"/>
                  <a:gd name="connsiteX28" fmla="*/ 126977 w 761552"/>
                  <a:gd name="connsiteY28" fmla="*/ 240589 h 782434"/>
                  <a:gd name="connsiteX29" fmla="*/ 126977 w 761552"/>
                  <a:gd name="connsiteY29" fmla="*/ 226494 h 782434"/>
                  <a:gd name="connsiteX30" fmla="*/ 126977 w 761552"/>
                  <a:gd name="connsiteY30" fmla="*/ 41943 h 782434"/>
                  <a:gd name="connsiteX31" fmla="*/ 126977 w 761552"/>
                  <a:gd name="connsiteY31" fmla="*/ 33249 h 782434"/>
                  <a:gd name="connsiteX32" fmla="*/ 126977 w 761552"/>
                  <a:gd name="connsiteY32" fmla="*/ 16624 h 782434"/>
                  <a:gd name="connsiteX33" fmla="*/ 126977 w 761552"/>
                  <a:gd name="connsiteY33" fmla="*/ 11534 h 782434"/>
                  <a:gd name="connsiteX34" fmla="*/ 126977 w 761552"/>
                  <a:gd name="connsiteY34" fmla="*/ 5195 h 782434"/>
                  <a:gd name="connsiteX35" fmla="*/ 126977 w 761552"/>
                  <a:gd name="connsiteY35" fmla="*/ 0 h 782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61552" h="782434">
                    <a:moveTo>
                      <a:pt x="149226" y="33249"/>
                    </a:moveTo>
                    <a:lnTo>
                      <a:pt x="149226" y="240589"/>
                    </a:lnTo>
                    <a:lnTo>
                      <a:pt x="621520" y="240589"/>
                    </a:lnTo>
                    <a:lnTo>
                      <a:pt x="621520" y="226494"/>
                    </a:lnTo>
                    <a:cubicBezTo>
                      <a:pt x="621520" y="179307"/>
                      <a:pt x="621520" y="102630"/>
                      <a:pt x="621520" y="51757"/>
                    </a:cubicBezTo>
                    <a:lnTo>
                      <a:pt x="621520" y="33249"/>
                    </a:lnTo>
                    <a:close/>
                    <a:moveTo>
                      <a:pt x="126977" y="0"/>
                    </a:moveTo>
                    <a:lnTo>
                      <a:pt x="149226" y="0"/>
                    </a:lnTo>
                    <a:lnTo>
                      <a:pt x="621520" y="0"/>
                    </a:lnTo>
                    <a:lnTo>
                      <a:pt x="637291" y="0"/>
                    </a:lnTo>
                    <a:lnTo>
                      <a:pt x="643764" y="0"/>
                    </a:lnTo>
                    <a:lnTo>
                      <a:pt x="643764" y="240589"/>
                    </a:lnTo>
                    <a:lnTo>
                      <a:pt x="711910" y="240589"/>
                    </a:lnTo>
                    <a:cubicBezTo>
                      <a:pt x="739305" y="240589"/>
                      <a:pt x="761552" y="262815"/>
                      <a:pt x="761552" y="290208"/>
                    </a:cubicBezTo>
                    <a:cubicBezTo>
                      <a:pt x="761552" y="317652"/>
                      <a:pt x="739305" y="339902"/>
                      <a:pt x="711910" y="339902"/>
                    </a:cubicBezTo>
                    <a:lnTo>
                      <a:pt x="530548" y="339902"/>
                    </a:lnTo>
                    <a:lnTo>
                      <a:pt x="530548" y="782434"/>
                    </a:lnTo>
                    <a:lnTo>
                      <a:pt x="470117" y="782434"/>
                    </a:lnTo>
                    <a:lnTo>
                      <a:pt x="409651" y="782434"/>
                    </a:lnTo>
                    <a:lnTo>
                      <a:pt x="409651" y="339902"/>
                    </a:lnTo>
                    <a:lnTo>
                      <a:pt x="288790" y="339902"/>
                    </a:lnTo>
                    <a:lnTo>
                      <a:pt x="288790" y="782434"/>
                    </a:lnTo>
                    <a:lnTo>
                      <a:pt x="228360" y="782434"/>
                    </a:lnTo>
                    <a:lnTo>
                      <a:pt x="167929" y="782434"/>
                    </a:lnTo>
                    <a:lnTo>
                      <a:pt x="167929" y="339902"/>
                    </a:lnTo>
                    <a:lnTo>
                      <a:pt x="49677" y="339902"/>
                    </a:lnTo>
                    <a:cubicBezTo>
                      <a:pt x="22247" y="339902"/>
                      <a:pt x="0" y="317652"/>
                      <a:pt x="0" y="290208"/>
                    </a:cubicBezTo>
                    <a:cubicBezTo>
                      <a:pt x="0" y="262815"/>
                      <a:pt x="22247" y="240589"/>
                      <a:pt x="49677" y="240589"/>
                    </a:cubicBezTo>
                    <a:lnTo>
                      <a:pt x="126977" y="240589"/>
                    </a:lnTo>
                    <a:lnTo>
                      <a:pt x="126977" y="226494"/>
                    </a:lnTo>
                    <a:cubicBezTo>
                      <a:pt x="126977" y="176162"/>
                      <a:pt x="126977" y="92275"/>
                      <a:pt x="126977" y="41943"/>
                    </a:cubicBezTo>
                    <a:lnTo>
                      <a:pt x="126977" y="33249"/>
                    </a:lnTo>
                    <a:cubicBezTo>
                      <a:pt x="126977" y="33249"/>
                      <a:pt x="126977" y="24937"/>
                      <a:pt x="126977" y="16624"/>
                    </a:cubicBezTo>
                    <a:lnTo>
                      <a:pt x="126977" y="11534"/>
                    </a:lnTo>
                    <a:lnTo>
                      <a:pt x="126977" y="5195"/>
                    </a:lnTo>
                    <a:cubicBezTo>
                      <a:pt x="126977" y="2078"/>
                      <a:pt x="126977" y="0"/>
                      <a:pt x="126977" y="0"/>
                    </a:cubicBezTo>
                    <a:close/>
                  </a:path>
                </a:pathLst>
              </a:custGeom>
              <a:solidFill>
                <a:srgbClr val="14B4EB">
                  <a:lumMod val="75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sp>
          <p:nvSpPr>
            <p:cNvPr id="209" name="Shape 42"/>
            <p:cNvSpPr/>
            <p:nvPr/>
          </p:nvSpPr>
          <p:spPr>
            <a:xfrm>
              <a:off x="6782804" y="2723132"/>
              <a:ext cx="38177" cy="35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44" h="20497" extrusionOk="0">
                  <a:moveTo>
                    <a:pt x="6041" y="16909"/>
                  </a:moveTo>
                  <a:cubicBezTo>
                    <a:pt x="6041" y="16909"/>
                    <a:pt x="7139" y="21474"/>
                    <a:pt x="10104" y="20305"/>
                  </a:cubicBezTo>
                  <a:cubicBezTo>
                    <a:pt x="13070" y="19135"/>
                    <a:pt x="12912" y="14307"/>
                    <a:pt x="12912" y="14307"/>
                  </a:cubicBezTo>
                  <a:cubicBezTo>
                    <a:pt x="12912" y="14307"/>
                    <a:pt x="17675" y="18339"/>
                    <a:pt x="19135" y="11744"/>
                  </a:cubicBezTo>
                  <a:cubicBezTo>
                    <a:pt x="20594" y="5150"/>
                    <a:pt x="13944" y="5248"/>
                    <a:pt x="13944" y="5248"/>
                  </a:cubicBezTo>
                  <a:cubicBezTo>
                    <a:pt x="13944" y="5248"/>
                    <a:pt x="12787" y="-126"/>
                    <a:pt x="8170" y="2"/>
                  </a:cubicBezTo>
                  <a:cubicBezTo>
                    <a:pt x="3553" y="130"/>
                    <a:pt x="3700" y="8159"/>
                    <a:pt x="3700" y="8159"/>
                  </a:cubicBezTo>
                  <a:cubicBezTo>
                    <a:pt x="3700" y="8159"/>
                    <a:pt x="-1006" y="9075"/>
                    <a:pt x="197" y="14055"/>
                  </a:cubicBezTo>
                  <a:cubicBezTo>
                    <a:pt x="1399" y="19036"/>
                    <a:pt x="6041" y="16909"/>
                    <a:pt x="6041" y="16909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10" name="Shape 43"/>
            <p:cNvSpPr/>
            <p:nvPr/>
          </p:nvSpPr>
          <p:spPr>
            <a:xfrm>
              <a:off x="7009480" y="2720481"/>
              <a:ext cx="68039" cy="60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52" h="18964" extrusionOk="0">
                  <a:moveTo>
                    <a:pt x="2893" y="6969"/>
                  </a:moveTo>
                  <a:cubicBezTo>
                    <a:pt x="2893" y="6969"/>
                    <a:pt x="-1452" y="10746"/>
                    <a:pt x="1233" y="14634"/>
                  </a:cubicBezTo>
                  <a:cubicBezTo>
                    <a:pt x="3919" y="18523"/>
                    <a:pt x="6622" y="15417"/>
                    <a:pt x="6622" y="15417"/>
                  </a:cubicBezTo>
                  <a:cubicBezTo>
                    <a:pt x="6622" y="15417"/>
                    <a:pt x="7376" y="19080"/>
                    <a:pt x="11107" y="18960"/>
                  </a:cubicBezTo>
                  <a:cubicBezTo>
                    <a:pt x="14838" y="18841"/>
                    <a:pt x="16228" y="13533"/>
                    <a:pt x="16228" y="13533"/>
                  </a:cubicBezTo>
                  <a:cubicBezTo>
                    <a:pt x="16228" y="13533"/>
                    <a:pt x="20008" y="12980"/>
                    <a:pt x="18822" y="7960"/>
                  </a:cubicBezTo>
                  <a:cubicBezTo>
                    <a:pt x="17636" y="2939"/>
                    <a:pt x="10979" y="4694"/>
                    <a:pt x="10979" y="4694"/>
                  </a:cubicBezTo>
                  <a:cubicBezTo>
                    <a:pt x="10979" y="4694"/>
                    <a:pt x="11769" y="1206"/>
                    <a:pt x="8865" y="937"/>
                  </a:cubicBezTo>
                  <a:cubicBezTo>
                    <a:pt x="5962" y="669"/>
                    <a:pt x="6052" y="5004"/>
                    <a:pt x="5772" y="4035"/>
                  </a:cubicBezTo>
                  <a:cubicBezTo>
                    <a:pt x="5491" y="3067"/>
                    <a:pt x="2805" y="-2520"/>
                    <a:pt x="606" y="1348"/>
                  </a:cubicBezTo>
                  <a:cubicBezTo>
                    <a:pt x="-1592" y="5216"/>
                    <a:pt x="2893" y="6969"/>
                    <a:pt x="2893" y="6969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11" name="Shape 44"/>
            <p:cNvSpPr/>
            <p:nvPr/>
          </p:nvSpPr>
          <p:spPr>
            <a:xfrm>
              <a:off x="7071783" y="2766877"/>
              <a:ext cx="25245" cy="23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01" h="16638" extrusionOk="0">
                  <a:moveTo>
                    <a:pt x="2077" y="9960"/>
                  </a:moveTo>
                  <a:cubicBezTo>
                    <a:pt x="2077" y="9960"/>
                    <a:pt x="1302" y="16438"/>
                    <a:pt x="8115" y="16632"/>
                  </a:cubicBezTo>
                  <a:cubicBezTo>
                    <a:pt x="17413" y="16896"/>
                    <a:pt x="14272" y="8251"/>
                    <a:pt x="14272" y="8251"/>
                  </a:cubicBezTo>
                  <a:cubicBezTo>
                    <a:pt x="18609" y="5936"/>
                    <a:pt x="15302" y="-356"/>
                    <a:pt x="10829" y="3092"/>
                  </a:cubicBezTo>
                  <a:cubicBezTo>
                    <a:pt x="5897" y="-4704"/>
                    <a:pt x="2706" y="4700"/>
                    <a:pt x="2706" y="4700"/>
                  </a:cubicBezTo>
                  <a:cubicBezTo>
                    <a:pt x="-2991" y="4881"/>
                    <a:pt x="2077" y="9960"/>
                    <a:pt x="2077" y="996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grpSp>
          <p:nvGrpSpPr>
            <p:cNvPr id="212" name="Group 169"/>
            <p:cNvGrpSpPr/>
            <p:nvPr/>
          </p:nvGrpSpPr>
          <p:grpSpPr>
            <a:xfrm>
              <a:off x="7165870" y="2242056"/>
              <a:ext cx="245669" cy="376225"/>
              <a:chOff x="7613144" y="309323"/>
              <a:chExt cx="2048123" cy="3136560"/>
            </a:xfrm>
          </p:grpSpPr>
          <p:sp>
            <p:nvSpPr>
              <p:cNvPr id="214" name="Shape 31"/>
              <p:cNvSpPr/>
              <p:nvPr/>
            </p:nvSpPr>
            <p:spPr>
              <a:xfrm>
                <a:off x="7613144" y="309340"/>
                <a:ext cx="2048123" cy="23524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666" h="21238" extrusionOk="0">
                    <a:moveTo>
                      <a:pt x="223" y="5069"/>
                    </a:moveTo>
                    <a:cubicBezTo>
                      <a:pt x="1130" y="-362"/>
                      <a:pt x="9333" y="6"/>
                      <a:pt x="9333" y="6"/>
                    </a:cubicBezTo>
                    <a:cubicBezTo>
                      <a:pt x="9333" y="6"/>
                      <a:pt x="17536" y="-362"/>
                      <a:pt x="18443" y="5069"/>
                    </a:cubicBezTo>
                    <a:cubicBezTo>
                      <a:pt x="20133" y="13725"/>
                      <a:pt x="11682" y="21238"/>
                      <a:pt x="11682" y="21238"/>
                    </a:cubicBezTo>
                    <a:lnTo>
                      <a:pt x="9333" y="21238"/>
                    </a:lnTo>
                    <a:lnTo>
                      <a:pt x="6984" y="21238"/>
                    </a:lnTo>
                    <a:cubicBezTo>
                      <a:pt x="6984" y="21238"/>
                      <a:pt x="-1467" y="13725"/>
                      <a:pt x="223" y="5069"/>
                    </a:cubicBezTo>
                    <a:close/>
                  </a:path>
                </a:pathLst>
              </a:custGeom>
              <a:solidFill>
                <a:srgbClr val="FA465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15" name="Freeform 178"/>
              <p:cNvSpPr/>
              <p:nvPr/>
            </p:nvSpPr>
            <p:spPr>
              <a:xfrm>
                <a:off x="7833671" y="309323"/>
                <a:ext cx="1608139" cy="2352462"/>
              </a:xfrm>
              <a:custGeom>
                <a:avLst/>
                <a:gdLst>
                  <a:gd name="connsiteX0" fmla="*/ 779678 w 1608139"/>
                  <a:gd name="connsiteY0" fmla="*/ 125 h 2352462"/>
                  <a:gd name="connsiteX1" fmla="*/ 799051 w 1608139"/>
                  <a:gd name="connsiteY1" fmla="*/ 452 h 2352462"/>
                  <a:gd name="connsiteX2" fmla="*/ 807282 w 1608139"/>
                  <a:gd name="connsiteY2" fmla="*/ 125 h 2352462"/>
                  <a:gd name="connsiteX3" fmla="*/ 812284 w 1608139"/>
                  <a:gd name="connsiteY3" fmla="*/ 234 h 2352462"/>
                  <a:gd name="connsiteX4" fmla="*/ 825781 w 1608139"/>
                  <a:gd name="connsiteY4" fmla="*/ 125 h 2352462"/>
                  <a:gd name="connsiteX5" fmla="*/ 813078 w 1608139"/>
                  <a:gd name="connsiteY5" fmla="*/ 234 h 2352462"/>
                  <a:gd name="connsiteX6" fmla="*/ 1047143 w 1608139"/>
                  <a:gd name="connsiteY6" fmla="*/ 561444 h 2352462"/>
                  <a:gd name="connsiteX7" fmla="*/ 863098 w 1608139"/>
                  <a:gd name="connsiteY7" fmla="*/ 2352458 h 2352462"/>
                  <a:gd name="connsiteX8" fmla="*/ 815460 w 1608139"/>
                  <a:gd name="connsiteY8" fmla="*/ 2352458 h 2352462"/>
                  <a:gd name="connsiteX9" fmla="*/ 799156 w 1608139"/>
                  <a:gd name="connsiteY9" fmla="*/ 2352458 h 2352462"/>
                  <a:gd name="connsiteX10" fmla="*/ 751571 w 1608139"/>
                  <a:gd name="connsiteY10" fmla="*/ 2352458 h 2352462"/>
                  <a:gd name="connsiteX11" fmla="*/ 567447 w 1608139"/>
                  <a:gd name="connsiteY11" fmla="*/ 561444 h 2352462"/>
                  <a:gd name="connsiteX12" fmla="*/ 798627 w 1608139"/>
                  <a:gd name="connsiteY12" fmla="*/ 452 h 2352462"/>
                  <a:gd name="connsiteX13" fmla="*/ 779678 w 1608139"/>
                  <a:gd name="connsiteY13" fmla="*/ 125 h 2352462"/>
                  <a:gd name="connsiteX14" fmla="*/ 828707 w 1608139"/>
                  <a:gd name="connsiteY14" fmla="*/ 15 h 2352462"/>
                  <a:gd name="connsiteX15" fmla="*/ 1588926 w 1608139"/>
                  <a:gd name="connsiteY15" fmla="*/ 561408 h 2352462"/>
                  <a:gd name="connsiteX16" fmla="*/ 1007715 w 1608139"/>
                  <a:gd name="connsiteY16" fmla="*/ 2352462 h 2352462"/>
                  <a:gd name="connsiteX17" fmla="*/ 951539 w 1608139"/>
                  <a:gd name="connsiteY17" fmla="*/ 2352462 h 2352462"/>
                  <a:gd name="connsiteX18" fmla="*/ 1371097 w 1608139"/>
                  <a:gd name="connsiteY18" fmla="*/ 561408 h 2352462"/>
                  <a:gd name="connsiteX19" fmla="*/ 828707 w 1608139"/>
                  <a:gd name="connsiteY19" fmla="*/ 15 h 2352462"/>
                  <a:gd name="connsiteX20" fmla="*/ 779336 w 1608139"/>
                  <a:gd name="connsiteY20" fmla="*/ 15 h 2352462"/>
                  <a:gd name="connsiteX21" fmla="*/ 237054 w 1608139"/>
                  <a:gd name="connsiteY21" fmla="*/ 561408 h 2352462"/>
                  <a:gd name="connsiteX22" fmla="*/ 656602 w 1608139"/>
                  <a:gd name="connsiteY22" fmla="*/ 2352462 h 2352462"/>
                  <a:gd name="connsiteX23" fmla="*/ 600392 w 1608139"/>
                  <a:gd name="connsiteY23" fmla="*/ 2352462 h 2352462"/>
                  <a:gd name="connsiteX24" fmla="*/ 19210 w 1608139"/>
                  <a:gd name="connsiteY24" fmla="*/ 561408 h 2352462"/>
                  <a:gd name="connsiteX25" fmla="*/ 779336 w 1608139"/>
                  <a:gd name="connsiteY25" fmla="*/ 15 h 2352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08139" h="2352462">
                    <a:moveTo>
                      <a:pt x="779678" y="125"/>
                    </a:moveTo>
                    <a:cubicBezTo>
                      <a:pt x="788941" y="16"/>
                      <a:pt x="795345" y="234"/>
                      <a:pt x="799051" y="452"/>
                    </a:cubicBezTo>
                    <a:cubicBezTo>
                      <a:pt x="802200" y="125"/>
                      <a:pt x="804979" y="125"/>
                      <a:pt x="807282" y="125"/>
                    </a:cubicBezTo>
                    <a:cubicBezTo>
                      <a:pt x="808764" y="125"/>
                      <a:pt x="810457" y="125"/>
                      <a:pt x="812284" y="234"/>
                    </a:cubicBezTo>
                    <a:cubicBezTo>
                      <a:pt x="815936" y="125"/>
                      <a:pt x="820223" y="16"/>
                      <a:pt x="825781" y="125"/>
                    </a:cubicBezTo>
                    <a:cubicBezTo>
                      <a:pt x="820620" y="125"/>
                      <a:pt x="816598" y="234"/>
                      <a:pt x="813078" y="234"/>
                    </a:cubicBezTo>
                    <a:cubicBezTo>
                      <a:pt x="862119" y="3066"/>
                      <a:pt x="1026155" y="50659"/>
                      <a:pt x="1047143" y="561444"/>
                    </a:cubicBezTo>
                    <a:cubicBezTo>
                      <a:pt x="1093114" y="1520282"/>
                      <a:pt x="863098" y="2352458"/>
                      <a:pt x="863098" y="2352458"/>
                    </a:cubicBezTo>
                    <a:lnTo>
                      <a:pt x="815460" y="2352458"/>
                    </a:lnTo>
                    <a:lnTo>
                      <a:pt x="799156" y="2352458"/>
                    </a:lnTo>
                    <a:lnTo>
                      <a:pt x="751571" y="2352458"/>
                    </a:lnTo>
                    <a:cubicBezTo>
                      <a:pt x="751571" y="2352458"/>
                      <a:pt x="521449" y="1520282"/>
                      <a:pt x="567447" y="561444"/>
                    </a:cubicBezTo>
                    <a:cubicBezTo>
                      <a:pt x="588064" y="60243"/>
                      <a:pt x="746357" y="5026"/>
                      <a:pt x="798627" y="452"/>
                    </a:cubicBezTo>
                    <a:cubicBezTo>
                      <a:pt x="794843" y="343"/>
                      <a:pt x="788623" y="125"/>
                      <a:pt x="779678" y="125"/>
                    </a:cubicBezTo>
                    <a:close/>
                    <a:moveTo>
                      <a:pt x="828707" y="15"/>
                    </a:moveTo>
                    <a:cubicBezTo>
                      <a:pt x="950785" y="-748"/>
                      <a:pt x="1519377" y="24854"/>
                      <a:pt x="1588926" y="561408"/>
                    </a:cubicBezTo>
                    <a:cubicBezTo>
                      <a:pt x="1734228" y="1520232"/>
                      <a:pt x="1007715" y="2352462"/>
                      <a:pt x="1007715" y="2352462"/>
                    </a:cubicBezTo>
                    <a:lnTo>
                      <a:pt x="951539" y="2352462"/>
                    </a:lnTo>
                    <a:cubicBezTo>
                      <a:pt x="951539" y="2352462"/>
                      <a:pt x="1475987" y="1520232"/>
                      <a:pt x="1371097" y="561408"/>
                    </a:cubicBezTo>
                    <a:cubicBezTo>
                      <a:pt x="1321965" y="36838"/>
                      <a:pt x="928608" y="669"/>
                      <a:pt x="828707" y="15"/>
                    </a:cubicBezTo>
                    <a:close/>
                    <a:moveTo>
                      <a:pt x="779336" y="15"/>
                    </a:moveTo>
                    <a:cubicBezTo>
                      <a:pt x="679447" y="669"/>
                      <a:pt x="286139" y="36838"/>
                      <a:pt x="237054" y="561408"/>
                    </a:cubicBezTo>
                    <a:cubicBezTo>
                      <a:pt x="132177" y="1520232"/>
                      <a:pt x="656602" y="2352462"/>
                      <a:pt x="656602" y="2352462"/>
                    </a:cubicBezTo>
                    <a:lnTo>
                      <a:pt x="600392" y="2352462"/>
                    </a:lnTo>
                    <a:cubicBezTo>
                      <a:pt x="600392" y="2352462"/>
                      <a:pt x="-126075" y="1520232"/>
                      <a:pt x="19210" y="561408"/>
                    </a:cubicBezTo>
                    <a:cubicBezTo>
                      <a:pt x="88709" y="24854"/>
                      <a:pt x="657273" y="-748"/>
                      <a:pt x="779336" y="15"/>
                    </a:cubicBezTo>
                    <a:close/>
                  </a:path>
                </a:pathLst>
              </a:custGeom>
              <a:solidFill>
                <a:srgbClr val="FFAF28"/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16" name="Shape 35"/>
              <p:cNvSpPr/>
              <p:nvPr/>
            </p:nvSpPr>
            <p:spPr>
              <a:xfrm>
                <a:off x="7987393" y="309340"/>
                <a:ext cx="1295191" cy="2643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10357" y="5"/>
                    </a:moveTo>
                    <a:cubicBezTo>
                      <a:pt x="10516" y="-3"/>
                      <a:pt x="10629" y="13"/>
                      <a:pt x="10692" y="29"/>
                    </a:cubicBezTo>
                    <a:cubicBezTo>
                      <a:pt x="10745" y="9"/>
                      <a:pt x="10791" y="1"/>
                      <a:pt x="10831" y="5"/>
                    </a:cubicBezTo>
                    <a:cubicBezTo>
                      <a:pt x="10855" y="1"/>
                      <a:pt x="10885" y="5"/>
                      <a:pt x="10916" y="13"/>
                    </a:cubicBezTo>
                    <a:cubicBezTo>
                      <a:pt x="10978" y="5"/>
                      <a:pt x="11057" y="-1"/>
                      <a:pt x="11153" y="5"/>
                    </a:cubicBezTo>
                    <a:cubicBezTo>
                      <a:pt x="11192" y="5"/>
                      <a:pt x="11227" y="-1"/>
                      <a:pt x="11271" y="1"/>
                    </a:cubicBezTo>
                    <a:cubicBezTo>
                      <a:pt x="12827" y="-25"/>
                      <a:pt x="17614" y="739"/>
                      <a:pt x="21600" y="10195"/>
                    </a:cubicBezTo>
                    <a:cubicBezTo>
                      <a:pt x="19539" y="16967"/>
                      <a:pt x="15490" y="21575"/>
                      <a:pt x="10831" y="21575"/>
                    </a:cubicBezTo>
                    <a:cubicBezTo>
                      <a:pt x="6123" y="21575"/>
                      <a:pt x="2041" y="16875"/>
                      <a:pt x="0" y="9991"/>
                    </a:cubicBezTo>
                    <a:cubicBezTo>
                      <a:pt x="3968" y="735"/>
                      <a:pt x="8694" y="-25"/>
                      <a:pt x="10239" y="1"/>
                    </a:cubicBezTo>
                    <a:cubicBezTo>
                      <a:pt x="10283" y="-1"/>
                      <a:pt x="10318" y="5"/>
                      <a:pt x="10357" y="5"/>
                    </a:cubicBezTo>
                    <a:close/>
                  </a:path>
                </a:pathLst>
              </a:custGeom>
              <a:solidFill>
                <a:srgbClr val="FEFEFE">
                  <a:alpha val="2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17" name="Freeform 180"/>
              <p:cNvSpPr/>
              <p:nvPr/>
            </p:nvSpPr>
            <p:spPr>
              <a:xfrm>
                <a:off x="8301495" y="2999119"/>
                <a:ext cx="665739" cy="446764"/>
              </a:xfrm>
              <a:custGeom>
                <a:avLst/>
                <a:gdLst>
                  <a:gd name="connsiteX0" fmla="*/ 484383 w 665739"/>
                  <a:gd name="connsiteY0" fmla="*/ 0 h 446764"/>
                  <a:gd name="connsiteX1" fmla="*/ 544852 w 665739"/>
                  <a:gd name="connsiteY1" fmla="*/ 0 h 446764"/>
                  <a:gd name="connsiteX2" fmla="*/ 605270 w 665739"/>
                  <a:gd name="connsiteY2" fmla="*/ 0 h 446764"/>
                  <a:gd name="connsiteX3" fmla="*/ 665739 w 665739"/>
                  <a:gd name="connsiteY3" fmla="*/ 0 h 446764"/>
                  <a:gd name="connsiteX4" fmla="*/ 665739 w 665739"/>
                  <a:gd name="connsiteY4" fmla="*/ 446764 h 446764"/>
                  <a:gd name="connsiteX5" fmla="*/ 605270 w 665739"/>
                  <a:gd name="connsiteY5" fmla="*/ 446764 h 446764"/>
                  <a:gd name="connsiteX6" fmla="*/ 544852 w 665739"/>
                  <a:gd name="connsiteY6" fmla="*/ 446764 h 446764"/>
                  <a:gd name="connsiteX7" fmla="*/ 484383 w 665739"/>
                  <a:gd name="connsiteY7" fmla="*/ 446764 h 446764"/>
                  <a:gd name="connsiteX8" fmla="*/ 240317 w 665739"/>
                  <a:gd name="connsiteY8" fmla="*/ 0 h 446764"/>
                  <a:gd name="connsiteX9" fmla="*/ 301054 w 665739"/>
                  <a:gd name="connsiteY9" fmla="*/ 0 h 446764"/>
                  <a:gd name="connsiteX10" fmla="*/ 361746 w 665739"/>
                  <a:gd name="connsiteY10" fmla="*/ 0 h 446764"/>
                  <a:gd name="connsiteX11" fmla="*/ 361746 w 665739"/>
                  <a:gd name="connsiteY11" fmla="*/ 446764 h 446764"/>
                  <a:gd name="connsiteX12" fmla="*/ 301054 w 665739"/>
                  <a:gd name="connsiteY12" fmla="*/ 446764 h 446764"/>
                  <a:gd name="connsiteX13" fmla="*/ 240317 w 665739"/>
                  <a:gd name="connsiteY13" fmla="*/ 446764 h 446764"/>
                  <a:gd name="connsiteX14" fmla="*/ 0 w 665739"/>
                  <a:gd name="connsiteY14" fmla="*/ 0 h 446764"/>
                  <a:gd name="connsiteX15" fmla="*/ 60423 w 665739"/>
                  <a:gd name="connsiteY15" fmla="*/ 0 h 446764"/>
                  <a:gd name="connsiteX16" fmla="*/ 120891 w 665739"/>
                  <a:gd name="connsiteY16" fmla="*/ 0 h 446764"/>
                  <a:gd name="connsiteX17" fmla="*/ 120891 w 665739"/>
                  <a:gd name="connsiteY17" fmla="*/ 446764 h 446764"/>
                  <a:gd name="connsiteX18" fmla="*/ 60423 w 665739"/>
                  <a:gd name="connsiteY18" fmla="*/ 446764 h 446764"/>
                  <a:gd name="connsiteX19" fmla="*/ 0 w 665739"/>
                  <a:gd name="connsiteY19" fmla="*/ 446764 h 44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65739" h="446764">
                    <a:moveTo>
                      <a:pt x="484383" y="0"/>
                    </a:moveTo>
                    <a:lnTo>
                      <a:pt x="544852" y="0"/>
                    </a:lnTo>
                    <a:lnTo>
                      <a:pt x="605270" y="0"/>
                    </a:lnTo>
                    <a:cubicBezTo>
                      <a:pt x="605270" y="0"/>
                      <a:pt x="665739" y="0"/>
                      <a:pt x="665739" y="0"/>
                    </a:cubicBezTo>
                    <a:lnTo>
                      <a:pt x="665739" y="446764"/>
                    </a:lnTo>
                    <a:lnTo>
                      <a:pt x="605270" y="446764"/>
                    </a:lnTo>
                    <a:lnTo>
                      <a:pt x="544852" y="446764"/>
                    </a:lnTo>
                    <a:lnTo>
                      <a:pt x="484383" y="446764"/>
                    </a:lnTo>
                    <a:close/>
                    <a:moveTo>
                      <a:pt x="240317" y="0"/>
                    </a:moveTo>
                    <a:lnTo>
                      <a:pt x="301054" y="0"/>
                    </a:lnTo>
                    <a:cubicBezTo>
                      <a:pt x="301054" y="0"/>
                      <a:pt x="361746" y="0"/>
                      <a:pt x="361746" y="0"/>
                    </a:cubicBezTo>
                    <a:lnTo>
                      <a:pt x="361746" y="446764"/>
                    </a:lnTo>
                    <a:lnTo>
                      <a:pt x="301054" y="446764"/>
                    </a:lnTo>
                    <a:lnTo>
                      <a:pt x="240317" y="446764"/>
                    </a:lnTo>
                    <a:close/>
                    <a:moveTo>
                      <a:pt x="0" y="0"/>
                    </a:moveTo>
                    <a:lnTo>
                      <a:pt x="60423" y="0"/>
                    </a:lnTo>
                    <a:cubicBezTo>
                      <a:pt x="60423" y="0"/>
                      <a:pt x="120891" y="0"/>
                      <a:pt x="120891" y="0"/>
                    </a:cubicBezTo>
                    <a:lnTo>
                      <a:pt x="120891" y="446764"/>
                    </a:lnTo>
                    <a:lnTo>
                      <a:pt x="60423" y="446764"/>
                    </a:lnTo>
                    <a:lnTo>
                      <a:pt x="0" y="446764"/>
                    </a:lnTo>
                    <a:close/>
                  </a:path>
                </a:pathLst>
              </a:custGeom>
              <a:solidFill>
                <a:srgbClr val="FA4655">
                  <a:lumMod val="50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18" name="Freeform 181"/>
              <p:cNvSpPr/>
              <p:nvPr/>
            </p:nvSpPr>
            <p:spPr>
              <a:xfrm>
                <a:off x="8254714" y="2661761"/>
                <a:ext cx="761552" cy="782434"/>
              </a:xfrm>
              <a:custGeom>
                <a:avLst/>
                <a:gdLst>
                  <a:gd name="connsiteX0" fmla="*/ 149226 w 761552"/>
                  <a:gd name="connsiteY0" fmla="*/ 33249 h 782434"/>
                  <a:gd name="connsiteX1" fmla="*/ 149226 w 761552"/>
                  <a:gd name="connsiteY1" fmla="*/ 240589 h 782434"/>
                  <a:gd name="connsiteX2" fmla="*/ 621520 w 761552"/>
                  <a:gd name="connsiteY2" fmla="*/ 240589 h 782434"/>
                  <a:gd name="connsiteX3" fmla="*/ 621520 w 761552"/>
                  <a:gd name="connsiteY3" fmla="*/ 226494 h 782434"/>
                  <a:gd name="connsiteX4" fmla="*/ 621520 w 761552"/>
                  <a:gd name="connsiteY4" fmla="*/ 51757 h 782434"/>
                  <a:gd name="connsiteX5" fmla="*/ 621520 w 761552"/>
                  <a:gd name="connsiteY5" fmla="*/ 33249 h 782434"/>
                  <a:gd name="connsiteX6" fmla="*/ 126977 w 761552"/>
                  <a:gd name="connsiteY6" fmla="*/ 0 h 782434"/>
                  <a:gd name="connsiteX7" fmla="*/ 149226 w 761552"/>
                  <a:gd name="connsiteY7" fmla="*/ 0 h 782434"/>
                  <a:gd name="connsiteX8" fmla="*/ 621520 w 761552"/>
                  <a:gd name="connsiteY8" fmla="*/ 0 h 782434"/>
                  <a:gd name="connsiteX9" fmla="*/ 637291 w 761552"/>
                  <a:gd name="connsiteY9" fmla="*/ 0 h 782434"/>
                  <a:gd name="connsiteX10" fmla="*/ 643764 w 761552"/>
                  <a:gd name="connsiteY10" fmla="*/ 0 h 782434"/>
                  <a:gd name="connsiteX11" fmla="*/ 643764 w 761552"/>
                  <a:gd name="connsiteY11" fmla="*/ 240589 h 782434"/>
                  <a:gd name="connsiteX12" fmla="*/ 711910 w 761552"/>
                  <a:gd name="connsiteY12" fmla="*/ 240589 h 782434"/>
                  <a:gd name="connsiteX13" fmla="*/ 761552 w 761552"/>
                  <a:gd name="connsiteY13" fmla="*/ 290208 h 782434"/>
                  <a:gd name="connsiteX14" fmla="*/ 711910 w 761552"/>
                  <a:gd name="connsiteY14" fmla="*/ 339902 h 782434"/>
                  <a:gd name="connsiteX15" fmla="*/ 530548 w 761552"/>
                  <a:gd name="connsiteY15" fmla="*/ 339902 h 782434"/>
                  <a:gd name="connsiteX16" fmla="*/ 530548 w 761552"/>
                  <a:gd name="connsiteY16" fmla="*/ 782434 h 782434"/>
                  <a:gd name="connsiteX17" fmla="*/ 470117 w 761552"/>
                  <a:gd name="connsiteY17" fmla="*/ 782434 h 782434"/>
                  <a:gd name="connsiteX18" fmla="*/ 409651 w 761552"/>
                  <a:gd name="connsiteY18" fmla="*/ 782434 h 782434"/>
                  <a:gd name="connsiteX19" fmla="*/ 409651 w 761552"/>
                  <a:gd name="connsiteY19" fmla="*/ 339902 h 782434"/>
                  <a:gd name="connsiteX20" fmla="*/ 288790 w 761552"/>
                  <a:gd name="connsiteY20" fmla="*/ 339902 h 782434"/>
                  <a:gd name="connsiteX21" fmla="*/ 288790 w 761552"/>
                  <a:gd name="connsiteY21" fmla="*/ 782434 h 782434"/>
                  <a:gd name="connsiteX22" fmla="*/ 228360 w 761552"/>
                  <a:gd name="connsiteY22" fmla="*/ 782434 h 782434"/>
                  <a:gd name="connsiteX23" fmla="*/ 167929 w 761552"/>
                  <a:gd name="connsiteY23" fmla="*/ 782434 h 782434"/>
                  <a:gd name="connsiteX24" fmla="*/ 167929 w 761552"/>
                  <a:gd name="connsiteY24" fmla="*/ 339902 h 782434"/>
                  <a:gd name="connsiteX25" fmla="*/ 49677 w 761552"/>
                  <a:gd name="connsiteY25" fmla="*/ 339902 h 782434"/>
                  <a:gd name="connsiteX26" fmla="*/ 0 w 761552"/>
                  <a:gd name="connsiteY26" fmla="*/ 290208 h 782434"/>
                  <a:gd name="connsiteX27" fmla="*/ 49677 w 761552"/>
                  <a:gd name="connsiteY27" fmla="*/ 240589 h 782434"/>
                  <a:gd name="connsiteX28" fmla="*/ 126977 w 761552"/>
                  <a:gd name="connsiteY28" fmla="*/ 240589 h 782434"/>
                  <a:gd name="connsiteX29" fmla="*/ 126977 w 761552"/>
                  <a:gd name="connsiteY29" fmla="*/ 226494 h 782434"/>
                  <a:gd name="connsiteX30" fmla="*/ 126977 w 761552"/>
                  <a:gd name="connsiteY30" fmla="*/ 41943 h 782434"/>
                  <a:gd name="connsiteX31" fmla="*/ 126977 w 761552"/>
                  <a:gd name="connsiteY31" fmla="*/ 33249 h 782434"/>
                  <a:gd name="connsiteX32" fmla="*/ 126977 w 761552"/>
                  <a:gd name="connsiteY32" fmla="*/ 16624 h 782434"/>
                  <a:gd name="connsiteX33" fmla="*/ 126977 w 761552"/>
                  <a:gd name="connsiteY33" fmla="*/ 11534 h 782434"/>
                  <a:gd name="connsiteX34" fmla="*/ 126977 w 761552"/>
                  <a:gd name="connsiteY34" fmla="*/ 5195 h 782434"/>
                  <a:gd name="connsiteX35" fmla="*/ 126977 w 761552"/>
                  <a:gd name="connsiteY35" fmla="*/ 0 h 782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61552" h="782434">
                    <a:moveTo>
                      <a:pt x="149226" y="33249"/>
                    </a:moveTo>
                    <a:lnTo>
                      <a:pt x="149226" y="240589"/>
                    </a:lnTo>
                    <a:lnTo>
                      <a:pt x="621520" y="240589"/>
                    </a:lnTo>
                    <a:lnTo>
                      <a:pt x="621520" y="226494"/>
                    </a:lnTo>
                    <a:cubicBezTo>
                      <a:pt x="621520" y="179307"/>
                      <a:pt x="621520" y="102630"/>
                      <a:pt x="621520" y="51757"/>
                    </a:cubicBezTo>
                    <a:lnTo>
                      <a:pt x="621520" y="33249"/>
                    </a:lnTo>
                    <a:close/>
                    <a:moveTo>
                      <a:pt x="126977" y="0"/>
                    </a:moveTo>
                    <a:lnTo>
                      <a:pt x="149226" y="0"/>
                    </a:lnTo>
                    <a:lnTo>
                      <a:pt x="621520" y="0"/>
                    </a:lnTo>
                    <a:lnTo>
                      <a:pt x="637291" y="0"/>
                    </a:lnTo>
                    <a:lnTo>
                      <a:pt x="643764" y="0"/>
                    </a:lnTo>
                    <a:lnTo>
                      <a:pt x="643764" y="240589"/>
                    </a:lnTo>
                    <a:lnTo>
                      <a:pt x="711910" y="240589"/>
                    </a:lnTo>
                    <a:cubicBezTo>
                      <a:pt x="739305" y="240589"/>
                      <a:pt x="761552" y="262815"/>
                      <a:pt x="761552" y="290208"/>
                    </a:cubicBezTo>
                    <a:cubicBezTo>
                      <a:pt x="761552" y="317652"/>
                      <a:pt x="739305" y="339902"/>
                      <a:pt x="711910" y="339902"/>
                    </a:cubicBezTo>
                    <a:lnTo>
                      <a:pt x="530548" y="339902"/>
                    </a:lnTo>
                    <a:lnTo>
                      <a:pt x="530548" y="782434"/>
                    </a:lnTo>
                    <a:lnTo>
                      <a:pt x="470117" y="782434"/>
                    </a:lnTo>
                    <a:lnTo>
                      <a:pt x="409651" y="782434"/>
                    </a:lnTo>
                    <a:lnTo>
                      <a:pt x="409651" y="339902"/>
                    </a:lnTo>
                    <a:lnTo>
                      <a:pt x="288790" y="339902"/>
                    </a:lnTo>
                    <a:lnTo>
                      <a:pt x="288790" y="782434"/>
                    </a:lnTo>
                    <a:lnTo>
                      <a:pt x="228360" y="782434"/>
                    </a:lnTo>
                    <a:lnTo>
                      <a:pt x="167929" y="782434"/>
                    </a:lnTo>
                    <a:lnTo>
                      <a:pt x="167929" y="339902"/>
                    </a:lnTo>
                    <a:lnTo>
                      <a:pt x="49677" y="339902"/>
                    </a:lnTo>
                    <a:cubicBezTo>
                      <a:pt x="22247" y="339902"/>
                      <a:pt x="0" y="317652"/>
                      <a:pt x="0" y="290208"/>
                    </a:cubicBezTo>
                    <a:cubicBezTo>
                      <a:pt x="0" y="262815"/>
                      <a:pt x="22247" y="240589"/>
                      <a:pt x="49677" y="240589"/>
                    </a:cubicBezTo>
                    <a:lnTo>
                      <a:pt x="126977" y="240589"/>
                    </a:lnTo>
                    <a:lnTo>
                      <a:pt x="126977" y="226494"/>
                    </a:lnTo>
                    <a:cubicBezTo>
                      <a:pt x="126977" y="176162"/>
                      <a:pt x="126977" y="92275"/>
                      <a:pt x="126977" y="41943"/>
                    </a:cubicBezTo>
                    <a:lnTo>
                      <a:pt x="126977" y="33249"/>
                    </a:lnTo>
                    <a:cubicBezTo>
                      <a:pt x="126977" y="33249"/>
                      <a:pt x="126977" y="24937"/>
                      <a:pt x="126977" y="16624"/>
                    </a:cubicBezTo>
                    <a:lnTo>
                      <a:pt x="126977" y="11534"/>
                    </a:lnTo>
                    <a:lnTo>
                      <a:pt x="126977" y="5195"/>
                    </a:lnTo>
                    <a:cubicBezTo>
                      <a:pt x="126977" y="2078"/>
                      <a:pt x="126977" y="0"/>
                      <a:pt x="126977" y="0"/>
                    </a:cubicBezTo>
                    <a:close/>
                  </a:path>
                </a:pathLst>
              </a:custGeom>
              <a:solidFill>
                <a:srgbClr val="FA4655">
                  <a:lumMod val="75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sp>
          <p:nvSpPr>
            <p:cNvPr id="213" name="Shape 41"/>
            <p:cNvSpPr/>
            <p:nvPr/>
          </p:nvSpPr>
          <p:spPr>
            <a:xfrm>
              <a:off x="6371871" y="2666132"/>
              <a:ext cx="1047561" cy="591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3" h="21353" extrusionOk="0">
                  <a:moveTo>
                    <a:pt x="21224" y="8816"/>
                  </a:moveTo>
                  <a:cubicBezTo>
                    <a:pt x="20812" y="6740"/>
                    <a:pt x="19879" y="8418"/>
                    <a:pt x="19879" y="8418"/>
                  </a:cubicBezTo>
                  <a:cubicBezTo>
                    <a:pt x="19879" y="8418"/>
                    <a:pt x="19727" y="8134"/>
                    <a:pt x="19291" y="7895"/>
                  </a:cubicBezTo>
                  <a:cubicBezTo>
                    <a:pt x="18854" y="7656"/>
                    <a:pt x="18760" y="8648"/>
                    <a:pt x="18760" y="8648"/>
                  </a:cubicBezTo>
                  <a:cubicBezTo>
                    <a:pt x="18760" y="8648"/>
                    <a:pt x="18345" y="7300"/>
                    <a:pt x="17845" y="8384"/>
                  </a:cubicBezTo>
                  <a:cubicBezTo>
                    <a:pt x="17845" y="8384"/>
                    <a:pt x="17900" y="7851"/>
                    <a:pt x="17325" y="7693"/>
                  </a:cubicBezTo>
                  <a:cubicBezTo>
                    <a:pt x="16751" y="7536"/>
                    <a:pt x="16751" y="7536"/>
                    <a:pt x="16751" y="7536"/>
                  </a:cubicBezTo>
                  <a:cubicBezTo>
                    <a:pt x="16751" y="7536"/>
                    <a:pt x="16379" y="6331"/>
                    <a:pt x="15901" y="7289"/>
                  </a:cubicBezTo>
                  <a:cubicBezTo>
                    <a:pt x="15901" y="7289"/>
                    <a:pt x="16019" y="5368"/>
                    <a:pt x="15204" y="5217"/>
                  </a:cubicBezTo>
                  <a:cubicBezTo>
                    <a:pt x="14389" y="5065"/>
                    <a:pt x="14188" y="6471"/>
                    <a:pt x="14188" y="6471"/>
                  </a:cubicBezTo>
                  <a:cubicBezTo>
                    <a:pt x="14188" y="6471"/>
                    <a:pt x="14210" y="5248"/>
                    <a:pt x="13735" y="5961"/>
                  </a:cubicBezTo>
                  <a:cubicBezTo>
                    <a:pt x="13735" y="5961"/>
                    <a:pt x="13686" y="5333"/>
                    <a:pt x="13373" y="5035"/>
                  </a:cubicBezTo>
                  <a:cubicBezTo>
                    <a:pt x="13110" y="4784"/>
                    <a:pt x="12609" y="5041"/>
                    <a:pt x="12609" y="5041"/>
                  </a:cubicBezTo>
                  <a:cubicBezTo>
                    <a:pt x="12609" y="5041"/>
                    <a:pt x="13086" y="3640"/>
                    <a:pt x="12314" y="3558"/>
                  </a:cubicBezTo>
                  <a:cubicBezTo>
                    <a:pt x="12314" y="3558"/>
                    <a:pt x="12457" y="2799"/>
                    <a:pt x="12045" y="2857"/>
                  </a:cubicBezTo>
                  <a:cubicBezTo>
                    <a:pt x="12045" y="2857"/>
                    <a:pt x="12457" y="2264"/>
                    <a:pt x="12108" y="1797"/>
                  </a:cubicBezTo>
                  <a:cubicBezTo>
                    <a:pt x="12108" y="1797"/>
                    <a:pt x="12260" y="1532"/>
                    <a:pt x="12170" y="1129"/>
                  </a:cubicBezTo>
                  <a:cubicBezTo>
                    <a:pt x="11913" y="-24"/>
                    <a:pt x="11400" y="442"/>
                    <a:pt x="11400" y="442"/>
                  </a:cubicBezTo>
                  <a:cubicBezTo>
                    <a:pt x="11400" y="442"/>
                    <a:pt x="11165" y="-247"/>
                    <a:pt x="11054" y="442"/>
                  </a:cubicBezTo>
                  <a:cubicBezTo>
                    <a:pt x="11054" y="442"/>
                    <a:pt x="10816" y="-180"/>
                    <a:pt x="10593" y="52"/>
                  </a:cubicBezTo>
                  <a:cubicBezTo>
                    <a:pt x="10371" y="283"/>
                    <a:pt x="10518" y="442"/>
                    <a:pt x="10518" y="442"/>
                  </a:cubicBezTo>
                  <a:cubicBezTo>
                    <a:pt x="10518" y="442"/>
                    <a:pt x="10250" y="195"/>
                    <a:pt x="10320" y="765"/>
                  </a:cubicBezTo>
                  <a:cubicBezTo>
                    <a:pt x="10320" y="765"/>
                    <a:pt x="10190" y="414"/>
                    <a:pt x="10081" y="1121"/>
                  </a:cubicBezTo>
                  <a:cubicBezTo>
                    <a:pt x="9972" y="1829"/>
                    <a:pt x="10118" y="2056"/>
                    <a:pt x="10118" y="2056"/>
                  </a:cubicBezTo>
                  <a:cubicBezTo>
                    <a:pt x="10118" y="2056"/>
                    <a:pt x="9539" y="2226"/>
                    <a:pt x="9760" y="3089"/>
                  </a:cubicBezTo>
                  <a:cubicBezTo>
                    <a:pt x="9760" y="3089"/>
                    <a:pt x="9199" y="2901"/>
                    <a:pt x="8939" y="3714"/>
                  </a:cubicBezTo>
                  <a:cubicBezTo>
                    <a:pt x="8678" y="4528"/>
                    <a:pt x="8725" y="5103"/>
                    <a:pt x="8943" y="5478"/>
                  </a:cubicBezTo>
                  <a:cubicBezTo>
                    <a:pt x="8943" y="5478"/>
                    <a:pt x="8525" y="4901"/>
                    <a:pt x="8308" y="5675"/>
                  </a:cubicBezTo>
                  <a:cubicBezTo>
                    <a:pt x="8308" y="5675"/>
                    <a:pt x="7897" y="4951"/>
                    <a:pt x="7416" y="5455"/>
                  </a:cubicBezTo>
                  <a:cubicBezTo>
                    <a:pt x="6905" y="5993"/>
                    <a:pt x="7176" y="7095"/>
                    <a:pt x="7176" y="7095"/>
                  </a:cubicBezTo>
                  <a:cubicBezTo>
                    <a:pt x="7176" y="7095"/>
                    <a:pt x="6698" y="6466"/>
                    <a:pt x="6564" y="7398"/>
                  </a:cubicBezTo>
                  <a:cubicBezTo>
                    <a:pt x="6564" y="7398"/>
                    <a:pt x="5903" y="6427"/>
                    <a:pt x="5187" y="7636"/>
                  </a:cubicBezTo>
                  <a:cubicBezTo>
                    <a:pt x="4471" y="8845"/>
                    <a:pt x="5070" y="11014"/>
                    <a:pt x="5070" y="11014"/>
                  </a:cubicBezTo>
                  <a:cubicBezTo>
                    <a:pt x="5070" y="11014"/>
                    <a:pt x="4682" y="10013"/>
                    <a:pt x="4223" y="10694"/>
                  </a:cubicBezTo>
                  <a:cubicBezTo>
                    <a:pt x="4223" y="10694"/>
                    <a:pt x="4006" y="8934"/>
                    <a:pt x="3040" y="8877"/>
                  </a:cubicBezTo>
                  <a:cubicBezTo>
                    <a:pt x="2073" y="8820"/>
                    <a:pt x="1106" y="9904"/>
                    <a:pt x="1305" y="12074"/>
                  </a:cubicBezTo>
                  <a:cubicBezTo>
                    <a:pt x="1305" y="12074"/>
                    <a:pt x="16" y="10803"/>
                    <a:pt x="0" y="13210"/>
                  </a:cubicBezTo>
                  <a:cubicBezTo>
                    <a:pt x="-16" y="15616"/>
                    <a:pt x="574" y="16484"/>
                    <a:pt x="1695" y="15641"/>
                  </a:cubicBezTo>
                  <a:cubicBezTo>
                    <a:pt x="1695" y="15641"/>
                    <a:pt x="1591" y="17002"/>
                    <a:pt x="2100" y="16986"/>
                  </a:cubicBezTo>
                  <a:cubicBezTo>
                    <a:pt x="2362" y="16977"/>
                    <a:pt x="2557" y="16833"/>
                    <a:pt x="2685" y="16696"/>
                  </a:cubicBezTo>
                  <a:cubicBezTo>
                    <a:pt x="3482" y="19358"/>
                    <a:pt x="6774" y="21353"/>
                    <a:pt x="10715" y="21353"/>
                  </a:cubicBezTo>
                  <a:cubicBezTo>
                    <a:pt x="12549" y="21353"/>
                    <a:pt x="14243" y="20921"/>
                    <a:pt x="15610" y="20190"/>
                  </a:cubicBezTo>
                  <a:cubicBezTo>
                    <a:pt x="16178" y="20149"/>
                    <a:pt x="16571" y="19830"/>
                    <a:pt x="16842" y="19381"/>
                  </a:cubicBezTo>
                  <a:cubicBezTo>
                    <a:pt x="18024" y="18429"/>
                    <a:pt x="18784" y="17201"/>
                    <a:pt x="18911" y="15848"/>
                  </a:cubicBezTo>
                  <a:cubicBezTo>
                    <a:pt x="18918" y="15844"/>
                    <a:pt x="18926" y="15840"/>
                    <a:pt x="18934" y="15835"/>
                  </a:cubicBezTo>
                  <a:cubicBezTo>
                    <a:pt x="19841" y="15269"/>
                    <a:pt x="19745" y="13267"/>
                    <a:pt x="19745" y="13267"/>
                  </a:cubicBezTo>
                  <a:cubicBezTo>
                    <a:pt x="19745" y="13267"/>
                    <a:pt x="20403" y="13411"/>
                    <a:pt x="20768" y="12745"/>
                  </a:cubicBezTo>
                  <a:cubicBezTo>
                    <a:pt x="21104" y="12130"/>
                    <a:pt x="20974" y="10342"/>
                    <a:pt x="20907" y="10072"/>
                  </a:cubicBezTo>
                  <a:cubicBezTo>
                    <a:pt x="21018" y="10212"/>
                    <a:pt x="21584" y="10632"/>
                    <a:pt x="21224" y="8816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243" name="Group 326"/>
          <p:cNvGrpSpPr/>
          <p:nvPr/>
        </p:nvGrpSpPr>
        <p:grpSpPr>
          <a:xfrm>
            <a:off x="6142035" y="1657646"/>
            <a:ext cx="631715" cy="902679"/>
            <a:chOff x="7945806" y="2120836"/>
            <a:chExt cx="707251" cy="1010614"/>
          </a:xfrm>
        </p:grpSpPr>
        <p:grpSp>
          <p:nvGrpSpPr>
            <p:cNvPr id="244" name="Group 210"/>
            <p:cNvGrpSpPr/>
            <p:nvPr/>
          </p:nvGrpSpPr>
          <p:grpSpPr>
            <a:xfrm>
              <a:off x="8097537" y="2120836"/>
              <a:ext cx="507676" cy="507567"/>
              <a:chOff x="6024838" y="397071"/>
              <a:chExt cx="2058007" cy="2057567"/>
            </a:xfrm>
          </p:grpSpPr>
          <p:sp>
            <p:nvSpPr>
              <p:cNvPr id="259" name="Shape 16"/>
              <p:cNvSpPr/>
              <p:nvPr/>
            </p:nvSpPr>
            <p:spPr>
              <a:xfrm>
                <a:off x="6852793" y="1087033"/>
                <a:ext cx="371340" cy="567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33" h="21017" extrusionOk="0">
                    <a:moveTo>
                      <a:pt x="14370" y="226"/>
                    </a:moveTo>
                    <a:cubicBezTo>
                      <a:pt x="4643" y="1417"/>
                      <a:pt x="-1567" y="8679"/>
                      <a:pt x="346" y="16043"/>
                    </a:cubicBezTo>
                    <a:cubicBezTo>
                      <a:pt x="1213" y="19383"/>
                      <a:pt x="4276" y="21514"/>
                      <a:pt x="9139" y="20918"/>
                    </a:cubicBezTo>
                    <a:cubicBezTo>
                      <a:pt x="15548" y="20133"/>
                      <a:pt x="19947" y="13797"/>
                      <a:pt x="19940" y="8943"/>
                    </a:cubicBezTo>
                    <a:lnTo>
                      <a:pt x="20033" y="80"/>
                    </a:lnTo>
                    <a:cubicBezTo>
                      <a:pt x="18869" y="-11"/>
                      <a:pt x="16912" y="-86"/>
                      <a:pt x="14370" y="226"/>
                    </a:cubicBezTo>
                    <a:close/>
                  </a:path>
                </a:pathLst>
              </a:custGeom>
              <a:solidFill>
                <a:srgbClr val="FFAF28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60" name="Shape 17"/>
              <p:cNvSpPr/>
              <p:nvPr/>
            </p:nvSpPr>
            <p:spPr>
              <a:xfrm>
                <a:off x="6024838" y="397071"/>
                <a:ext cx="2058007" cy="20575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38" h="21079" extrusionOk="0">
                    <a:moveTo>
                      <a:pt x="14404" y="13273"/>
                    </a:moveTo>
                    <a:cubicBezTo>
                      <a:pt x="13570" y="13423"/>
                      <a:pt x="12699" y="12994"/>
                      <a:pt x="12534" y="11703"/>
                    </a:cubicBezTo>
                    <a:lnTo>
                      <a:pt x="12451" y="11718"/>
                    </a:lnTo>
                    <a:cubicBezTo>
                      <a:pt x="11941" y="13087"/>
                      <a:pt x="11090" y="13868"/>
                      <a:pt x="9840" y="14093"/>
                    </a:cubicBezTo>
                    <a:cubicBezTo>
                      <a:pt x="8631" y="14310"/>
                      <a:pt x="7414" y="13511"/>
                      <a:pt x="7120" y="11852"/>
                    </a:cubicBezTo>
                    <a:cubicBezTo>
                      <a:pt x="6659" y="9250"/>
                      <a:pt x="8281" y="6512"/>
                      <a:pt x="11179" y="5991"/>
                    </a:cubicBezTo>
                    <a:cubicBezTo>
                      <a:pt x="12075" y="5830"/>
                      <a:pt x="12900" y="5877"/>
                      <a:pt x="13487" y="6031"/>
                    </a:cubicBezTo>
                    <a:lnTo>
                      <a:pt x="13451" y="9958"/>
                    </a:lnTo>
                    <a:cubicBezTo>
                      <a:pt x="13421" y="11609"/>
                      <a:pt x="13801" y="12298"/>
                      <a:pt x="14493" y="12196"/>
                    </a:cubicBezTo>
                    <a:cubicBezTo>
                      <a:pt x="15559" y="12026"/>
                      <a:pt x="16495" y="10385"/>
                      <a:pt x="16063" y="7951"/>
                    </a:cubicBezTo>
                    <a:cubicBezTo>
                      <a:pt x="15524" y="4907"/>
                      <a:pt x="13324" y="3051"/>
                      <a:pt x="10094" y="3631"/>
                    </a:cubicBezTo>
                    <a:cubicBezTo>
                      <a:pt x="6696" y="4241"/>
                      <a:pt x="4321" y="7461"/>
                      <a:pt x="5075" y="11722"/>
                    </a:cubicBezTo>
                    <a:cubicBezTo>
                      <a:pt x="5696" y="15227"/>
                      <a:pt x="8351" y="16980"/>
                      <a:pt x="11436" y="16426"/>
                    </a:cubicBezTo>
                    <a:cubicBezTo>
                      <a:pt x="12624" y="16213"/>
                      <a:pt x="13684" y="15763"/>
                      <a:pt x="14453" y="15126"/>
                    </a:cubicBezTo>
                    <a:lnTo>
                      <a:pt x="14946" y="15969"/>
                    </a:lnTo>
                    <a:cubicBezTo>
                      <a:pt x="13908" y="16784"/>
                      <a:pt x="12781" y="17224"/>
                      <a:pt x="11385" y="17475"/>
                    </a:cubicBezTo>
                    <a:cubicBezTo>
                      <a:pt x="7967" y="18089"/>
                      <a:pt x="4624" y="16091"/>
                      <a:pt x="3910" y="12061"/>
                    </a:cubicBezTo>
                    <a:cubicBezTo>
                      <a:pt x="3144" y="7737"/>
                      <a:pt x="5462" y="3467"/>
                      <a:pt x="10089" y="2635"/>
                    </a:cubicBezTo>
                    <a:cubicBezTo>
                      <a:pt x="13716" y="1984"/>
                      <a:pt x="16608" y="4106"/>
                      <a:pt x="17229" y="7611"/>
                    </a:cubicBezTo>
                    <a:cubicBezTo>
                      <a:pt x="17787" y="10760"/>
                      <a:pt x="16363" y="12921"/>
                      <a:pt x="14404" y="13273"/>
                    </a:cubicBezTo>
                    <a:close/>
                    <a:moveTo>
                      <a:pt x="19500" y="14936"/>
                    </a:moveTo>
                    <a:cubicBezTo>
                      <a:pt x="20574" y="13180"/>
                      <a:pt x="21105" y="11103"/>
                      <a:pt x="20891" y="8938"/>
                    </a:cubicBezTo>
                    <a:cubicBezTo>
                      <a:pt x="20349" y="3456"/>
                      <a:pt x="15244" y="-521"/>
                      <a:pt x="9488" y="56"/>
                    </a:cubicBezTo>
                    <a:cubicBezTo>
                      <a:pt x="3732" y="632"/>
                      <a:pt x="-495" y="5544"/>
                      <a:pt x="47" y="11026"/>
                    </a:cubicBezTo>
                    <a:cubicBezTo>
                      <a:pt x="588" y="16509"/>
                      <a:pt x="5693" y="20485"/>
                      <a:pt x="11449" y="19909"/>
                    </a:cubicBezTo>
                    <a:cubicBezTo>
                      <a:pt x="13563" y="19697"/>
                      <a:pt x="15467" y="18898"/>
                      <a:pt x="17008" y="17704"/>
                    </a:cubicBezTo>
                    <a:lnTo>
                      <a:pt x="20575" y="21079"/>
                    </a:lnTo>
                    <a:lnTo>
                      <a:pt x="19344" y="15174"/>
                    </a:lnTo>
                    <a:cubicBezTo>
                      <a:pt x="19396" y="15095"/>
                      <a:pt x="19450" y="15017"/>
                      <a:pt x="19500" y="14936"/>
                    </a:cubicBezTo>
                    <a:close/>
                  </a:path>
                </a:pathLst>
              </a:custGeom>
              <a:solidFill>
                <a:srgbClr val="FFAF2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245" name="Group 215"/>
            <p:cNvGrpSpPr/>
            <p:nvPr/>
          </p:nvGrpSpPr>
          <p:grpSpPr>
            <a:xfrm>
              <a:off x="7945806" y="2354357"/>
              <a:ext cx="707251" cy="777093"/>
              <a:chOff x="2394196" y="3363934"/>
              <a:chExt cx="2867038" cy="3150165"/>
            </a:xfrm>
          </p:grpSpPr>
          <p:sp>
            <p:nvSpPr>
              <p:cNvPr id="246" name="Shape 15"/>
              <p:cNvSpPr/>
              <p:nvPr/>
            </p:nvSpPr>
            <p:spPr>
              <a:xfrm>
                <a:off x="2394196" y="5757678"/>
                <a:ext cx="441136" cy="4463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2" h="20913" extrusionOk="0">
                    <a:moveTo>
                      <a:pt x="18222" y="9874"/>
                    </a:moveTo>
                    <a:lnTo>
                      <a:pt x="18222" y="9875"/>
                    </a:lnTo>
                    <a:lnTo>
                      <a:pt x="9591" y="0"/>
                    </a:lnTo>
                    <a:lnTo>
                      <a:pt x="1164" y="7225"/>
                    </a:lnTo>
                    <a:cubicBezTo>
                      <a:pt x="1161" y="7228"/>
                      <a:pt x="1156" y="7230"/>
                      <a:pt x="1153" y="7232"/>
                    </a:cubicBezTo>
                    <a:cubicBezTo>
                      <a:pt x="1151" y="7234"/>
                      <a:pt x="1150" y="7236"/>
                      <a:pt x="1149" y="7238"/>
                    </a:cubicBezTo>
                    <a:lnTo>
                      <a:pt x="486" y="7805"/>
                    </a:lnTo>
                    <a:lnTo>
                      <a:pt x="585" y="7919"/>
                    </a:lnTo>
                    <a:cubicBezTo>
                      <a:pt x="-728" y="9984"/>
                      <a:pt x="210" y="13773"/>
                      <a:pt x="2987" y="16949"/>
                    </a:cubicBezTo>
                    <a:cubicBezTo>
                      <a:pt x="5764" y="20127"/>
                      <a:pt x="9423" y="21600"/>
                      <a:pt x="11675" y="20606"/>
                    </a:cubicBezTo>
                    <a:lnTo>
                      <a:pt x="11767" y="20711"/>
                    </a:lnTo>
                    <a:lnTo>
                      <a:pt x="12430" y="20143"/>
                    </a:lnTo>
                    <a:cubicBezTo>
                      <a:pt x="12431" y="20141"/>
                      <a:pt x="12433" y="20141"/>
                      <a:pt x="12434" y="20139"/>
                    </a:cubicBezTo>
                    <a:cubicBezTo>
                      <a:pt x="12435" y="20139"/>
                      <a:pt x="12435" y="20138"/>
                      <a:pt x="12436" y="20137"/>
                    </a:cubicBezTo>
                    <a:lnTo>
                      <a:pt x="20872" y="12907"/>
                    </a:lnTo>
                    <a:cubicBezTo>
                      <a:pt x="20872" y="12907"/>
                      <a:pt x="18222" y="9874"/>
                      <a:pt x="18222" y="9874"/>
                    </a:cubicBezTo>
                    <a:close/>
                  </a:path>
                </a:pathLst>
              </a:custGeom>
              <a:solidFill>
                <a:srgbClr val="14B4EB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47" name="Shape 18"/>
              <p:cNvSpPr/>
              <p:nvPr/>
            </p:nvSpPr>
            <p:spPr>
              <a:xfrm>
                <a:off x="2989004" y="5689083"/>
                <a:ext cx="1182017" cy="7634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581"/>
                    </a:moveTo>
                    <a:lnTo>
                      <a:pt x="17109" y="21600"/>
                    </a:lnTo>
                    <a:lnTo>
                      <a:pt x="0" y="5990"/>
                    </a:lnTo>
                    <a:lnTo>
                      <a:pt x="2280" y="0"/>
                    </a:lnTo>
                    <a:cubicBezTo>
                      <a:pt x="2280" y="0"/>
                      <a:pt x="21600" y="15581"/>
                      <a:pt x="21600" y="15581"/>
                    </a:cubicBezTo>
                    <a:close/>
                  </a:path>
                </a:pathLst>
              </a:custGeom>
              <a:solidFill>
                <a:srgbClr val="FFAF2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48" name="Shape 20"/>
              <p:cNvSpPr/>
              <p:nvPr/>
            </p:nvSpPr>
            <p:spPr>
              <a:xfrm>
                <a:off x="2989004" y="5689083"/>
                <a:ext cx="988724" cy="763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55" y="290"/>
                    </a:moveTo>
                    <a:lnTo>
                      <a:pt x="2726" y="0"/>
                    </a:lnTo>
                    <a:lnTo>
                      <a:pt x="0" y="5990"/>
                    </a:lnTo>
                    <a:lnTo>
                      <a:pt x="20454" y="21600"/>
                    </a:lnTo>
                    <a:lnTo>
                      <a:pt x="21600" y="20315"/>
                    </a:lnTo>
                    <a:lnTo>
                      <a:pt x="1146" y="4705"/>
                    </a:lnTo>
                    <a:cubicBezTo>
                      <a:pt x="1146" y="4705"/>
                      <a:pt x="3155" y="290"/>
                      <a:pt x="3155" y="290"/>
                    </a:cubicBezTo>
                    <a:close/>
                  </a:path>
                </a:pathLst>
              </a:custGeom>
              <a:solidFill>
                <a:srgbClr val="010101">
                  <a:alpha val="1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49" name="Shape 21"/>
              <p:cNvSpPr/>
              <p:nvPr/>
            </p:nvSpPr>
            <p:spPr>
              <a:xfrm>
                <a:off x="2989004" y="5689083"/>
                <a:ext cx="541946" cy="3798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2039"/>
                    </a:moveTo>
                    <a:lnTo>
                      <a:pt x="11370" y="21600"/>
                    </a:lnTo>
                    <a:cubicBezTo>
                      <a:pt x="14923" y="19067"/>
                      <a:pt x="18116" y="15842"/>
                      <a:pt x="20566" y="13392"/>
                    </a:cubicBezTo>
                    <a:cubicBezTo>
                      <a:pt x="20910" y="13044"/>
                      <a:pt x="21254" y="12700"/>
                      <a:pt x="21600" y="12359"/>
                    </a:cubicBezTo>
                    <a:lnTo>
                      <a:pt x="4972" y="0"/>
                    </a:lnTo>
                    <a:cubicBezTo>
                      <a:pt x="4972" y="0"/>
                      <a:pt x="0" y="12039"/>
                      <a:pt x="0" y="12039"/>
                    </a:cubicBezTo>
                    <a:close/>
                  </a:path>
                </a:pathLst>
              </a:custGeom>
              <a:solidFill>
                <a:srgbClr val="2F2A2B">
                  <a:alpha val="1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50" name="Shape 22"/>
              <p:cNvSpPr/>
              <p:nvPr/>
            </p:nvSpPr>
            <p:spPr>
              <a:xfrm>
                <a:off x="3637568" y="4509247"/>
                <a:ext cx="631877" cy="6318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28" h="19328" extrusionOk="0">
                    <a:moveTo>
                      <a:pt x="16971" y="3340"/>
                    </a:moveTo>
                    <a:cubicBezTo>
                      <a:pt x="20464" y="7374"/>
                      <a:pt x="20025" y="13479"/>
                      <a:pt x="15989" y="16970"/>
                    </a:cubicBezTo>
                    <a:cubicBezTo>
                      <a:pt x="11954" y="20464"/>
                      <a:pt x="5850" y="20023"/>
                      <a:pt x="2358" y="15989"/>
                    </a:cubicBezTo>
                    <a:cubicBezTo>
                      <a:pt x="-1136" y="11953"/>
                      <a:pt x="-696" y="5851"/>
                      <a:pt x="3340" y="2357"/>
                    </a:cubicBezTo>
                    <a:cubicBezTo>
                      <a:pt x="7375" y="-1136"/>
                      <a:pt x="13478" y="-696"/>
                      <a:pt x="16971" y="3340"/>
                    </a:cubicBezTo>
                    <a:close/>
                  </a:path>
                </a:pathLst>
              </a:custGeom>
              <a:solidFill>
                <a:srgbClr val="FFAF2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51" name="Shape 23"/>
              <p:cNvSpPr/>
              <p:nvPr/>
            </p:nvSpPr>
            <p:spPr>
              <a:xfrm>
                <a:off x="3685866" y="4585143"/>
                <a:ext cx="584598" cy="5579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10" h="20252" extrusionOk="0">
                    <a:moveTo>
                      <a:pt x="14238" y="14704"/>
                    </a:moveTo>
                    <a:cubicBezTo>
                      <a:pt x="10103" y="18444"/>
                      <a:pt x="4057" y="18383"/>
                      <a:pt x="0" y="14819"/>
                    </a:cubicBezTo>
                    <a:cubicBezTo>
                      <a:pt x="303" y="15330"/>
                      <a:pt x="647" y="15822"/>
                      <a:pt x="1035" y="16290"/>
                    </a:cubicBezTo>
                    <a:cubicBezTo>
                      <a:pt x="5002" y="21077"/>
                      <a:pt x="11934" y="21600"/>
                      <a:pt x="16518" y="17455"/>
                    </a:cubicBezTo>
                    <a:cubicBezTo>
                      <a:pt x="21101" y="13311"/>
                      <a:pt x="21600" y="6068"/>
                      <a:pt x="17633" y="1281"/>
                    </a:cubicBezTo>
                    <a:cubicBezTo>
                      <a:pt x="17245" y="812"/>
                      <a:pt x="16828" y="386"/>
                      <a:pt x="16388" y="0"/>
                    </a:cubicBezTo>
                    <a:cubicBezTo>
                      <a:pt x="19183" y="4705"/>
                      <a:pt x="18373" y="10965"/>
                      <a:pt x="14238" y="14704"/>
                    </a:cubicBezTo>
                    <a:close/>
                  </a:path>
                </a:pathLst>
              </a:custGeom>
              <a:solidFill>
                <a:srgbClr val="010101">
                  <a:alpha val="1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52" name="Shape 24"/>
              <p:cNvSpPr/>
              <p:nvPr/>
            </p:nvSpPr>
            <p:spPr>
              <a:xfrm>
                <a:off x="2671620" y="5937469"/>
                <a:ext cx="1826" cy="21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6324" h="6338" extrusionOk="0">
                    <a:moveTo>
                      <a:pt x="2256" y="2192"/>
                    </a:moveTo>
                    <a:cubicBezTo>
                      <a:pt x="-6727" y="-6647"/>
                      <a:pt x="14873" y="14953"/>
                      <a:pt x="2256" y="2192"/>
                    </a:cubicBezTo>
                    <a:cubicBezTo>
                      <a:pt x="2256" y="2192"/>
                      <a:pt x="2256" y="2192"/>
                      <a:pt x="2256" y="2192"/>
                    </a:cubicBezTo>
                    <a:close/>
                  </a:path>
                </a:pathLst>
              </a:custGeom>
              <a:solidFill>
                <a:srgbClr val="ECECEC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53" name="Shape 25"/>
              <p:cNvSpPr/>
              <p:nvPr/>
            </p:nvSpPr>
            <p:spPr>
              <a:xfrm>
                <a:off x="2568127" y="4033173"/>
                <a:ext cx="2098654" cy="20543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83" h="20049" extrusionOk="0">
                    <a:moveTo>
                      <a:pt x="8014" y="0"/>
                    </a:moveTo>
                    <a:cubicBezTo>
                      <a:pt x="7642" y="963"/>
                      <a:pt x="7661" y="2109"/>
                      <a:pt x="7400" y="3077"/>
                    </a:cubicBezTo>
                    <a:cubicBezTo>
                      <a:pt x="6623" y="6046"/>
                      <a:pt x="4911" y="8764"/>
                      <a:pt x="2739" y="11111"/>
                    </a:cubicBezTo>
                    <a:cubicBezTo>
                      <a:pt x="1287" y="12698"/>
                      <a:pt x="-1517" y="15705"/>
                      <a:pt x="1029" y="18623"/>
                    </a:cubicBezTo>
                    <a:cubicBezTo>
                      <a:pt x="3510" y="21600"/>
                      <a:pt x="6819" y="19185"/>
                      <a:pt x="8562" y="17939"/>
                    </a:cubicBezTo>
                    <a:cubicBezTo>
                      <a:pt x="11142" y="16071"/>
                      <a:pt x="14019" y="14720"/>
                      <a:pt x="17010" y="14347"/>
                    </a:cubicBezTo>
                    <a:cubicBezTo>
                      <a:pt x="17986" y="14217"/>
                      <a:pt x="19096" y="14395"/>
                      <a:pt x="20083" y="14154"/>
                    </a:cubicBezTo>
                    <a:cubicBezTo>
                      <a:pt x="20083" y="14154"/>
                      <a:pt x="8014" y="0"/>
                      <a:pt x="8014" y="0"/>
                    </a:cubicBezTo>
                    <a:close/>
                  </a:path>
                </a:pathLst>
              </a:custGeom>
              <a:solidFill>
                <a:srgbClr val="7D8287">
                  <a:lumMod val="20000"/>
                  <a:lumOff val="8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54" name="Shape 26"/>
              <p:cNvSpPr/>
              <p:nvPr/>
            </p:nvSpPr>
            <p:spPr>
              <a:xfrm>
                <a:off x="3368483" y="4033173"/>
                <a:ext cx="1296138" cy="1464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392"/>
                    </a:moveTo>
                    <a:lnTo>
                      <a:pt x="581" y="0"/>
                    </a:lnTo>
                    <a:cubicBezTo>
                      <a:pt x="278" y="681"/>
                      <a:pt x="125" y="1424"/>
                      <a:pt x="0" y="2170"/>
                    </a:cubicBezTo>
                    <a:lnTo>
                      <a:pt x="19091" y="21600"/>
                    </a:lnTo>
                    <a:cubicBezTo>
                      <a:pt x="19944" y="21595"/>
                      <a:pt x="20796" y="21563"/>
                      <a:pt x="21600" y="21392"/>
                    </a:cubicBezTo>
                    <a:close/>
                  </a:path>
                </a:pathLst>
              </a:custGeom>
              <a:solidFill>
                <a:srgbClr val="010101">
                  <a:alpha val="1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55" name="Freeform 225"/>
              <p:cNvSpPr/>
              <p:nvPr/>
            </p:nvSpPr>
            <p:spPr>
              <a:xfrm>
                <a:off x="2802714" y="5123314"/>
                <a:ext cx="708822" cy="790695"/>
              </a:xfrm>
              <a:custGeom>
                <a:avLst/>
                <a:gdLst>
                  <a:gd name="connsiteX0" fmla="*/ 30480 w 708822"/>
                  <a:gd name="connsiteY0" fmla="*/ 68996 h 790695"/>
                  <a:gd name="connsiteX1" fmla="*/ 633040 w 708822"/>
                  <a:gd name="connsiteY1" fmla="*/ 765135 h 790695"/>
                  <a:gd name="connsiteX2" fmla="*/ 596201 w 708822"/>
                  <a:gd name="connsiteY2" fmla="*/ 790695 h 790695"/>
                  <a:gd name="connsiteX3" fmla="*/ 0 w 708822"/>
                  <a:gd name="connsiteY3" fmla="*/ 101940 h 790695"/>
                  <a:gd name="connsiteX4" fmla="*/ 30480 w 708822"/>
                  <a:gd name="connsiteY4" fmla="*/ 68996 h 790695"/>
                  <a:gd name="connsiteX5" fmla="*/ 92516 w 708822"/>
                  <a:gd name="connsiteY5" fmla="*/ 0 h 790695"/>
                  <a:gd name="connsiteX6" fmla="*/ 708822 w 708822"/>
                  <a:gd name="connsiteY6" fmla="*/ 712045 h 790695"/>
                  <a:gd name="connsiteX7" fmla="*/ 671905 w 708822"/>
                  <a:gd name="connsiteY7" fmla="*/ 737552 h 790695"/>
                  <a:gd name="connsiteX8" fmla="*/ 62096 w 708822"/>
                  <a:gd name="connsiteY8" fmla="*/ 32985 h 790695"/>
                  <a:gd name="connsiteX9" fmla="*/ 92516 w 708822"/>
                  <a:gd name="connsiteY9" fmla="*/ 0 h 790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8822" h="790695">
                    <a:moveTo>
                      <a:pt x="30480" y="68996"/>
                    </a:moveTo>
                    <a:lnTo>
                      <a:pt x="633040" y="765135"/>
                    </a:lnTo>
                    <a:cubicBezTo>
                      <a:pt x="621317" y="773321"/>
                      <a:pt x="609008" y="781908"/>
                      <a:pt x="596201" y="790695"/>
                    </a:cubicBezTo>
                    <a:lnTo>
                      <a:pt x="0" y="101940"/>
                    </a:lnTo>
                    <a:cubicBezTo>
                      <a:pt x="10521" y="90447"/>
                      <a:pt x="20750" y="79454"/>
                      <a:pt x="30480" y="68996"/>
                    </a:cubicBezTo>
                    <a:close/>
                    <a:moveTo>
                      <a:pt x="92516" y="0"/>
                    </a:moveTo>
                    <a:cubicBezTo>
                      <a:pt x="92516" y="0"/>
                      <a:pt x="708822" y="712045"/>
                      <a:pt x="708822" y="712045"/>
                    </a:cubicBezTo>
                    <a:cubicBezTo>
                      <a:pt x="697085" y="720206"/>
                      <a:pt x="684780" y="728777"/>
                      <a:pt x="671905" y="737552"/>
                    </a:cubicBezTo>
                    <a:lnTo>
                      <a:pt x="62096" y="32985"/>
                    </a:lnTo>
                    <a:cubicBezTo>
                      <a:pt x="72605" y="21512"/>
                      <a:pt x="82785" y="10483"/>
                      <a:pt x="92516" y="0"/>
                    </a:cubicBezTo>
                    <a:close/>
                  </a:path>
                </a:pathLst>
              </a:custGeom>
              <a:solidFill>
                <a:srgbClr val="7D8287"/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56" name="Freeform 226"/>
              <p:cNvSpPr/>
              <p:nvPr/>
            </p:nvSpPr>
            <p:spPr>
              <a:xfrm>
                <a:off x="4023946" y="3363934"/>
                <a:ext cx="1237288" cy="1288688"/>
              </a:xfrm>
              <a:custGeom>
                <a:avLst/>
                <a:gdLst>
                  <a:gd name="connsiteX0" fmla="*/ 62097 w 1237288"/>
                  <a:gd name="connsiteY0" fmla="*/ 634741 h 1288688"/>
                  <a:gd name="connsiteX1" fmla="*/ 587004 w 1237288"/>
                  <a:gd name="connsiteY1" fmla="*/ 1205146 h 1288688"/>
                  <a:gd name="connsiteX2" fmla="*/ 62097 w 1237288"/>
                  <a:gd name="connsiteY2" fmla="*/ 634741 h 1288688"/>
                  <a:gd name="connsiteX3" fmla="*/ 174305 w 1237288"/>
                  <a:gd name="connsiteY3" fmla="*/ 381909 h 1288688"/>
                  <a:gd name="connsiteX4" fmla="*/ 825853 w 1237288"/>
                  <a:gd name="connsiteY4" fmla="*/ 1288688 h 1288688"/>
                  <a:gd name="connsiteX5" fmla="*/ 0 w 1237288"/>
                  <a:gd name="connsiteY5" fmla="*/ 382788 h 1288688"/>
                  <a:gd name="connsiteX6" fmla="*/ 174305 w 1237288"/>
                  <a:gd name="connsiteY6" fmla="*/ 381909 h 1288688"/>
                  <a:gd name="connsiteX7" fmla="*/ 189027 w 1237288"/>
                  <a:gd name="connsiteY7" fmla="*/ 18 h 1288688"/>
                  <a:gd name="connsiteX8" fmla="*/ 1220687 w 1237288"/>
                  <a:gd name="connsiteY8" fmla="*/ 1275533 h 1288688"/>
                  <a:gd name="connsiteX9" fmla="*/ 62097 w 1237288"/>
                  <a:gd name="connsiteY9" fmla="*/ 4651 h 1288688"/>
                  <a:gd name="connsiteX10" fmla="*/ 189027 w 1237288"/>
                  <a:gd name="connsiteY10" fmla="*/ 18 h 1288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37288" h="1288688">
                    <a:moveTo>
                      <a:pt x="62097" y="634741"/>
                    </a:moveTo>
                    <a:cubicBezTo>
                      <a:pt x="62097" y="634741"/>
                      <a:pt x="613019" y="631688"/>
                      <a:pt x="587004" y="1205146"/>
                    </a:cubicBezTo>
                    <a:cubicBezTo>
                      <a:pt x="587004" y="1205146"/>
                      <a:pt x="551627" y="778424"/>
                      <a:pt x="62097" y="634741"/>
                    </a:cubicBezTo>
                    <a:close/>
                    <a:moveTo>
                      <a:pt x="174305" y="381909"/>
                    </a:moveTo>
                    <a:cubicBezTo>
                      <a:pt x="980166" y="433537"/>
                      <a:pt x="825853" y="1288688"/>
                      <a:pt x="825853" y="1288688"/>
                    </a:cubicBezTo>
                    <a:cubicBezTo>
                      <a:pt x="825853" y="358825"/>
                      <a:pt x="0" y="382788"/>
                      <a:pt x="0" y="382788"/>
                    </a:cubicBezTo>
                    <a:cubicBezTo>
                      <a:pt x="62589" y="378596"/>
                      <a:pt x="120581" y="378467"/>
                      <a:pt x="174305" y="381909"/>
                    </a:cubicBezTo>
                    <a:close/>
                    <a:moveTo>
                      <a:pt x="189027" y="18"/>
                    </a:moveTo>
                    <a:cubicBezTo>
                      <a:pt x="1451846" y="-5466"/>
                      <a:pt x="1220687" y="1275533"/>
                      <a:pt x="1220687" y="1275533"/>
                    </a:cubicBezTo>
                    <a:cubicBezTo>
                      <a:pt x="1220687" y="-28968"/>
                      <a:pt x="62097" y="4651"/>
                      <a:pt x="62097" y="4651"/>
                    </a:cubicBezTo>
                    <a:cubicBezTo>
                      <a:pt x="106000" y="1711"/>
                      <a:pt x="148291" y="195"/>
                      <a:pt x="189027" y="18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57" name="Shape 50"/>
              <p:cNvSpPr/>
              <p:nvPr/>
            </p:nvSpPr>
            <p:spPr>
              <a:xfrm>
                <a:off x="2575026" y="5282005"/>
                <a:ext cx="2091808" cy="8074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035" extrusionOk="0">
                    <a:moveTo>
                      <a:pt x="17040" y="228"/>
                    </a:moveTo>
                    <a:cubicBezTo>
                      <a:pt x="13812" y="1082"/>
                      <a:pt x="10708" y="4175"/>
                      <a:pt x="7924" y="8450"/>
                    </a:cubicBezTo>
                    <a:cubicBezTo>
                      <a:pt x="6090" y="11229"/>
                      <a:pt x="2651" y="16548"/>
                      <a:pt x="0" y="10507"/>
                    </a:cubicBezTo>
                    <a:cubicBezTo>
                      <a:pt x="131" y="11916"/>
                      <a:pt x="454" y="13349"/>
                      <a:pt x="1040" y="14773"/>
                    </a:cubicBezTo>
                    <a:cubicBezTo>
                      <a:pt x="3716" y="21585"/>
                      <a:pt x="7287" y="16058"/>
                      <a:pt x="9168" y="13206"/>
                    </a:cubicBezTo>
                    <a:cubicBezTo>
                      <a:pt x="11952" y="8931"/>
                      <a:pt x="15056" y="5839"/>
                      <a:pt x="18284" y="4985"/>
                    </a:cubicBezTo>
                    <a:cubicBezTo>
                      <a:pt x="19337" y="4689"/>
                      <a:pt x="20535" y="5097"/>
                      <a:pt x="21600" y="4543"/>
                    </a:cubicBezTo>
                    <a:lnTo>
                      <a:pt x="19773" y="0"/>
                    </a:lnTo>
                    <a:cubicBezTo>
                      <a:pt x="18867" y="216"/>
                      <a:pt x="17905" y="-15"/>
                      <a:pt x="17040" y="228"/>
                    </a:cubicBezTo>
                    <a:close/>
                  </a:path>
                </a:pathLst>
              </a:custGeom>
              <a:solidFill>
                <a:srgbClr val="010101">
                  <a:alpha val="1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58" name="Freeform 228"/>
              <p:cNvSpPr/>
              <p:nvPr/>
            </p:nvSpPr>
            <p:spPr>
              <a:xfrm>
                <a:off x="3320217" y="3936558"/>
                <a:ext cx="1438795" cy="2577541"/>
              </a:xfrm>
              <a:custGeom>
                <a:avLst/>
                <a:gdLst>
                  <a:gd name="connsiteX0" fmla="*/ 789873 w 1438795"/>
                  <a:gd name="connsiteY0" fmla="*/ 2221773 h 2577541"/>
                  <a:gd name="connsiteX1" fmla="*/ 807885 w 1438795"/>
                  <a:gd name="connsiteY1" fmla="*/ 2230800 h 2577541"/>
                  <a:gd name="connsiteX2" fmla="*/ 861508 w 1438795"/>
                  <a:gd name="connsiteY2" fmla="*/ 2292732 h 2577541"/>
                  <a:gd name="connsiteX3" fmla="*/ 858828 w 1438795"/>
                  <a:gd name="connsiteY3" fmla="*/ 2329857 h 2577541"/>
                  <a:gd name="connsiteX4" fmla="*/ 580119 w 1438795"/>
                  <a:gd name="connsiteY4" fmla="*/ 2571113 h 2577541"/>
                  <a:gd name="connsiteX5" fmla="*/ 542976 w 1438795"/>
                  <a:gd name="connsiteY5" fmla="*/ 2568448 h 2577541"/>
                  <a:gd name="connsiteX6" fmla="*/ 489353 w 1438795"/>
                  <a:gd name="connsiteY6" fmla="*/ 2506500 h 2577541"/>
                  <a:gd name="connsiteX7" fmla="*/ 492033 w 1438795"/>
                  <a:gd name="connsiteY7" fmla="*/ 2469374 h 2577541"/>
                  <a:gd name="connsiteX8" fmla="*/ 494261 w 1438795"/>
                  <a:gd name="connsiteY8" fmla="*/ 2467413 h 2577541"/>
                  <a:gd name="connsiteX9" fmla="*/ 494279 w 1438795"/>
                  <a:gd name="connsiteY9" fmla="*/ 2467430 h 2577541"/>
                  <a:gd name="connsiteX10" fmla="*/ 770760 w 1438795"/>
                  <a:gd name="connsiteY10" fmla="*/ 2228119 h 2577541"/>
                  <a:gd name="connsiteX11" fmla="*/ 789873 w 1438795"/>
                  <a:gd name="connsiteY11" fmla="*/ 2221773 h 2577541"/>
                  <a:gd name="connsiteX12" fmla="*/ 87947 w 1438795"/>
                  <a:gd name="connsiteY12" fmla="*/ 68 h 2577541"/>
                  <a:gd name="connsiteX13" fmla="*/ 105935 w 1438795"/>
                  <a:gd name="connsiteY13" fmla="*/ 9071 h 2577541"/>
                  <a:gd name="connsiteX14" fmla="*/ 1432388 w 1438795"/>
                  <a:gd name="connsiteY14" fmla="*/ 1541453 h 2577541"/>
                  <a:gd name="connsiteX15" fmla="*/ 1429712 w 1438795"/>
                  <a:gd name="connsiteY15" fmla="*/ 1578570 h 2577541"/>
                  <a:gd name="connsiteX16" fmla="*/ 1369972 w 1438795"/>
                  <a:gd name="connsiteY16" fmla="*/ 1630291 h 2577541"/>
                  <a:gd name="connsiteX17" fmla="*/ 1332844 w 1438795"/>
                  <a:gd name="connsiteY17" fmla="*/ 1627629 h 2577541"/>
                  <a:gd name="connsiteX18" fmla="*/ 6457 w 1438795"/>
                  <a:gd name="connsiteY18" fmla="*/ 95247 h 2577541"/>
                  <a:gd name="connsiteX19" fmla="*/ 9133 w 1438795"/>
                  <a:gd name="connsiteY19" fmla="*/ 58130 h 2577541"/>
                  <a:gd name="connsiteX20" fmla="*/ 68806 w 1438795"/>
                  <a:gd name="connsiteY20" fmla="*/ 6409 h 2577541"/>
                  <a:gd name="connsiteX21" fmla="*/ 87947 w 1438795"/>
                  <a:gd name="connsiteY21" fmla="*/ 68 h 2577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8795" h="2577541">
                    <a:moveTo>
                      <a:pt x="789873" y="2221773"/>
                    </a:moveTo>
                    <a:cubicBezTo>
                      <a:pt x="796594" y="2222261"/>
                      <a:pt x="803131" y="2225311"/>
                      <a:pt x="807885" y="2230800"/>
                    </a:cubicBezTo>
                    <a:cubicBezTo>
                      <a:pt x="807885" y="2230800"/>
                      <a:pt x="861508" y="2292732"/>
                      <a:pt x="861508" y="2292732"/>
                    </a:cubicBezTo>
                    <a:cubicBezTo>
                      <a:pt x="871016" y="2303727"/>
                      <a:pt x="869821" y="2320354"/>
                      <a:pt x="858828" y="2329857"/>
                    </a:cubicBezTo>
                    <a:lnTo>
                      <a:pt x="580119" y="2571113"/>
                    </a:lnTo>
                    <a:cubicBezTo>
                      <a:pt x="569126" y="2580633"/>
                      <a:pt x="552502" y="2579443"/>
                      <a:pt x="542976" y="2568448"/>
                    </a:cubicBezTo>
                    <a:lnTo>
                      <a:pt x="489353" y="2506500"/>
                    </a:lnTo>
                    <a:cubicBezTo>
                      <a:pt x="479845" y="2495505"/>
                      <a:pt x="481059" y="2478895"/>
                      <a:pt x="492033" y="2469374"/>
                    </a:cubicBezTo>
                    <a:lnTo>
                      <a:pt x="494261" y="2467413"/>
                    </a:lnTo>
                    <a:lnTo>
                      <a:pt x="494279" y="2467430"/>
                    </a:lnTo>
                    <a:lnTo>
                      <a:pt x="770760" y="2228119"/>
                    </a:lnTo>
                    <a:cubicBezTo>
                      <a:pt x="776248" y="2223359"/>
                      <a:pt x="783152" y="2221284"/>
                      <a:pt x="789873" y="2221773"/>
                    </a:cubicBezTo>
                    <a:close/>
                    <a:moveTo>
                      <a:pt x="87947" y="68"/>
                    </a:moveTo>
                    <a:cubicBezTo>
                      <a:pt x="94662" y="553"/>
                      <a:pt x="101185" y="3595"/>
                      <a:pt x="105935" y="9071"/>
                    </a:cubicBezTo>
                    <a:lnTo>
                      <a:pt x="1432388" y="1541453"/>
                    </a:lnTo>
                    <a:cubicBezTo>
                      <a:pt x="1441887" y="1552482"/>
                      <a:pt x="1440683" y="1569063"/>
                      <a:pt x="1429712" y="1578570"/>
                    </a:cubicBezTo>
                    <a:lnTo>
                      <a:pt x="1369972" y="1630291"/>
                    </a:lnTo>
                    <a:cubicBezTo>
                      <a:pt x="1359001" y="1639799"/>
                      <a:pt x="1342343" y="1638582"/>
                      <a:pt x="1332844" y="1627629"/>
                    </a:cubicBezTo>
                    <a:lnTo>
                      <a:pt x="6457" y="95247"/>
                    </a:lnTo>
                    <a:cubicBezTo>
                      <a:pt x="-3109" y="84219"/>
                      <a:pt x="-1905" y="67638"/>
                      <a:pt x="9133" y="58130"/>
                    </a:cubicBezTo>
                    <a:lnTo>
                      <a:pt x="68806" y="6409"/>
                    </a:lnTo>
                    <a:cubicBezTo>
                      <a:pt x="74325" y="1655"/>
                      <a:pt x="81233" y="-417"/>
                      <a:pt x="87947" y="68"/>
                    </a:cubicBezTo>
                    <a:close/>
                  </a:path>
                </a:pathLst>
              </a:custGeom>
              <a:solidFill>
                <a:srgbClr val="14B4EB"/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</p:grpSp>
      <p:grpSp>
        <p:nvGrpSpPr>
          <p:cNvPr id="261" name="Group 327"/>
          <p:cNvGrpSpPr/>
          <p:nvPr/>
        </p:nvGrpSpPr>
        <p:grpSpPr>
          <a:xfrm>
            <a:off x="6964999" y="1670532"/>
            <a:ext cx="1441079" cy="954423"/>
            <a:chOff x="9402980" y="2143548"/>
            <a:chExt cx="1613391" cy="1068544"/>
          </a:xfrm>
        </p:grpSpPr>
        <p:grpSp>
          <p:nvGrpSpPr>
            <p:cNvPr id="262" name="Group 245"/>
            <p:cNvGrpSpPr/>
            <p:nvPr/>
          </p:nvGrpSpPr>
          <p:grpSpPr>
            <a:xfrm>
              <a:off x="10154445" y="2338199"/>
              <a:ext cx="861926" cy="606614"/>
              <a:chOff x="7495637" y="3208522"/>
              <a:chExt cx="2354221" cy="1656874"/>
            </a:xfrm>
          </p:grpSpPr>
          <p:sp>
            <p:nvSpPr>
              <p:cNvPr id="287" name="Shape 48"/>
              <p:cNvSpPr/>
              <p:nvPr/>
            </p:nvSpPr>
            <p:spPr>
              <a:xfrm>
                <a:off x="7495637" y="3208522"/>
                <a:ext cx="1576986" cy="10642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14B4EB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88" name="Shape 49"/>
              <p:cNvSpPr/>
              <p:nvPr/>
            </p:nvSpPr>
            <p:spPr>
              <a:xfrm>
                <a:off x="8135088" y="3208522"/>
                <a:ext cx="938439" cy="10642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010101">
                  <a:alpha val="3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89" name="Shape 50"/>
              <p:cNvSpPr/>
              <p:nvPr/>
            </p:nvSpPr>
            <p:spPr>
              <a:xfrm>
                <a:off x="7495637" y="3522922"/>
                <a:ext cx="2327310" cy="10900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29" y="0"/>
                    </a:moveTo>
                    <a:lnTo>
                      <a:pt x="15371" y="0"/>
                    </a:lnTo>
                    <a:lnTo>
                      <a:pt x="15371" y="14780"/>
                    </a:lnTo>
                    <a:lnTo>
                      <a:pt x="0" y="14780"/>
                    </a:lnTo>
                    <a:lnTo>
                      <a:pt x="0" y="21588"/>
                    </a:lnTo>
                    <a:lnTo>
                      <a:pt x="1200" y="21588"/>
                    </a:lnTo>
                    <a:cubicBezTo>
                      <a:pt x="1360" y="18966"/>
                      <a:pt x="2407" y="16940"/>
                      <a:pt x="3679" y="16940"/>
                    </a:cubicBezTo>
                    <a:cubicBezTo>
                      <a:pt x="4950" y="16940"/>
                      <a:pt x="5998" y="18966"/>
                      <a:pt x="6158" y="21588"/>
                    </a:cubicBezTo>
                    <a:lnTo>
                      <a:pt x="14332" y="21588"/>
                    </a:lnTo>
                    <a:lnTo>
                      <a:pt x="15629" y="16346"/>
                    </a:lnTo>
                    <a:cubicBezTo>
                      <a:pt x="16071" y="15843"/>
                      <a:pt x="16575" y="15553"/>
                      <a:pt x="17111" y="15553"/>
                    </a:cubicBezTo>
                    <a:cubicBezTo>
                      <a:pt x="18742" y="15553"/>
                      <a:pt x="20086" y="18203"/>
                      <a:pt x="20248" y="21600"/>
                    </a:cubicBezTo>
                    <a:lnTo>
                      <a:pt x="21600" y="21600"/>
                    </a:lnTo>
                    <a:lnTo>
                      <a:pt x="21600" y="10557"/>
                    </a:lnTo>
                    <a:cubicBezTo>
                      <a:pt x="21600" y="10557"/>
                      <a:pt x="19829" y="0"/>
                      <a:pt x="19829" y="0"/>
                    </a:cubicBezTo>
                    <a:close/>
                  </a:path>
                </a:pathLst>
              </a:custGeom>
              <a:solidFill>
                <a:srgbClr val="7D8287">
                  <a:lumMod val="40000"/>
                  <a:lumOff val="6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90" name="Shape 51"/>
              <p:cNvSpPr/>
              <p:nvPr/>
            </p:nvSpPr>
            <p:spPr>
              <a:xfrm>
                <a:off x="9117335" y="4417401"/>
                <a:ext cx="447823" cy="447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6761" y="0"/>
                      <a:pt x="21600" y="4837"/>
                      <a:pt x="21600" y="10802"/>
                    </a:cubicBezTo>
                    <a:cubicBezTo>
                      <a:pt x="21600" y="16773"/>
                      <a:pt x="16761" y="21600"/>
                      <a:pt x="10800" y="21600"/>
                    </a:cubicBezTo>
                    <a:cubicBezTo>
                      <a:pt x="4832" y="21600"/>
                      <a:pt x="0" y="16773"/>
                      <a:pt x="0" y="10802"/>
                    </a:cubicBezTo>
                    <a:cubicBezTo>
                      <a:pt x="0" y="4837"/>
                      <a:pt x="4832" y="0"/>
                      <a:pt x="10800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91" name="Shape 52"/>
              <p:cNvSpPr/>
              <p:nvPr/>
            </p:nvSpPr>
            <p:spPr>
              <a:xfrm>
                <a:off x="9233690" y="4541028"/>
                <a:ext cx="211495" cy="2117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4" y="21600"/>
                    </a:moveTo>
                    <a:cubicBezTo>
                      <a:pt x="16764" y="21600"/>
                      <a:pt x="21600" y="16756"/>
                      <a:pt x="21600" y="10802"/>
                    </a:cubicBezTo>
                    <a:cubicBezTo>
                      <a:pt x="21600" y="4837"/>
                      <a:pt x="16764" y="0"/>
                      <a:pt x="10804" y="0"/>
                    </a:cubicBezTo>
                    <a:cubicBezTo>
                      <a:pt x="4829" y="0"/>
                      <a:pt x="0" y="4837"/>
                      <a:pt x="0" y="10802"/>
                    </a:cubicBezTo>
                    <a:cubicBezTo>
                      <a:pt x="0" y="16756"/>
                      <a:pt x="4829" y="21600"/>
                      <a:pt x="10804" y="21600"/>
                    </a:cubicBezTo>
                    <a:close/>
                  </a:path>
                </a:pathLst>
              </a:custGeom>
              <a:solidFill>
                <a:srgbClr val="7D8287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92" name="Shape 53"/>
              <p:cNvSpPr/>
              <p:nvPr/>
            </p:nvSpPr>
            <p:spPr>
              <a:xfrm>
                <a:off x="7670170" y="4417401"/>
                <a:ext cx="447783" cy="447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7" y="0"/>
                    </a:moveTo>
                    <a:cubicBezTo>
                      <a:pt x="16759" y="0"/>
                      <a:pt x="21600" y="4837"/>
                      <a:pt x="21600" y="10802"/>
                    </a:cubicBezTo>
                    <a:cubicBezTo>
                      <a:pt x="21600" y="16773"/>
                      <a:pt x="16759" y="21600"/>
                      <a:pt x="10797" y="21600"/>
                    </a:cubicBezTo>
                    <a:cubicBezTo>
                      <a:pt x="4828" y="21600"/>
                      <a:pt x="0" y="16773"/>
                      <a:pt x="0" y="10802"/>
                    </a:cubicBezTo>
                    <a:cubicBezTo>
                      <a:pt x="0" y="4837"/>
                      <a:pt x="4828" y="0"/>
                      <a:pt x="1079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93" name="Shape 54"/>
              <p:cNvSpPr/>
              <p:nvPr/>
            </p:nvSpPr>
            <p:spPr>
              <a:xfrm>
                <a:off x="8993708" y="4301046"/>
                <a:ext cx="688042" cy="3899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0"/>
                    </a:moveTo>
                    <a:cubicBezTo>
                      <a:pt x="4845" y="0"/>
                      <a:pt x="0" y="8554"/>
                      <a:pt x="0" y="19065"/>
                    </a:cubicBezTo>
                    <a:cubicBezTo>
                      <a:pt x="0" y="20465"/>
                      <a:pt x="642" y="21600"/>
                      <a:pt x="1437" y="21600"/>
                    </a:cubicBezTo>
                    <a:cubicBezTo>
                      <a:pt x="2230" y="21600"/>
                      <a:pt x="2874" y="20465"/>
                      <a:pt x="2874" y="19065"/>
                    </a:cubicBezTo>
                    <a:cubicBezTo>
                      <a:pt x="2874" y="11348"/>
                      <a:pt x="6429" y="5070"/>
                      <a:pt x="10801" y="5070"/>
                    </a:cubicBezTo>
                    <a:cubicBezTo>
                      <a:pt x="15173" y="5070"/>
                      <a:pt x="18728" y="11348"/>
                      <a:pt x="18728" y="19065"/>
                    </a:cubicBezTo>
                    <a:cubicBezTo>
                      <a:pt x="18728" y="20465"/>
                      <a:pt x="19371" y="21600"/>
                      <a:pt x="20165" y="21600"/>
                    </a:cubicBezTo>
                    <a:cubicBezTo>
                      <a:pt x="20959" y="21600"/>
                      <a:pt x="21600" y="20465"/>
                      <a:pt x="21600" y="19065"/>
                    </a:cubicBezTo>
                    <a:cubicBezTo>
                      <a:pt x="21600" y="8554"/>
                      <a:pt x="16756" y="0"/>
                      <a:pt x="10801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94" name="Shape 55"/>
              <p:cNvSpPr/>
              <p:nvPr/>
            </p:nvSpPr>
            <p:spPr>
              <a:xfrm>
                <a:off x="7546543" y="4301046"/>
                <a:ext cx="688080" cy="3899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43" y="0"/>
                      <a:pt x="0" y="8554"/>
                      <a:pt x="0" y="19065"/>
                    </a:cubicBezTo>
                    <a:cubicBezTo>
                      <a:pt x="0" y="20465"/>
                      <a:pt x="643" y="21600"/>
                      <a:pt x="1437" y="21600"/>
                    </a:cubicBezTo>
                    <a:cubicBezTo>
                      <a:pt x="2230" y="21600"/>
                      <a:pt x="2874" y="20465"/>
                      <a:pt x="2874" y="19065"/>
                    </a:cubicBezTo>
                    <a:cubicBezTo>
                      <a:pt x="2874" y="11348"/>
                      <a:pt x="6429" y="5070"/>
                      <a:pt x="10800" y="5070"/>
                    </a:cubicBezTo>
                    <a:cubicBezTo>
                      <a:pt x="15170" y="5070"/>
                      <a:pt x="18728" y="11348"/>
                      <a:pt x="18728" y="19065"/>
                    </a:cubicBezTo>
                    <a:cubicBezTo>
                      <a:pt x="18728" y="20465"/>
                      <a:pt x="19370" y="21600"/>
                      <a:pt x="20164" y="21600"/>
                    </a:cubicBezTo>
                    <a:cubicBezTo>
                      <a:pt x="20958" y="21600"/>
                      <a:pt x="21600" y="20465"/>
                      <a:pt x="21600" y="19065"/>
                    </a:cubicBezTo>
                    <a:cubicBezTo>
                      <a:pt x="21600" y="8554"/>
                      <a:pt x="16755" y="0"/>
                      <a:pt x="10800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95" name="Shape 56"/>
              <p:cNvSpPr/>
              <p:nvPr/>
            </p:nvSpPr>
            <p:spPr>
              <a:xfrm>
                <a:off x="7786525" y="4541028"/>
                <a:ext cx="211514" cy="2117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3" y="21600"/>
                    </a:moveTo>
                    <a:cubicBezTo>
                      <a:pt x="16767" y="21600"/>
                      <a:pt x="21600" y="16756"/>
                      <a:pt x="21600" y="10802"/>
                    </a:cubicBezTo>
                    <a:cubicBezTo>
                      <a:pt x="21600" y="4837"/>
                      <a:pt x="16767" y="0"/>
                      <a:pt x="10803" y="0"/>
                    </a:cubicBezTo>
                    <a:cubicBezTo>
                      <a:pt x="4833" y="0"/>
                      <a:pt x="0" y="4837"/>
                      <a:pt x="0" y="10802"/>
                    </a:cubicBezTo>
                    <a:cubicBezTo>
                      <a:pt x="0" y="16756"/>
                      <a:pt x="4833" y="21600"/>
                      <a:pt x="10803" y="21600"/>
                    </a:cubicBezTo>
                    <a:close/>
                  </a:path>
                </a:pathLst>
              </a:custGeom>
              <a:solidFill>
                <a:srgbClr val="7D8287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96" name="Shape 57"/>
              <p:cNvSpPr/>
              <p:nvPr/>
            </p:nvSpPr>
            <p:spPr>
              <a:xfrm>
                <a:off x="9735471" y="4221052"/>
                <a:ext cx="114387" cy="280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91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5391" y="21600"/>
                    </a:lnTo>
                    <a:cubicBezTo>
                      <a:pt x="2413" y="21600"/>
                      <a:pt x="0" y="20614"/>
                      <a:pt x="0" y="19394"/>
                    </a:cubicBezTo>
                    <a:lnTo>
                      <a:pt x="0" y="2206"/>
                    </a:lnTo>
                    <a:cubicBezTo>
                      <a:pt x="0" y="990"/>
                      <a:pt x="2413" y="0"/>
                      <a:pt x="539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97" name="Freeform 256"/>
              <p:cNvSpPr/>
              <p:nvPr/>
            </p:nvSpPr>
            <p:spPr>
              <a:xfrm>
                <a:off x="9262779" y="3588371"/>
                <a:ext cx="471337" cy="605832"/>
              </a:xfrm>
              <a:custGeom>
                <a:avLst/>
                <a:gdLst>
                  <a:gd name="connsiteX0" fmla="*/ 0 w 471337"/>
                  <a:gd name="connsiteY0" fmla="*/ 479965 h 605832"/>
                  <a:gd name="connsiteX1" fmla="*/ 34285 w 471337"/>
                  <a:gd name="connsiteY1" fmla="*/ 479965 h 605832"/>
                  <a:gd name="connsiteX2" fmla="*/ 34285 w 471337"/>
                  <a:gd name="connsiteY2" fmla="*/ 605832 h 605832"/>
                  <a:gd name="connsiteX3" fmla="*/ 0 w 471337"/>
                  <a:gd name="connsiteY3" fmla="*/ 605832 h 605832"/>
                  <a:gd name="connsiteX4" fmla="*/ 0 w 471337"/>
                  <a:gd name="connsiteY4" fmla="*/ 479965 h 605832"/>
                  <a:gd name="connsiteX5" fmla="*/ 0 w 471337"/>
                  <a:gd name="connsiteY5" fmla="*/ 0 h 605832"/>
                  <a:gd name="connsiteX6" fmla="*/ 322669 w 471337"/>
                  <a:gd name="connsiteY6" fmla="*/ 0 h 605832"/>
                  <a:gd name="connsiteX7" fmla="*/ 471337 w 471337"/>
                  <a:gd name="connsiteY7" fmla="*/ 415388 h 605832"/>
                  <a:gd name="connsiteX8" fmla="*/ 0 w 471337"/>
                  <a:gd name="connsiteY8" fmla="*/ 415388 h 60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1337" h="605832">
                    <a:moveTo>
                      <a:pt x="0" y="479965"/>
                    </a:moveTo>
                    <a:lnTo>
                      <a:pt x="34285" y="479965"/>
                    </a:lnTo>
                    <a:lnTo>
                      <a:pt x="34285" y="605832"/>
                    </a:lnTo>
                    <a:lnTo>
                      <a:pt x="0" y="605832"/>
                    </a:lnTo>
                    <a:cubicBezTo>
                      <a:pt x="0" y="605832"/>
                      <a:pt x="0" y="479965"/>
                      <a:pt x="0" y="479965"/>
                    </a:cubicBezTo>
                    <a:close/>
                    <a:moveTo>
                      <a:pt x="0" y="0"/>
                    </a:moveTo>
                    <a:lnTo>
                      <a:pt x="322669" y="0"/>
                    </a:lnTo>
                    <a:cubicBezTo>
                      <a:pt x="322669" y="0"/>
                      <a:pt x="471337" y="415388"/>
                      <a:pt x="471337" y="415388"/>
                    </a:cubicBezTo>
                    <a:lnTo>
                      <a:pt x="0" y="415388"/>
                    </a:lnTo>
                    <a:close/>
                  </a:path>
                </a:pathLst>
              </a:custGeom>
              <a:gradFill>
                <a:gsLst>
                  <a:gs pos="25000">
                    <a:srgbClr val="6491C8"/>
                  </a:gs>
                  <a:gs pos="100000">
                    <a:srgbClr val="6491C8">
                      <a:lumMod val="20000"/>
                      <a:lumOff val="80000"/>
                    </a:srgbClr>
                  </a:gs>
                </a:gsLst>
                <a:lin ang="18600000" scaled="0"/>
              </a:gra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263" name="Group 281"/>
            <p:cNvGrpSpPr/>
            <p:nvPr/>
          </p:nvGrpSpPr>
          <p:grpSpPr>
            <a:xfrm>
              <a:off x="9402980" y="2378842"/>
              <a:ext cx="817231" cy="833250"/>
              <a:chOff x="1337184" y="178658"/>
              <a:chExt cx="6781846" cy="6914770"/>
            </a:xfrm>
          </p:grpSpPr>
          <p:sp>
            <p:nvSpPr>
              <p:cNvPr id="275" name="Shape 85"/>
              <p:cNvSpPr/>
              <p:nvPr/>
            </p:nvSpPr>
            <p:spPr>
              <a:xfrm>
                <a:off x="1337184" y="5004396"/>
                <a:ext cx="5907694" cy="20890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6315"/>
                    </a:moveTo>
                    <a:lnTo>
                      <a:pt x="13404" y="21600"/>
                    </a:lnTo>
                    <a:lnTo>
                      <a:pt x="21600" y="5285"/>
                    </a:lnTo>
                    <a:lnTo>
                      <a:pt x="8196" y="0"/>
                    </a:lnTo>
                    <a:cubicBezTo>
                      <a:pt x="8196" y="0"/>
                      <a:pt x="0" y="16315"/>
                      <a:pt x="0" y="16315"/>
                    </a:cubicBezTo>
                    <a:close/>
                  </a:path>
                </a:pathLst>
              </a:custGeom>
              <a:gradFill>
                <a:gsLst>
                  <a:gs pos="48000">
                    <a:srgbClr val="FEFEFE">
                      <a:alpha val="0"/>
                    </a:srgbClr>
                  </a:gs>
                  <a:gs pos="100000">
                    <a:srgbClr val="000000">
                      <a:alpha val="15000"/>
                    </a:srgbClr>
                  </a:gs>
                </a:gsLst>
                <a:lin ang="168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76" name="Shape 86"/>
              <p:cNvSpPr/>
              <p:nvPr/>
            </p:nvSpPr>
            <p:spPr>
              <a:xfrm>
                <a:off x="3471795" y="195991"/>
                <a:ext cx="4647235" cy="53192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62" y="1470"/>
                    </a:moveTo>
                    <a:lnTo>
                      <a:pt x="21600" y="1412"/>
                    </a:lnTo>
                    <a:lnTo>
                      <a:pt x="21562" y="1393"/>
                    </a:lnTo>
                    <a:lnTo>
                      <a:pt x="21562" y="1393"/>
                    </a:lnTo>
                    <a:lnTo>
                      <a:pt x="21562" y="1393"/>
                    </a:lnTo>
                    <a:lnTo>
                      <a:pt x="21525" y="1374"/>
                    </a:lnTo>
                    <a:lnTo>
                      <a:pt x="21515" y="1388"/>
                    </a:lnTo>
                    <a:lnTo>
                      <a:pt x="6698" y="0"/>
                    </a:lnTo>
                    <a:lnTo>
                      <a:pt x="39" y="5647"/>
                    </a:lnTo>
                    <a:lnTo>
                      <a:pt x="9" y="5644"/>
                    </a:lnTo>
                    <a:lnTo>
                      <a:pt x="4" y="5677"/>
                    </a:lnTo>
                    <a:lnTo>
                      <a:pt x="4" y="5677"/>
                    </a:lnTo>
                    <a:lnTo>
                      <a:pt x="4" y="5677"/>
                    </a:lnTo>
                    <a:lnTo>
                      <a:pt x="0" y="5710"/>
                    </a:lnTo>
                    <a:lnTo>
                      <a:pt x="7" y="5748"/>
                    </a:lnTo>
                    <a:lnTo>
                      <a:pt x="505" y="19525"/>
                    </a:lnTo>
                    <a:lnTo>
                      <a:pt x="17506" y="21595"/>
                    </a:lnTo>
                    <a:lnTo>
                      <a:pt x="17506" y="21600"/>
                    </a:lnTo>
                    <a:lnTo>
                      <a:pt x="17544" y="21600"/>
                    </a:lnTo>
                    <a:lnTo>
                      <a:pt x="17544" y="21600"/>
                    </a:lnTo>
                    <a:lnTo>
                      <a:pt x="17544" y="21600"/>
                    </a:lnTo>
                    <a:lnTo>
                      <a:pt x="17582" y="21600"/>
                    </a:lnTo>
                    <a:lnTo>
                      <a:pt x="17582" y="21535"/>
                    </a:lnTo>
                    <a:lnTo>
                      <a:pt x="21446" y="14935"/>
                    </a:lnTo>
                    <a:cubicBezTo>
                      <a:pt x="21446" y="14935"/>
                      <a:pt x="21562" y="1470"/>
                      <a:pt x="21562" y="1470"/>
                    </a:cubicBezTo>
                    <a:close/>
                  </a:path>
                </a:pathLst>
              </a:custGeom>
              <a:solidFill>
                <a:srgbClr val="010101">
                  <a:alpha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77" name="Shape 87"/>
              <p:cNvSpPr/>
              <p:nvPr/>
            </p:nvSpPr>
            <p:spPr>
              <a:xfrm>
                <a:off x="3466982" y="178658"/>
                <a:ext cx="4638201" cy="18339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707" y="0"/>
                    </a:moveTo>
                    <a:lnTo>
                      <a:pt x="21600" y="4040"/>
                    </a:lnTo>
                    <a:lnTo>
                      <a:pt x="17574" y="21600"/>
                    </a:lnTo>
                    <a:lnTo>
                      <a:pt x="0" y="16465"/>
                    </a:lnTo>
                    <a:cubicBezTo>
                      <a:pt x="0" y="16465"/>
                      <a:pt x="6707" y="0"/>
                      <a:pt x="670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7D8287">
                      <a:lumMod val="40000"/>
                      <a:lumOff val="60000"/>
                    </a:srgbClr>
                  </a:gs>
                  <a:gs pos="100000">
                    <a:srgbClr val="7D8287">
                      <a:lumMod val="20000"/>
                      <a:lumOff val="80000"/>
                    </a:srgbClr>
                  </a:gs>
                </a:gsLst>
                <a:lin ang="24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78" name="Shape 88"/>
              <p:cNvSpPr/>
              <p:nvPr/>
            </p:nvSpPr>
            <p:spPr>
              <a:xfrm>
                <a:off x="7241304" y="529129"/>
                <a:ext cx="864482" cy="49763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472"/>
                    </a:moveTo>
                    <a:lnTo>
                      <a:pt x="21600" y="0"/>
                    </a:lnTo>
                    <a:lnTo>
                      <a:pt x="20974" y="14476"/>
                    </a:lnTo>
                    <a:lnTo>
                      <a:pt x="0" y="21600"/>
                    </a:lnTo>
                    <a:cubicBezTo>
                      <a:pt x="0" y="21600"/>
                      <a:pt x="0" y="6472"/>
                      <a:pt x="0" y="6472"/>
                    </a:cubicBezTo>
                    <a:close/>
                  </a:path>
                </a:pathLst>
              </a:custGeom>
              <a:gradFill>
                <a:gsLst>
                  <a:gs pos="0">
                    <a:srgbClr val="7D8287">
                      <a:lumMod val="20000"/>
                      <a:lumOff val="80000"/>
                    </a:srgbClr>
                  </a:gs>
                  <a:gs pos="100000">
                    <a:srgbClr val="7D8287">
                      <a:lumMod val="60000"/>
                      <a:lumOff val="40000"/>
                    </a:srgbClr>
                  </a:gs>
                </a:gsLst>
                <a:lin ang="48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grpSp>
            <p:nvGrpSpPr>
              <p:cNvPr id="279" name="Group 286"/>
              <p:cNvGrpSpPr/>
              <p:nvPr/>
            </p:nvGrpSpPr>
            <p:grpSpPr>
              <a:xfrm>
                <a:off x="7214112" y="569917"/>
                <a:ext cx="880720" cy="1500403"/>
                <a:chOff x="7237905" y="525730"/>
                <a:chExt cx="880720" cy="1500403"/>
              </a:xfrm>
            </p:grpSpPr>
            <p:sp>
              <p:nvSpPr>
                <p:cNvPr id="285" name="Shape 89"/>
                <p:cNvSpPr/>
                <p:nvPr/>
              </p:nvSpPr>
              <p:spPr>
                <a:xfrm>
                  <a:off x="7241304" y="529129"/>
                  <a:ext cx="864482" cy="14909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9" y="20739"/>
                      </a:moveTo>
                      <a:lnTo>
                        <a:pt x="20066" y="861"/>
                      </a:lnTo>
                      <a:lnTo>
                        <a:pt x="21600" y="0"/>
                      </a:lnTo>
                      <a:lnTo>
                        <a:pt x="0" y="21600"/>
                      </a:lnTo>
                      <a:cubicBezTo>
                        <a:pt x="0" y="21600"/>
                        <a:pt x="189" y="20739"/>
                        <a:pt x="189" y="20739"/>
                      </a:cubicBezTo>
                      <a:close/>
                    </a:path>
                  </a:pathLst>
                </a:custGeom>
                <a:solidFill>
                  <a:srgbClr val="FEFEFE">
                    <a:alpha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286" name="Shape 90"/>
                <p:cNvSpPr/>
                <p:nvPr/>
              </p:nvSpPr>
              <p:spPr>
                <a:xfrm>
                  <a:off x="7237905" y="525730"/>
                  <a:ext cx="880720" cy="15004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98" y="21600"/>
                      </a:moveTo>
                      <a:lnTo>
                        <a:pt x="0" y="21464"/>
                      </a:lnTo>
                      <a:lnTo>
                        <a:pt x="21202" y="0"/>
                      </a:lnTo>
                      <a:lnTo>
                        <a:pt x="21600" y="136"/>
                      </a:lnTo>
                      <a:cubicBezTo>
                        <a:pt x="21600" y="136"/>
                        <a:pt x="398" y="21600"/>
                        <a:pt x="398" y="21600"/>
                      </a:cubicBezTo>
                      <a:close/>
                    </a:path>
                  </a:pathLst>
                </a:custGeom>
                <a:solidFill>
                  <a:srgbClr val="FEFEFE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</p:grpSp>
          <p:sp>
            <p:nvSpPr>
              <p:cNvPr id="280" name="Shape 91"/>
              <p:cNvSpPr/>
              <p:nvPr/>
            </p:nvSpPr>
            <p:spPr>
              <a:xfrm>
                <a:off x="3466982" y="1580550"/>
                <a:ext cx="3773719" cy="39212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616" y="18785"/>
                    </a:lnTo>
                    <a:lnTo>
                      <a:pt x="0" y="0"/>
                    </a:lnTo>
                    <a:lnTo>
                      <a:pt x="21600" y="2401"/>
                    </a:lnTo>
                    <a:cubicBezTo>
                      <a:pt x="21600" y="2401"/>
                      <a:pt x="21600" y="21600"/>
                      <a:pt x="21600" y="216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7D8287">
                      <a:lumMod val="20000"/>
                      <a:lumOff val="80000"/>
                    </a:srgbClr>
                  </a:gs>
                  <a:gs pos="100000">
                    <a:srgbClr val="7D8287">
                      <a:lumMod val="60000"/>
                      <a:lumOff val="40000"/>
                    </a:srgbClr>
                  </a:gs>
                </a:gsLst>
                <a:lin ang="186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81" name="Shape 92"/>
              <p:cNvSpPr/>
              <p:nvPr/>
            </p:nvSpPr>
            <p:spPr>
              <a:xfrm>
                <a:off x="3466982" y="1580550"/>
                <a:ext cx="3782786" cy="3929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507" y="21600"/>
                    </a:lnTo>
                    <a:lnTo>
                      <a:pt x="21507" y="2481"/>
                    </a:lnTo>
                    <a:lnTo>
                      <a:pt x="0" y="89"/>
                    </a:lnTo>
                    <a:lnTo>
                      <a:pt x="11" y="0"/>
                    </a:lnTo>
                    <a:lnTo>
                      <a:pt x="21600" y="2401"/>
                    </a:lnTo>
                    <a:cubicBezTo>
                      <a:pt x="21600" y="2401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7D8287">
                  <a:alpha val="6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82" name="Shape 93"/>
              <p:cNvSpPr/>
              <p:nvPr/>
            </p:nvSpPr>
            <p:spPr>
              <a:xfrm>
                <a:off x="7197013" y="2038860"/>
                <a:ext cx="31289" cy="34780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9088"/>
                    </a:moveTo>
                    <a:lnTo>
                      <a:pt x="0" y="2303"/>
                    </a:lnTo>
                    <a:lnTo>
                      <a:pt x="21600" y="0"/>
                    </a:lnTo>
                    <a:lnTo>
                      <a:pt x="21600" y="21600"/>
                    </a:lnTo>
                    <a:cubicBezTo>
                      <a:pt x="21600" y="21600"/>
                      <a:pt x="0" y="19088"/>
                      <a:pt x="0" y="19088"/>
                    </a:cubicBezTo>
                    <a:close/>
                  </a:path>
                </a:pathLst>
              </a:custGeom>
              <a:solidFill>
                <a:srgbClr val="7D8287">
                  <a:alpha val="3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83" name="Shape 94"/>
              <p:cNvSpPr/>
              <p:nvPr/>
            </p:nvSpPr>
            <p:spPr>
              <a:xfrm>
                <a:off x="3466982" y="1597883"/>
                <a:ext cx="3766497" cy="4921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2" y="2546"/>
                    </a:moveTo>
                    <a:lnTo>
                      <a:pt x="21358" y="21600"/>
                    </a:lnTo>
                    <a:lnTo>
                      <a:pt x="21600" y="19096"/>
                    </a:lnTo>
                    <a:lnTo>
                      <a:pt x="0" y="0"/>
                    </a:lnTo>
                    <a:cubicBezTo>
                      <a:pt x="0" y="0"/>
                      <a:pt x="52" y="2546"/>
                      <a:pt x="52" y="2546"/>
                    </a:cubicBezTo>
                    <a:close/>
                  </a:path>
                </a:pathLst>
              </a:custGeom>
              <a:solidFill>
                <a:srgbClr val="7D8287">
                  <a:lumMod val="20000"/>
                  <a:lumOff val="8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84" name="Shape 95"/>
              <p:cNvSpPr/>
              <p:nvPr/>
            </p:nvSpPr>
            <p:spPr>
              <a:xfrm>
                <a:off x="3466982" y="1639280"/>
                <a:ext cx="3716557" cy="4453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92" y="21600"/>
                    </a:moveTo>
                    <a:lnTo>
                      <a:pt x="0" y="543"/>
                    </a:lnTo>
                    <a:lnTo>
                      <a:pt x="8" y="0"/>
                    </a:lnTo>
                    <a:lnTo>
                      <a:pt x="21600" y="21057"/>
                    </a:lnTo>
                    <a:cubicBezTo>
                      <a:pt x="21600" y="21057"/>
                      <a:pt x="21592" y="21600"/>
                      <a:pt x="21592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264" name="Group 294"/>
            <p:cNvGrpSpPr/>
            <p:nvPr/>
          </p:nvGrpSpPr>
          <p:grpSpPr>
            <a:xfrm>
              <a:off x="9775108" y="2143548"/>
              <a:ext cx="512723" cy="393163"/>
              <a:chOff x="2725083" y="5155477"/>
              <a:chExt cx="1767841" cy="1355605"/>
            </a:xfrm>
          </p:grpSpPr>
          <p:sp>
            <p:nvSpPr>
              <p:cNvPr id="265" name="Shape 75"/>
              <p:cNvSpPr/>
              <p:nvPr/>
            </p:nvSpPr>
            <p:spPr>
              <a:xfrm>
                <a:off x="3379580" y="5508228"/>
                <a:ext cx="822738" cy="10028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2" y="21600"/>
                    </a:moveTo>
                    <a:cubicBezTo>
                      <a:pt x="226" y="21589"/>
                      <a:pt x="300" y="21578"/>
                      <a:pt x="374" y="21567"/>
                    </a:cubicBezTo>
                    <a:cubicBezTo>
                      <a:pt x="481" y="21551"/>
                      <a:pt x="588" y="21535"/>
                      <a:pt x="695" y="21519"/>
                    </a:cubicBezTo>
                    <a:cubicBezTo>
                      <a:pt x="7295" y="20529"/>
                      <a:pt x="13895" y="19539"/>
                      <a:pt x="20495" y="18549"/>
                    </a:cubicBezTo>
                    <a:cubicBezTo>
                      <a:pt x="20602" y="18533"/>
                      <a:pt x="20709" y="18517"/>
                      <a:pt x="20816" y="18501"/>
                    </a:cubicBezTo>
                    <a:cubicBezTo>
                      <a:pt x="20870" y="18493"/>
                      <a:pt x="20924" y="18484"/>
                      <a:pt x="20978" y="18476"/>
                    </a:cubicBezTo>
                    <a:cubicBezTo>
                      <a:pt x="20980" y="18411"/>
                      <a:pt x="20982" y="18346"/>
                      <a:pt x="20984" y="18281"/>
                    </a:cubicBezTo>
                    <a:cubicBezTo>
                      <a:pt x="20987" y="18192"/>
                      <a:pt x="20991" y="18102"/>
                      <a:pt x="20993" y="18012"/>
                    </a:cubicBezTo>
                    <a:cubicBezTo>
                      <a:pt x="21193" y="12079"/>
                      <a:pt x="21393" y="6147"/>
                      <a:pt x="21593" y="214"/>
                    </a:cubicBezTo>
                    <a:cubicBezTo>
                      <a:pt x="21595" y="143"/>
                      <a:pt x="21598" y="71"/>
                      <a:pt x="21600" y="0"/>
                    </a:cubicBezTo>
                    <a:cubicBezTo>
                      <a:pt x="21544" y="5"/>
                      <a:pt x="21488" y="11"/>
                      <a:pt x="21432" y="16"/>
                    </a:cubicBezTo>
                    <a:cubicBezTo>
                      <a:pt x="21321" y="27"/>
                      <a:pt x="21210" y="38"/>
                      <a:pt x="21100" y="49"/>
                    </a:cubicBezTo>
                    <a:cubicBezTo>
                      <a:pt x="14254" y="717"/>
                      <a:pt x="7409" y="1384"/>
                      <a:pt x="563" y="2052"/>
                    </a:cubicBezTo>
                    <a:cubicBezTo>
                      <a:pt x="452" y="2063"/>
                      <a:pt x="341" y="2074"/>
                      <a:pt x="229" y="2085"/>
                    </a:cubicBezTo>
                    <a:cubicBezTo>
                      <a:pt x="153" y="2092"/>
                      <a:pt x="77" y="2100"/>
                      <a:pt x="0" y="2107"/>
                    </a:cubicBezTo>
                    <a:cubicBezTo>
                      <a:pt x="1" y="2183"/>
                      <a:pt x="1" y="2258"/>
                      <a:pt x="2" y="2333"/>
                    </a:cubicBezTo>
                    <a:cubicBezTo>
                      <a:pt x="51" y="8592"/>
                      <a:pt x="100" y="14851"/>
                      <a:pt x="149" y="21110"/>
                    </a:cubicBezTo>
                    <a:cubicBezTo>
                      <a:pt x="149" y="21205"/>
                      <a:pt x="150" y="21299"/>
                      <a:pt x="151" y="21394"/>
                    </a:cubicBezTo>
                    <a:cubicBezTo>
                      <a:pt x="151" y="21463"/>
                      <a:pt x="152" y="21531"/>
                      <a:pt x="152" y="216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28"/>
                  </a:gs>
                  <a:gs pos="100000">
                    <a:srgbClr val="FFAF28">
                      <a:lumMod val="75000"/>
                    </a:srgbClr>
                  </a:gs>
                </a:gsLst>
                <a:lin ang="186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66" name="Shape 76"/>
              <p:cNvSpPr/>
              <p:nvPr/>
            </p:nvSpPr>
            <p:spPr>
              <a:xfrm>
                <a:off x="2994154" y="5413690"/>
                <a:ext cx="393882" cy="10970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97" y="16021"/>
                    </a:moveTo>
                    <a:cubicBezTo>
                      <a:pt x="1073" y="16042"/>
                      <a:pt x="1150" y="16062"/>
                      <a:pt x="1226" y="16083"/>
                    </a:cubicBezTo>
                    <a:cubicBezTo>
                      <a:pt x="7789" y="17860"/>
                      <a:pt x="14352" y="19637"/>
                      <a:pt x="20915" y="21414"/>
                    </a:cubicBezTo>
                    <a:cubicBezTo>
                      <a:pt x="21049" y="21451"/>
                      <a:pt x="21183" y="21487"/>
                      <a:pt x="21318" y="21524"/>
                    </a:cubicBezTo>
                    <a:cubicBezTo>
                      <a:pt x="21412" y="21549"/>
                      <a:pt x="21506" y="21574"/>
                      <a:pt x="21600" y="21600"/>
                    </a:cubicBezTo>
                    <a:cubicBezTo>
                      <a:pt x="21599" y="21537"/>
                      <a:pt x="21598" y="21474"/>
                      <a:pt x="21597" y="21411"/>
                    </a:cubicBezTo>
                    <a:cubicBezTo>
                      <a:pt x="21596" y="21350"/>
                      <a:pt x="21595" y="21290"/>
                      <a:pt x="21594" y="21229"/>
                    </a:cubicBezTo>
                    <a:cubicBezTo>
                      <a:pt x="21491" y="15457"/>
                      <a:pt x="21387" y="9685"/>
                      <a:pt x="21284" y="3913"/>
                    </a:cubicBezTo>
                    <a:cubicBezTo>
                      <a:pt x="21283" y="3869"/>
                      <a:pt x="21282" y="3825"/>
                      <a:pt x="21282" y="3781"/>
                    </a:cubicBezTo>
                    <a:cubicBezTo>
                      <a:pt x="21184" y="3764"/>
                      <a:pt x="21087" y="3747"/>
                      <a:pt x="20990" y="3730"/>
                    </a:cubicBezTo>
                    <a:cubicBezTo>
                      <a:pt x="20851" y="3705"/>
                      <a:pt x="20713" y="3680"/>
                      <a:pt x="20574" y="3656"/>
                    </a:cubicBezTo>
                    <a:cubicBezTo>
                      <a:pt x="13795" y="2451"/>
                      <a:pt x="7016" y="1247"/>
                      <a:pt x="236" y="42"/>
                    </a:cubicBezTo>
                    <a:cubicBezTo>
                      <a:pt x="157" y="28"/>
                      <a:pt x="79" y="14"/>
                      <a:pt x="0" y="0"/>
                    </a:cubicBezTo>
                    <a:cubicBezTo>
                      <a:pt x="2" y="39"/>
                      <a:pt x="5" y="79"/>
                      <a:pt x="7" y="118"/>
                    </a:cubicBezTo>
                    <a:cubicBezTo>
                      <a:pt x="330" y="5308"/>
                      <a:pt x="654" y="10497"/>
                      <a:pt x="977" y="15687"/>
                    </a:cubicBezTo>
                    <a:cubicBezTo>
                      <a:pt x="980" y="15742"/>
                      <a:pt x="983" y="15796"/>
                      <a:pt x="987" y="15851"/>
                    </a:cubicBezTo>
                    <a:cubicBezTo>
                      <a:pt x="990" y="15908"/>
                      <a:pt x="994" y="15964"/>
                      <a:pt x="997" y="16021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FFAF28">
                      <a:lumMod val="50000"/>
                    </a:srgbClr>
                  </a:gs>
                  <a:gs pos="0">
                    <a:srgbClr val="FFAF28">
                      <a:lumMod val="75000"/>
                    </a:srgbClr>
                  </a:gs>
                </a:gsLst>
                <a:lin ang="186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67" name="Shape 77"/>
              <p:cNvSpPr/>
              <p:nvPr/>
            </p:nvSpPr>
            <p:spPr>
              <a:xfrm>
                <a:off x="2994154" y="5337282"/>
                <a:ext cx="1213651" cy="3228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645"/>
                    </a:moveTo>
                    <a:lnTo>
                      <a:pt x="10576" y="21600"/>
                    </a:lnTo>
                    <a:lnTo>
                      <a:pt x="6904" y="18039"/>
                    </a:lnTo>
                    <a:lnTo>
                      <a:pt x="0" y="5587"/>
                    </a:lnTo>
                    <a:lnTo>
                      <a:pt x="41" y="3726"/>
                    </a:lnTo>
                    <a:lnTo>
                      <a:pt x="13447" y="0"/>
                    </a:lnTo>
                    <a:lnTo>
                      <a:pt x="20495" y="3947"/>
                    </a:lnTo>
                    <a:cubicBezTo>
                      <a:pt x="20495" y="3947"/>
                      <a:pt x="21600" y="11645"/>
                      <a:pt x="21600" y="11645"/>
                    </a:cubicBezTo>
                    <a:close/>
                  </a:path>
                </a:pathLst>
              </a:custGeom>
              <a:gradFill>
                <a:gsLst>
                  <a:gs pos="0">
                    <a:srgbClr val="010101"/>
                  </a:gs>
                  <a:gs pos="63000">
                    <a:srgbClr val="FFAF28">
                      <a:lumMod val="50000"/>
                    </a:srgbClr>
                  </a:gs>
                </a:gsLst>
                <a:lin ang="156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68" name="Shape 78"/>
              <p:cNvSpPr/>
              <p:nvPr/>
            </p:nvSpPr>
            <p:spPr>
              <a:xfrm>
                <a:off x="3379580" y="5602767"/>
                <a:ext cx="816400" cy="3588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5750" y="21600"/>
                    </a:lnTo>
                    <a:lnTo>
                      <a:pt x="21164" y="12829"/>
                    </a:lnTo>
                    <a:lnTo>
                      <a:pt x="21600" y="5783"/>
                    </a:lnTo>
                    <a:lnTo>
                      <a:pt x="8338" y="10745"/>
                    </a:lnTo>
                    <a:cubicBezTo>
                      <a:pt x="8338" y="1074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10101">
                  <a:alpha val="1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69" name="Shape 79"/>
              <p:cNvSpPr/>
              <p:nvPr/>
            </p:nvSpPr>
            <p:spPr>
              <a:xfrm>
                <a:off x="2994154" y="5537317"/>
                <a:ext cx="385676" cy="4006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581"/>
                    </a:moveTo>
                    <a:lnTo>
                      <a:pt x="14314" y="21600"/>
                    </a:lnTo>
                    <a:lnTo>
                      <a:pt x="92" y="11733"/>
                    </a:lnTo>
                    <a:lnTo>
                      <a:pt x="0" y="0"/>
                    </a:lnTo>
                    <a:cubicBezTo>
                      <a:pt x="0" y="0"/>
                      <a:pt x="21600" y="3581"/>
                      <a:pt x="21600" y="3581"/>
                    </a:cubicBezTo>
                    <a:close/>
                  </a:path>
                </a:pathLst>
              </a:custGeom>
              <a:solidFill>
                <a:srgbClr val="010101">
                  <a:alpha val="12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70" name="Shape 80"/>
              <p:cNvSpPr/>
              <p:nvPr/>
            </p:nvSpPr>
            <p:spPr>
              <a:xfrm>
                <a:off x="2754172" y="5155477"/>
                <a:ext cx="994622" cy="2592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189" y="21600"/>
                    </a:moveTo>
                    <a:cubicBezTo>
                      <a:pt x="5221" y="21587"/>
                      <a:pt x="5254" y="21574"/>
                      <a:pt x="5287" y="21562"/>
                    </a:cubicBezTo>
                    <a:cubicBezTo>
                      <a:pt x="5347" y="21538"/>
                      <a:pt x="5408" y="21514"/>
                      <a:pt x="5468" y="21490"/>
                    </a:cubicBezTo>
                    <a:cubicBezTo>
                      <a:pt x="5639" y="21423"/>
                      <a:pt x="5810" y="21356"/>
                      <a:pt x="5981" y="21288"/>
                    </a:cubicBezTo>
                    <a:cubicBezTo>
                      <a:pt x="7411" y="20726"/>
                      <a:pt x="8841" y="20163"/>
                      <a:pt x="10271" y="19600"/>
                    </a:cubicBezTo>
                    <a:cubicBezTo>
                      <a:pt x="12140" y="18864"/>
                      <a:pt x="14009" y="18128"/>
                      <a:pt x="15878" y="17393"/>
                    </a:cubicBezTo>
                    <a:cubicBezTo>
                      <a:pt x="17734" y="16663"/>
                      <a:pt x="19590" y="15931"/>
                      <a:pt x="21446" y="15202"/>
                    </a:cubicBezTo>
                    <a:cubicBezTo>
                      <a:pt x="21497" y="15181"/>
                      <a:pt x="21548" y="15161"/>
                      <a:pt x="21600" y="15141"/>
                    </a:cubicBezTo>
                    <a:cubicBezTo>
                      <a:pt x="21520" y="14867"/>
                      <a:pt x="21441" y="14594"/>
                      <a:pt x="21360" y="14320"/>
                    </a:cubicBezTo>
                    <a:cubicBezTo>
                      <a:pt x="20936" y="12865"/>
                      <a:pt x="20512" y="11410"/>
                      <a:pt x="20088" y="9955"/>
                    </a:cubicBezTo>
                    <a:cubicBezTo>
                      <a:pt x="19212" y="6952"/>
                      <a:pt x="18336" y="3949"/>
                      <a:pt x="17460" y="947"/>
                    </a:cubicBezTo>
                    <a:cubicBezTo>
                      <a:pt x="17427" y="833"/>
                      <a:pt x="17394" y="718"/>
                      <a:pt x="17360" y="603"/>
                    </a:cubicBezTo>
                    <a:cubicBezTo>
                      <a:pt x="17350" y="570"/>
                      <a:pt x="17341" y="536"/>
                      <a:pt x="17331" y="503"/>
                    </a:cubicBezTo>
                    <a:cubicBezTo>
                      <a:pt x="17314" y="445"/>
                      <a:pt x="17297" y="387"/>
                      <a:pt x="17280" y="330"/>
                    </a:cubicBezTo>
                    <a:cubicBezTo>
                      <a:pt x="17273" y="305"/>
                      <a:pt x="17266" y="281"/>
                      <a:pt x="17259" y="257"/>
                    </a:cubicBezTo>
                    <a:cubicBezTo>
                      <a:pt x="17234" y="171"/>
                      <a:pt x="17209" y="85"/>
                      <a:pt x="17184" y="0"/>
                    </a:cubicBezTo>
                    <a:cubicBezTo>
                      <a:pt x="17130" y="14"/>
                      <a:pt x="17077" y="27"/>
                      <a:pt x="17023" y="40"/>
                    </a:cubicBezTo>
                    <a:cubicBezTo>
                      <a:pt x="15150" y="503"/>
                      <a:pt x="13277" y="967"/>
                      <a:pt x="11404" y="1430"/>
                    </a:cubicBezTo>
                    <a:cubicBezTo>
                      <a:pt x="9529" y="1894"/>
                      <a:pt x="7654" y="2358"/>
                      <a:pt x="5779" y="2821"/>
                    </a:cubicBezTo>
                    <a:cubicBezTo>
                      <a:pt x="4130" y="3229"/>
                      <a:pt x="2480" y="3637"/>
                      <a:pt x="830" y="4045"/>
                    </a:cubicBezTo>
                    <a:cubicBezTo>
                      <a:pt x="651" y="4089"/>
                      <a:pt x="472" y="4133"/>
                      <a:pt x="292" y="4178"/>
                    </a:cubicBezTo>
                    <a:cubicBezTo>
                      <a:pt x="229" y="4194"/>
                      <a:pt x="166" y="4210"/>
                      <a:pt x="103" y="4225"/>
                    </a:cubicBezTo>
                    <a:cubicBezTo>
                      <a:pt x="69" y="4234"/>
                      <a:pt x="34" y="4242"/>
                      <a:pt x="0" y="4251"/>
                    </a:cubicBezTo>
                    <a:cubicBezTo>
                      <a:pt x="38" y="4376"/>
                      <a:pt x="75" y="4502"/>
                      <a:pt x="113" y="4628"/>
                    </a:cubicBezTo>
                    <a:cubicBezTo>
                      <a:pt x="144" y="4733"/>
                      <a:pt x="176" y="4838"/>
                      <a:pt x="207" y="4942"/>
                    </a:cubicBezTo>
                    <a:cubicBezTo>
                      <a:pt x="1611" y="9647"/>
                      <a:pt x="3017" y="14341"/>
                      <a:pt x="4423" y="19039"/>
                    </a:cubicBezTo>
                    <a:cubicBezTo>
                      <a:pt x="4584" y="19579"/>
                      <a:pt x="4746" y="20119"/>
                      <a:pt x="4907" y="20659"/>
                    </a:cubicBezTo>
                    <a:cubicBezTo>
                      <a:pt x="5001" y="20973"/>
                      <a:pt x="5095" y="21287"/>
                      <a:pt x="5189" y="21600"/>
                    </a:cubicBezTo>
                    <a:close/>
                  </a:path>
                </a:pathLst>
              </a:custGeom>
              <a:gradFill>
                <a:gsLst>
                  <a:gs pos="93000">
                    <a:srgbClr val="FFAF28">
                      <a:lumMod val="75000"/>
                    </a:srgbClr>
                  </a:gs>
                  <a:gs pos="0">
                    <a:srgbClr val="FFAF28"/>
                  </a:gs>
                </a:gsLst>
                <a:lin ang="186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71" name="Shape 81"/>
              <p:cNvSpPr/>
              <p:nvPr/>
            </p:nvSpPr>
            <p:spPr>
              <a:xfrm>
                <a:off x="3750461" y="5333696"/>
                <a:ext cx="455100" cy="2258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424"/>
                    </a:moveTo>
                    <a:lnTo>
                      <a:pt x="0" y="0"/>
                    </a:lnTo>
                    <a:lnTo>
                      <a:pt x="0" y="21600"/>
                    </a:lnTo>
                    <a:cubicBezTo>
                      <a:pt x="0" y="21600"/>
                      <a:pt x="21600" y="16424"/>
                      <a:pt x="21600" y="16424"/>
                    </a:cubicBezTo>
                    <a:close/>
                  </a:path>
                </a:pathLst>
              </a:custGeom>
              <a:solidFill>
                <a:srgbClr val="010101">
                  <a:alpha val="3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72" name="Shape 82"/>
              <p:cNvSpPr/>
              <p:nvPr/>
            </p:nvSpPr>
            <p:spPr>
              <a:xfrm>
                <a:off x="3750461" y="5155477"/>
                <a:ext cx="671820" cy="3495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4" y="12310"/>
                    </a:moveTo>
                    <a:cubicBezTo>
                      <a:pt x="1877" y="12349"/>
                      <a:pt x="1931" y="12388"/>
                      <a:pt x="1984" y="12426"/>
                    </a:cubicBezTo>
                    <a:cubicBezTo>
                      <a:pt x="2030" y="12460"/>
                      <a:pt x="2076" y="12493"/>
                      <a:pt x="2121" y="12526"/>
                    </a:cubicBezTo>
                    <a:cubicBezTo>
                      <a:pt x="6126" y="15431"/>
                      <a:pt x="10131" y="18336"/>
                      <a:pt x="14136" y="21241"/>
                    </a:cubicBezTo>
                    <a:cubicBezTo>
                      <a:pt x="14225" y="21305"/>
                      <a:pt x="14314" y="21369"/>
                      <a:pt x="14402" y="21433"/>
                    </a:cubicBezTo>
                    <a:cubicBezTo>
                      <a:pt x="14479" y="21489"/>
                      <a:pt x="14555" y="21544"/>
                      <a:pt x="14632" y="21600"/>
                    </a:cubicBezTo>
                    <a:cubicBezTo>
                      <a:pt x="14675" y="21526"/>
                      <a:pt x="14718" y="21453"/>
                      <a:pt x="14761" y="21379"/>
                    </a:cubicBezTo>
                    <a:cubicBezTo>
                      <a:pt x="14818" y="21280"/>
                      <a:pt x="14876" y="21181"/>
                      <a:pt x="14933" y="21082"/>
                    </a:cubicBezTo>
                    <a:cubicBezTo>
                      <a:pt x="15403" y="20273"/>
                      <a:pt x="15873" y="19464"/>
                      <a:pt x="16342" y="18655"/>
                    </a:cubicBezTo>
                    <a:cubicBezTo>
                      <a:pt x="17725" y="16274"/>
                      <a:pt x="19108" y="13893"/>
                      <a:pt x="20491" y="11512"/>
                    </a:cubicBezTo>
                    <a:cubicBezTo>
                      <a:pt x="20775" y="11022"/>
                      <a:pt x="21060" y="10531"/>
                      <a:pt x="21345" y="10041"/>
                    </a:cubicBezTo>
                    <a:cubicBezTo>
                      <a:pt x="21430" y="9894"/>
                      <a:pt x="21515" y="9748"/>
                      <a:pt x="21600" y="9602"/>
                    </a:cubicBezTo>
                    <a:cubicBezTo>
                      <a:pt x="21527" y="9556"/>
                      <a:pt x="21454" y="9510"/>
                      <a:pt x="21382" y="9464"/>
                    </a:cubicBezTo>
                    <a:cubicBezTo>
                      <a:pt x="21061" y="9261"/>
                      <a:pt x="20740" y="9059"/>
                      <a:pt x="20419" y="8856"/>
                    </a:cubicBezTo>
                    <a:cubicBezTo>
                      <a:pt x="20372" y="8827"/>
                      <a:pt x="20325" y="8797"/>
                      <a:pt x="20278" y="8768"/>
                    </a:cubicBezTo>
                    <a:cubicBezTo>
                      <a:pt x="20226" y="8735"/>
                      <a:pt x="20174" y="8702"/>
                      <a:pt x="20122" y="8669"/>
                    </a:cubicBezTo>
                    <a:cubicBezTo>
                      <a:pt x="20040" y="8618"/>
                      <a:pt x="19958" y="8566"/>
                      <a:pt x="19875" y="8514"/>
                    </a:cubicBezTo>
                    <a:cubicBezTo>
                      <a:pt x="19780" y="8454"/>
                      <a:pt x="19685" y="8394"/>
                      <a:pt x="19590" y="8334"/>
                    </a:cubicBezTo>
                    <a:cubicBezTo>
                      <a:pt x="15294" y="5623"/>
                      <a:pt x="10997" y="2913"/>
                      <a:pt x="6700" y="202"/>
                    </a:cubicBezTo>
                    <a:cubicBezTo>
                      <a:pt x="6651" y="171"/>
                      <a:pt x="6602" y="140"/>
                      <a:pt x="6553" y="109"/>
                    </a:cubicBezTo>
                    <a:cubicBezTo>
                      <a:pt x="6496" y="73"/>
                      <a:pt x="6438" y="36"/>
                      <a:pt x="6381" y="0"/>
                    </a:cubicBezTo>
                    <a:cubicBezTo>
                      <a:pt x="6342" y="67"/>
                      <a:pt x="6302" y="135"/>
                      <a:pt x="6263" y="203"/>
                    </a:cubicBezTo>
                    <a:cubicBezTo>
                      <a:pt x="6228" y="263"/>
                      <a:pt x="6192" y="325"/>
                      <a:pt x="6157" y="386"/>
                    </a:cubicBezTo>
                    <a:cubicBezTo>
                      <a:pt x="5914" y="803"/>
                      <a:pt x="5672" y="1221"/>
                      <a:pt x="5429" y="1639"/>
                    </a:cubicBezTo>
                    <a:cubicBezTo>
                      <a:pt x="5292" y="1874"/>
                      <a:pt x="5155" y="2110"/>
                      <a:pt x="5018" y="2346"/>
                    </a:cubicBezTo>
                    <a:cubicBezTo>
                      <a:pt x="4744" y="2819"/>
                      <a:pt x="4470" y="3291"/>
                      <a:pt x="4195" y="3764"/>
                    </a:cubicBezTo>
                    <a:cubicBezTo>
                      <a:pt x="2862" y="6059"/>
                      <a:pt x="1529" y="8354"/>
                      <a:pt x="197" y="10649"/>
                    </a:cubicBezTo>
                    <a:cubicBezTo>
                      <a:pt x="131" y="10762"/>
                      <a:pt x="66" y="10875"/>
                      <a:pt x="0" y="10987"/>
                    </a:cubicBezTo>
                    <a:cubicBezTo>
                      <a:pt x="486" y="11340"/>
                      <a:pt x="973" y="11693"/>
                      <a:pt x="1459" y="12046"/>
                    </a:cubicBezTo>
                    <a:cubicBezTo>
                      <a:pt x="1529" y="12096"/>
                      <a:pt x="1599" y="12147"/>
                      <a:pt x="1668" y="12197"/>
                    </a:cubicBezTo>
                    <a:cubicBezTo>
                      <a:pt x="1720" y="12235"/>
                      <a:pt x="1772" y="12273"/>
                      <a:pt x="1824" y="12310"/>
                    </a:cubicBezTo>
                    <a:close/>
                  </a:path>
                </a:pathLst>
              </a:custGeom>
              <a:gradFill>
                <a:gsLst>
                  <a:gs pos="58000">
                    <a:srgbClr val="FFAF28">
                      <a:lumMod val="50000"/>
                    </a:srgbClr>
                  </a:gs>
                  <a:gs pos="0">
                    <a:srgbClr val="FFAF28">
                      <a:lumMod val="75000"/>
                    </a:srgbClr>
                  </a:gs>
                </a:gsLst>
                <a:lin ang="186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73" name="Shape 83"/>
              <p:cNvSpPr/>
              <p:nvPr/>
            </p:nvSpPr>
            <p:spPr>
              <a:xfrm>
                <a:off x="3379580" y="5508228"/>
                <a:ext cx="1113344" cy="3714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42" y="21600"/>
                    </a:moveTo>
                    <a:cubicBezTo>
                      <a:pt x="5909" y="21563"/>
                      <a:pt x="5976" y="21526"/>
                      <a:pt x="6043" y="21490"/>
                    </a:cubicBezTo>
                    <a:cubicBezTo>
                      <a:pt x="11119" y="18702"/>
                      <a:pt x="16194" y="15914"/>
                      <a:pt x="21270" y="13126"/>
                    </a:cubicBezTo>
                    <a:cubicBezTo>
                      <a:pt x="21353" y="13080"/>
                      <a:pt x="21436" y="13034"/>
                      <a:pt x="21520" y="12988"/>
                    </a:cubicBezTo>
                    <a:cubicBezTo>
                      <a:pt x="21546" y="12973"/>
                      <a:pt x="21573" y="12959"/>
                      <a:pt x="21600" y="12944"/>
                    </a:cubicBezTo>
                    <a:cubicBezTo>
                      <a:pt x="21553" y="12837"/>
                      <a:pt x="21507" y="12730"/>
                      <a:pt x="21461" y="12624"/>
                    </a:cubicBezTo>
                    <a:cubicBezTo>
                      <a:pt x="19694" y="8567"/>
                      <a:pt x="17927" y="4511"/>
                      <a:pt x="16160" y="454"/>
                    </a:cubicBezTo>
                    <a:cubicBezTo>
                      <a:pt x="16113" y="347"/>
                      <a:pt x="16067" y="240"/>
                      <a:pt x="16020" y="132"/>
                    </a:cubicBezTo>
                    <a:cubicBezTo>
                      <a:pt x="16000" y="88"/>
                      <a:pt x="15981" y="44"/>
                      <a:pt x="15962" y="0"/>
                    </a:cubicBezTo>
                    <a:cubicBezTo>
                      <a:pt x="15935" y="10"/>
                      <a:pt x="15908" y="19"/>
                      <a:pt x="15880" y="29"/>
                    </a:cubicBezTo>
                    <a:cubicBezTo>
                      <a:pt x="15796" y="59"/>
                      <a:pt x="15712" y="89"/>
                      <a:pt x="15627" y="119"/>
                    </a:cubicBezTo>
                    <a:cubicBezTo>
                      <a:pt x="10486" y="1952"/>
                      <a:pt x="5345" y="3784"/>
                      <a:pt x="204" y="5616"/>
                    </a:cubicBezTo>
                    <a:cubicBezTo>
                      <a:pt x="136" y="5641"/>
                      <a:pt x="68" y="5665"/>
                      <a:pt x="0" y="5689"/>
                    </a:cubicBezTo>
                    <a:cubicBezTo>
                      <a:pt x="20" y="5743"/>
                      <a:pt x="40" y="5797"/>
                      <a:pt x="60" y="5852"/>
                    </a:cubicBezTo>
                    <a:cubicBezTo>
                      <a:pt x="108" y="5984"/>
                      <a:pt x="157" y="6116"/>
                      <a:pt x="205" y="6248"/>
                    </a:cubicBezTo>
                    <a:cubicBezTo>
                      <a:pt x="2036" y="11234"/>
                      <a:pt x="3867" y="16220"/>
                      <a:pt x="5697" y="21206"/>
                    </a:cubicBezTo>
                    <a:cubicBezTo>
                      <a:pt x="5745" y="21337"/>
                      <a:pt x="5794" y="21469"/>
                      <a:pt x="5842" y="216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28">
                      <a:lumMod val="40000"/>
                      <a:lumOff val="60000"/>
                    </a:srgbClr>
                  </a:gs>
                  <a:gs pos="100000">
                    <a:srgbClr val="FFAF28"/>
                  </a:gs>
                </a:gsLst>
                <a:lin ang="168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74" name="Shape 84"/>
              <p:cNvSpPr/>
              <p:nvPr/>
            </p:nvSpPr>
            <p:spPr>
              <a:xfrm>
                <a:off x="2725083" y="5413690"/>
                <a:ext cx="654777" cy="4150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501" y="11816"/>
                    </a:moveTo>
                    <a:cubicBezTo>
                      <a:pt x="4532" y="11851"/>
                      <a:pt x="4562" y="11885"/>
                      <a:pt x="4592" y="11920"/>
                    </a:cubicBezTo>
                    <a:cubicBezTo>
                      <a:pt x="5842" y="13354"/>
                      <a:pt x="7092" y="14788"/>
                      <a:pt x="8343" y="16222"/>
                    </a:cubicBezTo>
                    <a:cubicBezTo>
                      <a:pt x="9838" y="17937"/>
                      <a:pt x="11334" y="19652"/>
                      <a:pt x="12829" y="21367"/>
                    </a:cubicBezTo>
                    <a:cubicBezTo>
                      <a:pt x="12897" y="21444"/>
                      <a:pt x="12965" y="21522"/>
                      <a:pt x="13032" y="21600"/>
                    </a:cubicBezTo>
                    <a:cubicBezTo>
                      <a:pt x="13091" y="21521"/>
                      <a:pt x="13149" y="21441"/>
                      <a:pt x="13208" y="21362"/>
                    </a:cubicBezTo>
                    <a:cubicBezTo>
                      <a:pt x="13306" y="21229"/>
                      <a:pt x="13404" y="21097"/>
                      <a:pt x="13502" y="20964"/>
                    </a:cubicBezTo>
                    <a:cubicBezTo>
                      <a:pt x="16148" y="17381"/>
                      <a:pt x="18793" y="13797"/>
                      <a:pt x="21438" y="10214"/>
                    </a:cubicBezTo>
                    <a:cubicBezTo>
                      <a:pt x="21492" y="10141"/>
                      <a:pt x="21546" y="10068"/>
                      <a:pt x="21600" y="9994"/>
                    </a:cubicBezTo>
                    <a:cubicBezTo>
                      <a:pt x="21332" y="9786"/>
                      <a:pt x="21065" y="9577"/>
                      <a:pt x="20797" y="9368"/>
                    </a:cubicBezTo>
                    <a:cubicBezTo>
                      <a:pt x="20420" y="9073"/>
                      <a:pt x="20043" y="8779"/>
                      <a:pt x="19665" y="8484"/>
                    </a:cubicBezTo>
                    <a:cubicBezTo>
                      <a:pt x="19471" y="8332"/>
                      <a:pt x="19276" y="8180"/>
                      <a:pt x="19082" y="8028"/>
                    </a:cubicBezTo>
                    <a:cubicBezTo>
                      <a:pt x="18930" y="7910"/>
                      <a:pt x="18779" y="7792"/>
                      <a:pt x="18628" y="7674"/>
                    </a:cubicBezTo>
                    <a:cubicBezTo>
                      <a:pt x="15351" y="5116"/>
                      <a:pt x="12075" y="2558"/>
                      <a:pt x="8798" y="0"/>
                    </a:cubicBezTo>
                    <a:cubicBezTo>
                      <a:pt x="8739" y="45"/>
                      <a:pt x="8679" y="90"/>
                      <a:pt x="8620" y="135"/>
                    </a:cubicBezTo>
                    <a:cubicBezTo>
                      <a:pt x="5814" y="2257"/>
                      <a:pt x="3008" y="4378"/>
                      <a:pt x="203" y="6500"/>
                    </a:cubicBezTo>
                    <a:cubicBezTo>
                      <a:pt x="135" y="6552"/>
                      <a:pt x="68" y="6603"/>
                      <a:pt x="0" y="6654"/>
                    </a:cubicBezTo>
                    <a:cubicBezTo>
                      <a:pt x="69" y="6733"/>
                      <a:pt x="139" y="6813"/>
                      <a:pt x="208" y="6892"/>
                    </a:cubicBezTo>
                    <a:cubicBezTo>
                      <a:pt x="342" y="7046"/>
                      <a:pt x="477" y="7200"/>
                      <a:pt x="611" y="7354"/>
                    </a:cubicBezTo>
                    <a:cubicBezTo>
                      <a:pt x="729" y="7490"/>
                      <a:pt x="847" y="7625"/>
                      <a:pt x="965" y="7761"/>
                    </a:cubicBezTo>
                    <a:cubicBezTo>
                      <a:pt x="2078" y="9037"/>
                      <a:pt x="3191" y="10313"/>
                      <a:pt x="4304" y="11589"/>
                    </a:cubicBezTo>
                    <a:cubicBezTo>
                      <a:pt x="4345" y="11637"/>
                      <a:pt x="4386" y="11684"/>
                      <a:pt x="4428" y="11731"/>
                    </a:cubicBezTo>
                    <a:cubicBezTo>
                      <a:pt x="4452" y="11760"/>
                      <a:pt x="4477" y="11788"/>
                      <a:pt x="4501" y="1181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AF28">
                      <a:lumMod val="60000"/>
                      <a:lumOff val="40000"/>
                    </a:srgbClr>
                  </a:gs>
                  <a:gs pos="100000">
                    <a:srgbClr val="FFAF28">
                      <a:lumMod val="75000"/>
                    </a:srgbClr>
                  </a:gs>
                </a:gsLst>
                <a:lin ang="174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</p:grpSp>
      <p:grpSp>
        <p:nvGrpSpPr>
          <p:cNvPr id="298" name="Group 330"/>
          <p:cNvGrpSpPr/>
          <p:nvPr/>
        </p:nvGrpSpPr>
        <p:grpSpPr>
          <a:xfrm>
            <a:off x="1262148" y="2955014"/>
            <a:ext cx="373778" cy="373778"/>
            <a:chOff x="1682864" y="3527939"/>
            <a:chExt cx="498370" cy="498370"/>
          </a:xfrm>
        </p:grpSpPr>
        <p:sp>
          <p:nvSpPr>
            <p:cNvPr id="299" name="Oval 308"/>
            <p:cNvSpPr/>
            <p:nvPr/>
          </p:nvSpPr>
          <p:spPr>
            <a:xfrm>
              <a:off x="1682864" y="3527939"/>
              <a:ext cx="498370" cy="498370"/>
            </a:xfrm>
            <a:prstGeom prst="ellipse">
              <a:avLst/>
            </a:prstGeom>
            <a:solidFill>
              <a:srgbClr val="6491C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300" name="TextBox 299"/>
            <p:cNvSpPr txBox="1"/>
            <p:nvPr/>
          </p:nvSpPr>
          <p:spPr>
            <a:xfrm>
              <a:off x="1724911" y="3593664"/>
              <a:ext cx="398886" cy="348813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Agency FB" pitchFamily="34" charset="0"/>
                  <a:ea typeface="Montserrat" charset="0"/>
                  <a:cs typeface="Montserrat" charset="0"/>
                </a:rPr>
                <a:t>01</a:t>
              </a:r>
            </a:p>
          </p:txBody>
        </p:sp>
      </p:grpSp>
      <p:grpSp>
        <p:nvGrpSpPr>
          <p:cNvPr id="301" name="Group 331"/>
          <p:cNvGrpSpPr/>
          <p:nvPr/>
        </p:nvGrpSpPr>
        <p:grpSpPr>
          <a:xfrm>
            <a:off x="2517429" y="2955014"/>
            <a:ext cx="373778" cy="373778"/>
            <a:chOff x="3304400" y="3527939"/>
            <a:chExt cx="498370" cy="498370"/>
          </a:xfrm>
        </p:grpSpPr>
        <p:sp>
          <p:nvSpPr>
            <p:cNvPr id="302" name="Oval 310"/>
            <p:cNvSpPr/>
            <p:nvPr/>
          </p:nvSpPr>
          <p:spPr>
            <a:xfrm>
              <a:off x="3304400" y="3527939"/>
              <a:ext cx="498370" cy="498370"/>
            </a:xfrm>
            <a:prstGeom prst="ellipse">
              <a:avLst/>
            </a:prstGeom>
            <a:solidFill>
              <a:srgbClr val="14B4E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303" name="TextBox 302"/>
            <p:cNvSpPr txBox="1"/>
            <p:nvPr/>
          </p:nvSpPr>
          <p:spPr>
            <a:xfrm>
              <a:off x="3346447" y="3593664"/>
              <a:ext cx="398886" cy="348813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Agency FB" pitchFamily="34" charset="0"/>
                  <a:ea typeface="Montserrat" charset="0"/>
                  <a:cs typeface="Montserrat" charset="0"/>
                </a:rPr>
                <a:t>02</a:t>
              </a:r>
            </a:p>
          </p:txBody>
        </p:sp>
      </p:grpSp>
      <p:grpSp>
        <p:nvGrpSpPr>
          <p:cNvPr id="304" name="Group 332"/>
          <p:cNvGrpSpPr/>
          <p:nvPr/>
        </p:nvGrpSpPr>
        <p:grpSpPr>
          <a:xfrm>
            <a:off x="3772715" y="2955014"/>
            <a:ext cx="374425" cy="373778"/>
            <a:chOff x="4889360" y="3527939"/>
            <a:chExt cx="499232" cy="498370"/>
          </a:xfrm>
        </p:grpSpPr>
        <p:sp>
          <p:nvSpPr>
            <p:cNvPr id="305" name="Oval 312"/>
            <p:cNvSpPr/>
            <p:nvPr/>
          </p:nvSpPr>
          <p:spPr>
            <a:xfrm>
              <a:off x="4889360" y="3527939"/>
              <a:ext cx="498370" cy="498370"/>
            </a:xfrm>
            <a:prstGeom prst="ellipse">
              <a:avLst/>
            </a:prstGeom>
            <a:solidFill>
              <a:srgbClr val="3CBEB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306" name="TextBox 305"/>
            <p:cNvSpPr txBox="1"/>
            <p:nvPr/>
          </p:nvSpPr>
          <p:spPr>
            <a:xfrm>
              <a:off x="4931407" y="3593664"/>
              <a:ext cx="457185" cy="348813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Agency FB" pitchFamily="34" charset="0"/>
                  <a:ea typeface="Montserrat" charset="0"/>
                  <a:cs typeface="Montserrat" charset="0"/>
                </a:rPr>
                <a:t>03</a:t>
              </a:r>
            </a:p>
          </p:txBody>
        </p:sp>
      </p:grpSp>
      <p:grpSp>
        <p:nvGrpSpPr>
          <p:cNvPr id="307" name="Group 333"/>
          <p:cNvGrpSpPr/>
          <p:nvPr/>
        </p:nvGrpSpPr>
        <p:grpSpPr>
          <a:xfrm>
            <a:off x="5027991" y="2955014"/>
            <a:ext cx="373778" cy="373778"/>
            <a:chOff x="6571856" y="3527939"/>
            <a:chExt cx="498370" cy="498370"/>
          </a:xfrm>
        </p:grpSpPr>
        <p:sp>
          <p:nvSpPr>
            <p:cNvPr id="308" name="Oval 314"/>
            <p:cNvSpPr/>
            <p:nvPr/>
          </p:nvSpPr>
          <p:spPr>
            <a:xfrm>
              <a:off x="6571856" y="3527939"/>
              <a:ext cx="498370" cy="498370"/>
            </a:xfrm>
            <a:prstGeom prst="ellipse">
              <a:avLst/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309" name="TextBox 308"/>
            <p:cNvSpPr txBox="1"/>
            <p:nvPr/>
          </p:nvSpPr>
          <p:spPr>
            <a:xfrm>
              <a:off x="6613903" y="3593664"/>
              <a:ext cx="398886" cy="348813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Agency FB" pitchFamily="34" charset="0"/>
                  <a:ea typeface="Montserrat" charset="0"/>
                  <a:cs typeface="Montserrat" charset="0"/>
                </a:rPr>
                <a:t>04</a:t>
              </a:r>
            </a:p>
          </p:txBody>
        </p:sp>
      </p:grpSp>
      <p:grpSp>
        <p:nvGrpSpPr>
          <p:cNvPr id="310" name="Group 334"/>
          <p:cNvGrpSpPr/>
          <p:nvPr/>
        </p:nvGrpSpPr>
        <p:grpSpPr>
          <a:xfrm>
            <a:off x="6283272" y="2955014"/>
            <a:ext cx="373778" cy="373778"/>
            <a:chOff x="8108048" y="3527939"/>
            <a:chExt cx="498370" cy="498370"/>
          </a:xfrm>
        </p:grpSpPr>
        <p:sp>
          <p:nvSpPr>
            <p:cNvPr id="311" name="Oval 316"/>
            <p:cNvSpPr/>
            <p:nvPr/>
          </p:nvSpPr>
          <p:spPr>
            <a:xfrm>
              <a:off x="8108048" y="3527939"/>
              <a:ext cx="498370" cy="498370"/>
            </a:xfrm>
            <a:prstGeom prst="ellipse">
              <a:avLst/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312" name="TextBox 311"/>
            <p:cNvSpPr txBox="1"/>
            <p:nvPr/>
          </p:nvSpPr>
          <p:spPr>
            <a:xfrm>
              <a:off x="8150095" y="3593664"/>
              <a:ext cx="430175" cy="348813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Agency FB" pitchFamily="34" charset="0"/>
                  <a:ea typeface="Montserrat" charset="0"/>
                  <a:cs typeface="Montserrat" charset="0"/>
                </a:rPr>
                <a:t>05</a:t>
              </a:r>
            </a:p>
          </p:txBody>
        </p:sp>
      </p:grpSp>
      <p:grpSp>
        <p:nvGrpSpPr>
          <p:cNvPr id="313" name="Group 335"/>
          <p:cNvGrpSpPr/>
          <p:nvPr/>
        </p:nvGrpSpPr>
        <p:grpSpPr>
          <a:xfrm>
            <a:off x="7538554" y="2955014"/>
            <a:ext cx="373778" cy="373778"/>
            <a:chOff x="9900272" y="3527939"/>
            <a:chExt cx="498370" cy="498370"/>
          </a:xfrm>
        </p:grpSpPr>
        <p:sp>
          <p:nvSpPr>
            <p:cNvPr id="314" name="Oval 318"/>
            <p:cNvSpPr/>
            <p:nvPr/>
          </p:nvSpPr>
          <p:spPr>
            <a:xfrm>
              <a:off x="9900272" y="3527939"/>
              <a:ext cx="498370" cy="49837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315" name="TextBox 314"/>
            <p:cNvSpPr txBox="1"/>
            <p:nvPr/>
          </p:nvSpPr>
          <p:spPr>
            <a:xfrm>
              <a:off x="9905033" y="3593664"/>
              <a:ext cx="456323" cy="348813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Agency FB" pitchFamily="34" charset="0"/>
                  <a:ea typeface="Montserrat" charset="0"/>
                  <a:cs typeface="Montserrat" charset="0"/>
                </a:rPr>
                <a:t>06</a:t>
              </a:r>
            </a:p>
          </p:txBody>
        </p:sp>
      </p:grpSp>
      <p:sp>
        <p:nvSpPr>
          <p:cNvPr id="316" name="TextBox 315"/>
          <p:cNvSpPr txBox="1"/>
          <p:nvPr/>
        </p:nvSpPr>
        <p:spPr>
          <a:xfrm>
            <a:off x="1012350" y="3540920"/>
            <a:ext cx="864549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 anchor="ctr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17" name="TextBox 316"/>
          <p:cNvSpPr txBox="1"/>
          <p:nvPr/>
        </p:nvSpPr>
        <p:spPr>
          <a:xfrm>
            <a:off x="755576" y="3872392"/>
            <a:ext cx="1251408" cy="80791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18" name="TextBox 317"/>
          <p:cNvSpPr txBox="1"/>
          <p:nvPr/>
        </p:nvSpPr>
        <p:spPr>
          <a:xfrm>
            <a:off x="2263759" y="3540921"/>
            <a:ext cx="866830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 anchor="ctr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19" name="TextBox 318"/>
          <p:cNvSpPr txBox="1"/>
          <p:nvPr/>
        </p:nvSpPr>
        <p:spPr>
          <a:xfrm>
            <a:off x="2006984" y="3872392"/>
            <a:ext cx="1251408" cy="80791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20" name="TextBox 319"/>
          <p:cNvSpPr txBox="1"/>
          <p:nvPr/>
        </p:nvSpPr>
        <p:spPr>
          <a:xfrm>
            <a:off x="3546716" y="3540921"/>
            <a:ext cx="881268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 anchor="ctr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21" name="TextBox 320"/>
          <p:cNvSpPr txBox="1"/>
          <p:nvPr/>
        </p:nvSpPr>
        <p:spPr>
          <a:xfrm>
            <a:off x="3320592" y="3872392"/>
            <a:ext cx="1251408" cy="80791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22" name="TextBox 321"/>
          <p:cNvSpPr txBox="1"/>
          <p:nvPr/>
        </p:nvSpPr>
        <p:spPr>
          <a:xfrm>
            <a:off x="4788024" y="3540920"/>
            <a:ext cx="858571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 anchor="ctr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23" name="TextBox 322"/>
          <p:cNvSpPr txBox="1"/>
          <p:nvPr/>
        </p:nvSpPr>
        <p:spPr>
          <a:xfrm>
            <a:off x="4608782" y="3872392"/>
            <a:ext cx="1251408" cy="80791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24" name="TextBox 323"/>
          <p:cNvSpPr txBox="1"/>
          <p:nvPr/>
        </p:nvSpPr>
        <p:spPr>
          <a:xfrm>
            <a:off x="6012160" y="3540921"/>
            <a:ext cx="889167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 anchor="ctr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25" name="TextBox 324"/>
          <p:cNvSpPr txBox="1"/>
          <p:nvPr/>
        </p:nvSpPr>
        <p:spPr>
          <a:xfrm>
            <a:off x="5874330" y="3872392"/>
            <a:ext cx="1251408" cy="80791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26" name="TextBox 325"/>
          <p:cNvSpPr txBox="1"/>
          <p:nvPr/>
        </p:nvSpPr>
        <p:spPr>
          <a:xfrm>
            <a:off x="7308304" y="3540920"/>
            <a:ext cx="889508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 anchor="ctr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27" name="TextBox 326"/>
          <p:cNvSpPr txBox="1"/>
          <p:nvPr/>
        </p:nvSpPr>
        <p:spPr>
          <a:xfrm>
            <a:off x="7125739" y="3872392"/>
            <a:ext cx="1251408" cy="80791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28" name="圆角矩形 327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课前准备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95546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3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7" fill="hold">
                          <p:stCondLst>
                            <p:cond delay="indefinite"/>
                          </p:stCondLst>
                          <p:childTnLst>
                            <p:par>
                              <p:cTn id="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2" fill="hold">
                          <p:stCondLst>
                            <p:cond delay="indefinite"/>
                          </p:stCondLst>
                          <p:childTnLst>
                            <p:par>
                              <p:cTn id="10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4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6" dur="500"/>
                                            <p:tgtEl>
                                              <p:spTgt spid="3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9" dur="500"/>
                                            <p:tgtEl>
                                              <p:spTgt spid="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2" dur="500"/>
                                            <p:tgtEl>
                                              <p:spTgt spid="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3" fill="hold">
                          <p:stCondLst>
                            <p:cond delay="indefinite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9" fill="hold">
                          <p:stCondLst>
                            <p:cond delay="indefinite"/>
                          </p:stCondLst>
                          <p:childTnLst>
                            <p:par>
                              <p:cTn id="1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3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3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9" grpId="0" animBg="1"/>
          <p:bldP spid="316" grpId="0"/>
          <p:bldP spid="317" grpId="0"/>
          <p:bldP spid="318" grpId="0"/>
          <p:bldP spid="319" grpId="0"/>
          <p:bldP spid="320" grpId="0"/>
          <p:bldP spid="321" grpId="0"/>
          <p:bldP spid="322" grpId="0"/>
          <p:bldP spid="323" grpId="0"/>
          <p:bldP spid="324" grpId="0"/>
          <p:bldP spid="325" grpId="0"/>
          <p:bldP spid="326" grpId="0"/>
          <p:bldP spid="327" grpId="0"/>
          <p:bldP spid="3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1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3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7" fill="hold">
                          <p:stCondLst>
                            <p:cond delay="indefinite"/>
                          </p:stCondLst>
                          <p:childTnLst>
                            <p:par>
                              <p:cTn id="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2" fill="hold">
                          <p:stCondLst>
                            <p:cond delay="indefinite"/>
                          </p:stCondLst>
                          <p:childTnLst>
                            <p:par>
                              <p:cTn id="10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4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6" dur="500"/>
                                            <p:tgtEl>
                                              <p:spTgt spid="3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9" dur="500"/>
                                            <p:tgtEl>
                                              <p:spTgt spid="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2" dur="500"/>
                                            <p:tgtEl>
                                              <p:spTgt spid="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3" fill="hold">
                          <p:stCondLst>
                            <p:cond delay="indefinite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2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500"/>
                                            <p:tgtEl>
                                              <p:spTgt spid="2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9" fill="hold">
                          <p:stCondLst>
                            <p:cond delay="indefinite"/>
                          </p:stCondLst>
                          <p:childTnLst>
                            <p:par>
                              <p:cTn id="1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3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3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9" grpId="0" animBg="1"/>
          <p:bldP spid="316" grpId="0"/>
          <p:bldP spid="317" grpId="0"/>
          <p:bldP spid="318" grpId="0"/>
          <p:bldP spid="319" grpId="0"/>
          <p:bldP spid="320" grpId="0"/>
          <p:bldP spid="321" grpId="0"/>
          <p:bldP spid="322" grpId="0"/>
          <p:bldP spid="323" grpId="0"/>
          <p:bldP spid="324" grpId="0"/>
          <p:bldP spid="325" grpId="0"/>
          <p:bldP spid="326" grpId="0"/>
          <p:bldP spid="327" grpId="0"/>
          <p:bldP spid="328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2"/>
          <p:cNvGrpSpPr/>
          <p:nvPr/>
        </p:nvGrpSpPr>
        <p:grpSpPr>
          <a:xfrm>
            <a:off x="3160624" y="2369567"/>
            <a:ext cx="2807921" cy="3154511"/>
            <a:chOff x="3318424" y="2308076"/>
            <a:chExt cx="3743894" cy="4206014"/>
          </a:xfrm>
        </p:grpSpPr>
        <p:sp>
          <p:nvSpPr>
            <p:cNvPr id="7" name="Shape 28"/>
            <p:cNvSpPr/>
            <p:nvPr/>
          </p:nvSpPr>
          <p:spPr>
            <a:xfrm>
              <a:off x="3318424" y="4814001"/>
              <a:ext cx="3743894" cy="1698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1" y="0"/>
                  </a:moveTo>
                  <a:cubicBezTo>
                    <a:pt x="3867" y="4612"/>
                    <a:pt x="2435" y="7070"/>
                    <a:pt x="1869" y="8174"/>
                  </a:cubicBezTo>
                  <a:cubicBezTo>
                    <a:pt x="997" y="9875"/>
                    <a:pt x="514" y="16216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086" y="16216"/>
                    <a:pt x="20603" y="9875"/>
                    <a:pt x="19731" y="8174"/>
                  </a:cubicBezTo>
                  <a:cubicBezTo>
                    <a:pt x="19165" y="7070"/>
                    <a:pt x="17785" y="4675"/>
                    <a:pt x="13012" y="62"/>
                  </a:cubicBezTo>
                  <a:cubicBezTo>
                    <a:pt x="13012" y="62"/>
                    <a:pt x="8641" y="0"/>
                    <a:pt x="8641" y="0"/>
                  </a:cubicBezTo>
                  <a:close/>
                </a:path>
              </a:pathLst>
            </a:custGeom>
            <a:solidFill>
              <a:srgbClr val="FEE4D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" name="Shape 29"/>
            <p:cNvSpPr/>
            <p:nvPr/>
          </p:nvSpPr>
          <p:spPr>
            <a:xfrm>
              <a:off x="3318424" y="4814001"/>
              <a:ext cx="3743894" cy="1698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1" y="0"/>
                  </a:moveTo>
                  <a:cubicBezTo>
                    <a:pt x="3867" y="4612"/>
                    <a:pt x="2435" y="7070"/>
                    <a:pt x="1869" y="8174"/>
                  </a:cubicBezTo>
                  <a:cubicBezTo>
                    <a:pt x="997" y="9875"/>
                    <a:pt x="514" y="16216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086" y="16216"/>
                    <a:pt x="20603" y="9875"/>
                    <a:pt x="19731" y="8174"/>
                  </a:cubicBezTo>
                  <a:cubicBezTo>
                    <a:pt x="19165" y="7070"/>
                    <a:pt x="17785" y="4675"/>
                    <a:pt x="13012" y="62"/>
                  </a:cubicBezTo>
                  <a:cubicBezTo>
                    <a:pt x="13012" y="62"/>
                    <a:pt x="8641" y="0"/>
                    <a:pt x="8641" y="0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" name="Shape 30"/>
            <p:cNvSpPr/>
            <p:nvPr/>
          </p:nvSpPr>
          <p:spPr>
            <a:xfrm>
              <a:off x="4786950" y="3709239"/>
              <a:ext cx="803471" cy="1488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098" extrusionOk="0">
                  <a:moveTo>
                    <a:pt x="0" y="4767"/>
                  </a:moveTo>
                  <a:lnTo>
                    <a:pt x="0" y="12647"/>
                  </a:lnTo>
                  <a:lnTo>
                    <a:pt x="0" y="16538"/>
                  </a:lnTo>
                  <a:cubicBezTo>
                    <a:pt x="5940" y="19890"/>
                    <a:pt x="15659" y="20011"/>
                    <a:pt x="21600" y="16538"/>
                  </a:cubicBezTo>
                  <a:lnTo>
                    <a:pt x="21600" y="12647"/>
                  </a:lnTo>
                  <a:lnTo>
                    <a:pt x="21600" y="4767"/>
                  </a:lnTo>
                  <a:cubicBezTo>
                    <a:pt x="21600" y="-1589"/>
                    <a:pt x="0" y="-1589"/>
                    <a:pt x="0" y="4767"/>
                  </a:cubicBezTo>
                  <a:close/>
                </a:path>
              </a:pathLst>
            </a:custGeom>
            <a:solidFill>
              <a:srgbClr val="FFAF2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" name="Shape 31"/>
            <p:cNvSpPr/>
            <p:nvPr/>
          </p:nvSpPr>
          <p:spPr>
            <a:xfrm>
              <a:off x="4625277" y="5204710"/>
              <a:ext cx="1061748" cy="1305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06" y="0"/>
                  </a:moveTo>
                  <a:cubicBezTo>
                    <a:pt x="11406" y="0"/>
                    <a:pt x="0" y="2214"/>
                    <a:pt x="0" y="2776"/>
                  </a:cubicBezTo>
                  <a:cubicBezTo>
                    <a:pt x="0" y="3337"/>
                    <a:pt x="4340" y="21600"/>
                    <a:pt x="4340" y="21600"/>
                  </a:cubicBezTo>
                  <a:lnTo>
                    <a:pt x="19825" y="21600"/>
                  </a:lnTo>
                  <a:lnTo>
                    <a:pt x="21600" y="2856"/>
                  </a:lnTo>
                  <a:cubicBezTo>
                    <a:pt x="21600" y="2856"/>
                    <a:pt x="11406" y="0"/>
                    <a:pt x="11406" y="0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" name="Shape 32"/>
            <p:cNvSpPr/>
            <p:nvPr/>
          </p:nvSpPr>
          <p:spPr>
            <a:xfrm>
              <a:off x="4274987" y="4827474"/>
              <a:ext cx="1818396" cy="1686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46" y="0"/>
                  </a:moveTo>
                  <a:cubicBezTo>
                    <a:pt x="6246" y="0"/>
                    <a:pt x="4206" y="987"/>
                    <a:pt x="4206" y="987"/>
                  </a:cubicBezTo>
                  <a:lnTo>
                    <a:pt x="0" y="8023"/>
                  </a:lnTo>
                  <a:lnTo>
                    <a:pt x="4576" y="10331"/>
                  </a:lnTo>
                  <a:lnTo>
                    <a:pt x="830" y="13021"/>
                  </a:lnTo>
                  <a:lnTo>
                    <a:pt x="4751" y="21600"/>
                  </a:lnTo>
                  <a:lnTo>
                    <a:pt x="8317" y="21600"/>
                  </a:lnTo>
                  <a:lnTo>
                    <a:pt x="6246" y="2329"/>
                  </a:lnTo>
                  <a:lnTo>
                    <a:pt x="6246" y="0"/>
                  </a:lnTo>
                  <a:close/>
                  <a:moveTo>
                    <a:pt x="15379" y="0"/>
                  </a:moveTo>
                  <a:lnTo>
                    <a:pt x="15379" y="2319"/>
                  </a:lnTo>
                  <a:lnTo>
                    <a:pt x="13283" y="21589"/>
                  </a:lnTo>
                  <a:lnTo>
                    <a:pt x="16849" y="21589"/>
                  </a:lnTo>
                  <a:lnTo>
                    <a:pt x="20770" y="13005"/>
                  </a:lnTo>
                  <a:lnTo>
                    <a:pt x="17024" y="10315"/>
                  </a:lnTo>
                  <a:lnTo>
                    <a:pt x="21600" y="8012"/>
                  </a:lnTo>
                  <a:lnTo>
                    <a:pt x="17864" y="1192"/>
                  </a:lnTo>
                  <a:cubicBezTo>
                    <a:pt x="17864" y="1192"/>
                    <a:pt x="15379" y="0"/>
                    <a:pt x="15379" y="0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" name="Shape 33"/>
            <p:cNvSpPr/>
            <p:nvPr/>
          </p:nvSpPr>
          <p:spPr>
            <a:xfrm>
              <a:off x="4746532" y="4706220"/>
              <a:ext cx="871938" cy="855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6" y="0"/>
                  </a:moveTo>
                  <a:lnTo>
                    <a:pt x="0" y="3456"/>
                  </a:lnTo>
                  <a:lnTo>
                    <a:pt x="2430" y="21419"/>
                  </a:lnTo>
                  <a:lnTo>
                    <a:pt x="10878" y="12698"/>
                  </a:lnTo>
                  <a:cubicBezTo>
                    <a:pt x="10878" y="12698"/>
                    <a:pt x="866" y="0"/>
                    <a:pt x="866" y="0"/>
                  </a:cubicBezTo>
                  <a:close/>
                  <a:moveTo>
                    <a:pt x="20912" y="0"/>
                  </a:moveTo>
                  <a:cubicBezTo>
                    <a:pt x="20912" y="0"/>
                    <a:pt x="11014" y="12698"/>
                    <a:pt x="11014" y="12698"/>
                  </a:cubicBezTo>
                  <a:lnTo>
                    <a:pt x="19316" y="21600"/>
                  </a:lnTo>
                  <a:lnTo>
                    <a:pt x="21600" y="3393"/>
                  </a:lnTo>
                  <a:lnTo>
                    <a:pt x="20912" y="0"/>
                  </a:ln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" name="Shape 34"/>
            <p:cNvSpPr/>
            <p:nvPr/>
          </p:nvSpPr>
          <p:spPr>
            <a:xfrm>
              <a:off x="4786950" y="4531074"/>
              <a:ext cx="803471" cy="2816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3" extrusionOk="0">
                  <a:moveTo>
                    <a:pt x="0" y="0"/>
                  </a:moveTo>
                  <a:lnTo>
                    <a:pt x="0" y="2158"/>
                  </a:lnTo>
                  <a:cubicBezTo>
                    <a:pt x="0" y="2158"/>
                    <a:pt x="5518" y="20291"/>
                    <a:pt x="10780" y="20946"/>
                  </a:cubicBezTo>
                  <a:cubicBezTo>
                    <a:pt x="16043" y="21600"/>
                    <a:pt x="21600" y="3389"/>
                    <a:pt x="21600" y="3389"/>
                  </a:cubicBezTo>
                  <a:lnTo>
                    <a:pt x="21600" y="74"/>
                  </a:lnTo>
                </a:path>
              </a:pathLst>
            </a:custGeom>
            <a:solidFill>
              <a:srgbClr val="FFAF28">
                <a:lumMod val="50000"/>
                <a:alpha val="2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" name="Shape 35"/>
            <p:cNvSpPr/>
            <p:nvPr/>
          </p:nvSpPr>
          <p:spPr>
            <a:xfrm>
              <a:off x="4274986" y="2442804"/>
              <a:ext cx="1821014" cy="2281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8" h="21600" extrusionOk="0">
                  <a:moveTo>
                    <a:pt x="20278" y="10141"/>
                  </a:moveTo>
                  <a:cubicBezTo>
                    <a:pt x="20540" y="5376"/>
                    <a:pt x="18889" y="0"/>
                    <a:pt x="10588" y="0"/>
                  </a:cubicBezTo>
                  <a:cubicBezTo>
                    <a:pt x="2296" y="0"/>
                    <a:pt x="639" y="5366"/>
                    <a:pt x="898" y="10126"/>
                  </a:cubicBezTo>
                  <a:cubicBezTo>
                    <a:pt x="887" y="10129"/>
                    <a:pt x="875" y="10130"/>
                    <a:pt x="865" y="10133"/>
                  </a:cubicBezTo>
                  <a:cubicBezTo>
                    <a:pt x="44" y="10353"/>
                    <a:pt x="-243" y="11471"/>
                    <a:pt x="225" y="12630"/>
                  </a:cubicBezTo>
                  <a:cubicBezTo>
                    <a:pt x="510" y="13337"/>
                    <a:pt x="1009" y="13894"/>
                    <a:pt x="1542" y="14172"/>
                  </a:cubicBezTo>
                  <a:cubicBezTo>
                    <a:pt x="1958" y="15782"/>
                    <a:pt x="2456" y="16961"/>
                    <a:pt x="2684" y="17260"/>
                  </a:cubicBezTo>
                  <a:cubicBezTo>
                    <a:pt x="3717" y="18614"/>
                    <a:pt x="8272" y="21600"/>
                    <a:pt x="10588" y="21600"/>
                  </a:cubicBezTo>
                  <a:cubicBezTo>
                    <a:pt x="12904" y="21600"/>
                    <a:pt x="17459" y="18614"/>
                    <a:pt x="18492" y="17260"/>
                  </a:cubicBezTo>
                  <a:cubicBezTo>
                    <a:pt x="18722" y="16959"/>
                    <a:pt x="19226" y="15764"/>
                    <a:pt x="19644" y="14135"/>
                  </a:cubicBezTo>
                  <a:cubicBezTo>
                    <a:pt x="20151" y="13846"/>
                    <a:pt x="20621" y="13307"/>
                    <a:pt x="20894" y="12630"/>
                  </a:cubicBezTo>
                  <a:cubicBezTo>
                    <a:pt x="21357" y="11483"/>
                    <a:pt x="21079" y="10377"/>
                    <a:pt x="20278" y="10141"/>
                  </a:cubicBezTo>
                  <a:close/>
                </a:path>
              </a:pathLst>
            </a:custGeom>
            <a:solidFill>
              <a:srgbClr val="FFAF28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5" name="Shape 36"/>
            <p:cNvSpPr/>
            <p:nvPr/>
          </p:nvSpPr>
          <p:spPr>
            <a:xfrm>
              <a:off x="4315404" y="2308076"/>
              <a:ext cx="1745407" cy="1593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85" h="19642" extrusionOk="0">
                  <a:moveTo>
                    <a:pt x="15765" y="2119"/>
                  </a:moveTo>
                  <a:cubicBezTo>
                    <a:pt x="11129" y="-1931"/>
                    <a:pt x="3971" y="484"/>
                    <a:pt x="1809" y="3859"/>
                  </a:cubicBezTo>
                  <a:cubicBezTo>
                    <a:pt x="-896" y="8083"/>
                    <a:pt x="61" y="14496"/>
                    <a:pt x="701" y="19314"/>
                  </a:cubicBezTo>
                  <a:cubicBezTo>
                    <a:pt x="701" y="19307"/>
                    <a:pt x="701" y="19300"/>
                    <a:pt x="701" y="19293"/>
                  </a:cubicBezTo>
                  <a:cubicBezTo>
                    <a:pt x="708" y="19342"/>
                    <a:pt x="717" y="19391"/>
                    <a:pt x="729" y="19443"/>
                  </a:cubicBezTo>
                  <a:cubicBezTo>
                    <a:pt x="738" y="19482"/>
                    <a:pt x="815" y="19593"/>
                    <a:pt x="830" y="19624"/>
                  </a:cubicBezTo>
                  <a:cubicBezTo>
                    <a:pt x="853" y="19669"/>
                    <a:pt x="1021" y="19620"/>
                    <a:pt x="1077" y="19590"/>
                  </a:cubicBezTo>
                  <a:cubicBezTo>
                    <a:pt x="1097" y="19579"/>
                    <a:pt x="1106" y="19550"/>
                    <a:pt x="1107" y="19525"/>
                  </a:cubicBezTo>
                  <a:cubicBezTo>
                    <a:pt x="1133" y="19100"/>
                    <a:pt x="1109" y="18257"/>
                    <a:pt x="1109" y="18247"/>
                  </a:cubicBezTo>
                  <a:cubicBezTo>
                    <a:pt x="1058" y="17585"/>
                    <a:pt x="928" y="16946"/>
                    <a:pt x="840" y="16298"/>
                  </a:cubicBezTo>
                  <a:cubicBezTo>
                    <a:pt x="1274" y="13260"/>
                    <a:pt x="2559" y="12622"/>
                    <a:pt x="3232" y="8958"/>
                  </a:cubicBezTo>
                  <a:cubicBezTo>
                    <a:pt x="3374" y="8713"/>
                    <a:pt x="3526" y="8475"/>
                    <a:pt x="3686" y="8244"/>
                  </a:cubicBezTo>
                  <a:cubicBezTo>
                    <a:pt x="3870" y="7978"/>
                    <a:pt x="4060" y="7722"/>
                    <a:pt x="4283" y="7495"/>
                  </a:cubicBezTo>
                  <a:cubicBezTo>
                    <a:pt x="4399" y="7416"/>
                    <a:pt x="4512" y="7330"/>
                    <a:pt x="4621" y="7237"/>
                  </a:cubicBezTo>
                  <a:cubicBezTo>
                    <a:pt x="7116" y="6222"/>
                    <a:pt x="9688" y="7439"/>
                    <a:pt x="12043" y="8507"/>
                  </a:cubicBezTo>
                  <a:cubicBezTo>
                    <a:pt x="12944" y="8915"/>
                    <a:pt x="13954" y="9397"/>
                    <a:pt x="14947" y="9311"/>
                  </a:cubicBezTo>
                  <a:cubicBezTo>
                    <a:pt x="15372" y="9275"/>
                    <a:pt x="15697" y="8964"/>
                    <a:pt x="15729" y="8566"/>
                  </a:cubicBezTo>
                  <a:cubicBezTo>
                    <a:pt x="16856" y="12315"/>
                    <a:pt x="17785" y="14054"/>
                    <a:pt x="18333" y="16803"/>
                  </a:cubicBezTo>
                  <a:cubicBezTo>
                    <a:pt x="18258" y="17280"/>
                    <a:pt x="18177" y="17757"/>
                    <a:pt x="18140" y="18247"/>
                  </a:cubicBezTo>
                  <a:cubicBezTo>
                    <a:pt x="18139" y="18257"/>
                    <a:pt x="18116" y="19100"/>
                    <a:pt x="18141" y="19525"/>
                  </a:cubicBezTo>
                  <a:cubicBezTo>
                    <a:pt x="18143" y="19550"/>
                    <a:pt x="18152" y="19579"/>
                    <a:pt x="18172" y="19590"/>
                  </a:cubicBezTo>
                  <a:cubicBezTo>
                    <a:pt x="18228" y="19620"/>
                    <a:pt x="18396" y="19669"/>
                    <a:pt x="18418" y="19624"/>
                  </a:cubicBezTo>
                  <a:cubicBezTo>
                    <a:pt x="18433" y="19593"/>
                    <a:pt x="18510" y="19482"/>
                    <a:pt x="18520" y="19443"/>
                  </a:cubicBezTo>
                  <a:cubicBezTo>
                    <a:pt x="18562" y="19259"/>
                    <a:pt x="18570" y="19105"/>
                    <a:pt x="18579" y="18921"/>
                  </a:cubicBezTo>
                  <a:cubicBezTo>
                    <a:pt x="18607" y="18680"/>
                    <a:pt x="18645" y="18423"/>
                    <a:pt x="18674" y="18163"/>
                  </a:cubicBezTo>
                  <a:cubicBezTo>
                    <a:pt x="19389" y="15189"/>
                    <a:pt x="20704" y="3397"/>
                    <a:pt x="15765" y="2119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6" name="Shape 37"/>
            <p:cNvSpPr/>
            <p:nvPr/>
          </p:nvSpPr>
          <p:spPr>
            <a:xfrm>
              <a:off x="4786950" y="4692747"/>
              <a:ext cx="803471" cy="514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03"/>
                  </a:moveTo>
                  <a:lnTo>
                    <a:pt x="10857" y="21600"/>
                  </a:lnTo>
                  <a:lnTo>
                    <a:pt x="21600" y="503"/>
                  </a:lnTo>
                  <a:lnTo>
                    <a:pt x="21600" y="0"/>
                  </a:lnTo>
                  <a:lnTo>
                    <a:pt x="10857" y="21003"/>
                  </a:lnTo>
                  <a:lnTo>
                    <a:pt x="0" y="0"/>
                  </a:lnTo>
                  <a:lnTo>
                    <a:pt x="0" y="503"/>
                  </a:lnTo>
                </a:path>
              </a:pathLst>
            </a:custGeom>
            <a:solidFill>
              <a:srgbClr val="010101">
                <a:alpha val="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7" name="Shape 38"/>
            <p:cNvSpPr/>
            <p:nvPr/>
          </p:nvSpPr>
          <p:spPr>
            <a:xfrm>
              <a:off x="4975568" y="5204710"/>
              <a:ext cx="428180" cy="13005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53" y="0"/>
                  </a:moveTo>
                  <a:lnTo>
                    <a:pt x="2039" y="3091"/>
                  </a:lnTo>
                  <a:lnTo>
                    <a:pt x="6945" y="5594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lnTo>
                    <a:pt x="14634" y="5594"/>
                  </a:lnTo>
                  <a:lnTo>
                    <a:pt x="14570" y="5594"/>
                  </a:lnTo>
                  <a:cubicBezTo>
                    <a:pt x="14570" y="5594"/>
                    <a:pt x="19476" y="3091"/>
                    <a:pt x="19476" y="3091"/>
                  </a:cubicBezTo>
                  <a:lnTo>
                    <a:pt x="10853" y="0"/>
                  </a:lnTo>
                  <a:close/>
                </a:path>
              </a:pathLst>
            </a:custGeom>
            <a:solidFill>
              <a:srgbClr val="14B4E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8" name="Shape 39"/>
            <p:cNvSpPr/>
            <p:nvPr/>
          </p:nvSpPr>
          <p:spPr>
            <a:xfrm>
              <a:off x="5258495" y="5541528"/>
              <a:ext cx="717" cy="4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0"/>
                  </a:lnTo>
                  <a:lnTo>
                    <a:pt x="21302" y="21600"/>
                  </a:lnTo>
                  <a:cubicBezTo>
                    <a:pt x="21302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008BC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9" name="Shape 40"/>
            <p:cNvSpPr/>
            <p:nvPr/>
          </p:nvSpPr>
          <p:spPr>
            <a:xfrm>
              <a:off x="5110295" y="5541528"/>
              <a:ext cx="715" cy="4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49" y="21600"/>
                  </a:lnTo>
                  <a:lnTo>
                    <a:pt x="21600" y="0"/>
                  </a:lnTo>
                  <a:cubicBezTo>
                    <a:pt x="2160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008BC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Oval 18"/>
            <p:cNvSpPr/>
            <p:nvPr/>
          </p:nvSpPr>
          <p:spPr>
            <a:xfrm>
              <a:off x="4741345" y="3572359"/>
              <a:ext cx="157376" cy="214030"/>
            </a:xfrm>
            <a:prstGeom prst="ellipse">
              <a:avLst/>
            </a:prstGeom>
            <a:solidFill>
              <a:srgbClr val="7D8287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1" name="Oval 19"/>
            <p:cNvSpPr/>
            <p:nvPr/>
          </p:nvSpPr>
          <p:spPr>
            <a:xfrm>
              <a:off x="5446516" y="3572359"/>
              <a:ext cx="157376" cy="214030"/>
            </a:xfrm>
            <a:prstGeom prst="ellipse">
              <a:avLst/>
            </a:prstGeom>
            <a:solidFill>
              <a:srgbClr val="7D8287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2" name="Shape 27"/>
            <p:cNvSpPr/>
            <p:nvPr/>
          </p:nvSpPr>
          <p:spPr>
            <a:xfrm>
              <a:off x="4454778" y="3469173"/>
              <a:ext cx="1442326" cy="518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2" h="21248" extrusionOk="0">
                  <a:moveTo>
                    <a:pt x="5305" y="144"/>
                  </a:moveTo>
                  <a:cubicBezTo>
                    <a:pt x="3489" y="-121"/>
                    <a:pt x="1083" y="507"/>
                    <a:pt x="639" y="924"/>
                  </a:cubicBezTo>
                  <a:cubicBezTo>
                    <a:pt x="68" y="1466"/>
                    <a:pt x="51" y="1605"/>
                    <a:pt x="10" y="2879"/>
                  </a:cubicBezTo>
                  <a:cubicBezTo>
                    <a:pt x="-29" y="4150"/>
                    <a:pt x="31" y="5247"/>
                    <a:pt x="359" y="5572"/>
                  </a:cubicBezTo>
                  <a:cubicBezTo>
                    <a:pt x="810" y="6016"/>
                    <a:pt x="795" y="7721"/>
                    <a:pt x="1043" y="12609"/>
                  </a:cubicBezTo>
                  <a:cubicBezTo>
                    <a:pt x="1265" y="17060"/>
                    <a:pt x="1890" y="20575"/>
                    <a:pt x="4741" y="21197"/>
                  </a:cubicBezTo>
                  <a:cubicBezTo>
                    <a:pt x="4886" y="21232"/>
                    <a:pt x="5027" y="21244"/>
                    <a:pt x="5165" y="21248"/>
                  </a:cubicBezTo>
                  <a:lnTo>
                    <a:pt x="5174" y="20006"/>
                  </a:lnTo>
                  <a:cubicBezTo>
                    <a:pt x="3864" y="20035"/>
                    <a:pt x="2407" y="18677"/>
                    <a:pt x="1917" y="15901"/>
                  </a:cubicBezTo>
                  <a:cubicBezTo>
                    <a:pt x="1228" y="12006"/>
                    <a:pt x="1132" y="4138"/>
                    <a:pt x="2091" y="2489"/>
                  </a:cubicBezTo>
                  <a:cubicBezTo>
                    <a:pt x="2505" y="1778"/>
                    <a:pt x="3878" y="1286"/>
                    <a:pt x="5298" y="1464"/>
                  </a:cubicBezTo>
                  <a:cubicBezTo>
                    <a:pt x="5298" y="1464"/>
                    <a:pt x="5305" y="144"/>
                    <a:pt x="5305" y="144"/>
                  </a:cubicBezTo>
                  <a:close/>
                  <a:moveTo>
                    <a:pt x="10766" y="2662"/>
                  </a:moveTo>
                  <a:cubicBezTo>
                    <a:pt x="10134" y="2704"/>
                    <a:pt x="7548" y="659"/>
                    <a:pt x="5709" y="224"/>
                  </a:cubicBezTo>
                  <a:cubicBezTo>
                    <a:pt x="5578" y="191"/>
                    <a:pt x="5444" y="163"/>
                    <a:pt x="5305" y="144"/>
                  </a:cubicBezTo>
                  <a:lnTo>
                    <a:pt x="5298" y="1464"/>
                  </a:lnTo>
                  <a:cubicBezTo>
                    <a:pt x="6793" y="1651"/>
                    <a:pt x="8341" y="2579"/>
                    <a:pt x="8871" y="4768"/>
                  </a:cubicBezTo>
                  <a:cubicBezTo>
                    <a:pt x="9742" y="8357"/>
                    <a:pt x="8178" y="17135"/>
                    <a:pt x="6764" y="19090"/>
                  </a:cubicBezTo>
                  <a:cubicBezTo>
                    <a:pt x="6335" y="19683"/>
                    <a:pt x="5769" y="19989"/>
                    <a:pt x="5174" y="20006"/>
                  </a:cubicBezTo>
                  <a:lnTo>
                    <a:pt x="5165" y="21248"/>
                  </a:lnTo>
                  <a:cubicBezTo>
                    <a:pt x="7641" y="21258"/>
                    <a:pt x="8556" y="16364"/>
                    <a:pt x="8861" y="14731"/>
                  </a:cubicBezTo>
                  <a:cubicBezTo>
                    <a:pt x="9437" y="11659"/>
                    <a:pt x="9318" y="7422"/>
                    <a:pt x="10735" y="7415"/>
                  </a:cubicBezTo>
                  <a:cubicBezTo>
                    <a:pt x="12150" y="7405"/>
                    <a:pt x="11965" y="11564"/>
                    <a:pt x="12471" y="14634"/>
                  </a:cubicBezTo>
                  <a:cubicBezTo>
                    <a:pt x="12744" y="16289"/>
                    <a:pt x="13547" y="21372"/>
                    <a:pt x="16116" y="21173"/>
                  </a:cubicBezTo>
                  <a:lnTo>
                    <a:pt x="16123" y="19935"/>
                  </a:lnTo>
                  <a:cubicBezTo>
                    <a:pt x="15490" y="19963"/>
                    <a:pt x="14887" y="19664"/>
                    <a:pt x="14446" y="19041"/>
                  </a:cubicBezTo>
                  <a:cubicBezTo>
                    <a:pt x="13076" y="17104"/>
                    <a:pt x="11705" y="8348"/>
                    <a:pt x="12657" y="4748"/>
                  </a:cubicBezTo>
                  <a:cubicBezTo>
                    <a:pt x="13229" y="2574"/>
                    <a:pt x="14766" y="1624"/>
                    <a:pt x="16248" y="1406"/>
                  </a:cubicBezTo>
                  <a:lnTo>
                    <a:pt x="16255" y="88"/>
                  </a:lnTo>
                  <a:cubicBezTo>
                    <a:pt x="16142" y="105"/>
                    <a:pt x="16030" y="128"/>
                    <a:pt x="15921" y="156"/>
                  </a:cubicBezTo>
                  <a:cubicBezTo>
                    <a:pt x="14265" y="569"/>
                    <a:pt x="12255" y="2556"/>
                    <a:pt x="10766" y="2662"/>
                  </a:cubicBezTo>
                  <a:close/>
                  <a:moveTo>
                    <a:pt x="16116" y="21173"/>
                  </a:moveTo>
                  <a:cubicBezTo>
                    <a:pt x="16215" y="21166"/>
                    <a:pt x="16318" y="21148"/>
                    <a:pt x="16423" y="21125"/>
                  </a:cubicBezTo>
                  <a:cubicBezTo>
                    <a:pt x="19286" y="20468"/>
                    <a:pt x="19992" y="16941"/>
                    <a:pt x="20313" y="12488"/>
                  </a:cubicBezTo>
                  <a:cubicBezTo>
                    <a:pt x="20667" y="7595"/>
                    <a:pt x="20690" y="5893"/>
                    <a:pt x="21151" y="5444"/>
                  </a:cubicBezTo>
                  <a:cubicBezTo>
                    <a:pt x="21489" y="5110"/>
                    <a:pt x="21571" y="4017"/>
                    <a:pt x="21561" y="2741"/>
                  </a:cubicBezTo>
                  <a:cubicBezTo>
                    <a:pt x="21549" y="1471"/>
                    <a:pt x="21534" y="1333"/>
                    <a:pt x="20976" y="803"/>
                  </a:cubicBezTo>
                  <a:cubicBezTo>
                    <a:pt x="20534" y="379"/>
                    <a:pt x="18089" y="-228"/>
                    <a:pt x="16255" y="88"/>
                  </a:cubicBezTo>
                  <a:lnTo>
                    <a:pt x="16248" y="1406"/>
                  </a:lnTo>
                  <a:cubicBezTo>
                    <a:pt x="17693" y="1190"/>
                    <a:pt x="19086" y="1666"/>
                    <a:pt x="19490" y="2383"/>
                  </a:cubicBezTo>
                  <a:cubicBezTo>
                    <a:pt x="20409" y="4014"/>
                    <a:pt x="20141" y="11890"/>
                    <a:pt x="19366" y="15791"/>
                  </a:cubicBezTo>
                  <a:cubicBezTo>
                    <a:pt x="18828" y="18500"/>
                    <a:pt x="17405" y="19877"/>
                    <a:pt x="16123" y="19935"/>
                  </a:cubicBezTo>
                  <a:cubicBezTo>
                    <a:pt x="16123" y="19935"/>
                    <a:pt x="16116" y="21173"/>
                    <a:pt x="16116" y="21173"/>
                  </a:cubicBezTo>
                  <a:close/>
                </a:path>
              </a:pathLst>
            </a:custGeom>
            <a:solidFill>
              <a:srgbClr val="14B4EB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3" name="Shape 11"/>
            <p:cNvSpPr/>
            <p:nvPr/>
          </p:nvSpPr>
          <p:spPr>
            <a:xfrm>
              <a:off x="4923011" y="4250413"/>
              <a:ext cx="505859" cy="158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40" extrusionOk="0">
                  <a:moveTo>
                    <a:pt x="0" y="0"/>
                  </a:moveTo>
                  <a:cubicBezTo>
                    <a:pt x="0" y="0"/>
                    <a:pt x="347" y="593"/>
                    <a:pt x="955" y="1632"/>
                  </a:cubicBezTo>
                  <a:cubicBezTo>
                    <a:pt x="1247" y="2173"/>
                    <a:pt x="1631" y="2663"/>
                    <a:pt x="2030" y="3376"/>
                  </a:cubicBezTo>
                  <a:cubicBezTo>
                    <a:pt x="2456" y="3951"/>
                    <a:pt x="2909" y="4717"/>
                    <a:pt x="3424" y="5351"/>
                  </a:cubicBezTo>
                  <a:cubicBezTo>
                    <a:pt x="3928" y="6069"/>
                    <a:pt x="4476" y="6750"/>
                    <a:pt x="5057" y="7375"/>
                  </a:cubicBezTo>
                  <a:cubicBezTo>
                    <a:pt x="5623" y="8138"/>
                    <a:pt x="6253" y="8506"/>
                    <a:pt x="6868" y="9175"/>
                  </a:cubicBezTo>
                  <a:cubicBezTo>
                    <a:pt x="7508" y="9482"/>
                    <a:pt x="8142" y="10203"/>
                    <a:pt x="8807" y="10315"/>
                  </a:cubicBezTo>
                  <a:cubicBezTo>
                    <a:pt x="9136" y="10449"/>
                    <a:pt x="9467" y="10583"/>
                    <a:pt x="9799" y="10718"/>
                  </a:cubicBezTo>
                  <a:lnTo>
                    <a:pt x="10800" y="10737"/>
                  </a:lnTo>
                  <a:cubicBezTo>
                    <a:pt x="11470" y="10990"/>
                    <a:pt x="12129" y="10422"/>
                    <a:pt x="12790" y="10364"/>
                  </a:cubicBezTo>
                  <a:cubicBezTo>
                    <a:pt x="13447" y="10140"/>
                    <a:pt x="14080" y="9485"/>
                    <a:pt x="14717" y="9174"/>
                  </a:cubicBezTo>
                  <a:cubicBezTo>
                    <a:pt x="15340" y="8645"/>
                    <a:pt x="15932" y="7871"/>
                    <a:pt x="16519" y="7340"/>
                  </a:cubicBezTo>
                  <a:cubicBezTo>
                    <a:pt x="16819" y="7124"/>
                    <a:pt x="17088" y="6691"/>
                    <a:pt x="17354" y="6293"/>
                  </a:cubicBezTo>
                  <a:cubicBezTo>
                    <a:pt x="17624" y="5914"/>
                    <a:pt x="17885" y="5547"/>
                    <a:pt x="18135" y="5196"/>
                  </a:cubicBezTo>
                  <a:cubicBezTo>
                    <a:pt x="18641" y="4493"/>
                    <a:pt x="19138" y="3987"/>
                    <a:pt x="19530" y="3201"/>
                  </a:cubicBezTo>
                  <a:cubicBezTo>
                    <a:pt x="19930" y="2472"/>
                    <a:pt x="20302" y="1916"/>
                    <a:pt x="20607" y="1432"/>
                  </a:cubicBezTo>
                  <a:cubicBezTo>
                    <a:pt x="21219" y="476"/>
                    <a:pt x="21600" y="0"/>
                    <a:pt x="21600" y="0"/>
                  </a:cubicBezTo>
                  <a:cubicBezTo>
                    <a:pt x="21600" y="0"/>
                    <a:pt x="21387" y="1175"/>
                    <a:pt x="20960" y="3110"/>
                  </a:cubicBezTo>
                  <a:cubicBezTo>
                    <a:pt x="20745" y="4071"/>
                    <a:pt x="20485" y="5270"/>
                    <a:pt x="20162" y="6555"/>
                  </a:cubicBezTo>
                  <a:cubicBezTo>
                    <a:pt x="19860" y="7947"/>
                    <a:pt x="19444" y="9174"/>
                    <a:pt x="18983" y="10533"/>
                  </a:cubicBezTo>
                  <a:cubicBezTo>
                    <a:pt x="18511" y="11811"/>
                    <a:pt x="18036" y="13499"/>
                    <a:pt x="17426" y="14645"/>
                  </a:cubicBezTo>
                  <a:cubicBezTo>
                    <a:pt x="16821" y="15804"/>
                    <a:pt x="16188" y="17184"/>
                    <a:pt x="15484" y="18205"/>
                  </a:cubicBezTo>
                  <a:cubicBezTo>
                    <a:pt x="15121" y="18633"/>
                    <a:pt x="14753" y="19068"/>
                    <a:pt x="14380" y="19509"/>
                  </a:cubicBezTo>
                  <a:cubicBezTo>
                    <a:pt x="14003" y="19906"/>
                    <a:pt x="13628" y="20468"/>
                    <a:pt x="13225" y="20590"/>
                  </a:cubicBezTo>
                  <a:cubicBezTo>
                    <a:pt x="12428" y="20969"/>
                    <a:pt x="11614" y="21600"/>
                    <a:pt x="10792" y="21403"/>
                  </a:cubicBezTo>
                  <a:lnTo>
                    <a:pt x="9563" y="21254"/>
                  </a:lnTo>
                  <a:cubicBezTo>
                    <a:pt x="9160" y="21063"/>
                    <a:pt x="8761" y="20765"/>
                    <a:pt x="8365" y="20520"/>
                  </a:cubicBezTo>
                  <a:cubicBezTo>
                    <a:pt x="7967" y="20304"/>
                    <a:pt x="7579" y="19989"/>
                    <a:pt x="7209" y="19502"/>
                  </a:cubicBezTo>
                  <a:cubicBezTo>
                    <a:pt x="6835" y="19074"/>
                    <a:pt x="6468" y="18649"/>
                    <a:pt x="6111" y="18188"/>
                  </a:cubicBezTo>
                  <a:cubicBezTo>
                    <a:pt x="5423" y="17040"/>
                    <a:pt x="4745" y="16055"/>
                    <a:pt x="4169" y="14678"/>
                  </a:cubicBezTo>
                  <a:cubicBezTo>
                    <a:pt x="3880" y="14015"/>
                    <a:pt x="3599" y="13370"/>
                    <a:pt x="3327" y="12747"/>
                  </a:cubicBezTo>
                  <a:cubicBezTo>
                    <a:pt x="3072" y="12034"/>
                    <a:pt x="2827" y="11346"/>
                    <a:pt x="2591" y="10685"/>
                  </a:cubicBezTo>
                  <a:cubicBezTo>
                    <a:pt x="2118" y="9396"/>
                    <a:pt x="1746" y="7905"/>
                    <a:pt x="1402" y="6715"/>
                  </a:cubicBezTo>
                  <a:cubicBezTo>
                    <a:pt x="1074" y="5434"/>
                    <a:pt x="801" y="4297"/>
                    <a:pt x="597" y="3279"/>
                  </a:cubicBezTo>
                  <a:cubicBezTo>
                    <a:pt x="175" y="130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AF28">
                <a:lumMod val="50000"/>
                <a:alpha val="3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2052628" y="1913964"/>
            <a:ext cx="1096406" cy="728313"/>
            <a:chOff x="6919266" y="2220698"/>
            <a:chExt cx="3741177" cy="2485162"/>
          </a:xfrm>
        </p:grpSpPr>
        <p:grpSp>
          <p:nvGrpSpPr>
            <p:cNvPr id="25" name="Group 30"/>
            <p:cNvGrpSpPr/>
            <p:nvPr/>
          </p:nvGrpSpPr>
          <p:grpSpPr>
            <a:xfrm>
              <a:off x="6919266" y="3086797"/>
              <a:ext cx="3124130" cy="1619063"/>
              <a:chOff x="6913980" y="3201803"/>
              <a:chExt cx="3124130" cy="1619063"/>
            </a:xfrm>
          </p:grpSpPr>
          <p:sp>
            <p:nvSpPr>
              <p:cNvPr id="36" name="Shape 12"/>
              <p:cNvSpPr/>
              <p:nvPr/>
            </p:nvSpPr>
            <p:spPr>
              <a:xfrm>
                <a:off x="6913980" y="3488884"/>
                <a:ext cx="3124130" cy="13291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5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rgbClr val="6491C8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7" name="Shape 13"/>
              <p:cNvSpPr/>
              <p:nvPr/>
            </p:nvSpPr>
            <p:spPr>
              <a:xfrm>
                <a:off x="6913980" y="3555210"/>
                <a:ext cx="1500942" cy="12656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5123"/>
                    </a:lnTo>
                    <a:lnTo>
                      <a:pt x="21600" y="21600"/>
                    </a:lnTo>
                    <a:lnTo>
                      <a:pt x="21600" y="16477"/>
                    </a:lnTo>
                    <a:cubicBezTo>
                      <a:pt x="21600" y="1647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491C8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8" name="Shape 14"/>
              <p:cNvSpPr/>
              <p:nvPr/>
            </p:nvSpPr>
            <p:spPr>
              <a:xfrm>
                <a:off x="8410004" y="4107929"/>
                <a:ext cx="1533061" cy="6757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380"/>
                    </a:moveTo>
                    <a:lnTo>
                      <a:pt x="21600" y="0"/>
                    </a:lnTo>
                    <a:lnTo>
                      <a:pt x="0" y="13122"/>
                    </a:lnTo>
                    <a:lnTo>
                      <a:pt x="0" y="21600"/>
                    </a:lnTo>
                    <a:cubicBezTo>
                      <a:pt x="0" y="21600"/>
                      <a:pt x="21600" y="8380"/>
                      <a:pt x="21600" y="8380"/>
                    </a:cubicBezTo>
                    <a:close/>
                  </a:path>
                </a:pathLst>
              </a:custGeom>
              <a:solidFill>
                <a:srgbClr val="7D8287">
                  <a:lumMod val="20000"/>
                  <a:lumOff val="8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9" name="Shape 15"/>
              <p:cNvSpPr/>
              <p:nvPr/>
            </p:nvSpPr>
            <p:spPr>
              <a:xfrm>
                <a:off x="6913980" y="3201803"/>
                <a:ext cx="3124130" cy="13291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6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rgbClr val="6491C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26" name="Group 31"/>
            <p:cNvGrpSpPr/>
            <p:nvPr/>
          </p:nvGrpSpPr>
          <p:grpSpPr>
            <a:xfrm>
              <a:off x="7506329" y="2825776"/>
              <a:ext cx="3129148" cy="1619057"/>
              <a:chOff x="4482815" y="5446950"/>
              <a:chExt cx="3129148" cy="1619057"/>
            </a:xfrm>
          </p:grpSpPr>
          <p:sp>
            <p:nvSpPr>
              <p:cNvPr id="32" name="Shape 8"/>
              <p:cNvSpPr/>
              <p:nvPr/>
            </p:nvSpPr>
            <p:spPr>
              <a:xfrm>
                <a:off x="4482815" y="5734031"/>
                <a:ext cx="3124124" cy="1329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6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rgbClr val="FA4655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3" name="Shape 9"/>
              <p:cNvSpPr/>
              <p:nvPr/>
            </p:nvSpPr>
            <p:spPr>
              <a:xfrm>
                <a:off x="4482815" y="5800357"/>
                <a:ext cx="1500943" cy="12656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5123"/>
                    </a:lnTo>
                    <a:lnTo>
                      <a:pt x="21600" y="21600"/>
                    </a:lnTo>
                    <a:lnTo>
                      <a:pt x="21600" y="16477"/>
                    </a:lnTo>
                    <a:cubicBezTo>
                      <a:pt x="21600" y="1647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4655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4" name="Shape 10"/>
              <p:cNvSpPr/>
              <p:nvPr/>
            </p:nvSpPr>
            <p:spPr>
              <a:xfrm>
                <a:off x="5986209" y="6353076"/>
                <a:ext cx="1533066" cy="6758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380"/>
                    </a:moveTo>
                    <a:lnTo>
                      <a:pt x="21600" y="0"/>
                    </a:lnTo>
                    <a:lnTo>
                      <a:pt x="0" y="13122"/>
                    </a:lnTo>
                    <a:lnTo>
                      <a:pt x="0" y="21600"/>
                    </a:lnTo>
                    <a:cubicBezTo>
                      <a:pt x="0" y="21600"/>
                      <a:pt x="21600" y="8380"/>
                      <a:pt x="21600" y="8380"/>
                    </a:cubicBezTo>
                    <a:close/>
                  </a:path>
                </a:pathLst>
              </a:custGeom>
              <a:solidFill>
                <a:srgbClr val="7D8287">
                  <a:lumMod val="20000"/>
                  <a:lumOff val="8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5" name="Shape 11"/>
              <p:cNvSpPr/>
              <p:nvPr/>
            </p:nvSpPr>
            <p:spPr>
              <a:xfrm>
                <a:off x="4487839" y="5446950"/>
                <a:ext cx="3124124" cy="13291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6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rgbClr val="FA4655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27" name="Group 32"/>
            <p:cNvGrpSpPr/>
            <p:nvPr/>
          </p:nvGrpSpPr>
          <p:grpSpPr>
            <a:xfrm>
              <a:off x="7531301" y="2220698"/>
              <a:ext cx="3129142" cy="1636349"/>
              <a:chOff x="7107934" y="786594"/>
              <a:chExt cx="3129142" cy="1636349"/>
            </a:xfrm>
          </p:grpSpPr>
          <p:sp>
            <p:nvSpPr>
              <p:cNvPr id="28" name="Shape 16"/>
              <p:cNvSpPr/>
              <p:nvPr/>
            </p:nvSpPr>
            <p:spPr>
              <a:xfrm>
                <a:off x="7112958" y="1093771"/>
                <a:ext cx="3124118" cy="13291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5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rgbClr val="96C83C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9" name="Shape 17"/>
              <p:cNvSpPr/>
              <p:nvPr/>
            </p:nvSpPr>
            <p:spPr>
              <a:xfrm>
                <a:off x="7112958" y="1152727"/>
                <a:ext cx="1500936" cy="12656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5123"/>
                    </a:lnTo>
                    <a:lnTo>
                      <a:pt x="21600" y="21600"/>
                    </a:lnTo>
                    <a:lnTo>
                      <a:pt x="21600" y="16477"/>
                    </a:lnTo>
                    <a:cubicBezTo>
                      <a:pt x="21600" y="1647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6C83C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0" name="Shape 18"/>
              <p:cNvSpPr/>
              <p:nvPr/>
            </p:nvSpPr>
            <p:spPr>
              <a:xfrm>
                <a:off x="8608983" y="1712815"/>
                <a:ext cx="1533066" cy="6757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380"/>
                    </a:moveTo>
                    <a:lnTo>
                      <a:pt x="21600" y="0"/>
                    </a:lnTo>
                    <a:lnTo>
                      <a:pt x="0" y="13122"/>
                    </a:lnTo>
                    <a:lnTo>
                      <a:pt x="0" y="21600"/>
                    </a:lnTo>
                    <a:cubicBezTo>
                      <a:pt x="0" y="21600"/>
                      <a:pt x="21600" y="8380"/>
                      <a:pt x="21600" y="8380"/>
                    </a:cubicBezTo>
                    <a:close/>
                  </a:path>
                </a:pathLst>
              </a:custGeom>
              <a:solidFill>
                <a:srgbClr val="7D8287">
                  <a:lumMod val="20000"/>
                  <a:lumOff val="8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1" name="Shape 19"/>
              <p:cNvSpPr/>
              <p:nvPr/>
            </p:nvSpPr>
            <p:spPr>
              <a:xfrm>
                <a:off x="7107934" y="786594"/>
                <a:ext cx="3124118" cy="13291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6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rgbClr val="96C83C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</p:grpSp>
      <p:grpSp>
        <p:nvGrpSpPr>
          <p:cNvPr id="40" name="Group 25"/>
          <p:cNvGrpSpPr/>
          <p:nvPr/>
        </p:nvGrpSpPr>
        <p:grpSpPr>
          <a:xfrm>
            <a:off x="2121901" y="3051875"/>
            <a:ext cx="940625" cy="1130195"/>
            <a:chOff x="3612396" y="467356"/>
            <a:chExt cx="3657220" cy="4394288"/>
          </a:xfrm>
        </p:grpSpPr>
        <p:sp>
          <p:nvSpPr>
            <p:cNvPr id="41" name="Shape 20"/>
            <p:cNvSpPr/>
            <p:nvPr/>
          </p:nvSpPr>
          <p:spPr>
            <a:xfrm>
              <a:off x="4025104" y="1418032"/>
              <a:ext cx="2366232" cy="28838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74" y="13386"/>
                  </a:moveTo>
                  <a:cubicBezTo>
                    <a:pt x="21037" y="12061"/>
                    <a:pt x="21600" y="10517"/>
                    <a:pt x="21600" y="8862"/>
                  </a:cubicBezTo>
                  <a:cubicBezTo>
                    <a:pt x="21600" y="3968"/>
                    <a:pt x="16765" y="0"/>
                    <a:pt x="10800" y="0"/>
                  </a:cubicBezTo>
                  <a:cubicBezTo>
                    <a:pt x="4835" y="0"/>
                    <a:pt x="0" y="3968"/>
                    <a:pt x="0" y="8862"/>
                  </a:cubicBezTo>
                  <a:cubicBezTo>
                    <a:pt x="0" y="10517"/>
                    <a:pt x="563" y="12061"/>
                    <a:pt x="1525" y="13386"/>
                  </a:cubicBezTo>
                  <a:lnTo>
                    <a:pt x="1484" y="13386"/>
                  </a:lnTo>
                  <a:cubicBezTo>
                    <a:pt x="5914" y="19018"/>
                    <a:pt x="5455" y="21600"/>
                    <a:pt x="5455" y="21600"/>
                  </a:cubicBezTo>
                  <a:lnTo>
                    <a:pt x="10800" y="21600"/>
                  </a:lnTo>
                  <a:lnTo>
                    <a:pt x="16145" y="21600"/>
                  </a:lnTo>
                  <a:cubicBezTo>
                    <a:pt x="16145" y="21600"/>
                    <a:pt x="15684" y="19018"/>
                    <a:pt x="20114" y="13386"/>
                  </a:cubicBezTo>
                  <a:cubicBezTo>
                    <a:pt x="20114" y="13386"/>
                    <a:pt x="20074" y="13386"/>
                    <a:pt x="20074" y="13386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2" name="Shape 25"/>
            <p:cNvSpPr/>
            <p:nvPr/>
          </p:nvSpPr>
          <p:spPr>
            <a:xfrm>
              <a:off x="5204237" y="1418032"/>
              <a:ext cx="1188978" cy="3443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4" y="11210"/>
                  </a:moveTo>
                  <a:cubicBezTo>
                    <a:pt x="20480" y="10100"/>
                    <a:pt x="21600" y="8808"/>
                    <a:pt x="21600" y="7422"/>
                  </a:cubicBezTo>
                  <a:cubicBezTo>
                    <a:pt x="21600" y="3323"/>
                    <a:pt x="11978" y="0"/>
                    <a:pt x="106" y="0"/>
                  </a:cubicBezTo>
                  <a:cubicBezTo>
                    <a:pt x="71" y="0"/>
                    <a:pt x="36" y="1"/>
                    <a:pt x="0" y="1"/>
                  </a:cubicBezTo>
                  <a:lnTo>
                    <a:pt x="0" y="8712"/>
                  </a:lnTo>
                  <a:lnTo>
                    <a:pt x="0" y="9278"/>
                  </a:lnTo>
                  <a:lnTo>
                    <a:pt x="0" y="18089"/>
                  </a:lnTo>
                  <a:lnTo>
                    <a:pt x="0" y="18425"/>
                  </a:lnTo>
                  <a:lnTo>
                    <a:pt x="0" y="19058"/>
                  </a:lnTo>
                  <a:lnTo>
                    <a:pt x="0" y="19670"/>
                  </a:lnTo>
                  <a:lnTo>
                    <a:pt x="0" y="20303"/>
                  </a:lnTo>
                  <a:lnTo>
                    <a:pt x="0" y="21080"/>
                  </a:lnTo>
                  <a:lnTo>
                    <a:pt x="0" y="21340"/>
                  </a:lnTo>
                  <a:lnTo>
                    <a:pt x="0" y="21600"/>
                  </a:lnTo>
                  <a:lnTo>
                    <a:pt x="9070" y="21600"/>
                  </a:lnTo>
                  <a:cubicBezTo>
                    <a:pt x="9462" y="21600"/>
                    <a:pt x="9783" y="21484"/>
                    <a:pt x="9783" y="21340"/>
                  </a:cubicBezTo>
                  <a:cubicBezTo>
                    <a:pt x="9783" y="21197"/>
                    <a:pt x="9462" y="21080"/>
                    <a:pt x="9070" y="21080"/>
                  </a:cubicBezTo>
                  <a:lnTo>
                    <a:pt x="8925" y="21080"/>
                  </a:lnTo>
                  <a:lnTo>
                    <a:pt x="10218" y="20303"/>
                  </a:lnTo>
                  <a:lnTo>
                    <a:pt x="11008" y="20303"/>
                  </a:lnTo>
                  <a:cubicBezTo>
                    <a:pt x="11491" y="20303"/>
                    <a:pt x="11877" y="20161"/>
                    <a:pt x="11877" y="19987"/>
                  </a:cubicBezTo>
                  <a:cubicBezTo>
                    <a:pt x="11877" y="19811"/>
                    <a:pt x="11491" y="19670"/>
                    <a:pt x="11008" y="19670"/>
                  </a:cubicBezTo>
                  <a:lnTo>
                    <a:pt x="10744" y="19670"/>
                  </a:lnTo>
                  <a:lnTo>
                    <a:pt x="10744" y="19058"/>
                  </a:lnTo>
                  <a:lnTo>
                    <a:pt x="11008" y="19058"/>
                  </a:lnTo>
                  <a:cubicBezTo>
                    <a:pt x="11491" y="19058"/>
                    <a:pt x="11877" y="18916"/>
                    <a:pt x="11877" y="18742"/>
                  </a:cubicBezTo>
                  <a:cubicBezTo>
                    <a:pt x="11877" y="18567"/>
                    <a:pt x="11491" y="18425"/>
                    <a:pt x="11008" y="18425"/>
                  </a:cubicBezTo>
                  <a:lnTo>
                    <a:pt x="10744" y="18425"/>
                  </a:lnTo>
                  <a:lnTo>
                    <a:pt x="10744" y="18089"/>
                  </a:lnTo>
                  <a:cubicBezTo>
                    <a:pt x="10744" y="18089"/>
                    <a:pt x="9826" y="15927"/>
                    <a:pt x="18643" y="11210"/>
                  </a:cubicBezTo>
                  <a:cubicBezTo>
                    <a:pt x="18643" y="11210"/>
                    <a:pt x="18564" y="11210"/>
                    <a:pt x="18564" y="11210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3" name="Freeform 28"/>
            <p:cNvSpPr/>
            <p:nvPr/>
          </p:nvSpPr>
          <p:spPr>
            <a:xfrm>
              <a:off x="3612396" y="467356"/>
              <a:ext cx="3657220" cy="4352992"/>
            </a:xfrm>
            <a:custGeom>
              <a:avLst/>
              <a:gdLst>
                <a:gd name="connsiteX0" fmla="*/ 1706493 w 3657220"/>
                <a:gd name="connsiteY0" fmla="*/ 2315203 h 4352992"/>
                <a:gd name="connsiteX1" fmla="*/ 1643051 w 3657220"/>
                <a:gd name="connsiteY1" fmla="*/ 2379467 h 4352992"/>
                <a:gd name="connsiteX2" fmla="*/ 1548922 w 3657220"/>
                <a:gd name="connsiteY2" fmla="*/ 2472292 h 4352992"/>
                <a:gd name="connsiteX3" fmla="*/ 1527879 w 3657220"/>
                <a:gd name="connsiteY3" fmla="*/ 2493019 h 4352992"/>
                <a:gd name="connsiteX4" fmla="*/ 1506023 w 3657220"/>
                <a:gd name="connsiteY4" fmla="*/ 2473482 h 4352992"/>
                <a:gd name="connsiteX5" fmla="*/ 1424670 w 3657220"/>
                <a:gd name="connsiteY5" fmla="*/ 2397714 h 4352992"/>
                <a:gd name="connsiteX6" fmla="*/ 1361666 w 3657220"/>
                <a:gd name="connsiteY6" fmla="*/ 2338112 h 4352992"/>
                <a:gd name="connsiteX7" fmla="*/ 1273863 w 3657220"/>
                <a:gd name="connsiteY7" fmla="*/ 2423301 h 4352992"/>
                <a:gd name="connsiteX8" fmla="*/ 1260711 w 3657220"/>
                <a:gd name="connsiteY8" fmla="*/ 2435598 h 4352992"/>
                <a:gd name="connsiteX9" fmla="*/ 1248248 w 3657220"/>
                <a:gd name="connsiteY9" fmla="*/ 2425978 h 4352992"/>
                <a:gd name="connsiteX10" fmla="*/ 1168837 w 3657220"/>
                <a:gd name="connsiteY10" fmla="*/ 2363996 h 4352992"/>
                <a:gd name="connsiteX11" fmla="*/ 1101074 w 3657220"/>
                <a:gd name="connsiteY11" fmla="*/ 2377087 h 4352992"/>
                <a:gd name="connsiteX12" fmla="*/ 1102640 w 3657220"/>
                <a:gd name="connsiteY12" fmla="*/ 2392657 h 4352992"/>
                <a:gd name="connsiteX13" fmla="*/ 1050972 w 3657220"/>
                <a:gd name="connsiteY13" fmla="*/ 2474275 h 4352992"/>
                <a:gd name="connsiteX14" fmla="*/ 1333171 w 3657220"/>
                <a:gd name="connsiteY14" fmla="*/ 3834619 h 4352992"/>
                <a:gd name="connsiteX15" fmla="*/ 1597584 w 3657220"/>
                <a:gd name="connsiteY15" fmla="*/ 3834619 h 4352992"/>
                <a:gd name="connsiteX16" fmla="*/ 1862122 w 3657220"/>
                <a:gd name="connsiteY16" fmla="*/ 3834619 h 4352992"/>
                <a:gd name="connsiteX17" fmla="*/ 2144383 w 3657220"/>
                <a:gd name="connsiteY17" fmla="*/ 2474275 h 4352992"/>
                <a:gd name="connsiteX18" fmla="*/ 2092528 w 3657220"/>
                <a:gd name="connsiteY18" fmla="*/ 2392657 h 4352992"/>
                <a:gd name="connsiteX19" fmla="*/ 2097726 w 3657220"/>
                <a:gd name="connsiteY19" fmla="*/ 2363500 h 4352992"/>
                <a:gd name="connsiteX20" fmla="*/ 2076996 w 3657220"/>
                <a:gd name="connsiteY20" fmla="*/ 2356459 h 4352992"/>
                <a:gd name="connsiteX21" fmla="*/ 1985184 w 3657220"/>
                <a:gd name="connsiteY21" fmla="*/ 2322740 h 4352992"/>
                <a:gd name="connsiteX22" fmla="*/ 1912161 w 3657220"/>
                <a:gd name="connsiteY22" fmla="*/ 2424590 h 4352992"/>
                <a:gd name="connsiteX23" fmla="*/ 1898195 w 3657220"/>
                <a:gd name="connsiteY23" fmla="*/ 2443334 h 4352992"/>
                <a:gd name="connsiteX24" fmla="*/ 1878217 w 3657220"/>
                <a:gd name="connsiteY24" fmla="*/ 2428160 h 4352992"/>
                <a:gd name="connsiteX25" fmla="*/ 1835630 w 3657220"/>
                <a:gd name="connsiteY25" fmla="*/ 2395929 h 4352992"/>
                <a:gd name="connsiteX26" fmla="*/ 1816341 w 3657220"/>
                <a:gd name="connsiteY26" fmla="*/ 2425780 h 4352992"/>
                <a:gd name="connsiteX27" fmla="*/ 1791102 w 3657220"/>
                <a:gd name="connsiteY27" fmla="*/ 2464953 h 4352992"/>
                <a:gd name="connsiteX28" fmla="*/ 1767429 w 3657220"/>
                <a:gd name="connsiteY28" fmla="*/ 2423301 h 4352992"/>
                <a:gd name="connsiteX29" fmla="*/ 1726220 w 3657220"/>
                <a:gd name="connsiteY29" fmla="*/ 2351004 h 4352992"/>
                <a:gd name="connsiteX30" fmla="*/ 1706493 w 3657220"/>
                <a:gd name="connsiteY30" fmla="*/ 2315203 h 4352992"/>
                <a:gd name="connsiteX31" fmla="*/ 1721774 w 3657220"/>
                <a:gd name="connsiteY31" fmla="*/ 2210874 h 4352992"/>
                <a:gd name="connsiteX32" fmla="*/ 1741376 w 3657220"/>
                <a:gd name="connsiteY32" fmla="*/ 2248262 h 4352992"/>
                <a:gd name="connsiteX33" fmla="*/ 1780080 w 3657220"/>
                <a:gd name="connsiteY33" fmla="*/ 2321947 h 4352992"/>
                <a:gd name="connsiteX34" fmla="*/ 1796801 w 3657220"/>
                <a:gd name="connsiteY34" fmla="*/ 2354674 h 4352992"/>
                <a:gd name="connsiteX35" fmla="*/ 1806321 w 3657220"/>
                <a:gd name="connsiteY35" fmla="*/ 2341484 h 4352992"/>
                <a:gd name="connsiteX36" fmla="*/ 1824170 w 3657220"/>
                <a:gd name="connsiteY36" fmla="*/ 2316492 h 4352992"/>
                <a:gd name="connsiteX37" fmla="*/ 1845901 w 3657220"/>
                <a:gd name="connsiteY37" fmla="*/ 2335732 h 4352992"/>
                <a:gd name="connsiteX38" fmla="*/ 1891243 w 3657220"/>
                <a:gd name="connsiteY38" fmla="*/ 2375897 h 4352992"/>
                <a:gd name="connsiteX39" fmla="*/ 1965269 w 3657220"/>
                <a:gd name="connsiteY39" fmla="*/ 2291204 h 4352992"/>
                <a:gd name="connsiteX40" fmla="*/ 1974663 w 3657220"/>
                <a:gd name="connsiteY40" fmla="*/ 2280493 h 4352992"/>
                <a:gd name="connsiteX41" fmla="*/ 1985873 w 3657220"/>
                <a:gd name="connsiteY41" fmla="*/ 2286146 h 4352992"/>
                <a:gd name="connsiteX42" fmla="*/ 2085138 w 3657220"/>
                <a:gd name="connsiteY42" fmla="*/ 2338112 h 4352992"/>
                <a:gd name="connsiteX43" fmla="*/ 2104302 w 3657220"/>
                <a:gd name="connsiteY43" fmla="*/ 2348823 h 4352992"/>
                <a:gd name="connsiteX44" fmla="*/ 2183337 w 3657220"/>
                <a:gd name="connsiteY44" fmla="*/ 2302013 h 4352992"/>
                <a:gd name="connsiteX45" fmla="*/ 2273959 w 3657220"/>
                <a:gd name="connsiteY45" fmla="*/ 2392657 h 4352992"/>
                <a:gd name="connsiteX46" fmla="*/ 2186594 w 3657220"/>
                <a:gd name="connsiteY46" fmla="*/ 2483102 h 4352992"/>
                <a:gd name="connsiteX47" fmla="*/ 1906211 w 3657220"/>
                <a:gd name="connsiteY47" fmla="*/ 3834619 h 4352992"/>
                <a:gd name="connsiteX48" fmla="*/ 2183150 w 3657220"/>
                <a:gd name="connsiteY48" fmla="*/ 3834619 h 4352992"/>
                <a:gd name="connsiteX49" fmla="*/ 2183150 w 3657220"/>
                <a:gd name="connsiteY49" fmla="*/ 4137094 h 4352992"/>
                <a:gd name="connsiteX50" fmla="*/ 2059147 w 3657220"/>
                <a:gd name="connsiteY50" fmla="*/ 4352992 h 4352992"/>
                <a:gd name="connsiteX51" fmla="*/ 1597584 w 3657220"/>
                <a:gd name="connsiteY51" fmla="*/ 4352992 h 4352992"/>
                <a:gd name="connsiteX52" fmla="*/ 1136020 w 3657220"/>
                <a:gd name="connsiteY52" fmla="*/ 4352992 h 4352992"/>
                <a:gd name="connsiteX53" fmla="*/ 1012018 w 3657220"/>
                <a:gd name="connsiteY53" fmla="*/ 4137094 h 4352992"/>
                <a:gd name="connsiteX54" fmla="*/ 1012018 w 3657220"/>
                <a:gd name="connsiteY54" fmla="*/ 3834619 h 4352992"/>
                <a:gd name="connsiteX55" fmla="*/ 1289144 w 3657220"/>
                <a:gd name="connsiteY55" fmla="*/ 3834619 h 4352992"/>
                <a:gd name="connsiteX56" fmla="*/ 1008761 w 3657220"/>
                <a:gd name="connsiteY56" fmla="*/ 2483102 h 4352992"/>
                <a:gd name="connsiteX57" fmla="*/ 921208 w 3657220"/>
                <a:gd name="connsiteY57" fmla="*/ 2392657 h 4352992"/>
                <a:gd name="connsiteX58" fmla="*/ 1012018 w 3657220"/>
                <a:gd name="connsiteY58" fmla="*/ 2302013 h 4352992"/>
                <a:gd name="connsiteX59" fmla="*/ 1096753 w 3657220"/>
                <a:gd name="connsiteY59" fmla="*/ 2361417 h 4352992"/>
                <a:gd name="connsiteX60" fmla="*/ 1168837 w 3657220"/>
                <a:gd name="connsiteY60" fmla="*/ 2336327 h 4352992"/>
                <a:gd name="connsiteX61" fmla="*/ 1173910 w 3657220"/>
                <a:gd name="connsiteY61" fmla="*/ 2334542 h 4352992"/>
                <a:gd name="connsiteX62" fmla="*/ 1180172 w 3657220"/>
                <a:gd name="connsiteY62" fmla="*/ 2338211 h 4352992"/>
                <a:gd name="connsiteX63" fmla="*/ 1255513 w 3657220"/>
                <a:gd name="connsiteY63" fmla="*/ 2384128 h 4352992"/>
                <a:gd name="connsiteX64" fmla="*/ 1342440 w 3657220"/>
                <a:gd name="connsiteY64" fmla="*/ 2284063 h 4352992"/>
                <a:gd name="connsiteX65" fmla="*/ 1358347 w 3657220"/>
                <a:gd name="connsiteY65" fmla="*/ 2265815 h 4352992"/>
                <a:gd name="connsiteX66" fmla="*/ 1378826 w 3657220"/>
                <a:gd name="connsiteY66" fmla="*/ 2282576 h 4352992"/>
                <a:gd name="connsiteX67" fmla="*/ 1463561 w 3657220"/>
                <a:gd name="connsiteY67" fmla="*/ 2354376 h 4352992"/>
                <a:gd name="connsiteX68" fmla="*/ 1525124 w 3657220"/>
                <a:gd name="connsiteY68" fmla="*/ 2407532 h 4352992"/>
                <a:gd name="connsiteX69" fmla="*/ 1597458 w 3657220"/>
                <a:gd name="connsiteY69" fmla="*/ 2333947 h 4352992"/>
                <a:gd name="connsiteX70" fmla="*/ 1691400 w 3657220"/>
                <a:gd name="connsiteY70" fmla="*/ 2240923 h 4352992"/>
                <a:gd name="connsiteX71" fmla="*/ 3137661 w 3657220"/>
                <a:gd name="connsiteY71" fmla="*/ 2085591 h 4352992"/>
                <a:gd name="connsiteX72" fmla="*/ 3137803 w 3657220"/>
                <a:gd name="connsiteY72" fmla="*/ 2085591 h 4352992"/>
                <a:gd name="connsiteX73" fmla="*/ 3563320 w 3657220"/>
                <a:gd name="connsiteY73" fmla="*/ 2086229 h 4352992"/>
                <a:gd name="connsiteX74" fmla="*/ 3657220 w 3657220"/>
                <a:gd name="connsiteY74" fmla="*/ 2180369 h 4352992"/>
                <a:gd name="connsiteX75" fmla="*/ 3563206 w 3657220"/>
                <a:gd name="connsiteY75" fmla="*/ 2274238 h 4352992"/>
                <a:gd name="connsiteX76" fmla="*/ 3563064 w 3657220"/>
                <a:gd name="connsiteY76" fmla="*/ 2274238 h 4352992"/>
                <a:gd name="connsiteX77" fmla="*/ 3137547 w 3657220"/>
                <a:gd name="connsiteY77" fmla="*/ 2273601 h 4352992"/>
                <a:gd name="connsiteX78" fmla="*/ 3043647 w 3657220"/>
                <a:gd name="connsiteY78" fmla="*/ 2179460 h 4352992"/>
                <a:gd name="connsiteX79" fmla="*/ 3137661 w 3657220"/>
                <a:gd name="connsiteY79" fmla="*/ 2085591 h 4352992"/>
                <a:gd name="connsiteX80" fmla="*/ 93912 w 3657220"/>
                <a:gd name="connsiteY80" fmla="*/ 729578 h 4352992"/>
                <a:gd name="connsiteX81" fmla="*/ 160400 w 3657220"/>
                <a:gd name="connsiteY81" fmla="*/ 757041 h 4352992"/>
                <a:gd name="connsiteX82" fmla="*/ 425938 w 3657220"/>
                <a:gd name="connsiteY82" fmla="*/ 1021969 h 4352992"/>
                <a:gd name="connsiteX83" fmla="*/ 426113 w 3657220"/>
                <a:gd name="connsiteY83" fmla="*/ 1154926 h 4352992"/>
                <a:gd name="connsiteX84" fmla="*/ 359554 w 3657220"/>
                <a:gd name="connsiteY84" fmla="*/ 1182527 h 4352992"/>
                <a:gd name="connsiteX85" fmla="*/ 293169 w 3657220"/>
                <a:gd name="connsiteY85" fmla="*/ 1155076 h 4352992"/>
                <a:gd name="connsiteX86" fmla="*/ 27609 w 3657220"/>
                <a:gd name="connsiteY86" fmla="*/ 890147 h 4352992"/>
                <a:gd name="connsiteX87" fmla="*/ 27456 w 3657220"/>
                <a:gd name="connsiteY87" fmla="*/ 757190 h 4352992"/>
                <a:gd name="connsiteX88" fmla="*/ 93912 w 3657220"/>
                <a:gd name="connsiteY88" fmla="*/ 729578 h 4352992"/>
                <a:gd name="connsiteX89" fmla="*/ 3006239 w 3657220"/>
                <a:gd name="connsiteY89" fmla="*/ 633789 h 4352992"/>
                <a:gd name="connsiteX90" fmla="*/ 3072663 w 3657220"/>
                <a:gd name="connsiteY90" fmla="*/ 661412 h 4352992"/>
                <a:gd name="connsiteX91" fmla="*/ 3072488 w 3657220"/>
                <a:gd name="connsiteY91" fmla="*/ 794366 h 4352992"/>
                <a:gd name="connsiteX92" fmla="*/ 2806089 w 3657220"/>
                <a:gd name="connsiteY92" fmla="*/ 1060080 h 4352992"/>
                <a:gd name="connsiteX93" fmla="*/ 2739692 w 3657220"/>
                <a:gd name="connsiteY93" fmla="*/ 1087537 h 4352992"/>
                <a:gd name="connsiteX94" fmla="*/ 2673141 w 3657220"/>
                <a:gd name="connsiteY94" fmla="*/ 1059909 h 4352992"/>
                <a:gd name="connsiteX95" fmla="*/ 2673316 w 3657220"/>
                <a:gd name="connsiteY95" fmla="*/ 926977 h 4352992"/>
                <a:gd name="connsiteX96" fmla="*/ 2939715 w 3657220"/>
                <a:gd name="connsiteY96" fmla="*/ 661241 h 4352992"/>
                <a:gd name="connsiteX97" fmla="*/ 3006239 w 3657220"/>
                <a:gd name="connsiteY97" fmla="*/ 633789 h 4352992"/>
                <a:gd name="connsiteX98" fmla="*/ 1583297 w 3657220"/>
                <a:gd name="connsiteY98" fmla="*/ 0 h 4352992"/>
                <a:gd name="connsiteX99" fmla="*/ 1583436 w 3657220"/>
                <a:gd name="connsiteY99" fmla="*/ 0 h 4352992"/>
                <a:gd name="connsiteX100" fmla="*/ 1677298 w 3657220"/>
                <a:gd name="connsiteY100" fmla="*/ 94173 h 4352992"/>
                <a:gd name="connsiteX101" fmla="*/ 1676677 w 3657220"/>
                <a:gd name="connsiteY101" fmla="*/ 495731 h 4352992"/>
                <a:gd name="connsiteX102" fmla="*/ 1582676 w 3657220"/>
                <a:gd name="connsiteY102" fmla="*/ 589604 h 4352992"/>
                <a:gd name="connsiteX103" fmla="*/ 1582519 w 3657220"/>
                <a:gd name="connsiteY103" fmla="*/ 589604 h 4352992"/>
                <a:gd name="connsiteX104" fmla="*/ 1488666 w 3657220"/>
                <a:gd name="connsiteY104" fmla="*/ 495459 h 4352992"/>
                <a:gd name="connsiteX105" fmla="*/ 1489287 w 3657220"/>
                <a:gd name="connsiteY105" fmla="*/ 93845 h 4352992"/>
                <a:gd name="connsiteX106" fmla="*/ 1583297 w 3657220"/>
                <a:gd name="connsiteY106" fmla="*/ 0 h 435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3657220" h="4352992">
                  <a:moveTo>
                    <a:pt x="1706493" y="2315203"/>
                  </a:moveTo>
                  <a:cubicBezTo>
                    <a:pt x="1685387" y="2336724"/>
                    <a:pt x="1664407" y="2358244"/>
                    <a:pt x="1643051" y="2379467"/>
                  </a:cubicBezTo>
                  <a:lnTo>
                    <a:pt x="1548922" y="2472292"/>
                  </a:lnTo>
                  <a:lnTo>
                    <a:pt x="1527879" y="2493019"/>
                  </a:lnTo>
                  <a:lnTo>
                    <a:pt x="1506023" y="2473482"/>
                  </a:lnTo>
                  <a:cubicBezTo>
                    <a:pt x="1478466" y="2448689"/>
                    <a:pt x="1451787" y="2423003"/>
                    <a:pt x="1424670" y="2397714"/>
                  </a:cubicBezTo>
                  <a:cubicBezTo>
                    <a:pt x="1403689" y="2377880"/>
                    <a:pt x="1382584" y="2358046"/>
                    <a:pt x="1361666" y="2338112"/>
                  </a:cubicBezTo>
                  <a:cubicBezTo>
                    <a:pt x="1332545" y="2366674"/>
                    <a:pt x="1303674" y="2395433"/>
                    <a:pt x="1273863" y="2423301"/>
                  </a:cubicBezTo>
                  <a:lnTo>
                    <a:pt x="1260711" y="2435598"/>
                  </a:lnTo>
                  <a:lnTo>
                    <a:pt x="1248248" y="2425978"/>
                  </a:lnTo>
                  <a:cubicBezTo>
                    <a:pt x="1221694" y="2405450"/>
                    <a:pt x="1195078" y="2385020"/>
                    <a:pt x="1168837" y="2363996"/>
                  </a:cubicBezTo>
                  <a:cubicBezTo>
                    <a:pt x="1146291" y="2368558"/>
                    <a:pt x="1123745" y="2373021"/>
                    <a:pt x="1101074" y="2377087"/>
                  </a:cubicBezTo>
                  <a:cubicBezTo>
                    <a:pt x="1101951" y="2382144"/>
                    <a:pt x="1102640" y="2387301"/>
                    <a:pt x="1102640" y="2392657"/>
                  </a:cubicBezTo>
                  <a:cubicBezTo>
                    <a:pt x="1102640" y="2428755"/>
                    <a:pt x="1081409" y="2459697"/>
                    <a:pt x="1050972" y="2474275"/>
                  </a:cubicBezTo>
                  <a:lnTo>
                    <a:pt x="1333171" y="3834619"/>
                  </a:lnTo>
                  <a:lnTo>
                    <a:pt x="1597584" y="3834619"/>
                  </a:lnTo>
                  <a:cubicBezTo>
                    <a:pt x="1597584" y="3834619"/>
                    <a:pt x="1862122" y="3834619"/>
                    <a:pt x="1862122" y="3834619"/>
                  </a:cubicBezTo>
                  <a:lnTo>
                    <a:pt x="2144383" y="2474275"/>
                  </a:lnTo>
                  <a:cubicBezTo>
                    <a:pt x="2113758" y="2459697"/>
                    <a:pt x="2092528" y="2428854"/>
                    <a:pt x="2092528" y="2392657"/>
                  </a:cubicBezTo>
                  <a:cubicBezTo>
                    <a:pt x="2092528" y="2382442"/>
                    <a:pt x="2094594" y="2372723"/>
                    <a:pt x="2097726" y="2363500"/>
                  </a:cubicBezTo>
                  <a:cubicBezTo>
                    <a:pt x="2090837" y="2361120"/>
                    <a:pt x="2083885" y="2358938"/>
                    <a:pt x="2076996" y="2356459"/>
                  </a:cubicBezTo>
                  <a:cubicBezTo>
                    <a:pt x="2046371" y="2345252"/>
                    <a:pt x="2015684" y="2334244"/>
                    <a:pt x="1985184" y="2322740"/>
                  </a:cubicBezTo>
                  <a:cubicBezTo>
                    <a:pt x="1961010" y="2356856"/>
                    <a:pt x="1937024" y="2391070"/>
                    <a:pt x="1912161" y="2424590"/>
                  </a:cubicBezTo>
                  <a:lnTo>
                    <a:pt x="1898195" y="2443334"/>
                  </a:lnTo>
                  <a:lnTo>
                    <a:pt x="1878217" y="2428160"/>
                  </a:lnTo>
                  <a:lnTo>
                    <a:pt x="1835630" y="2395929"/>
                  </a:lnTo>
                  <a:lnTo>
                    <a:pt x="1816341" y="2425780"/>
                  </a:lnTo>
                  <a:lnTo>
                    <a:pt x="1791102" y="2464953"/>
                  </a:lnTo>
                  <a:lnTo>
                    <a:pt x="1767429" y="2423301"/>
                  </a:lnTo>
                  <a:lnTo>
                    <a:pt x="1726220" y="2351004"/>
                  </a:lnTo>
                  <a:cubicBezTo>
                    <a:pt x="1719457" y="2339203"/>
                    <a:pt x="1713006" y="2327203"/>
                    <a:pt x="1706493" y="2315203"/>
                  </a:cubicBezTo>
                  <a:close/>
                  <a:moveTo>
                    <a:pt x="1721774" y="2210874"/>
                  </a:moveTo>
                  <a:lnTo>
                    <a:pt x="1741376" y="2248262"/>
                  </a:lnTo>
                  <a:cubicBezTo>
                    <a:pt x="1754277" y="2272857"/>
                    <a:pt x="1767554" y="2297154"/>
                    <a:pt x="1780080" y="2321947"/>
                  </a:cubicBezTo>
                  <a:lnTo>
                    <a:pt x="1796801" y="2354674"/>
                  </a:lnTo>
                  <a:lnTo>
                    <a:pt x="1806321" y="2341484"/>
                  </a:lnTo>
                  <a:lnTo>
                    <a:pt x="1824170" y="2316492"/>
                  </a:lnTo>
                  <a:lnTo>
                    <a:pt x="1845901" y="2335732"/>
                  </a:lnTo>
                  <a:lnTo>
                    <a:pt x="1891243" y="2375897"/>
                  </a:lnTo>
                  <a:cubicBezTo>
                    <a:pt x="1915731" y="2347434"/>
                    <a:pt x="1940469" y="2319368"/>
                    <a:pt x="1965269" y="2291204"/>
                  </a:cubicBezTo>
                  <a:lnTo>
                    <a:pt x="1974663" y="2280493"/>
                  </a:lnTo>
                  <a:lnTo>
                    <a:pt x="1985873" y="2286146"/>
                  </a:lnTo>
                  <a:cubicBezTo>
                    <a:pt x="2019128" y="2303005"/>
                    <a:pt x="2052070" y="2320856"/>
                    <a:pt x="2085138" y="2338112"/>
                  </a:cubicBezTo>
                  <a:cubicBezTo>
                    <a:pt x="2091588" y="2341682"/>
                    <a:pt x="2097914" y="2345352"/>
                    <a:pt x="2104302" y="2348823"/>
                  </a:cubicBezTo>
                  <a:cubicBezTo>
                    <a:pt x="2119771" y="2320955"/>
                    <a:pt x="2149143" y="2302013"/>
                    <a:pt x="2183337" y="2302013"/>
                  </a:cubicBezTo>
                  <a:cubicBezTo>
                    <a:pt x="2233377" y="2302013"/>
                    <a:pt x="2273959" y="2342575"/>
                    <a:pt x="2273959" y="2392657"/>
                  </a:cubicBezTo>
                  <a:cubicBezTo>
                    <a:pt x="2273959" y="2441648"/>
                    <a:pt x="2235068" y="2481317"/>
                    <a:pt x="2186594" y="2483102"/>
                  </a:cubicBezTo>
                  <a:lnTo>
                    <a:pt x="1906211" y="3834619"/>
                  </a:lnTo>
                  <a:lnTo>
                    <a:pt x="2183150" y="3834619"/>
                  </a:lnTo>
                  <a:lnTo>
                    <a:pt x="2183150" y="4137094"/>
                  </a:lnTo>
                  <a:lnTo>
                    <a:pt x="2059147" y="4352992"/>
                  </a:lnTo>
                  <a:lnTo>
                    <a:pt x="1597584" y="4352992"/>
                  </a:lnTo>
                  <a:lnTo>
                    <a:pt x="1136020" y="4352992"/>
                  </a:lnTo>
                  <a:lnTo>
                    <a:pt x="1012018" y="4137094"/>
                  </a:lnTo>
                  <a:lnTo>
                    <a:pt x="1012018" y="3834619"/>
                  </a:lnTo>
                  <a:lnTo>
                    <a:pt x="1289144" y="3834619"/>
                  </a:lnTo>
                  <a:lnTo>
                    <a:pt x="1008761" y="2483102"/>
                  </a:lnTo>
                  <a:cubicBezTo>
                    <a:pt x="960100" y="2481317"/>
                    <a:pt x="921208" y="2441648"/>
                    <a:pt x="921208" y="2392657"/>
                  </a:cubicBezTo>
                  <a:cubicBezTo>
                    <a:pt x="921208" y="2342575"/>
                    <a:pt x="961791" y="2302013"/>
                    <a:pt x="1012018" y="2302013"/>
                  </a:cubicBezTo>
                  <a:cubicBezTo>
                    <a:pt x="1051035" y="2302013"/>
                    <a:pt x="1084039" y="2326806"/>
                    <a:pt x="1096753" y="2361417"/>
                  </a:cubicBezTo>
                  <a:cubicBezTo>
                    <a:pt x="1120739" y="2352789"/>
                    <a:pt x="1144788" y="2344459"/>
                    <a:pt x="1168837" y="2336327"/>
                  </a:cubicBezTo>
                  <a:lnTo>
                    <a:pt x="1173910" y="2334542"/>
                  </a:lnTo>
                  <a:lnTo>
                    <a:pt x="1180172" y="2338211"/>
                  </a:lnTo>
                  <a:cubicBezTo>
                    <a:pt x="1205536" y="2353186"/>
                    <a:pt x="1230525" y="2368657"/>
                    <a:pt x="1255513" y="2384128"/>
                  </a:cubicBezTo>
                  <a:cubicBezTo>
                    <a:pt x="1284134" y="2350409"/>
                    <a:pt x="1313443" y="2317385"/>
                    <a:pt x="1342440" y="2284063"/>
                  </a:cubicBezTo>
                  <a:lnTo>
                    <a:pt x="1358347" y="2265815"/>
                  </a:lnTo>
                  <a:lnTo>
                    <a:pt x="1378826" y="2282576"/>
                  </a:lnTo>
                  <a:cubicBezTo>
                    <a:pt x="1407510" y="2305980"/>
                    <a:pt x="1435316" y="2330476"/>
                    <a:pt x="1463561" y="2354376"/>
                  </a:cubicBezTo>
                  <a:cubicBezTo>
                    <a:pt x="1484040" y="2372128"/>
                    <a:pt x="1504645" y="2389781"/>
                    <a:pt x="1525124" y="2407532"/>
                  </a:cubicBezTo>
                  <a:lnTo>
                    <a:pt x="1597458" y="2333947"/>
                  </a:lnTo>
                  <a:cubicBezTo>
                    <a:pt x="1628459" y="2302608"/>
                    <a:pt x="1660086" y="2271964"/>
                    <a:pt x="1691400" y="2240923"/>
                  </a:cubicBezTo>
                  <a:close/>
                  <a:moveTo>
                    <a:pt x="3137661" y="2085591"/>
                  </a:moveTo>
                  <a:cubicBezTo>
                    <a:pt x="3137717" y="2085591"/>
                    <a:pt x="3137746" y="2085591"/>
                    <a:pt x="3137803" y="2085591"/>
                  </a:cubicBezTo>
                  <a:lnTo>
                    <a:pt x="3563320" y="2086229"/>
                  </a:lnTo>
                  <a:cubicBezTo>
                    <a:pt x="3615256" y="2086307"/>
                    <a:pt x="3657276" y="2128456"/>
                    <a:pt x="3657220" y="2180369"/>
                  </a:cubicBezTo>
                  <a:cubicBezTo>
                    <a:pt x="3657134" y="2232247"/>
                    <a:pt x="3615057" y="2274238"/>
                    <a:pt x="3563206" y="2274238"/>
                  </a:cubicBezTo>
                  <a:cubicBezTo>
                    <a:pt x="3563150" y="2274238"/>
                    <a:pt x="3563121" y="2274238"/>
                    <a:pt x="3563064" y="2274238"/>
                  </a:cubicBezTo>
                  <a:lnTo>
                    <a:pt x="3137547" y="2273601"/>
                  </a:lnTo>
                  <a:cubicBezTo>
                    <a:pt x="3085611" y="2273522"/>
                    <a:pt x="3043590" y="2231373"/>
                    <a:pt x="3043647" y="2179460"/>
                  </a:cubicBezTo>
                  <a:cubicBezTo>
                    <a:pt x="3043732" y="2127583"/>
                    <a:pt x="3085810" y="2085591"/>
                    <a:pt x="3137661" y="2085591"/>
                  </a:cubicBezTo>
                  <a:close/>
                  <a:moveTo>
                    <a:pt x="93912" y="729578"/>
                  </a:moveTo>
                  <a:cubicBezTo>
                    <a:pt x="117970" y="729552"/>
                    <a:pt x="142034" y="738704"/>
                    <a:pt x="160400" y="757041"/>
                  </a:cubicBezTo>
                  <a:cubicBezTo>
                    <a:pt x="160400" y="757041"/>
                    <a:pt x="425938" y="1021969"/>
                    <a:pt x="425938" y="1021969"/>
                  </a:cubicBezTo>
                  <a:cubicBezTo>
                    <a:pt x="462714" y="1058643"/>
                    <a:pt x="462780" y="1118167"/>
                    <a:pt x="426113" y="1154926"/>
                  </a:cubicBezTo>
                  <a:cubicBezTo>
                    <a:pt x="407736" y="1173305"/>
                    <a:pt x="383634" y="1182527"/>
                    <a:pt x="359554" y="1182527"/>
                  </a:cubicBezTo>
                  <a:cubicBezTo>
                    <a:pt x="335539" y="1182527"/>
                    <a:pt x="311502" y="1173369"/>
                    <a:pt x="293169" y="1155076"/>
                  </a:cubicBezTo>
                  <a:lnTo>
                    <a:pt x="27609" y="890147"/>
                  </a:lnTo>
                  <a:cubicBezTo>
                    <a:pt x="-9145" y="853495"/>
                    <a:pt x="-9210" y="793949"/>
                    <a:pt x="27456" y="757190"/>
                  </a:cubicBezTo>
                  <a:cubicBezTo>
                    <a:pt x="45801" y="738811"/>
                    <a:pt x="69854" y="729605"/>
                    <a:pt x="93912" y="729578"/>
                  </a:cubicBezTo>
                  <a:close/>
                  <a:moveTo>
                    <a:pt x="3006239" y="633789"/>
                  </a:moveTo>
                  <a:cubicBezTo>
                    <a:pt x="3030298" y="633822"/>
                    <a:pt x="3054340" y="643033"/>
                    <a:pt x="3072663" y="661412"/>
                  </a:cubicBezTo>
                  <a:cubicBezTo>
                    <a:pt x="3109332" y="698171"/>
                    <a:pt x="3109266" y="757693"/>
                    <a:pt x="3072488" y="794366"/>
                  </a:cubicBezTo>
                  <a:lnTo>
                    <a:pt x="2806089" y="1060080"/>
                  </a:lnTo>
                  <a:cubicBezTo>
                    <a:pt x="2787744" y="1078385"/>
                    <a:pt x="2763707" y="1087537"/>
                    <a:pt x="2739692" y="1087537"/>
                  </a:cubicBezTo>
                  <a:cubicBezTo>
                    <a:pt x="2715589" y="1087537"/>
                    <a:pt x="2691508" y="1078321"/>
                    <a:pt x="2673141" y="1059909"/>
                  </a:cubicBezTo>
                  <a:cubicBezTo>
                    <a:pt x="2636473" y="1023150"/>
                    <a:pt x="2636539" y="963629"/>
                    <a:pt x="2673316" y="926977"/>
                  </a:cubicBezTo>
                  <a:lnTo>
                    <a:pt x="2939715" y="661241"/>
                  </a:lnTo>
                  <a:cubicBezTo>
                    <a:pt x="2958104" y="642904"/>
                    <a:pt x="2982180" y="633757"/>
                    <a:pt x="3006239" y="633789"/>
                  </a:cubicBezTo>
                  <a:close/>
                  <a:moveTo>
                    <a:pt x="1583297" y="0"/>
                  </a:moveTo>
                  <a:cubicBezTo>
                    <a:pt x="1583340" y="0"/>
                    <a:pt x="1583393" y="0"/>
                    <a:pt x="1583436" y="0"/>
                  </a:cubicBezTo>
                  <a:cubicBezTo>
                    <a:pt x="1635349" y="82"/>
                    <a:pt x="1677385" y="42255"/>
                    <a:pt x="1677298" y="94173"/>
                  </a:cubicBezTo>
                  <a:lnTo>
                    <a:pt x="1676677" y="495731"/>
                  </a:lnTo>
                  <a:cubicBezTo>
                    <a:pt x="1676589" y="547622"/>
                    <a:pt x="1634519" y="589604"/>
                    <a:pt x="1582676" y="589604"/>
                  </a:cubicBezTo>
                  <a:cubicBezTo>
                    <a:pt x="1582623" y="589604"/>
                    <a:pt x="1582571" y="589604"/>
                    <a:pt x="1582519" y="589604"/>
                  </a:cubicBezTo>
                  <a:cubicBezTo>
                    <a:pt x="1530614" y="589522"/>
                    <a:pt x="1488579" y="547376"/>
                    <a:pt x="1488666" y="495459"/>
                  </a:cubicBezTo>
                  <a:lnTo>
                    <a:pt x="1489287" y="93845"/>
                  </a:lnTo>
                  <a:cubicBezTo>
                    <a:pt x="1489374" y="41982"/>
                    <a:pt x="1531445" y="0"/>
                    <a:pt x="1583297" y="0"/>
                  </a:cubicBezTo>
                  <a:close/>
                </a:path>
              </a:pathLst>
            </a:custGeom>
            <a:solidFill>
              <a:srgbClr val="14B4EB">
                <a:lumMod val="75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4" name="Freeform 29"/>
            <p:cNvSpPr/>
            <p:nvPr/>
          </p:nvSpPr>
          <p:spPr>
            <a:xfrm>
              <a:off x="4563084" y="4358495"/>
              <a:ext cx="1295819" cy="503025"/>
            </a:xfrm>
            <a:custGeom>
              <a:avLst/>
              <a:gdLst>
                <a:gd name="connsiteX0" fmla="*/ 149797 w 1295819"/>
                <a:gd name="connsiteY0" fmla="*/ 420066 h 503025"/>
                <a:gd name="connsiteX1" fmla="*/ 1136461 w 1295819"/>
                <a:gd name="connsiteY1" fmla="*/ 420066 h 503025"/>
                <a:gd name="connsiteX2" fmla="*/ 1175714 w 1295819"/>
                <a:gd name="connsiteY2" fmla="*/ 461603 h 503025"/>
                <a:gd name="connsiteX3" fmla="*/ 1136461 w 1295819"/>
                <a:gd name="connsiteY3" fmla="*/ 503025 h 503025"/>
                <a:gd name="connsiteX4" fmla="*/ 149797 w 1295819"/>
                <a:gd name="connsiteY4" fmla="*/ 503025 h 503025"/>
                <a:gd name="connsiteX5" fmla="*/ 110543 w 1295819"/>
                <a:gd name="connsiteY5" fmla="*/ 461603 h 503025"/>
                <a:gd name="connsiteX6" fmla="*/ 149797 w 1295819"/>
                <a:gd name="connsiteY6" fmla="*/ 420066 h 503025"/>
                <a:gd name="connsiteX7" fmla="*/ 47634 w 1295819"/>
                <a:gd name="connsiteY7" fmla="*/ 198978 h 503025"/>
                <a:gd name="connsiteX8" fmla="*/ 1248006 w 1295819"/>
                <a:gd name="connsiteY8" fmla="*/ 198978 h 503025"/>
                <a:gd name="connsiteX9" fmla="*/ 1295819 w 1295819"/>
                <a:gd name="connsiteY9" fmla="*/ 249516 h 503025"/>
                <a:gd name="connsiteX10" fmla="*/ 1248006 w 1295819"/>
                <a:gd name="connsiteY10" fmla="*/ 299895 h 503025"/>
                <a:gd name="connsiteX11" fmla="*/ 47634 w 1295819"/>
                <a:gd name="connsiteY11" fmla="*/ 299895 h 503025"/>
                <a:gd name="connsiteX12" fmla="*/ 0 w 1295819"/>
                <a:gd name="connsiteY12" fmla="*/ 249516 h 503025"/>
                <a:gd name="connsiteX13" fmla="*/ 47634 w 1295819"/>
                <a:gd name="connsiteY13" fmla="*/ 198978 h 503025"/>
                <a:gd name="connsiteX14" fmla="*/ 47634 w 1295819"/>
                <a:gd name="connsiteY14" fmla="*/ 0 h 503025"/>
                <a:gd name="connsiteX15" fmla="*/ 1248006 w 1295819"/>
                <a:gd name="connsiteY15" fmla="*/ 0 h 503025"/>
                <a:gd name="connsiteX16" fmla="*/ 1295819 w 1295819"/>
                <a:gd name="connsiteY16" fmla="*/ 50548 h 503025"/>
                <a:gd name="connsiteX17" fmla="*/ 1248006 w 1295819"/>
                <a:gd name="connsiteY17" fmla="*/ 100973 h 503025"/>
                <a:gd name="connsiteX18" fmla="*/ 47634 w 1295819"/>
                <a:gd name="connsiteY18" fmla="*/ 100973 h 503025"/>
                <a:gd name="connsiteX19" fmla="*/ 0 w 1295819"/>
                <a:gd name="connsiteY19" fmla="*/ 50548 h 503025"/>
                <a:gd name="connsiteX20" fmla="*/ 47634 w 1295819"/>
                <a:gd name="connsiteY20" fmla="*/ 0 h 50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5819" h="503025">
                  <a:moveTo>
                    <a:pt x="149797" y="420066"/>
                  </a:moveTo>
                  <a:lnTo>
                    <a:pt x="1136461" y="420066"/>
                  </a:lnTo>
                  <a:cubicBezTo>
                    <a:pt x="1158060" y="420066"/>
                    <a:pt x="1175714" y="438724"/>
                    <a:pt x="1175714" y="461603"/>
                  </a:cubicBezTo>
                  <a:cubicBezTo>
                    <a:pt x="1175714" y="484517"/>
                    <a:pt x="1158060" y="503025"/>
                    <a:pt x="1136461" y="503025"/>
                  </a:cubicBezTo>
                  <a:lnTo>
                    <a:pt x="149797" y="503025"/>
                  </a:lnTo>
                  <a:cubicBezTo>
                    <a:pt x="128050" y="503025"/>
                    <a:pt x="110543" y="484517"/>
                    <a:pt x="110543" y="461603"/>
                  </a:cubicBezTo>
                  <a:cubicBezTo>
                    <a:pt x="110543" y="438724"/>
                    <a:pt x="128050" y="420066"/>
                    <a:pt x="149797" y="420066"/>
                  </a:cubicBezTo>
                  <a:close/>
                  <a:moveTo>
                    <a:pt x="47634" y="198978"/>
                  </a:moveTo>
                  <a:lnTo>
                    <a:pt x="1248006" y="198978"/>
                  </a:lnTo>
                  <a:cubicBezTo>
                    <a:pt x="1274582" y="198978"/>
                    <a:pt x="1295819" y="221558"/>
                    <a:pt x="1295819" y="249516"/>
                  </a:cubicBezTo>
                  <a:cubicBezTo>
                    <a:pt x="1295819" y="277315"/>
                    <a:pt x="1274582" y="299895"/>
                    <a:pt x="1248006" y="299895"/>
                  </a:cubicBezTo>
                  <a:lnTo>
                    <a:pt x="47634" y="299895"/>
                  </a:lnTo>
                  <a:cubicBezTo>
                    <a:pt x="21417" y="299895"/>
                    <a:pt x="0" y="277315"/>
                    <a:pt x="0" y="249516"/>
                  </a:cubicBezTo>
                  <a:cubicBezTo>
                    <a:pt x="0" y="221558"/>
                    <a:pt x="21417" y="198978"/>
                    <a:pt x="47634" y="198978"/>
                  </a:cubicBezTo>
                  <a:close/>
                  <a:moveTo>
                    <a:pt x="47634" y="0"/>
                  </a:moveTo>
                  <a:lnTo>
                    <a:pt x="1248006" y="0"/>
                  </a:lnTo>
                  <a:cubicBezTo>
                    <a:pt x="1274582" y="0"/>
                    <a:pt x="1295819" y="22644"/>
                    <a:pt x="1295819" y="50548"/>
                  </a:cubicBezTo>
                  <a:cubicBezTo>
                    <a:pt x="1295819" y="78320"/>
                    <a:pt x="1274582" y="100973"/>
                    <a:pt x="1248006" y="100973"/>
                  </a:cubicBezTo>
                  <a:lnTo>
                    <a:pt x="47634" y="100973"/>
                  </a:lnTo>
                  <a:cubicBezTo>
                    <a:pt x="21417" y="100973"/>
                    <a:pt x="0" y="78320"/>
                    <a:pt x="0" y="50548"/>
                  </a:cubicBezTo>
                  <a:cubicBezTo>
                    <a:pt x="0" y="22644"/>
                    <a:pt x="21417" y="0"/>
                    <a:pt x="47634" y="0"/>
                  </a:cubicBezTo>
                  <a:close/>
                </a:path>
              </a:pathLst>
            </a:custGeom>
            <a:solidFill>
              <a:srgbClr val="14B4EB">
                <a:lumMod val="5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45" name="Group 46"/>
          <p:cNvGrpSpPr/>
          <p:nvPr/>
        </p:nvGrpSpPr>
        <p:grpSpPr>
          <a:xfrm>
            <a:off x="6478669" y="2587952"/>
            <a:ext cx="899804" cy="899613"/>
            <a:chOff x="6024838" y="397071"/>
            <a:chExt cx="2058007" cy="2057567"/>
          </a:xfrm>
        </p:grpSpPr>
        <p:sp>
          <p:nvSpPr>
            <p:cNvPr id="46" name="Shape 16"/>
            <p:cNvSpPr/>
            <p:nvPr/>
          </p:nvSpPr>
          <p:spPr>
            <a:xfrm>
              <a:off x="6852793" y="1087033"/>
              <a:ext cx="371340" cy="567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33" h="21017" extrusionOk="0">
                  <a:moveTo>
                    <a:pt x="14370" y="226"/>
                  </a:moveTo>
                  <a:cubicBezTo>
                    <a:pt x="4643" y="1417"/>
                    <a:pt x="-1567" y="8679"/>
                    <a:pt x="346" y="16043"/>
                  </a:cubicBezTo>
                  <a:cubicBezTo>
                    <a:pt x="1213" y="19383"/>
                    <a:pt x="4276" y="21514"/>
                    <a:pt x="9139" y="20918"/>
                  </a:cubicBezTo>
                  <a:cubicBezTo>
                    <a:pt x="15548" y="20133"/>
                    <a:pt x="19947" y="13797"/>
                    <a:pt x="19940" y="8943"/>
                  </a:cubicBezTo>
                  <a:lnTo>
                    <a:pt x="20033" y="80"/>
                  </a:lnTo>
                  <a:cubicBezTo>
                    <a:pt x="18869" y="-11"/>
                    <a:pt x="16912" y="-86"/>
                    <a:pt x="14370" y="226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7" name="Shape 17"/>
            <p:cNvSpPr/>
            <p:nvPr/>
          </p:nvSpPr>
          <p:spPr>
            <a:xfrm>
              <a:off x="6024838" y="397071"/>
              <a:ext cx="2058007" cy="2057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38" h="21079" extrusionOk="0">
                  <a:moveTo>
                    <a:pt x="14404" y="13273"/>
                  </a:moveTo>
                  <a:cubicBezTo>
                    <a:pt x="13570" y="13423"/>
                    <a:pt x="12699" y="12994"/>
                    <a:pt x="12534" y="11703"/>
                  </a:cubicBezTo>
                  <a:lnTo>
                    <a:pt x="12451" y="11718"/>
                  </a:lnTo>
                  <a:cubicBezTo>
                    <a:pt x="11941" y="13087"/>
                    <a:pt x="11090" y="13868"/>
                    <a:pt x="9840" y="14093"/>
                  </a:cubicBezTo>
                  <a:cubicBezTo>
                    <a:pt x="8631" y="14310"/>
                    <a:pt x="7414" y="13511"/>
                    <a:pt x="7120" y="11852"/>
                  </a:cubicBezTo>
                  <a:cubicBezTo>
                    <a:pt x="6659" y="9250"/>
                    <a:pt x="8281" y="6512"/>
                    <a:pt x="11179" y="5991"/>
                  </a:cubicBezTo>
                  <a:cubicBezTo>
                    <a:pt x="12075" y="5830"/>
                    <a:pt x="12900" y="5877"/>
                    <a:pt x="13487" y="6031"/>
                  </a:cubicBezTo>
                  <a:lnTo>
                    <a:pt x="13451" y="9958"/>
                  </a:lnTo>
                  <a:cubicBezTo>
                    <a:pt x="13421" y="11609"/>
                    <a:pt x="13801" y="12298"/>
                    <a:pt x="14493" y="12196"/>
                  </a:cubicBezTo>
                  <a:cubicBezTo>
                    <a:pt x="15559" y="12026"/>
                    <a:pt x="16495" y="10385"/>
                    <a:pt x="16063" y="7951"/>
                  </a:cubicBezTo>
                  <a:cubicBezTo>
                    <a:pt x="15524" y="4907"/>
                    <a:pt x="13324" y="3051"/>
                    <a:pt x="10094" y="3631"/>
                  </a:cubicBezTo>
                  <a:cubicBezTo>
                    <a:pt x="6696" y="4241"/>
                    <a:pt x="4321" y="7461"/>
                    <a:pt x="5075" y="11722"/>
                  </a:cubicBezTo>
                  <a:cubicBezTo>
                    <a:pt x="5696" y="15227"/>
                    <a:pt x="8351" y="16980"/>
                    <a:pt x="11436" y="16426"/>
                  </a:cubicBezTo>
                  <a:cubicBezTo>
                    <a:pt x="12624" y="16213"/>
                    <a:pt x="13684" y="15763"/>
                    <a:pt x="14453" y="15126"/>
                  </a:cubicBezTo>
                  <a:lnTo>
                    <a:pt x="14946" y="15969"/>
                  </a:lnTo>
                  <a:cubicBezTo>
                    <a:pt x="13908" y="16784"/>
                    <a:pt x="12781" y="17224"/>
                    <a:pt x="11385" y="17475"/>
                  </a:cubicBezTo>
                  <a:cubicBezTo>
                    <a:pt x="7967" y="18089"/>
                    <a:pt x="4624" y="16091"/>
                    <a:pt x="3910" y="12061"/>
                  </a:cubicBezTo>
                  <a:cubicBezTo>
                    <a:pt x="3144" y="7737"/>
                    <a:pt x="5462" y="3467"/>
                    <a:pt x="10089" y="2635"/>
                  </a:cubicBezTo>
                  <a:cubicBezTo>
                    <a:pt x="13716" y="1984"/>
                    <a:pt x="16608" y="4106"/>
                    <a:pt x="17229" y="7611"/>
                  </a:cubicBezTo>
                  <a:cubicBezTo>
                    <a:pt x="17787" y="10760"/>
                    <a:pt x="16363" y="12921"/>
                    <a:pt x="14404" y="13273"/>
                  </a:cubicBezTo>
                  <a:close/>
                  <a:moveTo>
                    <a:pt x="19500" y="14936"/>
                  </a:moveTo>
                  <a:cubicBezTo>
                    <a:pt x="20574" y="13180"/>
                    <a:pt x="21105" y="11103"/>
                    <a:pt x="20891" y="8938"/>
                  </a:cubicBezTo>
                  <a:cubicBezTo>
                    <a:pt x="20349" y="3456"/>
                    <a:pt x="15244" y="-521"/>
                    <a:pt x="9488" y="56"/>
                  </a:cubicBezTo>
                  <a:cubicBezTo>
                    <a:pt x="3732" y="632"/>
                    <a:pt x="-495" y="5544"/>
                    <a:pt x="47" y="11026"/>
                  </a:cubicBezTo>
                  <a:cubicBezTo>
                    <a:pt x="588" y="16509"/>
                    <a:pt x="5693" y="20485"/>
                    <a:pt x="11449" y="19909"/>
                  </a:cubicBezTo>
                  <a:cubicBezTo>
                    <a:pt x="13563" y="19697"/>
                    <a:pt x="15467" y="18898"/>
                    <a:pt x="17008" y="17704"/>
                  </a:cubicBezTo>
                  <a:lnTo>
                    <a:pt x="20575" y="21079"/>
                  </a:lnTo>
                  <a:lnTo>
                    <a:pt x="19344" y="15174"/>
                  </a:lnTo>
                  <a:cubicBezTo>
                    <a:pt x="19396" y="15095"/>
                    <a:pt x="19450" y="15017"/>
                    <a:pt x="19500" y="14936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 rot="1603209">
            <a:off x="6229251" y="3752479"/>
            <a:ext cx="895748" cy="984206"/>
            <a:chOff x="2394196" y="3363934"/>
            <a:chExt cx="2867038" cy="3150165"/>
          </a:xfrm>
        </p:grpSpPr>
        <p:sp>
          <p:nvSpPr>
            <p:cNvPr id="49" name="Shape 15"/>
            <p:cNvSpPr/>
            <p:nvPr/>
          </p:nvSpPr>
          <p:spPr>
            <a:xfrm>
              <a:off x="2394196" y="5757678"/>
              <a:ext cx="441136" cy="446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2" h="20913" extrusionOk="0">
                  <a:moveTo>
                    <a:pt x="18222" y="9874"/>
                  </a:moveTo>
                  <a:lnTo>
                    <a:pt x="18222" y="9875"/>
                  </a:lnTo>
                  <a:lnTo>
                    <a:pt x="9591" y="0"/>
                  </a:lnTo>
                  <a:lnTo>
                    <a:pt x="1164" y="7225"/>
                  </a:lnTo>
                  <a:cubicBezTo>
                    <a:pt x="1161" y="7228"/>
                    <a:pt x="1156" y="7230"/>
                    <a:pt x="1153" y="7232"/>
                  </a:cubicBezTo>
                  <a:cubicBezTo>
                    <a:pt x="1151" y="7234"/>
                    <a:pt x="1150" y="7236"/>
                    <a:pt x="1149" y="7238"/>
                  </a:cubicBezTo>
                  <a:lnTo>
                    <a:pt x="486" y="7805"/>
                  </a:lnTo>
                  <a:lnTo>
                    <a:pt x="585" y="7919"/>
                  </a:lnTo>
                  <a:cubicBezTo>
                    <a:pt x="-728" y="9984"/>
                    <a:pt x="210" y="13773"/>
                    <a:pt x="2987" y="16949"/>
                  </a:cubicBezTo>
                  <a:cubicBezTo>
                    <a:pt x="5764" y="20127"/>
                    <a:pt x="9423" y="21600"/>
                    <a:pt x="11675" y="20606"/>
                  </a:cubicBezTo>
                  <a:lnTo>
                    <a:pt x="11767" y="20711"/>
                  </a:lnTo>
                  <a:lnTo>
                    <a:pt x="12430" y="20143"/>
                  </a:lnTo>
                  <a:cubicBezTo>
                    <a:pt x="12431" y="20141"/>
                    <a:pt x="12433" y="20141"/>
                    <a:pt x="12434" y="20139"/>
                  </a:cubicBezTo>
                  <a:cubicBezTo>
                    <a:pt x="12435" y="20139"/>
                    <a:pt x="12435" y="20138"/>
                    <a:pt x="12436" y="20137"/>
                  </a:cubicBezTo>
                  <a:lnTo>
                    <a:pt x="20872" y="12907"/>
                  </a:lnTo>
                  <a:cubicBezTo>
                    <a:pt x="20872" y="12907"/>
                    <a:pt x="18222" y="9874"/>
                    <a:pt x="18222" y="9874"/>
                  </a:cubicBezTo>
                  <a:close/>
                </a:path>
              </a:pathLst>
            </a:custGeom>
            <a:solidFill>
              <a:srgbClr val="14B4E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0" name="Shape 18"/>
            <p:cNvSpPr/>
            <p:nvPr/>
          </p:nvSpPr>
          <p:spPr>
            <a:xfrm>
              <a:off x="2989004" y="5689083"/>
              <a:ext cx="1182017" cy="7634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581"/>
                  </a:moveTo>
                  <a:lnTo>
                    <a:pt x="17109" y="21600"/>
                  </a:lnTo>
                  <a:lnTo>
                    <a:pt x="0" y="5990"/>
                  </a:lnTo>
                  <a:lnTo>
                    <a:pt x="2280" y="0"/>
                  </a:lnTo>
                  <a:cubicBezTo>
                    <a:pt x="2280" y="0"/>
                    <a:pt x="21600" y="15581"/>
                    <a:pt x="21600" y="15581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1" name="Shape 20"/>
            <p:cNvSpPr/>
            <p:nvPr/>
          </p:nvSpPr>
          <p:spPr>
            <a:xfrm>
              <a:off x="2989004" y="5689083"/>
              <a:ext cx="988724" cy="763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55" y="290"/>
                  </a:moveTo>
                  <a:lnTo>
                    <a:pt x="2726" y="0"/>
                  </a:lnTo>
                  <a:lnTo>
                    <a:pt x="0" y="5990"/>
                  </a:lnTo>
                  <a:lnTo>
                    <a:pt x="20454" y="21600"/>
                  </a:lnTo>
                  <a:lnTo>
                    <a:pt x="21600" y="20315"/>
                  </a:lnTo>
                  <a:lnTo>
                    <a:pt x="1146" y="4705"/>
                  </a:lnTo>
                  <a:cubicBezTo>
                    <a:pt x="1146" y="4705"/>
                    <a:pt x="3155" y="290"/>
                    <a:pt x="3155" y="290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2" name="Shape 21"/>
            <p:cNvSpPr/>
            <p:nvPr/>
          </p:nvSpPr>
          <p:spPr>
            <a:xfrm>
              <a:off x="2989004" y="5689083"/>
              <a:ext cx="541946" cy="3798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039"/>
                  </a:moveTo>
                  <a:lnTo>
                    <a:pt x="11370" y="21600"/>
                  </a:lnTo>
                  <a:cubicBezTo>
                    <a:pt x="14923" y="19067"/>
                    <a:pt x="18116" y="15842"/>
                    <a:pt x="20566" y="13392"/>
                  </a:cubicBezTo>
                  <a:cubicBezTo>
                    <a:pt x="20910" y="13044"/>
                    <a:pt x="21254" y="12700"/>
                    <a:pt x="21600" y="12359"/>
                  </a:cubicBezTo>
                  <a:lnTo>
                    <a:pt x="4972" y="0"/>
                  </a:lnTo>
                  <a:cubicBezTo>
                    <a:pt x="4972" y="0"/>
                    <a:pt x="0" y="12039"/>
                    <a:pt x="0" y="12039"/>
                  </a:cubicBezTo>
                  <a:close/>
                </a:path>
              </a:pathLst>
            </a:custGeom>
            <a:solidFill>
              <a:srgbClr val="2F2A2B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3" name="Shape 22"/>
            <p:cNvSpPr/>
            <p:nvPr/>
          </p:nvSpPr>
          <p:spPr>
            <a:xfrm>
              <a:off x="3637568" y="4509247"/>
              <a:ext cx="631877" cy="631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28" h="19328" extrusionOk="0">
                  <a:moveTo>
                    <a:pt x="16971" y="3340"/>
                  </a:moveTo>
                  <a:cubicBezTo>
                    <a:pt x="20464" y="7374"/>
                    <a:pt x="20025" y="13479"/>
                    <a:pt x="15989" y="16970"/>
                  </a:cubicBezTo>
                  <a:cubicBezTo>
                    <a:pt x="11954" y="20464"/>
                    <a:pt x="5850" y="20023"/>
                    <a:pt x="2358" y="15989"/>
                  </a:cubicBezTo>
                  <a:cubicBezTo>
                    <a:pt x="-1136" y="11953"/>
                    <a:pt x="-696" y="5851"/>
                    <a:pt x="3340" y="2357"/>
                  </a:cubicBezTo>
                  <a:cubicBezTo>
                    <a:pt x="7375" y="-1136"/>
                    <a:pt x="13478" y="-696"/>
                    <a:pt x="16971" y="3340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4" name="Shape 23"/>
            <p:cNvSpPr/>
            <p:nvPr/>
          </p:nvSpPr>
          <p:spPr>
            <a:xfrm>
              <a:off x="3685866" y="4585143"/>
              <a:ext cx="584598" cy="557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10" h="20252" extrusionOk="0">
                  <a:moveTo>
                    <a:pt x="14238" y="14704"/>
                  </a:moveTo>
                  <a:cubicBezTo>
                    <a:pt x="10103" y="18444"/>
                    <a:pt x="4057" y="18383"/>
                    <a:pt x="0" y="14819"/>
                  </a:cubicBezTo>
                  <a:cubicBezTo>
                    <a:pt x="303" y="15330"/>
                    <a:pt x="647" y="15822"/>
                    <a:pt x="1035" y="16290"/>
                  </a:cubicBezTo>
                  <a:cubicBezTo>
                    <a:pt x="5002" y="21077"/>
                    <a:pt x="11934" y="21600"/>
                    <a:pt x="16518" y="17455"/>
                  </a:cubicBezTo>
                  <a:cubicBezTo>
                    <a:pt x="21101" y="13311"/>
                    <a:pt x="21600" y="6068"/>
                    <a:pt x="17633" y="1281"/>
                  </a:cubicBezTo>
                  <a:cubicBezTo>
                    <a:pt x="17245" y="812"/>
                    <a:pt x="16828" y="386"/>
                    <a:pt x="16388" y="0"/>
                  </a:cubicBezTo>
                  <a:cubicBezTo>
                    <a:pt x="19183" y="4705"/>
                    <a:pt x="18373" y="10965"/>
                    <a:pt x="14238" y="14704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5" name="Shape 24"/>
            <p:cNvSpPr/>
            <p:nvPr/>
          </p:nvSpPr>
          <p:spPr>
            <a:xfrm>
              <a:off x="2671620" y="5937469"/>
              <a:ext cx="1826" cy="2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6324" h="6338" extrusionOk="0">
                  <a:moveTo>
                    <a:pt x="2256" y="2192"/>
                  </a:moveTo>
                  <a:cubicBezTo>
                    <a:pt x="-6727" y="-6647"/>
                    <a:pt x="14873" y="14953"/>
                    <a:pt x="2256" y="2192"/>
                  </a:cubicBezTo>
                  <a:cubicBezTo>
                    <a:pt x="2256" y="2192"/>
                    <a:pt x="2256" y="2192"/>
                    <a:pt x="2256" y="2192"/>
                  </a:cubicBezTo>
                  <a:close/>
                </a:path>
              </a:pathLst>
            </a:custGeom>
            <a:solidFill>
              <a:srgbClr val="ECECE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6" name="Shape 25"/>
            <p:cNvSpPr/>
            <p:nvPr/>
          </p:nvSpPr>
          <p:spPr>
            <a:xfrm>
              <a:off x="2568127" y="4033173"/>
              <a:ext cx="2098654" cy="2054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3" h="20049" extrusionOk="0">
                  <a:moveTo>
                    <a:pt x="8014" y="0"/>
                  </a:moveTo>
                  <a:cubicBezTo>
                    <a:pt x="7642" y="963"/>
                    <a:pt x="7661" y="2109"/>
                    <a:pt x="7400" y="3077"/>
                  </a:cubicBezTo>
                  <a:cubicBezTo>
                    <a:pt x="6623" y="6046"/>
                    <a:pt x="4911" y="8764"/>
                    <a:pt x="2739" y="11111"/>
                  </a:cubicBezTo>
                  <a:cubicBezTo>
                    <a:pt x="1287" y="12698"/>
                    <a:pt x="-1517" y="15705"/>
                    <a:pt x="1029" y="18623"/>
                  </a:cubicBezTo>
                  <a:cubicBezTo>
                    <a:pt x="3510" y="21600"/>
                    <a:pt x="6819" y="19185"/>
                    <a:pt x="8562" y="17939"/>
                  </a:cubicBezTo>
                  <a:cubicBezTo>
                    <a:pt x="11142" y="16071"/>
                    <a:pt x="14019" y="14720"/>
                    <a:pt x="17010" y="14347"/>
                  </a:cubicBezTo>
                  <a:cubicBezTo>
                    <a:pt x="17986" y="14217"/>
                    <a:pt x="19096" y="14395"/>
                    <a:pt x="20083" y="14154"/>
                  </a:cubicBezTo>
                  <a:cubicBezTo>
                    <a:pt x="20083" y="14154"/>
                    <a:pt x="8014" y="0"/>
                    <a:pt x="8014" y="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7" name="Shape 26"/>
            <p:cNvSpPr/>
            <p:nvPr/>
          </p:nvSpPr>
          <p:spPr>
            <a:xfrm>
              <a:off x="3368483" y="4033173"/>
              <a:ext cx="1296138" cy="14644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392"/>
                  </a:moveTo>
                  <a:lnTo>
                    <a:pt x="581" y="0"/>
                  </a:lnTo>
                  <a:cubicBezTo>
                    <a:pt x="278" y="681"/>
                    <a:pt x="125" y="1424"/>
                    <a:pt x="0" y="2170"/>
                  </a:cubicBezTo>
                  <a:lnTo>
                    <a:pt x="19091" y="21600"/>
                  </a:lnTo>
                  <a:cubicBezTo>
                    <a:pt x="19944" y="21595"/>
                    <a:pt x="20796" y="21563"/>
                    <a:pt x="21600" y="21392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02714" y="5123314"/>
              <a:ext cx="708822" cy="790695"/>
            </a:xfrm>
            <a:custGeom>
              <a:avLst/>
              <a:gdLst>
                <a:gd name="connsiteX0" fmla="*/ 30480 w 708822"/>
                <a:gd name="connsiteY0" fmla="*/ 68996 h 790695"/>
                <a:gd name="connsiteX1" fmla="*/ 633040 w 708822"/>
                <a:gd name="connsiteY1" fmla="*/ 765135 h 790695"/>
                <a:gd name="connsiteX2" fmla="*/ 596201 w 708822"/>
                <a:gd name="connsiteY2" fmla="*/ 790695 h 790695"/>
                <a:gd name="connsiteX3" fmla="*/ 0 w 708822"/>
                <a:gd name="connsiteY3" fmla="*/ 101940 h 790695"/>
                <a:gd name="connsiteX4" fmla="*/ 30480 w 708822"/>
                <a:gd name="connsiteY4" fmla="*/ 68996 h 790695"/>
                <a:gd name="connsiteX5" fmla="*/ 92516 w 708822"/>
                <a:gd name="connsiteY5" fmla="*/ 0 h 790695"/>
                <a:gd name="connsiteX6" fmla="*/ 708822 w 708822"/>
                <a:gd name="connsiteY6" fmla="*/ 712045 h 790695"/>
                <a:gd name="connsiteX7" fmla="*/ 671905 w 708822"/>
                <a:gd name="connsiteY7" fmla="*/ 737552 h 790695"/>
                <a:gd name="connsiteX8" fmla="*/ 62096 w 708822"/>
                <a:gd name="connsiteY8" fmla="*/ 32985 h 790695"/>
                <a:gd name="connsiteX9" fmla="*/ 92516 w 708822"/>
                <a:gd name="connsiteY9" fmla="*/ 0 h 79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8822" h="790695">
                  <a:moveTo>
                    <a:pt x="30480" y="68996"/>
                  </a:moveTo>
                  <a:lnTo>
                    <a:pt x="633040" y="765135"/>
                  </a:lnTo>
                  <a:cubicBezTo>
                    <a:pt x="621317" y="773321"/>
                    <a:pt x="609008" y="781908"/>
                    <a:pt x="596201" y="790695"/>
                  </a:cubicBezTo>
                  <a:lnTo>
                    <a:pt x="0" y="101940"/>
                  </a:lnTo>
                  <a:cubicBezTo>
                    <a:pt x="10521" y="90447"/>
                    <a:pt x="20750" y="79454"/>
                    <a:pt x="30480" y="68996"/>
                  </a:cubicBezTo>
                  <a:close/>
                  <a:moveTo>
                    <a:pt x="92516" y="0"/>
                  </a:moveTo>
                  <a:cubicBezTo>
                    <a:pt x="92516" y="0"/>
                    <a:pt x="708822" y="712045"/>
                    <a:pt x="708822" y="712045"/>
                  </a:cubicBezTo>
                  <a:cubicBezTo>
                    <a:pt x="697085" y="720206"/>
                    <a:pt x="684780" y="728777"/>
                    <a:pt x="671905" y="737552"/>
                  </a:cubicBezTo>
                  <a:lnTo>
                    <a:pt x="62096" y="32985"/>
                  </a:lnTo>
                  <a:cubicBezTo>
                    <a:pt x="72605" y="21512"/>
                    <a:pt x="82785" y="10483"/>
                    <a:pt x="92516" y="0"/>
                  </a:cubicBezTo>
                  <a:close/>
                </a:path>
              </a:pathLst>
            </a:custGeom>
            <a:solidFill>
              <a:srgbClr val="7D8287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23946" y="3363934"/>
              <a:ext cx="1237288" cy="1288688"/>
            </a:xfrm>
            <a:custGeom>
              <a:avLst/>
              <a:gdLst>
                <a:gd name="connsiteX0" fmla="*/ 62097 w 1237288"/>
                <a:gd name="connsiteY0" fmla="*/ 634741 h 1288688"/>
                <a:gd name="connsiteX1" fmla="*/ 587004 w 1237288"/>
                <a:gd name="connsiteY1" fmla="*/ 1205146 h 1288688"/>
                <a:gd name="connsiteX2" fmla="*/ 62097 w 1237288"/>
                <a:gd name="connsiteY2" fmla="*/ 634741 h 1288688"/>
                <a:gd name="connsiteX3" fmla="*/ 174305 w 1237288"/>
                <a:gd name="connsiteY3" fmla="*/ 381909 h 1288688"/>
                <a:gd name="connsiteX4" fmla="*/ 825853 w 1237288"/>
                <a:gd name="connsiteY4" fmla="*/ 1288688 h 1288688"/>
                <a:gd name="connsiteX5" fmla="*/ 0 w 1237288"/>
                <a:gd name="connsiteY5" fmla="*/ 382788 h 1288688"/>
                <a:gd name="connsiteX6" fmla="*/ 174305 w 1237288"/>
                <a:gd name="connsiteY6" fmla="*/ 381909 h 1288688"/>
                <a:gd name="connsiteX7" fmla="*/ 189027 w 1237288"/>
                <a:gd name="connsiteY7" fmla="*/ 18 h 1288688"/>
                <a:gd name="connsiteX8" fmla="*/ 1220687 w 1237288"/>
                <a:gd name="connsiteY8" fmla="*/ 1275533 h 1288688"/>
                <a:gd name="connsiteX9" fmla="*/ 62097 w 1237288"/>
                <a:gd name="connsiteY9" fmla="*/ 4651 h 1288688"/>
                <a:gd name="connsiteX10" fmla="*/ 189027 w 1237288"/>
                <a:gd name="connsiteY10" fmla="*/ 18 h 128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7288" h="1288688">
                  <a:moveTo>
                    <a:pt x="62097" y="634741"/>
                  </a:moveTo>
                  <a:cubicBezTo>
                    <a:pt x="62097" y="634741"/>
                    <a:pt x="613019" y="631688"/>
                    <a:pt x="587004" y="1205146"/>
                  </a:cubicBezTo>
                  <a:cubicBezTo>
                    <a:pt x="587004" y="1205146"/>
                    <a:pt x="551627" y="778424"/>
                    <a:pt x="62097" y="634741"/>
                  </a:cubicBezTo>
                  <a:close/>
                  <a:moveTo>
                    <a:pt x="174305" y="381909"/>
                  </a:moveTo>
                  <a:cubicBezTo>
                    <a:pt x="980166" y="433537"/>
                    <a:pt x="825853" y="1288688"/>
                    <a:pt x="825853" y="1288688"/>
                  </a:cubicBezTo>
                  <a:cubicBezTo>
                    <a:pt x="825853" y="358825"/>
                    <a:pt x="0" y="382788"/>
                    <a:pt x="0" y="382788"/>
                  </a:cubicBezTo>
                  <a:cubicBezTo>
                    <a:pt x="62589" y="378596"/>
                    <a:pt x="120581" y="378467"/>
                    <a:pt x="174305" y="381909"/>
                  </a:cubicBezTo>
                  <a:close/>
                  <a:moveTo>
                    <a:pt x="189027" y="18"/>
                  </a:moveTo>
                  <a:cubicBezTo>
                    <a:pt x="1451846" y="-5466"/>
                    <a:pt x="1220687" y="1275533"/>
                    <a:pt x="1220687" y="1275533"/>
                  </a:cubicBezTo>
                  <a:cubicBezTo>
                    <a:pt x="1220687" y="-28968"/>
                    <a:pt x="62097" y="4651"/>
                    <a:pt x="62097" y="4651"/>
                  </a:cubicBezTo>
                  <a:cubicBezTo>
                    <a:pt x="106000" y="1711"/>
                    <a:pt x="148291" y="195"/>
                    <a:pt x="189027" y="18"/>
                  </a:cubicBezTo>
                  <a:close/>
                </a:path>
              </a:pathLst>
            </a:custGeom>
            <a:solidFill>
              <a:srgbClr val="7D8287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0" name="Shape 50"/>
            <p:cNvSpPr/>
            <p:nvPr/>
          </p:nvSpPr>
          <p:spPr>
            <a:xfrm>
              <a:off x="2575026" y="5282005"/>
              <a:ext cx="2091808" cy="807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035" extrusionOk="0">
                  <a:moveTo>
                    <a:pt x="17040" y="228"/>
                  </a:moveTo>
                  <a:cubicBezTo>
                    <a:pt x="13812" y="1082"/>
                    <a:pt x="10708" y="4175"/>
                    <a:pt x="7924" y="8450"/>
                  </a:cubicBezTo>
                  <a:cubicBezTo>
                    <a:pt x="6090" y="11229"/>
                    <a:pt x="2651" y="16548"/>
                    <a:pt x="0" y="10507"/>
                  </a:cubicBezTo>
                  <a:cubicBezTo>
                    <a:pt x="131" y="11916"/>
                    <a:pt x="454" y="13349"/>
                    <a:pt x="1040" y="14773"/>
                  </a:cubicBezTo>
                  <a:cubicBezTo>
                    <a:pt x="3716" y="21585"/>
                    <a:pt x="7287" y="16058"/>
                    <a:pt x="9168" y="13206"/>
                  </a:cubicBezTo>
                  <a:cubicBezTo>
                    <a:pt x="11952" y="8931"/>
                    <a:pt x="15056" y="5839"/>
                    <a:pt x="18284" y="4985"/>
                  </a:cubicBezTo>
                  <a:cubicBezTo>
                    <a:pt x="19337" y="4689"/>
                    <a:pt x="20535" y="5097"/>
                    <a:pt x="21600" y="4543"/>
                  </a:cubicBezTo>
                  <a:lnTo>
                    <a:pt x="19773" y="0"/>
                  </a:lnTo>
                  <a:cubicBezTo>
                    <a:pt x="18867" y="216"/>
                    <a:pt x="17905" y="-15"/>
                    <a:pt x="17040" y="228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1" name="Freeform 60"/>
            <p:cNvSpPr/>
            <p:nvPr/>
          </p:nvSpPr>
          <p:spPr>
            <a:xfrm>
              <a:off x="3320217" y="3936558"/>
              <a:ext cx="1438795" cy="2577541"/>
            </a:xfrm>
            <a:custGeom>
              <a:avLst/>
              <a:gdLst>
                <a:gd name="connsiteX0" fmla="*/ 789873 w 1438795"/>
                <a:gd name="connsiteY0" fmla="*/ 2221773 h 2577541"/>
                <a:gd name="connsiteX1" fmla="*/ 807885 w 1438795"/>
                <a:gd name="connsiteY1" fmla="*/ 2230800 h 2577541"/>
                <a:gd name="connsiteX2" fmla="*/ 861508 w 1438795"/>
                <a:gd name="connsiteY2" fmla="*/ 2292732 h 2577541"/>
                <a:gd name="connsiteX3" fmla="*/ 858828 w 1438795"/>
                <a:gd name="connsiteY3" fmla="*/ 2329857 h 2577541"/>
                <a:gd name="connsiteX4" fmla="*/ 580119 w 1438795"/>
                <a:gd name="connsiteY4" fmla="*/ 2571113 h 2577541"/>
                <a:gd name="connsiteX5" fmla="*/ 542976 w 1438795"/>
                <a:gd name="connsiteY5" fmla="*/ 2568448 h 2577541"/>
                <a:gd name="connsiteX6" fmla="*/ 489353 w 1438795"/>
                <a:gd name="connsiteY6" fmla="*/ 2506500 h 2577541"/>
                <a:gd name="connsiteX7" fmla="*/ 492033 w 1438795"/>
                <a:gd name="connsiteY7" fmla="*/ 2469374 h 2577541"/>
                <a:gd name="connsiteX8" fmla="*/ 494261 w 1438795"/>
                <a:gd name="connsiteY8" fmla="*/ 2467413 h 2577541"/>
                <a:gd name="connsiteX9" fmla="*/ 494279 w 1438795"/>
                <a:gd name="connsiteY9" fmla="*/ 2467430 h 2577541"/>
                <a:gd name="connsiteX10" fmla="*/ 770760 w 1438795"/>
                <a:gd name="connsiteY10" fmla="*/ 2228119 h 2577541"/>
                <a:gd name="connsiteX11" fmla="*/ 789873 w 1438795"/>
                <a:gd name="connsiteY11" fmla="*/ 2221773 h 2577541"/>
                <a:gd name="connsiteX12" fmla="*/ 87947 w 1438795"/>
                <a:gd name="connsiteY12" fmla="*/ 68 h 2577541"/>
                <a:gd name="connsiteX13" fmla="*/ 105935 w 1438795"/>
                <a:gd name="connsiteY13" fmla="*/ 9071 h 2577541"/>
                <a:gd name="connsiteX14" fmla="*/ 1432388 w 1438795"/>
                <a:gd name="connsiteY14" fmla="*/ 1541453 h 2577541"/>
                <a:gd name="connsiteX15" fmla="*/ 1429712 w 1438795"/>
                <a:gd name="connsiteY15" fmla="*/ 1578570 h 2577541"/>
                <a:gd name="connsiteX16" fmla="*/ 1369972 w 1438795"/>
                <a:gd name="connsiteY16" fmla="*/ 1630291 h 2577541"/>
                <a:gd name="connsiteX17" fmla="*/ 1332844 w 1438795"/>
                <a:gd name="connsiteY17" fmla="*/ 1627629 h 2577541"/>
                <a:gd name="connsiteX18" fmla="*/ 6457 w 1438795"/>
                <a:gd name="connsiteY18" fmla="*/ 95247 h 2577541"/>
                <a:gd name="connsiteX19" fmla="*/ 9133 w 1438795"/>
                <a:gd name="connsiteY19" fmla="*/ 58130 h 2577541"/>
                <a:gd name="connsiteX20" fmla="*/ 68806 w 1438795"/>
                <a:gd name="connsiteY20" fmla="*/ 6409 h 2577541"/>
                <a:gd name="connsiteX21" fmla="*/ 87947 w 1438795"/>
                <a:gd name="connsiteY21" fmla="*/ 68 h 2577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38795" h="2577541">
                  <a:moveTo>
                    <a:pt x="789873" y="2221773"/>
                  </a:moveTo>
                  <a:cubicBezTo>
                    <a:pt x="796594" y="2222261"/>
                    <a:pt x="803131" y="2225311"/>
                    <a:pt x="807885" y="2230800"/>
                  </a:cubicBezTo>
                  <a:cubicBezTo>
                    <a:pt x="807885" y="2230800"/>
                    <a:pt x="861508" y="2292732"/>
                    <a:pt x="861508" y="2292732"/>
                  </a:cubicBezTo>
                  <a:cubicBezTo>
                    <a:pt x="871016" y="2303727"/>
                    <a:pt x="869821" y="2320354"/>
                    <a:pt x="858828" y="2329857"/>
                  </a:cubicBezTo>
                  <a:lnTo>
                    <a:pt x="580119" y="2571113"/>
                  </a:lnTo>
                  <a:cubicBezTo>
                    <a:pt x="569126" y="2580633"/>
                    <a:pt x="552502" y="2579443"/>
                    <a:pt x="542976" y="2568448"/>
                  </a:cubicBezTo>
                  <a:lnTo>
                    <a:pt x="489353" y="2506500"/>
                  </a:lnTo>
                  <a:cubicBezTo>
                    <a:pt x="479845" y="2495505"/>
                    <a:pt x="481059" y="2478895"/>
                    <a:pt x="492033" y="2469374"/>
                  </a:cubicBezTo>
                  <a:lnTo>
                    <a:pt x="494261" y="2467413"/>
                  </a:lnTo>
                  <a:lnTo>
                    <a:pt x="494279" y="2467430"/>
                  </a:lnTo>
                  <a:lnTo>
                    <a:pt x="770760" y="2228119"/>
                  </a:lnTo>
                  <a:cubicBezTo>
                    <a:pt x="776248" y="2223359"/>
                    <a:pt x="783152" y="2221284"/>
                    <a:pt x="789873" y="2221773"/>
                  </a:cubicBezTo>
                  <a:close/>
                  <a:moveTo>
                    <a:pt x="87947" y="68"/>
                  </a:moveTo>
                  <a:cubicBezTo>
                    <a:pt x="94662" y="553"/>
                    <a:pt x="101185" y="3595"/>
                    <a:pt x="105935" y="9071"/>
                  </a:cubicBezTo>
                  <a:lnTo>
                    <a:pt x="1432388" y="1541453"/>
                  </a:lnTo>
                  <a:cubicBezTo>
                    <a:pt x="1441887" y="1552482"/>
                    <a:pt x="1440683" y="1569063"/>
                    <a:pt x="1429712" y="1578570"/>
                  </a:cubicBezTo>
                  <a:lnTo>
                    <a:pt x="1369972" y="1630291"/>
                  </a:lnTo>
                  <a:cubicBezTo>
                    <a:pt x="1359001" y="1639799"/>
                    <a:pt x="1342343" y="1638582"/>
                    <a:pt x="1332844" y="1627629"/>
                  </a:cubicBezTo>
                  <a:lnTo>
                    <a:pt x="6457" y="95247"/>
                  </a:lnTo>
                  <a:cubicBezTo>
                    <a:pt x="-3109" y="84219"/>
                    <a:pt x="-1905" y="67638"/>
                    <a:pt x="9133" y="58130"/>
                  </a:cubicBezTo>
                  <a:lnTo>
                    <a:pt x="68806" y="6409"/>
                  </a:lnTo>
                  <a:cubicBezTo>
                    <a:pt x="74325" y="1655"/>
                    <a:pt x="81233" y="-417"/>
                    <a:pt x="87947" y="68"/>
                  </a:cubicBezTo>
                  <a:close/>
                </a:path>
              </a:pathLst>
            </a:custGeom>
            <a:solidFill>
              <a:srgbClr val="14B4EB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62" name="Group 66"/>
          <p:cNvGrpSpPr/>
          <p:nvPr/>
        </p:nvGrpSpPr>
        <p:grpSpPr>
          <a:xfrm>
            <a:off x="5639506" y="1363593"/>
            <a:ext cx="1174052" cy="900279"/>
            <a:chOff x="2725083" y="5155477"/>
            <a:chExt cx="1767841" cy="1355605"/>
          </a:xfrm>
        </p:grpSpPr>
        <p:sp>
          <p:nvSpPr>
            <p:cNvPr id="63" name="Shape 75"/>
            <p:cNvSpPr/>
            <p:nvPr/>
          </p:nvSpPr>
          <p:spPr>
            <a:xfrm>
              <a:off x="3379580" y="5508228"/>
              <a:ext cx="822738" cy="1002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" y="21600"/>
                  </a:moveTo>
                  <a:cubicBezTo>
                    <a:pt x="226" y="21589"/>
                    <a:pt x="300" y="21578"/>
                    <a:pt x="374" y="21567"/>
                  </a:cubicBezTo>
                  <a:cubicBezTo>
                    <a:pt x="481" y="21551"/>
                    <a:pt x="588" y="21535"/>
                    <a:pt x="695" y="21519"/>
                  </a:cubicBezTo>
                  <a:cubicBezTo>
                    <a:pt x="7295" y="20529"/>
                    <a:pt x="13895" y="19539"/>
                    <a:pt x="20495" y="18549"/>
                  </a:cubicBezTo>
                  <a:cubicBezTo>
                    <a:pt x="20602" y="18533"/>
                    <a:pt x="20709" y="18517"/>
                    <a:pt x="20816" y="18501"/>
                  </a:cubicBezTo>
                  <a:cubicBezTo>
                    <a:pt x="20870" y="18493"/>
                    <a:pt x="20924" y="18484"/>
                    <a:pt x="20978" y="18476"/>
                  </a:cubicBezTo>
                  <a:cubicBezTo>
                    <a:pt x="20980" y="18411"/>
                    <a:pt x="20982" y="18346"/>
                    <a:pt x="20984" y="18281"/>
                  </a:cubicBezTo>
                  <a:cubicBezTo>
                    <a:pt x="20987" y="18192"/>
                    <a:pt x="20991" y="18102"/>
                    <a:pt x="20993" y="18012"/>
                  </a:cubicBezTo>
                  <a:cubicBezTo>
                    <a:pt x="21193" y="12079"/>
                    <a:pt x="21393" y="6147"/>
                    <a:pt x="21593" y="214"/>
                  </a:cubicBezTo>
                  <a:cubicBezTo>
                    <a:pt x="21595" y="143"/>
                    <a:pt x="21598" y="71"/>
                    <a:pt x="21600" y="0"/>
                  </a:cubicBezTo>
                  <a:cubicBezTo>
                    <a:pt x="21544" y="5"/>
                    <a:pt x="21488" y="11"/>
                    <a:pt x="21432" y="16"/>
                  </a:cubicBezTo>
                  <a:cubicBezTo>
                    <a:pt x="21321" y="27"/>
                    <a:pt x="21210" y="38"/>
                    <a:pt x="21100" y="49"/>
                  </a:cubicBezTo>
                  <a:cubicBezTo>
                    <a:pt x="14254" y="717"/>
                    <a:pt x="7409" y="1384"/>
                    <a:pt x="563" y="2052"/>
                  </a:cubicBezTo>
                  <a:cubicBezTo>
                    <a:pt x="452" y="2063"/>
                    <a:pt x="341" y="2074"/>
                    <a:pt x="229" y="2085"/>
                  </a:cubicBezTo>
                  <a:cubicBezTo>
                    <a:pt x="153" y="2092"/>
                    <a:pt x="77" y="2100"/>
                    <a:pt x="0" y="2107"/>
                  </a:cubicBezTo>
                  <a:cubicBezTo>
                    <a:pt x="1" y="2183"/>
                    <a:pt x="1" y="2258"/>
                    <a:pt x="2" y="2333"/>
                  </a:cubicBezTo>
                  <a:cubicBezTo>
                    <a:pt x="51" y="8592"/>
                    <a:pt x="100" y="14851"/>
                    <a:pt x="149" y="21110"/>
                  </a:cubicBezTo>
                  <a:cubicBezTo>
                    <a:pt x="149" y="21205"/>
                    <a:pt x="150" y="21299"/>
                    <a:pt x="151" y="21394"/>
                  </a:cubicBezTo>
                  <a:cubicBezTo>
                    <a:pt x="151" y="21463"/>
                    <a:pt x="152" y="21531"/>
                    <a:pt x="152" y="21600"/>
                  </a:cubicBezTo>
                  <a:close/>
                </a:path>
              </a:pathLst>
            </a:custGeom>
            <a:gradFill>
              <a:gsLst>
                <a:gs pos="0">
                  <a:srgbClr val="FFAF28"/>
                </a:gs>
                <a:gs pos="100000">
                  <a:srgbClr val="FFAF28">
                    <a:lumMod val="75000"/>
                  </a:srgbClr>
                </a:gs>
              </a:gsLst>
              <a:lin ang="18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4" name="Shape 76"/>
            <p:cNvSpPr/>
            <p:nvPr/>
          </p:nvSpPr>
          <p:spPr>
            <a:xfrm>
              <a:off x="2994154" y="5413690"/>
              <a:ext cx="393882" cy="1097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7" y="16021"/>
                  </a:moveTo>
                  <a:cubicBezTo>
                    <a:pt x="1073" y="16042"/>
                    <a:pt x="1150" y="16062"/>
                    <a:pt x="1226" y="16083"/>
                  </a:cubicBezTo>
                  <a:cubicBezTo>
                    <a:pt x="7789" y="17860"/>
                    <a:pt x="14352" y="19637"/>
                    <a:pt x="20915" y="21414"/>
                  </a:cubicBezTo>
                  <a:cubicBezTo>
                    <a:pt x="21049" y="21451"/>
                    <a:pt x="21183" y="21487"/>
                    <a:pt x="21318" y="21524"/>
                  </a:cubicBezTo>
                  <a:cubicBezTo>
                    <a:pt x="21412" y="21549"/>
                    <a:pt x="21506" y="21574"/>
                    <a:pt x="21600" y="21600"/>
                  </a:cubicBezTo>
                  <a:cubicBezTo>
                    <a:pt x="21599" y="21537"/>
                    <a:pt x="21598" y="21474"/>
                    <a:pt x="21597" y="21411"/>
                  </a:cubicBezTo>
                  <a:cubicBezTo>
                    <a:pt x="21596" y="21350"/>
                    <a:pt x="21595" y="21290"/>
                    <a:pt x="21594" y="21229"/>
                  </a:cubicBezTo>
                  <a:cubicBezTo>
                    <a:pt x="21491" y="15457"/>
                    <a:pt x="21387" y="9685"/>
                    <a:pt x="21284" y="3913"/>
                  </a:cubicBezTo>
                  <a:cubicBezTo>
                    <a:pt x="21283" y="3869"/>
                    <a:pt x="21282" y="3825"/>
                    <a:pt x="21282" y="3781"/>
                  </a:cubicBezTo>
                  <a:cubicBezTo>
                    <a:pt x="21184" y="3764"/>
                    <a:pt x="21087" y="3747"/>
                    <a:pt x="20990" y="3730"/>
                  </a:cubicBezTo>
                  <a:cubicBezTo>
                    <a:pt x="20851" y="3705"/>
                    <a:pt x="20713" y="3680"/>
                    <a:pt x="20574" y="3656"/>
                  </a:cubicBezTo>
                  <a:cubicBezTo>
                    <a:pt x="13795" y="2451"/>
                    <a:pt x="7016" y="1247"/>
                    <a:pt x="236" y="42"/>
                  </a:cubicBezTo>
                  <a:cubicBezTo>
                    <a:pt x="157" y="28"/>
                    <a:pt x="79" y="14"/>
                    <a:pt x="0" y="0"/>
                  </a:cubicBezTo>
                  <a:cubicBezTo>
                    <a:pt x="2" y="39"/>
                    <a:pt x="5" y="79"/>
                    <a:pt x="7" y="118"/>
                  </a:cubicBezTo>
                  <a:cubicBezTo>
                    <a:pt x="330" y="5308"/>
                    <a:pt x="654" y="10497"/>
                    <a:pt x="977" y="15687"/>
                  </a:cubicBezTo>
                  <a:cubicBezTo>
                    <a:pt x="980" y="15742"/>
                    <a:pt x="983" y="15796"/>
                    <a:pt x="987" y="15851"/>
                  </a:cubicBezTo>
                  <a:cubicBezTo>
                    <a:pt x="990" y="15908"/>
                    <a:pt x="994" y="15964"/>
                    <a:pt x="997" y="16021"/>
                  </a:cubicBezTo>
                  <a:close/>
                </a:path>
              </a:pathLst>
            </a:custGeom>
            <a:gradFill>
              <a:gsLst>
                <a:gs pos="100000">
                  <a:srgbClr val="FFAF28">
                    <a:lumMod val="50000"/>
                  </a:srgbClr>
                </a:gs>
                <a:gs pos="0">
                  <a:srgbClr val="FFAF28">
                    <a:lumMod val="75000"/>
                  </a:srgbClr>
                </a:gs>
              </a:gsLst>
              <a:lin ang="18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5" name="Shape 77"/>
            <p:cNvSpPr/>
            <p:nvPr/>
          </p:nvSpPr>
          <p:spPr>
            <a:xfrm>
              <a:off x="2994154" y="5337282"/>
              <a:ext cx="1213651" cy="322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645"/>
                  </a:moveTo>
                  <a:lnTo>
                    <a:pt x="10576" y="21600"/>
                  </a:lnTo>
                  <a:lnTo>
                    <a:pt x="6904" y="18039"/>
                  </a:lnTo>
                  <a:lnTo>
                    <a:pt x="0" y="5587"/>
                  </a:lnTo>
                  <a:lnTo>
                    <a:pt x="41" y="3726"/>
                  </a:lnTo>
                  <a:lnTo>
                    <a:pt x="13447" y="0"/>
                  </a:lnTo>
                  <a:lnTo>
                    <a:pt x="20495" y="3947"/>
                  </a:lnTo>
                  <a:cubicBezTo>
                    <a:pt x="20495" y="3947"/>
                    <a:pt x="21600" y="11645"/>
                    <a:pt x="21600" y="11645"/>
                  </a:cubicBezTo>
                  <a:close/>
                </a:path>
              </a:pathLst>
            </a:custGeom>
            <a:gradFill>
              <a:gsLst>
                <a:gs pos="0">
                  <a:srgbClr val="010101"/>
                </a:gs>
                <a:gs pos="63000">
                  <a:srgbClr val="FFAF28">
                    <a:lumMod val="50000"/>
                  </a:srgbClr>
                </a:gs>
              </a:gsLst>
              <a:lin ang="15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6" name="Shape 78"/>
            <p:cNvSpPr/>
            <p:nvPr/>
          </p:nvSpPr>
          <p:spPr>
            <a:xfrm>
              <a:off x="3379580" y="5602767"/>
              <a:ext cx="816400" cy="358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750" y="21600"/>
                  </a:lnTo>
                  <a:lnTo>
                    <a:pt x="21164" y="12829"/>
                  </a:lnTo>
                  <a:lnTo>
                    <a:pt x="21600" y="5783"/>
                  </a:lnTo>
                  <a:lnTo>
                    <a:pt x="8338" y="10745"/>
                  </a:lnTo>
                  <a:cubicBezTo>
                    <a:pt x="8338" y="1074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7" name="Shape 79"/>
            <p:cNvSpPr/>
            <p:nvPr/>
          </p:nvSpPr>
          <p:spPr>
            <a:xfrm>
              <a:off x="2994154" y="5537317"/>
              <a:ext cx="385676" cy="400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581"/>
                  </a:moveTo>
                  <a:lnTo>
                    <a:pt x="14314" y="21600"/>
                  </a:lnTo>
                  <a:lnTo>
                    <a:pt x="92" y="11733"/>
                  </a:lnTo>
                  <a:lnTo>
                    <a:pt x="0" y="0"/>
                  </a:lnTo>
                  <a:cubicBezTo>
                    <a:pt x="0" y="0"/>
                    <a:pt x="21600" y="3581"/>
                    <a:pt x="21600" y="3581"/>
                  </a:cubicBezTo>
                  <a:close/>
                </a:path>
              </a:pathLst>
            </a:custGeom>
            <a:solidFill>
              <a:srgbClr val="010101">
                <a:alpha val="12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8" name="Shape 80"/>
            <p:cNvSpPr/>
            <p:nvPr/>
          </p:nvSpPr>
          <p:spPr>
            <a:xfrm>
              <a:off x="2754172" y="5155477"/>
              <a:ext cx="994622" cy="259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89" y="21600"/>
                  </a:moveTo>
                  <a:cubicBezTo>
                    <a:pt x="5221" y="21587"/>
                    <a:pt x="5254" y="21574"/>
                    <a:pt x="5287" y="21562"/>
                  </a:cubicBezTo>
                  <a:cubicBezTo>
                    <a:pt x="5347" y="21538"/>
                    <a:pt x="5408" y="21514"/>
                    <a:pt x="5468" y="21490"/>
                  </a:cubicBezTo>
                  <a:cubicBezTo>
                    <a:pt x="5639" y="21423"/>
                    <a:pt x="5810" y="21356"/>
                    <a:pt x="5981" y="21288"/>
                  </a:cubicBezTo>
                  <a:cubicBezTo>
                    <a:pt x="7411" y="20726"/>
                    <a:pt x="8841" y="20163"/>
                    <a:pt x="10271" y="19600"/>
                  </a:cubicBezTo>
                  <a:cubicBezTo>
                    <a:pt x="12140" y="18864"/>
                    <a:pt x="14009" y="18128"/>
                    <a:pt x="15878" y="17393"/>
                  </a:cubicBezTo>
                  <a:cubicBezTo>
                    <a:pt x="17734" y="16663"/>
                    <a:pt x="19590" y="15931"/>
                    <a:pt x="21446" y="15202"/>
                  </a:cubicBezTo>
                  <a:cubicBezTo>
                    <a:pt x="21497" y="15181"/>
                    <a:pt x="21548" y="15161"/>
                    <a:pt x="21600" y="15141"/>
                  </a:cubicBezTo>
                  <a:cubicBezTo>
                    <a:pt x="21520" y="14867"/>
                    <a:pt x="21441" y="14594"/>
                    <a:pt x="21360" y="14320"/>
                  </a:cubicBezTo>
                  <a:cubicBezTo>
                    <a:pt x="20936" y="12865"/>
                    <a:pt x="20512" y="11410"/>
                    <a:pt x="20088" y="9955"/>
                  </a:cubicBezTo>
                  <a:cubicBezTo>
                    <a:pt x="19212" y="6952"/>
                    <a:pt x="18336" y="3949"/>
                    <a:pt x="17460" y="947"/>
                  </a:cubicBezTo>
                  <a:cubicBezTo>
                    <a:pt x="17427" y="833"/>
                    <a:pt x="17394" y="718"/>
                    <a:pt x="17360" y="603"/>
                  </a:cubicBezTo>
                  <a:cubicBezTo>
                    <a:pt x="17350" y="570"/>
                    <a:pt x="17341" y="536"/>
                    <a:pt x="17331" y="503"/>
                  </a:cubicBezTo>
                  <a:cubicBezTo>
                    <a:pt x="17314" y="445"/>
                    <a:pt x="17297" y="387"/>
                    <a:pt x="17280" y="330"/>
                  </a:cubicBezTo>
                  <a:cubicBezTo>
                    <a:pt x="17273" y="305"/>
                    <a:pt x="17266" y="281"/>
                    <a:pt x="17259" y="257"/>
                  </a:cubicBezTo>
                  <a:cubicBezTo>
                    <a:pt x="17234" y="171"/>
                    <a:pt x="17209" y="85"/>
                    <a:pt x="17184" y="0"/>
                  </a:cubicBezTo>
                  <a:cubicBezTo>
                    <a:pt x="17130" y="14"/>
                    <a:pt x="17077" y="27"/>
                    <a:pt x="17023" y="40"/>
                  </a:cubicBezTo>
                  <a:cubicBezTo>
                    <a:pt x="15150" y="503"/>
                    <a:pt x="13277" y="967"/>
                    <a:pt x="11404" y="1430"/>
                  </a:cubicBezTo>
                  <a:cubicBezTo>
                    <a:pt x="9529" y="1894"/>
                    <a:pt x="7654" y="2358"/>
                    <a:pt x="5779" y="2821"/>
                  </a:cubicBezTo>
                  <a:cubicBezTo>
                    <a:pt x="4130" y="3229"/>
                    <a:pt x="2480" y="3637"/>
                    <a:pt x="830" y="4045"/>
                  </a:cubicBezTo>
                  <a:cubicBezTo>
                    <a:pt x="651" y="4089"/>
                    <a:pt x="472" y="4133"/>
                    <a:pt x="292" y="4178"/>
                  </a:cubicBezTo>
                  <a:cubicBezTo>
                    <a:pt x="229" y="4194"/>
                    <a:pt x="166" y="4210"/>
                    <a:pt x="103" y="4225"/>
                  </a:cubicBezTo>
                  <a:cubicBezTo>
                    <a:pt x="69" y="4234"/>
                    <a:pt x="34" y="4242"/>
                    <a:pt x="0" y="4251"/>
                  </a:cubicBezTo>
                  <a:cubicBezTo>
                    <a:pt x="38" y="4376"/>
                    <a:pt x="75" y="4502"/>
                    <a:pt x="113" y="4628"/>
                  </a:cubicBezTo>
                  <a:cubicBezTo>
                    <a:pt x="144" y="4733"/>
                    <a:pt x="176" y="4838"/>
                    <a:pt x="207" y="4942"/>
                  </a:cubicBezTo>
                  <a:cubicBezTo>
                    <a:pt x="1611" y="9647"/>
                    <a:pt x="3017" y="14341"/>
                    <a:pt x="4423" y="19039"/>
                  </a:cubicBezTo>
                  <a:cubicBezTo>
                    <a:pt x="4584" y="19579"/>
                    <a:pt x="4746" y="20119"/>
                    <a:pt x="4907" y="20659"/>
                  </a:cubicBezTo>
                  <a:cubicBezTo>
                    <a:pt x="5001" y="20973"/>
                    <a:pt x="5095" y="21287"/>
                    <a:pt x="5189" y="21600"/>
                  </a:cubicBezTo>
                  <a:close/>
                </a:path>
              </a:pathLst>
            </a:custGeom>
            <a:gradFill>
              <a:gsLst>
                <a:gs pos="93000">
                  <a:srgbClr val="FFAF28">
                    <a:lumMod val="75000"/>
                  </a:srgbClr>
                </a:gs>
                <a:gs pos="0">
                  <a:srgbClr val="FFAF28"/>
                </a:gs>
              </a:gsLst>
              <a:lin ang="18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9" name="Shape 81"/>
            <p:cNvSpPr/>
            <p:nvPr/>
          </p:nvSpPr>
          <p:spPr>
            <a:xfrm>
              <a:off x="3750461" y="5333696"/>
              <a:ext cx="455100" cy="225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6424"/>
                  </a:moveTo>
                  <a:lnTo>
                    <a:pt x="0" y="0"/>
                  </a:lnTo>
                  <a:lnTo>
                    <a:pt x="0" y="21600"/>
                  </a:lnTo>
                  <a:cubicBezTo>
                    <a:pt x="0" y="21600"/>
                    <a:pt x="21600" y="16424"/>
                    <a:pt x="21600" y="16424"/>
                  </a:cubicBezTo>
                  <a:close/>
                </a:path>
              </a:pathLst>
            </a:custGeom>
            <a:solidFill>
              <a:srgbClr val="010101">
                <a:alpha val="3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0" name="Shape 82"/>
            <p:cNvSpPr/>
            <p:nvPr/>
          </p:nvSpPr>
          <p:spPr>
            <a:xfrm>
              <a:off x="3750461" y="5155477"/>
              <a:ext cx="671820" cy="349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4" y="12310"/>
                  </a:moveTo>
                  <a:cubicBezTo>
                    <a:pt x="1877" y="12349"/>
                    <a:pt x="1931" y="12388"/>
                    <a:pt x="1984" y="12426"/>
                  </a:cubicBezTo>
                  <a:cubicBezTo>
                    <a:pt x="2030" y="12460"/>
                    <a:pt x="2076" y="12493"/>
                    <a:pt x="2121" y="12526"/>
                  </a:cubicBezTo>
                  <a:cubicBezTo>
                    <a:pt x="6126" y="15431"/>
                    <a:pt x="10131" y="18336"/>
                    <a:pt x="14136" y="21241"/>
                  </a:cubicBezTo>
                  <a:cubicBezTo>
                    <a:pt x="14225" y="21305"/>
                    <a:pt x="14314" y="21369"/>
                    <a:pt x="14402" y="21433"/>
                  </a:cubicBezTo>
                  <a:cubicBezTo>
                    <a:pt x="14479" y="21489"/>
                    <a:pt x="14555" y="21544"/>
                    <a:pt x="14632" y="21600"/>
                  </a:cubicBezTo>
                  <a:cubicBezTo>
                    <a:pt x="14675" y="21526"/>
                    <a:pt x="14718" y="21453"/>
                    <a:pt x="14761" y="21379"/>
                  </a:cubicBezTo>
                  <a:cubicBezTo>
                    <a:pt x="14818" y="21280"/>
                    <a:pt x="14876" y="21181"/>
                    <a:pt x="14933" y="21082"/>
                  </a:cubicBezTo>
                  <a:cubicBezTo>
                    <a:pt x="15403" y="20273"/>
                    <a:pt x="15873" y="19464"/>
                    <a:pt x="16342" y="18655"/>
                  </a:cubicBezTo>
                  <a:cubicBezTo>
                    <a:pt x="17725" y="16274"/>
                    <a:pt x="19108" y="13893"/>
                    <a:pt x="20491" y="11512"/>
                  </a:cubicBezTo>
                  <a:cubicBezTo>
                    <a:pt x="20775" y="11022"/>
                    <a:pt x="21060" y="10531"/>
                    <a:pt x="21345" y="10041"/>
                  </a:cubicBezTo>
                  <a:cubicBezTo>
                    <a:pt x="21430" y="9894"/>
                    <a:pt x="21515" y="9748"/>
                    <a:pt x="21600" y="9602"/>
                  </a:cubicBezTo>
                  <a:cubicBezTo>
                    <a:pt x="21527" y="9556"/>
                    <a:pt x="21454" y="9510"/>
                    <a:pt x="21382" y="9464"/>
                  </a:cubicBezTo>
                  <a:cubicBezTo>
                    <a:pt x="21061" y="9261"/>
                    <a:pt x="20740" y="9059"/>
                    <a:pt x="20419" y="8856"/>
                  </a:cubicBezTo>
                  <a:cubicBezTo>
                    <a:pt x="20372" y="8827"/>
                    <a:pt x="20325" y="8797"/>
                    <a:pt x="20278" y="8768"/>
                  </a:cubicBezTo>
                  <a:cubicBezTo>
                    <a:pt x="20226" y="8735"/>
                    <a:pt x="20174" y="8702"/>
                    <a:pt x="20122" y="8669"/>
                  </a:cubicBezTo>
                  <a:cubicBezTo>
                    <a:pt x="20040" y="8618"/>
                    <a:pt x="19958" y="8566"/>
                    <a:pt x="19875" y="8514"/>
                  </a:cubicBezTo>
                  <a:cubicBezTo>
                    <a:pt x="19780" y="8454"/>
                    <a:pt x="19685" y="8394"/>
                    <a:pt x="19590" y="8334"/>
                  </a:cubicBezTo>
                  <a:cubicBezTo>
                    <a:pt x="15294" y="5623"/>
                    <a:pt x="10997" y="2913"/>
                    <a:pt x="6700" y="202"/>
                  </a:cubicBezTo>
                  <a:cubicBezTo>
                    <a:pt x="6651" y="171"/>
                    <a:pt x="6602" y="140"/>
                    <a:pt x="6553" y="109"/>
                  </a:cubicBezTo>
                  <a:cubicBezTo>
                    <a:pt x="6496" y="73"/>
                    <a:pt x="6438" y="36"/>
                    <a:pt x="6381" y="0"/>
                  </a:cubicBezTo>
                  <a:cubicBezTo>
                    <a:pt x="6342" y="67"/>
                    <a:pt x="6302" y="135"/>
                    <a:pt x="6263" y="203"/>
                  </a:cubicBezTo>
                  <a:cubicBezTo>
                    <a:pt x="6228" y="263"/>
                    <a:pt x="6192" y="325"/>
                    <a:pt x="6157" y="386"/>
                  </a:cubicBezTo>
                  <a:cubicBezTo>
                    <a:pt x="5914" y="803"/>
                    <a:pt x="5672" y="1221"/>
                    <a:pt x="5429" y="1639"/>
                  </a:cubicBezTo>
                  <a:cubicBezTo>
                    <a:pt x="5292" y="1874"/>
                    <a:pt x="5155" y="2110"/>
                    <a:pt x="5018" y="2346"/>
                  </a:cubicBezTo>
                  <a:cubicBezTo>
                    <a:pt x="4744" y="2819"/>
                    <a:pt x="4470" y="3291"/>
                    <a:pt x="4195" y="3764"/>
                  </a:cubicBezTo>
                  <a:cubicBezTo>
                    <a:pt x="2862" y="6059"/>
                    <a:pt x="1529" y="8354"/>
                    <a:pt x="197" y="10649"/>
                  </a:cubicBezTo>
                  <a:cubicBezTo>
                    <a:pt x="131" y="10762"/>
                    <a:pt x="66" y="10875"/>
                    <a:pt x="0" y="10987"/>
                  </a:cubicBezTo>
                  <a:cubicBezTo>
                    <a:pt x="486" y="11340"/>
                    <a:pt x="973" y="11693"/>
                    <a:pt x="1459" y="12046"/>
                  </a:cubicBezTo>
                  <a:cubicBezTo>
                    <a:pt x="1529" y="12096"/>
                    <a:pt x="1599" y="12147"/>
                    <a:pt x="1668" y="12197"/>
                  </a:cubicBezTo>
                  <a:cubicBezTo>
                    <a:pt x="1720" y="12235"/>
                    <a:pt x="1772" y="12273"/>
                    <a:pt x="1824" y="12310"/>
                  </a:cubicBezTo>
                  <a:close/>
                </a:path>
              </a:pathLst>
            </a:custGeom>
            <a:gradFill>
              <a:gsLst>
                <a:gs pos="58000">
                  <a:srgbClr val="FFAF28">
                    <a:lumMod val="50000"/>
                  </a:srgbClr>
                </a:gs>
                <a:gs pos="0">
                  <a:srgbClr val="FFAF28">
                    <a:lumMod val="75000"/>
                  </a:srgbClr>
                </a:gs>
              </a:gsLst>
              <a:lin ang="18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1" name="Shape 83"/>
            <p:cNvSpPr/>
            <p:nvPr/>
          </p:nvSpPr>
          <p:spPr>
            <a:xfrm>
              <a:off x="3379580" y="5508228"/>
              <a:ext cx="1113344" cy="371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42" y="21600"/>
                  </a:moveTo>
                  <a:cubicBezTo>
                    <a:pt x="5909" y="21563"/>
                    <a:pt x="5976" y="21526"/>
                    <a:pt x="6043" y="21490"/>
                  </a:cubicBezTo>
                  <a:cubicBezTo>
                    <a:pt x="11119" y="18702"/>
                    <a:pt x="16194" y="15914"/>
                    <a:pt x="21270" y="13126"/>
                  </a:cubicBezTo>
                  <a:cubicBezTo>
                    <a:pt x="21353" y="13080"/>
                    <a:pt x="21436" y="13034"/>
                    <a:pt x="21520" y="12988"/>
                  </a:cubicBezTo>
                  <a:cubicBezTo>
                    <a:pt x="21546" y="12973"/>
                    <a:pt x="21573" y="12959"/>
                    <a:pt x="21600" y="12944"/>
                  </a:cubicBezTo>
                  <a:cubicBezTo>
                    <a:pt x="21553" y="12837"/>
                    <a:pt x="21507" y="12730"/>
                    <a:pt x="21461" y="12624"/>
                  </a:cubicBezTo>
                  <a:cubicBezTo>
                    <a:pt x="19694" y="8567"/>
                    <a:pt x="17927" y="4511"/>
                    <a:pt x="16160" y="454"/>
                  </a:cubicBezTo>
                  <a:cubicBezTo>
                    <a:pt x="16113" y="347"/>
                    <a:pt x="16067" y="240"/>
                    <a:pt x="16020" y="132"/>
                  </a:cubicBezTo>
                  <a:cubicBezTo>
                    <a:pt x="16000" y="88"/>
                    <a:pt x="15981" y="44"/>
                    <a:pt x="15962" y="0"/>
                  </a:cubicBezTo>
                  <a:cubicBezTo>
                    <a:pt x="15935" y="10"/>
                    <a:pt x="15908" y="19"/>
                    <a:pt x="15880" y="29"/>
                  </a:cubicBezTo>
                  <a:cubicBezTo>
                    <a:pt x="15796" y="59"/>
                    <a:pt x="15712" y="89"/>
                    <a:pt x="15627" y="119"/>
                  </a:cubicBezTo>
                  <a:cubicBezTo>
                    <a:pt x="10486" y="1952"/>
                    <a:pt x="5345" y="3784"/>
                    <a:pt x="204" y="5616"/>
                  </a:cubicBezTo>
                  <a:cubicBezTo>
                    <a:pt x="136" y="5641"/>
                    <a:pt x="68" y="5665"/>
                    <a:pt x="0" y="5689"/>
                  </a:cubicBezTo>
                  <a:cubicBezTo>
                    <a:pt x="20" y="5743"/>
                    <a:pt x="40" y="5797"/>
                    <a:pt x="60" y="5852"/>
                  </a:cubicBezTo>
                  <a:cubicBezTo>
                    <a:pt x="108" y="5984"/>
                    <a:pt x="157" y="6116"/>
                    <a:pt x="205" y="6248"/>
                  </a:cubicBezTo>
                  <a:cubicBezTo>
                    <a:pt x="2036" y="11234"/>
                    <a:pt x="3867" y="16220"/>
                    <a:pt x="5697" y="21206"/>
                  </a:cubicBezTo>
                  <a:cubicBezTo>
                    <a:pt x="5745" y="21337"/>
                    <a:pt x="5794" y="21469"/>
                    <a:pt x="5842" y="21600"/>
                  </a:cubicBezTo>
                  <a:close/>
                </a:path>
              </a:pathLst>
            </a:custGeom>
            <a:gradFill>
              <a:gsLst>
                <a:gs pos="0">
                  <a:srgbClr val="FFAF28">
                    <a:lumMod val="40000"/>
                    <a:lumOff val="60000"/>
                  </a:srgbClr>
                </a:gs>
                <a:gs pos="100000">
                  <a:srgbClr val="FFAF28"/>
                </a:gs>
              </a:gsLst>
              <a:lin ang="168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2" name="Shape 84"/>
            <p:cNvSpPr/>
            <p:nvPr/>
          </p:nvSpPr>
          <p:spPr>
            <a:xfrm>
              <a:off x="2725083" y="5413690"/>
              <a:ext cx="654777" cy="415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01" y="11816"/>
                  </a:moveTo>
                  <a:cubicBezTo>
                    <a:pt x="4532" y="11851"/>
                    <a:pt x="4562" y="11885"/>
                    <a:pt x="4592" y="11920"/>
                  </a:cubicBezTo>
                  <a:cubicBezTo>
                    <a:pt x="5842" y="13354"/>
                    <a:pt x="7092" y="14788"/>
                    <a:pt x="8343" y="16222"/>
                  </a:cubicBezTo>
                  <a:cubicBezTo>
                    <a:pt x="9838" y="17937"/>
                    <a:pt x="11334" y="19652"/>
                    <a:pt x="12829" y="21367"/>
                  </a:cubicBezTo>
                  <a:cubicBezTo>
                    <a:pt x="12897" y="21444"/>
                    <a:pt x="12965" y="21522"/>
                    <a:pt x="13032" y="21600"/>
                  </a:cubicBezTo>
                  <a:cubicBezTo>
                    <a:pt x="13091" y="21521"/>
                    <a:pt x="13149" y="21441"/>
                    <a:pt x="13208" y="21362"/>
                  </a:cubicBezTo>
                  <a:cubicBezTo>
                    <a:pt x="13306" y="21229"/>
                    <a:pt x="13404" y="21097"/>
                    <a:pt x="13502" y="20964"/>
                  </a:cubicBezTo>
                  <a:cubicBezTo>
                    <a:pt x="16148" y="17381"/>
                    <a:pt x="18793" y="13797"/>
                    <a:pt x="21438" y="10214"/>
                  </a:cubicBezTo>
                  <a:cubicBezTo>
                    <a:pt x="21492" y="10141"/>
                    <a:pt x="21546" y="10068"/>
                    <a:pt x="21600" y="9994"/>
                  </a:cubicBezTo>
                  <a:cubicBezTo>
                    <a:pt x="21332" y="9786"/>
                    <a:pt x="21065" y="9577"/>
                    <a:pt x="20797" y="9368"/>
                  </a:cubicBezTo>
                  <a:cubicBezTo>
                    <a:pt x="20420" y="9073"/>
                    <a:pt x="20043" y="8779"/>
                    <a:pt x="19665" y="8484"/>
                  </a:cubicBezTo>
                  <a:cubicBezTo>
                    <a:pt x="19471" y="8332"/>
                    <a:pt x="19276" y="8180"/>
                    <a:pt x="19082" y="8028"/>
                  </a:cubicBezTo>
                  <a:cubicBezTo>
                    <a:pt x="18930" y="7910"/>
                    <a:pt x="18779" y="7792"/>
                    <a:pt x="18628" y="7674"/>
                  </a:cubicBezTo>
                  <a:cubicBezTo>
                    <a:pt x="15351" y="5116"/>
                    <a:pt x="12075" y="2558"/>
                    <a:pt x="8798" y="0"/>
                  </a:cubicBezTo>
                  <a:cubicBezTo>
                    <a:pt x="8739" y="45"/>
                    <a:pt x="8679" y="90"/>
                    <a:pt x="8620" y="135"/>
                  </a:cubicBezTo>
                  <a:cubicBezTo>
                    <a:pt x="5814" y="2257"/>
                    <a:pt x="3008" y="4378"/>
                    <a:pt x="203" y="6500"/>
                  </a:cubicBezTo>
                  <a:cubicBezTo>
                    <a:pt x="135" y="6552"/>
                    <a:pt x="68" y="6603"/>
                    <a:pt x="0" y="6654"/>
                  </a:cubicBezTo>
                  <a:cubicBezTo>
                    <a:pt x="69" y="6733"/>
                    <a:pt x="139" y="6813"/>
                    <a:pt x="208" y="6892"/>
                  </a:cubicBezTo>
                  <a:cubicBezTo>
                    <a:pt x="342" y="7046"/>
                    <a:pt x="477" y="7200"/>
                    <a:pt x="611" y="7354"/>
                  </a:cubicBezTo>
                  <a:cubicBezTo>
                    <a:pt x="729" y="7490"/>
                    <a:pt x="847" y="7625"/>
                    <a:pt x="965" y="7761"/>
                  </a:cubicBezTo>
                  <a:cubicBezTo>
                    <a:pt x="2078" y="9037"/>
                    <a:pt x="3191" y="10313"/>
                    <a:pt x="4304" y="11589"/>
                  </a:cubicBezTo>
                  <a:cubicBezTo>
                    <a:pt x="4345" y="11637"/>
                    <a:pt x="4386" y="11684"/>
                    <a:pt x="4428" y="11731"/>
                  </a:cubicBezTo>
                  <a:cubicBezTo>
                    <a:pt x="4452" y="11760"/>
                    <a:pt x="4477" y="11788"/>
                    <a:pt x="4501" y="11816"/>
                  </a:cubicBezTo>
                  <a:close/>
                </a:path>
              </a:pathLst>
            </a:custGeom>
            <a:gradFill>
              <a:gsLst>
                <a:gs pos="0">
                  <a:srgbClr val="FFAF28">
                    <a:lumMod val="60000"/>
                    <a:lumOff val="40000"/>
                  </a:srgbClr>
                </a:gs>
                <a:gs pos="100000">
                  <a:srgbClr val="FFAF28">
                    <a:lumMod val="75000"/>
                  </a:srgbClr>
                </a:gs>
              </a:gsLst>
              <a:lin ang="17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73" name="Group 100"/>
          <p:cNvGrpSpPr/>
          <p:nvPr/>
        </p:nvGrpSpPr>
        <p:grpSpPr>
          <a:xfrm rot="1330460">
            <a:off x="3935878" y="1205931"/>
            <a:ext cx="1109681" cy="1050650"/>
            <a:chOff x="5638799" y="3886199"/>
            <a:chExt cx="8018625" cy="7592060"/>
          </a:xfrm>
        </p:grpSpPr>
        <p:sp>
          <p:nvSpPr>
            <p:cNvPr id="74" name="Shape 6"/>
            <p:cNvSpPr/>
            <p:nvPr/>
          </p:nvSpPr>
          <p:spPr>
            <a:xfrm>
              <a:off x="5638799" y="5778499"/>
              <a:ext cx="8005472" cy="56997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01" h="19282" extrusionOk="0">
                  <a:moveTo>
                    <a:pt x="3075" y="18508"/>
                  </a:moveTo>
                  <a:cubicBezTo>
                    <a:pt x="5241" y="19322"/>
                    <a:pt x="7894" y="19535"/>
                    <a:pt x="8669" y="18952"/>
                  </a:cubicBezTo>
                  <a:cubicBezTo>
                    <a:pt x="9575" y="18271"/>
                    <a:pt x="16495" y="12056"/>
                    <a:pt x="19412" y="6943"/>
                  </a:cubicBezTo>
                  <a:cubicBezTo>
                    <a:pt x="19432" y="6908"/>
                    <a:pt x="19451" y="6873"/>
                    <a:pt x="19471" y="6838"/>
                  </a:cubicBezTo>
                  <a:cubicBezTo>
                    <a:pt x="20834" y="4410"/>
                    <a:pt x="21273" y="2243"/>
                    <a:pt x="19706" y="1054"/>
                  </a:cubicBezTo>
                  <a:cubicBezTo>
                    <a:pt x="15396" y="-2065"/>
                    <a:pt x="9523" y="2382"/>
                    <a:pt x="5887" y="6058"/>
                  </a:cubicBezTo>
                  <a:cubicBezTo>
                    <a:pt x="4411" y="7550"/>
                    <a:pt x="3304" y="8915"/>
                    <a:pt x="2820" y="9595"/>
                  </a:cubicBezTo>
                  <a:cubicBezTo>
                    <a:pt x="2820" y="9595"/>
                    <a:pt x="-327" y="14952"/>
                    <a:pt x="28" y="15832"/>
                  </a:cubicBezTo>
                  <a:cubicBezTo>
                    <a:pt x="161" y="16955"/>
                    <a:pt x="1399" y="17848"/>
                    <a:pt x="2910" y="18444"/>
                  </a:cubicBezTo>
                  <a:cubicBezTo>
                    <a:pt x="2964" y="18466"/>
                    <a:pt x="3020" y="18487"/>
                    <a:pt x="3075" y="18508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5" name="Shape 7"/>
            <p:cNvSpPr/>
            <p:nvPr/>
          </p:nvSpPr>
          <p:spPr>
            <a:xfrm>
              <a:off x="5651500" y="5854700"/>
              <a:ext cx="8005924" cy="5513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5" h="20388" extrusionOk="0">
                  <a:moveTo>
                    <a:pt x="2972" y="19617"/>
                  </a:moveTo>
                  <a:cubicBezTo>
                    <a:pt x="4423" y="20173"/>
                    <a:pt x="6115" y="20443"/>
                    <a:pt x="7329" y="20379"/>
                  </a:cubicBezTo>
                  <a:cubicBezTo>
                    <a:pt x="7955" y="20346"/>
                    <a:pt x="8455" y="20225"/>
                    <a:pt x="8728" y="20008"/>
                  </a:cubicBezTo>
                  <a:cubicBezTo>
                    <a:pt x="9038" y="19762"/>
                    <a:pt x="10042" y="18848"/>
                    <a:pt x="11353" y="17536"/>
                  </a:cubicBezTo>
                  <a:cubicBezTo>
                    <a:pt x="13982" y="14904"/>
                    <a:pt x="17845" y="10676"/>
                    <a:pt x="19813" y="7043"/>
                  </a:cubicBezTo>
                  <a:cubicBezTo>
                    <a:pt x="19871" y="6935"/>
                    <a:pt x="19927" y="6829"/>
                    <a:pt x="19982" y="6722"/>
                  </a:cubicBezTo>
                  <a:cubicBezTo>
                    <a:pt x="20052" y="6587"/>
                    <a:pt x="20119" y="6453"/>
                    <a:pt x="20182" y="6320"/>
                  </a:cubicBezTo>
                  <a:cubicBezTo>
                    <a:pt x="20438" y="5786"/>
                    <a:pt x="20647" y="5270"/>
                    <a:pt x="20796" y="4777"/>
                  </a:cubicBezTo>
                  <a:cubicBezTo>
                    <a:pt x="21277" y="3198"/>
                    <a:pt x="21157" y="1869"/>
                    <a:pt x="20082" y="1039"/>
                  </a:cubicBezTo>
                  <a:cubicBezTo>
                    <a:pt x="17097" y="-1157"/>
                    <a:pt x="13318" y="442"/>
                    <a:pt x="10042" y="2934"/>
                  </a:cubicBezTo>
                  <a:cubicBezTo>
                    <a:pt x="7923" y="4545"/>
                    <a:pt x="6013" y="6531"/>
                    <a:pt x="4665" y="8105"/>
                  </a:cubicBezTo>
                  <a:cubicBezTo>
                    <a:pt x="3854" y="9051"/>
                    <a:pt x="3246" y="9849"/>
                    <a:pt x="2917" y="10326"/>
                  </a:cubicBezTo>
                  <a:cubicBezTo>
                    <a:pt x="2917" y="10326"/>
                    <a:pt x="-323" y="16000"/>
                    <a:pt x="26" y="16915"/>
                  </a:cubicBezTo>
                  <a:cubicBezTo>
                    <a:pt x="53" y="17173"/>
                    <a:pt x="134" y="17419"/>
                    <a:pt x="261" y="17651"/>
                  </a:cubicBezTo>
                  <a:cubicBezTo>
                    <a:pt x="576" y="18230"/>
                    <a:pt x="1172" y="18726"/>
                    <a:pt x="1911" y="19131"/>
                  </a:cubicBezTo>
                  <a:cubicBezTo>
                    <a:pt x="2095" y="19232"/>
                    <a:pt x="2289" y="19327"/>
                    <a:pt x="2489" y="19417"/>
                  </a:cubicBezTo>
                  <a:cubicBezTo>
                    <a:pt x="2646" y="19487"/>
                    <a:pt x="2807" y="19554"/>
                    <a:pt x="2972" y="19617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rgbClr val="FFAF28">
                    <a:lumMod val="75000"/>
                  </a:srgbClr>
                </a:gs>
                <a:gs pos="31000">
                  <a:srgbClr val="FFAF28"/>
                </a:gs>
              </a:gsLst>
              <a:lin ang="1800000" scaled="0"/>
              <a:tileRect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6" name="Shape 8"/>
            <p:cNvSpPr/>
            <p:nvPr/>
          </p:nvSpPr>
          <p:spPr>
            <a:xfrm>
              <a:off x="6324599" y="3886199"/>
              <a:ext cx="7224488" cy="6143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0" h="20610" extrusionOk="0">
                  <a:moveTo>
                    <a:pt x="1359" y="18992"/>
                  </a:moveTo>
                  <a:cubicBezTo>
                    <a:pt x="1359" y="18992"/>
                    <a:pt x="2879" y="21503"/>
                    <a:pt x="7683" y="20270"/>
                  </a:cubicBezTo>
                  <a:cubicBezTo>
                    <a:pt x="8734" y="20000"/>
                    <a:pt x="9942" y="19551"/>
                    <a:pt x="11326" y="18857"/>
                  </a:cubicBezTo>
                  <a:cubicBezTo>
                    <a:pt x="14627" y="17203"/>
                    <a:pt x="16980" y="15150"/>
                    <a:pt x="18591" y="13343"/>
                  </a:cubicBezTo>
                  <a:cubicBezTo>
                    <a:pt x="20741" y="10932"/>
                    <a:pt x="21570" y="8960"/>
                    <a:pt x="21570" y="8960"/>
                  </a:cubicBezTo>
                  <a:cubicBezTo>
                    <a:pt x="21570" y="8960"/>
                    <a:pt x="20157" y="5903"/>
                    <a:pt x="17614" y="3361"/>
                  </a:cubicBezTo>
                  <a:cubicBezTo>
                    <a:pt x="16742" y="2489"/>
                    <a:pt x="15737" y="1678"/>
                    <a:pt x="14612" y="1071"/>
                  </a:cubicBezTo>
                  <a:cubicBezTo>
                    <a:pt x="13252" y="338"/>
                    <a:pt x="11716" y="-97"/>
                    <a:pt x="10024" y="19"/>
                  </a:cubicBezTo>
                  <a:cubicBezTo>
                    <a:pt x="8727" y="108"/>
                    <a:pt x="7338" y="519"/>
                    <a:pt x="5867" y="1369"/>
                  </a:cubicBezTo>
                  <a:cubicBezTo>
                    <a:pt x="5120" y="1799"/>
                    <a:pt x="4463" y="2269"/>
                    <a:pt x="3884" y="2769"/>
                  </a:cubicBezTo>
                  <a:cubicBezTo>
                    <a:pt x="2223" y="4207"/>
                    <a:pt x="1217" y="5896"/>
                    <a:pt x="646" y="7632"/>
                  </a:cubicBezTo>
                  <a:cubicBezTo>
                    <a:pt x="189" y="9024"/>
                    <a:pt x="11" y="10445"/>
                    <a:pt x="1" y="11791"/>
                  </a:cubicBezTo>
                  <a:cubicBezTo>
                    <a:pt x="-30" y="15715"/>
                    <a:pt x="1359" y="18992"/>
                    <a:pt x="1359" y="18992"/>
                  </a:cubicBezTo>
                  <a:close/>
                </a:path>
              </a:pathLst>
            </a:custGeom>
            <a:gradFill flip="none" rotWithShape="1">
              <a:gsLst>
                <a:gs pos="42000">
                  <a:srgbClr val="FFAF28"/>
                </a:gs>
                <a:gs pos="67000">
                  <a:srgbClr val="FFAF28">
                    <a:lumMod val="60000"/>
                    <a:lumOff val="4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7" name="Shape 9"/>
            <p:cNvSpPr/>
            <p:nvPr/>
          </p:nvSpPr>
          <p:spPr>
            <a:xfrm>
              <a:off x="7467599" y="5702300"/>
              <a:ext cx="2098818" cy="2853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27" h="19063" extrusionOk="0">
                  <a:moveTo>
                    <a:pt x="237" y="16766"/>
                  </a:moveTo>
                  <a:cubicBezTo>
                    <a:pt x="237" y="16766"/>
                    <a:pt x="-1973" y="5115"/>
                    <a:pt x="7118" y="0"/>
                  </a:cubicBezTo>
                  <a:cubicBezTo>
                    <a:pt x="7118" y="0"/>
                    <a:pt x="14397" y="5035"/>
                    <a:pt x="19627" y="5313"/>
                  </a:cubicBezTo>
                  <a:cubicBezTo>
                    <a:pt x="19627" y="5313"/>
                    <a:pt x="16567" y="9747"/>
                    <a:pt x="17811" y="13835"/>
                  </a:cubicBezTo>
                  <a:cubicBezTo>
                    <a:pt x="19056" y="17922"/>
                    <a:pt x="672" y="21600"/>
                    <a:pt x="237" y="16766"/>
                  </a:cubicBezTo>
                  <a:close/>
                </a:path>
              </a:pathLst>
            </a:custGeom>
            <a:solidFill>
              <a:srgbClr val="FFAF28">
                <a:lumMod val="20000"/>
                <a:lumOff val="80000"/>
                <a:alpha val="3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8" name="Shape 10"/>
            <p:cNvSpPr/>
            <p:nvPr/>
          </p:nvSpPr>
          <p:spPr>
            <a:xfrm>
              <a:off x="6464300" y="4051299"/>
              <a:ext cx="5617751" cy="5948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9" h="21590" extrusionOk="0">
                  <a:moveTo>
                    <a:pt x="1937" y="20695"/>
                  </a:moveTo>
                  <a:cubicBezTo>
                    <a:pt x="2473" y="21051"/>
                    <a:pt x="3291" y="21429"/>
                    <a:pt x="4469" y="21583"/>
                  </a:cubicBezTo>
                  <a:cubicBezTo>
                    <a:pt x="4488" y="21586"/>
                    <a:pt x="4507" y="21588"/>
                    <a:pt x="4525" y="21590"/>
                  </a:cubicBezTo>
                  <a:cubicBezTo>
                    <a:pt x="4418" y="21472"/>
                    <a:pt x="4368" y="21398"/>
                    <a:pt x="4368" y="21398"/>
                  </a:cubicBezTo>
                  <a:cubicBezTo>
                    <a:pt x="4368" y="21398"/>
                    <a:pt x="-1661" y="8514"/>
                    <a:pt x="9216" y="2814"/>
                  </a:cubicBezTo>
                  <a:cubicBezTo>
                    <a:pt x="12918" y="873"/>
                    <a:pt x="13475" y="1095"/>
                    <a:pt x="15642" y="1264"/>
                  </a:cubicBezTo>
                  <a:cubicBezTo>
                    <a:pt x="17808" y="1432"/>
                    <a:pt x="19463" y="2494"/>
                    <a:pt x="19463" y="2494"/>
                  </a:cubicBezTo>
                  <a:cubicBezTo>
                    <a:pt x="19621" y="2564"/>
                    <a:pt x="19780" y="2634"/>
                    <a:pt x="19939" y="2704"/>
                  </a:cubicBezTo>
                  <a:cubicBezTo>
                    <a:pt x="19250" y="2317"/>
                    <a:pt x="18602" y="1876"/>
                    <a:pt x="17934" y="1455"/>
                  </a:cubicBezTo>
                  <a:cubicBezTo>
                    <a:pt x="16335" y="571"/>
                    <a:pt x="14516" y="-10"/>
                    <a:pt x="12502" y="0"/>
                  </a:cubicBezTo>
                  <a:cubicBezTo>
                    <a:pt x="10796" y="8"/>
                    <a:pt x="8949" y="442"/>
                    <a:pt x="6978" y="1476"/>
                  </a:cubicBezTo>
                  <a:cubicBezTo>
                    <a:pt x="6811" y="1564"/>
                    <a:pt x="6647" y="1653"/>
                    <a:pt x="6487" y="1744"/>
                  </a:cubicBezTo>
                  <a:cubicBezTo>
                    <a:pt x="2853" y="3792"/>
                    <a:pt x="1115" y="6596"/>
                    <a:pt x="408" y="9416"/>
                  </a:cubicBezTo>
                  <a:cubicBezTo>
                    <a:pt x="-833" y="14369"/>
                    <a:pt x="1110" y="19371"/>
                    <a:pt x="1551" y="20407"/>
                  </a:cubicBezTo>
                  <a:cubicBezTo>
                    <a:pt x="1658" y="20498"/>
                    <a:pt x="1786" y="20594"/>
                    <a:pt x="1937" y="20695"/>
                  </a:cubicBezTo>
                  <a:close/>
                </a:path>
              </a:pathLst>
            </a:custGeom>
            <a:solidFill>
              <a:srgbClr val="FFAF28">
                <a:lumMod val="40000"/>
                <a:lumOff val="60000"/>
                <a:alpha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9" name="Shape 11"/>
            <p:cNvSpPr/>
            <p:nvPr/>
          </p:nvSpPr>
          <p:spPr>
            <a:xfrm>
              <a:off x="7137399" y="4317999"/>
              <a:ext cx="5140888" cy="5719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392" h="20547" extrusionOk="0">
                  <a:moveTo>
                    <a:pt x="2103" y="20547"/>
                  </a:moveTo>
                  <a:lnTo>
                    <a:pt x="1991" y="20302"/>
                  </a:lnTo>
                  <a:cubicBezTo>
                    <a:pt x="1991" y="20302"/>
                    <a:pt x="-3830" y="7390"/>
                    <a:pt x="6646" y="1689"/>
                  </a:cubicBezTo>
                  <a:cubicBezTo>
                    <a:pt x="10212" y="-251"/>
                    <a:pt x="13363" y="101"/>
                    <a:pt x="15968" y="1408"/>
                  </a:cubicBezTo>
                  <a:cubicBezTo>
                    <a:pt x="16462" y="1633"/>
                    <a:pt x="16936" y="1893"/>
                    <a:pt x="17392" y="2181"/>
                  </a:cubicBezTo>
                  <a:cubicBezTo>
                    <a:pt x="14492" y="76"/>
                    <a:pt x="10701" y="-1053"/>
                    <a:pt x="6268" y="1360"/>
                  </a:cubicBezTo>
                  <a:cubicBezTo>
                    <a:pt x="-4208" y="7060"/>
                    <a:pt x="1612" y="19972"/>
                    <a:pt x="1612" y="19972"/>
                  </a:cubicBezTo>
                  <a:lnTo>
                    <a:pt x="1851" y="20486"/>
                  </a:lnTo>
                  <a:cubicBezTo>
                    <a:pt x="1851" y="20486"/>
                    <a:pt x="2103" y="20547"/>
                    <a:pt x="2103" y="20547"/>
                  </a:cubicBezTo>
                  <a:close/>
                </a:path>
              </a:pathLst>
            </a:custGeom>
            <a:solidFill>
              <a:srgbClr val="FFAF28">
                <a:lumMod val="40000"/>
                <a:lumOff val="60000"/>
                <a:alpha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0" name="Shape 12"/>
            <p:cNvSpPr/>
            <p:nvPr/>
          </p:nvSpPr>
          <p:spPr>
            <a:xfrm>
              <a:off x="6464300" y="3987800"/>
              <a:ext cx="5346899" cy="5717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453" h="20533" extrusionOk="0">
                  <a:moveTo>
                    <a:pt x="6362" y="1444"/>
                  </a:moveTo>
                  <a:cubicBezTo>
                    <a:pt x="-4147" y="7376"/>
                    <a:pt x="1532" y="20471"/>
                    <a:pt x="1532" y="20471"/>
                  </a:cubicBezTo>
                  <a:cubicBezTo>
                    <a:pt x="1532" y="20471"/>
                    <a:pt x="1547" y="20494"/>
                    <a:pt x="1575" y="20533"/>
                  </a:cubicBezTo>
                  <a:cubicBezTo>
                    <a:pt x="966" y="19007"/>
                    <a:pt x="-3346" y="7214"/>
                    <a:pt x="6473" y="1671"/>
                  </a:cubicBezTo>
                  <a:cubicBezTo>
                    <a:pt x="9745" y="-177"/>
                    <a:pt x="12652" y="-65"/>
                    <a:pt x="15104" y="964"/>
                  </a:cubicBezTo>
                  <a:cubicBezTo>
                    <a:pt x="15423" y="1089"/>
                    <a:pt x="15736" y="1227"/>
                    <a:pt x="16040" y="1380"/>
                  </a:cubicBezTo>
                  <a:cubicBezTo>
                    <a:pt x="16531" y="1604"/>
                    <a:pt x="17002" y="1864"/>
                    <a:pt x="17453" y="2151"/>
                  </a:cubicBezTo>
                  <a:cubicBezTo>
                    <a:pt x="14581" y="40"/>
                    <a:pt x="10809" y="-1067"/>
                    <a:pt x="6362" y="1444"/>
                  </a:cubicBezTo>
                  <a:close/>
                </a:path>
              </a:pathLst>
            </a:custGeom>
            <a:solidFill>
              <a:srgbClr val="FFAF28">
                <a:lumMod val="20000"/>
                <a:lumOff val="80000"/>
                <a:alpha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1" name="Shape 13"/>
            <p:cNvSpPr/>
            <p:nvPr/>
          </p:nvSpPr>
          <p:spPr>
            <a:xfrm>
              <a:off x="5854700" y="9601200"/>
              <a:ext cx="910648" cy="12789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359" h="20349" extrusionOk="0">
                  <a:moveTo>
                    <a:pt x="7957" y="0"/>
                  </a:moveTo>
                  <a:cubicBezTo>
                    <a:pt x="7957" y="0"/>
                    <a:pt x="311" y="7149"/>
                    <a:pt x="9" y="11119"/>
                  </a:cubicBezTo>
                  <a:cubicBezTo>
                    <a:pt x="-293" y="15088"/>
                    <a:pt x="6995" y="18207"/>
                    <a:pt x="14151" y="19903"/>
                  </a:cubicBezTo>
                  <a:cubicBezTo>
                    <a:pt x="21307" y="21600"/>
                    <a:pt x="18644" y="18231"/>
                    <a:pt x="11347" y="13520"/>
                  </a:cubicBezTo>
                  <a:cubicBezTo>
                    <a:pt x="4048" y="8815"/>
                    <a:pt x="7957" y="0"/>
                    <a:pt x="7957" y="0"/>
                  </a:cubicBezTo>
                  <a:close/>
                </a:path>
              </a:pathLst>
            </a:custGeom>
            <a:solidFill>
              <a:srgbClr val="FFAF28">
                <a:lumMod val="60000"/>
                <a:lumOff val="40000"/>
                <a:alpha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2" name="Shape 14"/>
            <p:cNvSpPr/>
            <p:nvPr/>
          </p:nvSpPr>
          <p:spPr>
            <a:xfrm>
              <a:off x="11658600" y="4826000"/>
              <a:ext cx="1636219" cy="3110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2379" h="18163" extrusionOk="0">
                  <a:moveTo>
                    <a:pt x="1152" y="0"/>
                  </a:moveTo>
                  <a:cubicBezTo>
                    <a:pt x="1152" y="0"/>
                    <a:pt x="8072" y="3404"/>
                    <a:pt x="12379" y="9598"/>
                  </a:cubicBezTo>
                  <a:cubicBezTo>
                    <a:pt x="12379" y="9598"/>
                    <a:pt x="11924" y="13017"/>
                    <a:pt x="2477" y="17309"/>
                  </a:cubicBezTo>
                  <a:cubicBezTo>
                    <a:pt x="-6972" y="21600"/>
                    <a:pt x="14628" y="8762"/>
                    <a:pt x="1152" y="0"/>
                  </a:cubicBezTo>
                  <a:close/>
                </a:path>
              </a:pathLst>
            </a:custGeom>
            <a:solidFill>
              <a:srgbClr val="FFAF28">
                <a:lumMod val="75000"/>
                <a:alpha val="2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83" name="Arc 111"/>
          <p:cNvSpPr/>
          <p:nvPr/>
        </p:nvSpPr>
        <p:spPr>
          <a:xfrm>
            <a:off x="2375209" y="1583813"/>
            <a:ext cx="4830424" cy="3512634"/>
          </a:xfrm>
          <a:prstGeom prst="arc">
            <a:avLst>
              <a:gd name="adj1" fmla="val 8275510"/>
              <a:gd name="adj2" fmla="val 9419026"/>
            </a:avLst>
          </a:prstGeom>
          <a:noFill/>
          <a:ln w="12700" cap="flat" cmpd="sng" algn="ctr">
            <a:solidFill>
              <a:srgbClr val="000000">
                <a:alpha val="50000"/>
              </a:srgbClr>
            </a:solidFill>
            <a:prstDash val="dash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84" name="Arc 113"/>
          <p:cNvSpPr/>
          <p:nvPr/>
        </p:nvSpPr>
        <p:spPr>
          <a:xfrm>
            <a:off x="2375208" y="1583931"/>
            <a:ext cx="4830424" cy="3512634"/>
          </a:xfrm>
          <a:prstGeom prst="arc">
            <a:avLst>
              <a:gd name="adj1" fmla="val 10929654"/>
              <a:gd name="adj2" fmla="val 11742575"/>
            </a:avLst>
          </a:prstGeom>
          <a:noFill/>
          <a:ln w="12700" cap="flat" cmpd="sng" algn="ctr">
            <a:solidFill>
              <a:srgbClr val="000000">
                <a:alpha val="50000"/>
              </a:srgbClr>
            </a:solidFill>
            <a:prstDash val="dash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85" name="Arc 115"/>
          <p:cNvSpPr/>
          <p:nvPr/>
        </p:nvSpPr>
        <p:spPr>
          <a:xfrm>
            <a:off x="2378044" y="1591524"/>
            <a:ext cx="4830424" cy="3512634"/>
          </a:xfrm>
          <a:prstGeom prst="arc">
            <a:avLst>
              <a:gd name="adj1" fmla="val 13027184"/>
              <a:gd name="adj2" fmla="val 14576880"/>
            </a:avLst>
          </a:prstGeom>
          <a:noFill/>
          <a:ln w="12700" cap="flat" cmpd="sng" algn="ctr">
            <a:solidFill>
              <a:srgbClr val="000000">
                <a:alpha val="50000"/>
              </a:srgbClr>
            </a:solidFill>
            <a:prstDash val="dash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86" name="Arc 118"/>
          <p:cNvSpPr/>
          <p:nvPr/>
        </p:nvSpPr>
        <p:spPr>
          <a:xfrm>
            <a:off x="2360378" y="1598126"/>
            <a:ext cx="4830424" cy="3512634"/>
          </a:xfrm>
          <a:prstGeom prst="arc">
            <a:avLst>
              <a:gd name="adj1" fmla="val 16762382"/>
              <a:gd name="adj2" fmla="val 18143691"/>
            </a:avLst>
          </a:prstGeom>
          <a:noFill/>
          <a:ln w="12700" cap="flat" cmpd="sng" algn="ctr">
            <a:solidFill>
              <a:srgbClr val="000000">
                <a:alpha val="50000"/>
              </a:srgbClr>
            </a:solidFill>
            <a:prstDash val="dash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87" name="Arc 119"/>
          <p:cNvSpPr/>
          <p:nvPr/>
        </p:nvSpPr>
        <p:spPr>
          <a:xfrm>
            <a:off x="2359313" y="1601577"/>
            <a:ext cx="4830424" cy="3512634"/>
          </a:xfrm>
          <a:prstGeom prst="arc">
            <a:avLst>
              <a:gd name="adj1" fmla="val 19675378"/>
              <a:gd name="adj2" fmla="val 20314292"/>
            </a:avLst>
          </a:prstGeom>
          <a:noFill/>
          <a:ln w="12700" cap="flat" cmpd="sng" algn="ctr">
            <a:solidFill>
              <a:srgbClr val="000000">
                <a:alpha val="50000"/>
              </a:srgbClr>
            </a:solidFill>
            <a:prstDash val="dash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88" name="Arc 121"/>
          <p:cNvSpPr/>
          <p:nvPr/>
        </p:nvSpPr>
        <p:spPr>
          <a:xfrm>
            <a:off x="2359313" y="1592510"/>
            <a:ext cx="4830424" cy="3512634"/>
          </a:xfrm>
          <a:prstGeom prst="arc">
            <a:avLst>
              <a:gd name="adj1" fmla="val 129106"/>
              <a:gd name="adj2" fmla="val 699685"/>
            </a:avLst>
          </a:prstGeom>
          <a:noFill/>
          <a:ln w="12700" cap="flat" cmpd="sng" algn="ctr">
            <a:solidFill>
              <a:srgbClr val="000000">
                <a:alpha val="50000"/>
              </a:srgbClr>
            </a:solidFill>
            <a:prstDash val="dash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89" name="Arc 122"/>
          <p:cNvSpPr/>
          <p:nvPr/>
        </p:nvSpPr>
        <p:spPr>
          <a:xfrm>
            <a:off x="2358051" y="1601577"/>
            <a:ext cx="4830424" cy="3512634"/>
          </a:xfrm>
          <a:prstGeom prst="arc">
            <a:avLst>
              <a:gd name="adj1" fmla="val 2320860"/>
              <a:gd name="adj2" fmla="val 3211358"/>
            </a:avLst>
          </a:prstGeom>
          <a:noFill/>
          <a:ln w="12700" cap="flat" cmpd="sng" algn="ctr">
            <a:solidFill>
              <a:srgbClr val="000000">
                <a:alpha val="50000"/>
              </a:srgbClr>
            </a:solidFill>
            <a:prstDash val="dash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989835" y="1798489"/>
            <a:ext cx="1300655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989835" y="1472930"/>
            <a:ext cx="1274544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491900" y="2941994"/>
            <a:ext cx="1184556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7472342" y="2625058"/>
            <a:ext cx="950996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7305074" y="4071056"/>
            <a:ext cx="1208882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305074" y="3777186"/>
            <a:ext cx="950996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893993" y="1400922"/>
            <a:ext cx="1727443" cy="438582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2684900" y="1112890"/>
            <a:ext cx="950996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39552" y="2185220"/>
            <a:ext cx="1354441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942997" y="1904978"/>
            <a:ext cx="950996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942997" y="3727007"/>
            <a:ext cx="1185500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177501" y="3417146"/>
            <a:ext cx="950996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grpSp>
        <p:nvGrpSpPr>
          <p:cNvPr id="102" name="Group 137"/>
          <p:cNvGrpSpPr/>
          <p:nvPr/>
        </p:nvGrpSpPr>
        <p:grpSpPr>
          <a:xfrm>
            <a:off x="2609842" y="3684259"/>
            <a:ext cx="368285" cy="368285"/>
            <a:chOff x="7610963" y="3048625"/>
            <a:chExt cx="491046" cy="491046"/>
          </a:xfrm>
        </p:grpSpPr>
        <p:sp>
          <p:nvSpPr>
            <p:cNvPr id="103" name="Oval 138"/>
            <p:cNvSpPr/>
            <p:nvPr/>
          </p:nvSpPr>
          <p:spPr>
            <a:xfrm>
              <a:off x="7610963" y="3048625"/>
              <a:ext cx="491046" cy="491046"/>
            </a:xfrm>
            <a:prstGeom prst="ellipse">
              <a:avLst/>
            </a:prstGeom>
            <a:solidFill>
              <a:srgbClr val="6491C8"/>
            </a:solidFill>
            <a:ln w="38100" cap="flat" cmpd="sng" algn="ctr">
              <a:solidFill>
                <a:srgbClr val="7D8287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7672922" y="3125230"/>
              <a:ext cx="372758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Montserrat" charset="0"/>
                  <a:ea typeface="Montserrat" charset="0"/>
                  <a:cs typeface="Montserrat" charset="0"/>
                </a:rPr>
                <a:t>1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105" name="Group 140"/>
          <p:cNvGrpSpPr/>
          <p:nvPr/>
        </p:nvGrpSpPr>
        <p:grpSpPr>
          <a:xfrm>
            <a:off x="2811712" y="2362675"/>
            <a:ext cx="368285" cy="368285"/>
            <a:chOff x="7610963" y="3048625"/>
            <a:chExt cx="491046" cy="491046"/>
          </a:xfrm>
        </p:grpSpPr>
        <p:sp>
          <p:nvSpPr>
            <p:cNvPr id="106" name="Oval 141"/>
            <p:cNvSpPr/>
            <p:nvPr/>
          </p:nvSpPr>
          <p:spPr>
            <a:xfrm>
              <a:off x="7610963" y="3048625"/>
              <a:ext cx="491046" cy="491046"/>
            </a:xfrm>
            <a:prstGeom prst="ellipse">
              <a:avLst/>
            </a:prstGeom>
            <a:solidFill>
              <a:srgbClr val="3CBEB4"/>
            </a:solidFill>
            <a:ln w="38100" cap="flat" cmpd="sng" algn="ctr">
              <a:solidFill>
                <a:srgbClr val="7D8287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7672922" y="3125230"/>
              <a:ext cx="372758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Montserrat" charset="0"/>
                  <a:ea typeface="Montserrat" charset="0"/>
                  <a:cs typeface="Montserrat" charset="0"/>
                </a:rPr>
                <a:t>2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108" name="Group 143"/>
          <p:cNvGrpSpPr/>
          <p:nvPr/>
        </p:nvGrpSpPr>
        <p:grpSpPr>
          <a:xfrm>
            <a:off x="4467937" y="1793634"/>
            <a:ext cx="368285" cy="368285"/>
            <a:chOff x="7610963" y="3048625"/>
            <a:chExt cx="491046" cy="491046"/>
          </a:xfrm>
        </p:grpSpPr>
        <p:sp>
          <p:nvSpPr>
            <p:cNvPr id="109" name="Oval 144"/>
            <p:cNvSpPr/>
            <p:nvPr/>
          </p:nvSpPr>
          <p:spPr>
            <a:xfrm>
              <a:off x="7610963" y="3048625"/>
              <a:ext cx="491046" cy="491046"/>
            </a:xfrm>
            <a:prstGeom prst="ellipse">
              <a:avLst/>
            </a:prstGeom>
            <a:solidFill>
              <a:srgbClr val="96C83C"/>
            </a:solidFill>
            <a:ln w="38100" cap="flat" cmpd="sng" algn="ctr">
              <a:solidFill>
                <a:srgbClr val="7D8287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7672922" y="3125230"/>
              <a:ext cx="372758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Montserrat" charset="0"/>
                  <a:ea typeface="Montserrat" charset="0"/>
                  <a:cs typeface="Montserrat" charset="0"/>
                </a:rPr>
                <a:t>3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111" name="Group 146"/>
          <p:cNvGrpSpPr/>
          <p:nvPr/>
        </p:nvGrpSpPr>
        <p:grpSpPr>
          <a:xfrm>
            <a:off x="5905022" y="2069141"/>
            <a:ext cx="368285" cy="368285"/>
            <a:chOff x="7610963" y="3048625"/>
            <a:chExt cx="491046" cy="491046"/>
          </a:xfrm>
        </p:grpSpPr>
        <p:sp>
          <p:nvSpPr>
            <p:cNvPr id="112" name="Oval 147"/>
            <p:cNvSpPr/>
            <p:nvPr/>
          </p:nvSpPr>
          <p:spPr>
            <a:xfrm>
              <a:off x="7610963" y="3048625"/>
              <a:ext cx="491046" cy="491046"/>
            </a:xfrm>
            <a:prstGeom prst="ellipse">
              <a:avLst/>
            </a:prstGeom>
            <a:solidFill>
              <a:srgbClr val="FFAF28"/>
            </a:solidFill>
            <a:ln w="38100" cap="flat" cmpd="sng" algn="ctr">
              <a:solidFill>
                <a:srgbClr val="7D8287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672922" y="3125230"/>
              <a:ext cx="372758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Montserrat" charset="0"/>
                  <a:ea typeface="Montserrat" charset="0"/>
                  <a:cs typeface="Montserrat" charset="0"/>
                </a:rPr>
                <a:t>4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114" name="Group 149"/>
          <p:cNvGrpSpPr/>
          <p:nvPr/>
        </p:nvGrpSpPr>
        <p:grpSpPr>
          <a:xfrm>
            <a:off x="6239160" y="2862761"/>
            <a:ext cx="368285" cy="368285"/>
            <a:chOff x="7610963" y="3048625"/>
            <a:chExt cx="491046" cy="491046"/>
          </a:xfrm>
        </p:grpSpPr>
        <p:sp>
          <p:nvSpPr>
            <p:cNvPr id="115" name="Oval 150"/>
            <p:cNvSpPr/>
            <p:nvPr/>
          </p:nvSpPr>
          <p:spPr>
            <a:xfrm>
              <a:off x="7610963" y="3048625"/>
              <a:ext cx="491046" cy="491046"/>
            </a:xfrm>
            <a:prstGeom prst="ellipse">
              <a:avLst/>
            </a:prstGeom>
            <a:solidFill>
              <a:srgbClr val="FA4655"/>
            </a:solidFill>
            <a:ln w="38100" cap="flat" cmpd="sng" algn="ctr">
              <a:solidFill>
                <a:srgbClr val="7D8287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7672922" y="3125230"/>
              <a:ext cx="372758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Montserrat" charset="0"/>
                  <a:ea typeface="Montserrat" charset="0"/>
                  <a:cs typeface="Montserrat" charset="0"/>
                </a:rPr>
                <a:t>5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117" name="Group 152"/>
          <p:cNvGrpSpPr/>
          <p:nvPr/>
        </p:nvGrpSpPr>
        <p:grpSpPr>
          <a:xfrm>
            <a:off x="6189996" y="3841423"/>
            <a:ext cx="368285" cy="368285"/>
            <a:chOff x="7610963" y="3048625"/>
            <a:chExt cx="491046" cy="491046"/>
          </a:xfrm>
        </p:grpSpPr>
        <p:sp>
          <p:nvSpPr>
            <p:cNvPr id="118" name="Oval 153"/>
            <p:cNvSpPr/>
            <p:nvPr/>
          </p:nvSpPr>
          <p:spPr>
            <a:xfrm>
              <a:off x="7610963" y="3048625"/>
              <a:ext cx="491046" cy="491046"/>
            </a:xfrm>
            <a:prstGeom prst="ellipse">
              <a:avLst/>
            </a:prstGeom>
            <a:solidFill>
              <a:srgbClr val="A596D2"/>
            </a:solidFill>
            <a:ln w="38100" cap="flat" cmpd="sng" algn="ctr">
              <a:solidFill>
                <a:srgbClr val="7D8287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672922" y="3125230"/>
              <a:ext cx="372758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Montserrat" charset="0"/>
                  <a:ea typeface="Montserrat" charset="0"/>
                  <a:cs typeface="Montserrat" charset="0"/>
                </a:rPr>
                <a:t>6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sp>
        <p:nvSpPr>
          <p:cNvPr id="120" name="圆角矩形 119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课前准备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95546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3" fill="hold">
                          <p:stCondLst>
                            <p:cond delay="indefinite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5" fill="hold">
                          <p:stCondLst>
                            <p:cond delay="indefinite"/>
                          </p:stCondLst>
                          <p:childTnLst>
                            <p:par>
                              <p:cTn id="1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7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9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6" fill="hold">
                          <p:stCondLst>
                            <p:cond delay="indefinite"/>
                          </p:stCondLst>
                          <p:childTnLst>
                            <p:par>
                              <p:cTn id="1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8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0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/>
          <p:bldP spid="91" grpId="0"/>
          <p:bldP spid="92" grpId="0"/>
          <p:bldP spid="93" grpId="0"/>
          <p:bldP spid="94" grpId="0"/>
          <p:bldP spid="95" grpId="0"/>
          <p:bldP spid="96" grpId="0"/>
          <p:bldP spid="97" grpId="0"/>
          <p:bldP spid="98" grpId="0"/>
          <p:bldP spid="99" grpId="0"/>
          <p:bldP spid="100" grpId="0"/>
          <p:bldP spid="101" grpId="0"/>
          <p:bldP spid="1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3" fill="hold">
                          <p:stCondLst>
                            <p:cond delay="indefinite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5" fill="hold">
                          <p:stCondLst>
                            <p:cond delay="indefinite"/>
                          </p:stCondLst>
                          <p:childTnLst>
                            <p:par>
                              <p:cTn id="1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7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9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6" fill="hold">
                          <p:stCondLst>
                            <p:cond delay="indefinite"/>
                          </p:stCondLst>
                          <p:childTnLst>
                            <p:par>
                              <p:cTn id="1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8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0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/>
          <p:bldP spid="91" grpId="0"/>
          <p:bldP spid="92" grpId="0"/>
          <p:bldP spid="93" grpId="0"/>
          <p:bldP spid="94" grpId="0"/>
          <p:bldP spid="95" grpId="0"/>
          <p:bldP spid="96" grpId="0"/>
          <p:bldP spid="97" grpId="0"/>
          <p:bldP spid="98" grpId="0"/>
          <p:bldP spid="99" grpId="0"/>
          <p:bldP spid="100" grpId="0"/>
          <p:bldP spid="101" grpId="0"/>
          <p:bldP spid="120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6"/>
          <p:cNvSpPr/>
          <p:nvPr/>
        </p:nvSpPr>
        <p:spPr>
          <a:xfrm>
            <a:off x="305447" y="4002167"/>
            <a:ext cx="1328744" cy="1328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rgbClr val="FA4655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6" name="Shape 7"/>
          <p:cNvSpPr/>
          <p:nvPr/>
        </p:nvSpPr>
        <p:spPr>
          <a:xfrm>
            <a:off x="1086433" y="3397723"/>
            <a:ext cx="1523144" cy="1523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rgbClr val="6491C8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542245" y="4139879"/>
            <a:ext cx="1763662" cy="1171552"/>
            <a:chOff x="6919266" y="2220698"/>
            <a:chExt cx="3741177" cy="2485162"/>
          </a:xfrm>
        </p:grpSpPr>
        <p:grpSp>
          <p:nvGrpSpPr>
            <p:cNvPr id="8" name="Group 25"/>
            <p:cNvGrpSpPr/>
            <p:nvPr/>
          </p:nvGrpSpPr>
          <p:grpSpPr>
            <a:xfrm>
              <a:off x="6919266" y="3086797"/>
              <a:ext cx="3124130" cy="1619063"/>
              <a:chOff x="6913980" y="3201803"/>
              <a:chExt cx="3124130" cy="1619063"/>
            </a:xfrm>
          </p:grpSpPr>
          <p:sp>
            <p:nvSpPr>
              <p:cNvPr id="19" name="Shape 12"/>
              <p:cNvSpPr/>
              <p:nvPr/>
            </p:nvSpPr>
            <p:spPr>
              <a:xfrm>
                <a:off x="6913980" y="3488884"/>
                <a:ext cx="3124130" cy="13291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5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rgbClr val="6491C8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0" name="Shape 13"/>
              <p:cNvSpPr/>
              <p:nvPr/>
            </p:nvSpPr>
            <p:spPr>
              <a:xfrm>
                <a:off x="6913980" y="3555210"/>
                <a:ext cx="1500942" cy="12656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5123"/>
                    </a:lnTo>
                    <a:lnTo>
                      <a:pt x="21600" y="21600"/>
                    </a:lnTo>
                    <a:lnTo>
                      <a:pt x="21600" y="16477"/>
                    </a:lnTo>
                    <a:cubicBezTo>
                      <a:pt x="21600" y="1647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491C8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1" name="Shape 14"/>
              <p:cNvSpPr/>
              <p:nvPr/>
            </p:nvSpPr>
            <p:spPr>
              <a:xfrm>
                <a:off x="8410004" y="4107929"/>
                <a:ext cx="1533061" cy="6757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380"/>
                    </a:moveTo>
                    <a:lnTo>
                      <a:pt x="21600" y="0"/>
                    </a:lnTo>
                    <a:lnTo>
                      <a:pt x="0" y="13122"/>
                    </a:lnTo>
                    <a:lnTo>
                      <a:pt x="0" y="21600"/>
                    </a:lnTo>
                    <a:cubicBezTo>
                      <a:pt x="0" y="21600"/>
                      <a:pt x="21600" y="8380"/>
                      <a:pt x="21600" y="8380"/>
                    </a:cubicBezTo>
                    <a:close/>
                  </a:path>
                </a:pathLst>
              </a:custGeom>
              <a:solidFill>
                <a:srgbClr val="7D8287">
                  <a:lumMod val="20000"/>
                  <a:lumOff val="8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2" name="Shape 15"/>
              <p:cNvSpPr/>
              <p:nvPr/>
            </p:nvSpPr>
            <p:spPr>
              <a:xfrm>
                <a:off x="6913980" y="3201803"/>
                <a:ext cx="3124130" cy="13291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6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rgbClr val="6491C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9" name="Group 26"/>
            <p:cNvGrpSpPr/>
            <p:nvPr/>
          </p:nvGrpSpPr>
          <p:grpSpPr>
            <a:xfrm>
              <a:off x="7506329" y="2825776"/>
              <a:ext cx="3129148" cy="1619057"/>
              <a:chOff x="4482815" y="5446950"/>
              <a:chExt cx="3129148" cy="1619057"/>
            </a:xfrm>
          </p:grpSpPr>
          <p:sp>
            <p:nvSpPr>
              <p:cNvPr id="15" name="Shape 8"/>
              <p:cNvSpPr/>
              <p:nvPr/>
            </p:nvSpPr>
            <p:spPr>
              <a:xfrm>
                <a:off x="4482815" y="5734031"/>
                <a:ext cx="3124124" cy="1329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6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rgbClr val="FA4655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6" name="Shape 9"/>
              <p:cNvSpPr/>
              <p:nvPr/>
            </p:nvSpPr>
            <p:spPr>
              <a:xfrm>
                <a:off x="4482815" y="5800357"/>
                <a:ext cx="1500943" cy="12656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5123"/>
                    </a:lnTo>
                    <a:lnTo>
                      <a:pt x="21600" y="21600"/>
                    </a:lnTo>
                    <a:lnTo>
                      <a:pt x="21600" y="16477"/>
                    </a:lnTo>
                    <a:cubicBezTo>
                      <a:pt x="21600" y="1647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4655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7" name="Shape 10"/>
              <p:cNvSpPr/>
              <p:nvPr/>
            </p:nvSpPr>
            <p:spPr>
              <a:xfrm>
                <a:off x="5986209" y="6353076"/>
                <a:ext cx="1533066" cy="6758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380"/>
                    </a:moveTo>
                    <a:lnTo>
                      <a:pt x="21600" y="0"/>
                    </a:lnTo>
                    <a:lnTo>
                      <a:pt x="0" y="13122"/>
                    </a:lnTo>
                    <a:lnTo>
                      <a:pt x="0" y="21600"/>
                    </a:lnTo>
                    <a:cubicBezTo>
                      <a:pt x="0" y="21600"/>
                      <a:pt x="21600" y="8380"/>
                      <a:pt x="21600" y="8380"/>
                    </a:cubicBezTo>
                    <a:close/>
                  </a:path>
                </a:pathLst>
              </a:custGeom>
              <a:solidFill>
                <a:srgbClr val="7D8287">
                  <a:lumMod val="20000"/>
                  <a:lumOff val="8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8" name="Shape 11"/>
              <p:cNvSpPr/>
              <p:nvPr/>
            </p:nvSpPr>
            <p:spPr>
              <a:xfrm>
                <a:off x="4487839" y="5446950"/>
                <a:ext cx="3124124" cy="13291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6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rgbClr val="FA4655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10" name="Group 27"/>
            <p:cNvGrpSpPr/>
            <p:nvPr/>
          </p:nvGrpSpPr>
          <p:grpSpPr>
            <a:xfrm>
              <a:off x="7531301" y="2220698"/>
              <a:ext cx="3129142" cy="1636349"/>
              <a:chOff x="7107934" y="786594"/>
              <a:chExt cx="3129142" cy="1636349"/>
            </a:xfrm>
          </p:grpSpPr>
          <p:sp>
            <p:nvSpPr>
              <p:cNvPr id="11" name="Shape 16"/>
              <p:cNvSpPr/>
              <p:nvPr/>
            </p:nvSpPr>
            <p:spPr>
              <a:xfrm>
                <a:off x="7112958" y="1093771"/>
                <a:ext cx="3124118" cy="13291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5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rgbClr val="FFAF28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2" name="Shape 17"/>
              <p:cNvSpPr/>
              <p:nvPr/>
            </p:nvSpPr>
            <p:spPr>
              <a:xfrm>
                <a:off x="7112958" y="1152727"/>
                <a:ext cx="1500936" cy="12656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5123"/>
                    </a:lnTo>
                    <a:lnTo>
                      <a:pt x="21600" y="21600"/>
                    </a:lnTo>
                    <a:lnTo>
                      <a:pt x="21600" y="16477"/>
                    </a:lnTo>
                    <a:cubicBezTo>
                      <a:pt x="21600" y="1647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AF28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3" name="Shape 18"/>
              <p:cNvSpPr/>
              <p:nvPr/>
            </p:nvSpPr>
            <p:spPr>
              <a:xfrm>
                <a:off x="8608983" y="1712815"/>
                <a:ext cx="1533066" cy="6757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380"/>
                    </a:moveTo>
                    <a:lnTo>
                      <a:pt x="21600" y="0"/>
                    </a:lnTo>
                    <a:lnTo>
                      <a:pt x="0" y="13122"/>
                    </a:lnTo>
                    <a:lnTo>
                      <a:pt x="0" y="21600"/>
                    </a:lnTo>
                    <a:cubicBezTo>
                      <a:pt x="0" y="21600"/>
                      <a:pt x="21600" y="8380"/>
                      <a:pt x="21600" y="8380"/>
                    </a:cubicBezTo>
                    <a:close/>
                  </a:path>
                </a:pathLst>
              </a:custGeom>
              <a:solidFill>
                <a:srgbClr val="7D8287">
                  <a:lumMod val="20000"/>
                  <a:lumOff val="8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4" name="Shape 19"/>
              <p:cNvSpPr/>
              <p:nvPr/>
            </p:nvSpPr>
            <p:spPr>
              <a:xfrm>
                <a:off x="7107934" y="786594"/>
                <a:ext cx="3124118" cy="13291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911"/>
                    </a:moveTo>
                    <a:lnTo>
                      <a:pt x="10377" y="21600"/>
                    </a:lnTo>
                    <a:lnTo>
                      <a:pt x="21600" y="14636"/>
                    </a:lnTo>
                    <a:lnTo>
                      <a:pt x="11291" y="0"/>
                    </a:lnTo>
                    <a:cubicBezTo>
                      <a:pt x="11291" y="0"/>
                      <a:pt x="0" y="5911"/>
                      <a:pt x="0" y="5911"/>
                    </a:cubicBezTo>
                    <a:close/>
                  </a:path>
                </a:pathLst>
              </a:custGeom>
              <a:solidFill>
                <a:srgbClr val="FFAF2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</p:grpSp>
      <p:grpSp>
        <p:nvGrpSpPr>
          <p:cNvPr id="23" name="Group 8"/>
          <p:cNvGrpSpPr/>
          <p:nvPr/>
        </p:nvGrpSpPr>
        <p:grpSpPr>
          <a:xfrm>
            <a:off x="245843" y="4334484"/>
            <a:ext cx="829299" cy="829898"/>
            <a:chOff x="1902665" y="3496253"/>
            <a:chExt cx="1759156" cy="1760426"/>
          </a:xfrm>
        </p:grpSpPr>
        <p:sp>
          <p:nvSpPr>
            <p:cNvPr id="24" name="Shape 26"/>
            <p:cNvSpPr/>
            <p:nvPr/>
          </p:nvSpPr>
          <p:spPr>
            <a:xfrm>
              <a:off x="3339733" y="4933322"/>
              <a:ext cx="320194" cy="320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60" y="14527"/>
                  </a:moveTo>
                  <a:lnTo>
                    <a:pt x="0" y="8569"/>
                  </a:lnTo>
                  <a:lnTo>
                    <a:pt x="8570" y="0"/>
                  </a:lnTo>
                  <a:lnTo>
                    <a:pt x="14529" y="5959"/>
                  </a:lnTo>
                  <a:lnTo>
                    <a:pt x="14533" y="5956"/>
                  </a:lnTo>
                  <a:lnTo>
                    <a:pt x="21600" y="21600"/>
                  </a:lnTo>
                  <a:lnTo>
                    <a:pt x="5956" y="14529"/>
                  </a:lnTo>
                  <a:cubicBezTo>
                    <a:pt x="5956" y="14529"/>
                    <a:pt x="5960" y="14527"/>
                    <a:pt x="5960" y="14527"/>
                  </a:cubicBezTo>
                  <a:close/>
                </a:path>
              </a:pathLst>
            </a:custGeom>
            <a:solidFill>
              <a:srgbClr val="FFAF28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5" name="Shape 27"/>
            <p:cNvSpPr/>
            <p:nvPr/>
          </p:nvSpPr>
          <p:spPr>
            <a:xfrm>
              <a:off x="1902665" y="3496253"/>
              <a:ext cx="1647350" cy="16473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1" h="21491" extrusionOk="0">
                  <a:moveTo>
                    <a:pt x="3319" y="1662"/>
                  </a:moveTo>
                  <a:lnTo>
                    <a:pt x="3012" y="1970"/>
                  </a:lnTo>
                  <a:cubicBezTo>
                    <a:pt x="3029" y="1665"/>
                    <a:pt x="2925" y="1354"/>
                    <a:pt x="2692" y="1121"/>
                  </a:cubicBezTo>
                  <a:lnTo>
                    <a:pt x="1895" y="325"/>
                  </a:lnTo>
                  <a:cubicBezTo>
                    <a:pt x="1462" y="-109"/>
                    <a:pt x="759" y="-109"/>
                    <a:pt x="325" y="325"/>
                  </a:cubicBezTo>
                  <a:cubicBezTo>
                    <a:pt x="-109" y="759"/>
                    <a:pt x="-109" y="1463"/>
                    <a:pt x="325" y="1897"/>
                  </a:cubicBezTo>
                  <a:lnTo>
                    <a:pt x="1120" y="2693"/>
                  </a:lnTo>
                  <a:cubicBezTo>
                    <a:pt x="1353" y="2926"/>
                    <a:pt x="1664" y="3029"/>
                    <a:pt x="1970" y="3012"/>
                  </a:cubicBezTo>
                  <a:lnTo>
                    <a:pt x="1662" y="3319"/>
                  </a:lnTo>
                  <a:lnTo>
                    <a:pt x="19834" y="21491"/>
                  </a:lnTo>
                  <a:cubicBezTo>
                    <a:pt x="19834" y="21491"/>
                    <a:pt x="19735" y="20975"/>
                    <a:pt x="20307" y="21017"/>
                  </a:cubicBezTo>
                  <a:lnTo>
                    <a:pt x="2249" y="2959"/>
                  </a:lnTo>
                  <a:cubicBezTo>
                    <a:pt x="2411" y="2906"/>
                    <a:pt x="2564" y="2821"/>
                    <a:pt x="2693" y="2692"/>
                  </a:cubicBezTo>
                  <a:cubicBezTo>
                    <a:pt x="2821" y="2564"/>
                    <a:pt x="2907" y="2411"/>
                    <a:pt x="2959" y="2249"/>
                  </a:cubicBezTo>
                  <a:lnTo>
                    <a:pt x="21018" y="20307"/>
                  </a:lnTo>
                  <a:cubicBezTo>
                    <a:pt x="21101" y="19842"/>
                    <a:pt x="21491" y="19834"/>
                    <a:pt x="21491" y="19834"/>
                  </a:cubicBezTo>
                  <a:cubicBezTo>
                    <a:pt x="21491" y="19834"/>
                    <a:pt x="3319" y="1662"/>
                    <a:pt x="3319" y="1662"/>
                  </a:cubicBezTo>
                  <a:close/>
                </a:path>
              </a:pathLst>
            </a:custGeom>
            <a:solidFill>
              <a:srgbClr val="FA465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6" name="Shape 28"/>
            <p:cNvSpPr/>
            <p:nvPr/>
          </p:nvSpPr>
          <p:spPr>
            <a:xfrm>
              <a:off x="2072165" y="3665754"/>
              <a:ext cx="1447324" cy="14472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87" y="21600"/>
                  </a:moveTo>
                  <a:cubicBezTo>
                    <a:pt x="20630" y="20566"/>
                    <a:pt x="21600" y="20788"/>
                    <a:pt x="21600" y="20788"/>
                  </a:cubicBezTo>
                  <a:lnTo>
                    <a:pt x="812" y="0"/>
                  </a:lnTo>
                  <a:lnTo>
                    <a:pt x="0" y="812"/>
                  </a:lnTo>
                  <a:cubicBezTo>
                    <a:pt x="0" y="812"/>
                    <a:pt x="20787" y="21600"/>
                    <a:pt x="20787" y="21600"/>
                  </a:cubicBezTo>
                  <a:close/>
                </a:path>
              </a:pathLst>
            </a:custGeom>
            <a:solidFill>
              <a:srgbClr val="FA4655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7" name="Freeform 24"/>
            <p:cNvSpPr/>
            <p:nvPr/>
          </p:nvSpPr>
          <p:spPr>
            <a:xfrm>
              <a:off x="1946886" y="3540470"/>
              <a:ext cx="1714935" cy="1716209"/>
            </a:xfrm>
            <a:custGeom>
              <a:avLst/>
              <a:gdLst>
                <a:gd name="connsiteX0" fmla="*/ 1687205 w 1714935"/>
                <a:gd name="connsiteY0" fmla="*/ 1654833 h 1716209"/>
                <a:gd name="connsiteX1" fmla="*/ 1714935 w 1714935"/>
                <a:gd name="connsiteY1" fmla="*/ 1716209 h 1716209"/>
                <a:gd name="connsiteX2" fmla="*/ 1651505 w 1714935"/>
                <a:gd name="connsiteY2" fmla="*/ 1687544 h 1716209"/>
                <a:gd name="connsiteX3" fmla="*/ 1687205 w 1714935"/>
                <a:gd name="connsiteY3" fmla="*/ 1654833 h 1716209"/>
                <a:gd name="connsiteX4" fmla="*/ 138883 w 1714935"/>
                <a:gd name="connsiteY4" fmla="*/ 0 h 1716209"/>
                <a:gd name="connsiteX5" fmla="*/ 148770 w 1714935"/>
                <a:gd name="connsiteY5" fmla="*/ 4094 h 1716209"/>
                <a:gd name="connsiteX6" fmla="*/ 148770 w 1714935"/>
                <a:gd name="connsiteY6" fmla="*/ 23855 h 1716209"/>
                <a:gd name="connsiteX7" fmla="*/ 147797 w 1714935"/>
                <a:gd name="connsiteY7" fmla="*/ 24827 h 1716209"/>
                <a:gd name="connsiteX8" fmla="*/ 193422 w 1714935"/>
                <a:gd name="connsiteY8" fmla="*/ 70469 h 1716209"/>
                <a:gd name="connsiteX9" fmla="*/ 194373 w 1714935"/>
                <a:gd name="connsiteY9" fmla="*/ 69517 h 1716209"/>
                <a:gd name="connsiteX10" fmla="*/ 214131 w 1714935"/>
                <a:gd name="connsiteY10" fmla="*/ 69497 h 1716209"/>
                <a:gd name="connsiteX11" fmla="*/ 214131 w 1714935"/>
                <a:gd name="connsiteY11" fmla="*/ 89288 h 1716209"/>
                <a:gd name="connsiteX12" fmla="*/ 89209 w 1714935"/>
                <a:gd name="connsiteY12" fmla="*/ 214188 h 1716209"/>
                <a:gd name="connsiteX13" fmla="*/ 69451 w 1714935"/>
                <a:gd name="connsiteY13" fmla="*/ 214188 h 1716209"/>
                <a:gd name="connsiteX14" fmla="*/ 68623 w 1714935"/>
                <a:gd name="connsiteY14" fmla="*/ 195676 h 1716209"/>
                <a:gd name="connsiteX15" fmla="*/ 22599 w 1714935"/>
                <a:gd name="connsiteY15" fmla="*/ 149594 h 1716209"/>
                <a:gd name="connsiteX16" fmla="*/ 4090 w 1714935"/>
                <a:gd name="connsiteY16" fmla="*/ 148796 h 1716209"/>
                <a:gd name="connsiteX17" fmla="*/ 4090 w 1714935"/>
                <a:gd name="connsiteY17" fmla="*/ 128974 h 1716209"/>
                <a:gd name="connsiteX18" fmla="*/ 128950 w 1714935"/>
                <a:gd name="connsiteY18" fmla="*/ 4094 h 1716209"/>
                <a:gd name="connsiteX19" fmla="*/ 138883 w 1714935"/>
                <a:gd name="connsiteY19" fmla="*/ 0 h 171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14935" h="1716209">
                  <a:moveTo>
                    <a:pt x="1687205" y="1654833"/>
                  </a:moveTo>
                  <a:lnTo>
                    <a:pt x="1714935" y="1716209"/>
                  </a:lnTo>
                  <a:lnTo>
                    <a:pt x="1651505" y="1687544"/>
                  </a:lnTo>
                  <a:cubicBezTo>
                    <a:pt x="1651505" y="1687544"/>
                    <a:pt x="1687205" y="1654833"/>
                    <a:pt x="1687205" y="1654833"/>
                  </a:cubicBezTo>
                  <a:close/>
                  <a:moveTo>
                    <a:pt x="138883" y="0"/>
                  </a:moveTo>
                  <a:cubicBezTo>
                    <a:pt x="142467" y="4"/>
                    <a:pt x="146043" y="1372"/>
                    <a:pt x="148770" y="4094"/>
                  </a:cubicBezTo>
                  <a:cubicBezTo>
                    <a:pt x="154223" y="9559"/>
                    <a:pt x="154223" y="18401"/>
                    <a:pt x="148770" y="23855"/>
                  </a:cubicBezTo>
                  <a:lnTo>
                    <a:pt x="147797" y="24827"/>
                  </a:lnTo>
                  <a:lnTo>
                    <a:pt x="193422" y="70469"/>
                  </a:lnTo>
                  <a:lnTo>
                    <a:pt x="194373" y="69517"/>
                  </a:lnTo>
                  <a:cubicBezTo>
                    <a:pt x="199888" y="64012"/>
                    <a:pt x="208678" y="64073"/>
                    <a:pt x="214131" y="69497"/>
                  </a:cubicBezTo>
                  <a:cubicBezTo>
                    <a:pt x="219646" y="74951"/>
                    <a:pt x="219646" y="83803"/>
                    <a:pt x="214131" y="89288"/>
                  </a:cubicBezTo>
                  <a:lnTo>
                    <a:pt x="89209" y="214188"/>
                  </a:lnTo>
                  <a:cubicBezTo>
                    <a:pt x="83756" y="219663"/>
                    <a:pt x="74966" y="219633"/>
                    <a:pt x="69451" y="214188"/>
                  </a:cubicBezTo>
                  <a:cubicBezTo>
                    <a:pt x="64428" y="209061"/>
                    <a:pt x="64243" y="201171"/>
                    <a:pt x="68623" y="195676"/>
                  </a:cubicBezTo>
                  <a:lnTo>
                    <a:pt x="22599" y="149594"/>
                  </a:lnTo>
                  <a:cubicBezTo>
                    <a:pt x="17115" y="154015"/>
                    <a:pt x="9165" y="153872"/>
                    <a:pt x="4090" y="148796"/>
                  </a:cubicBezTo>
                  <a:cubicBezTo>
                    <a:pt x="-1364" y="143332"/>
                    <a:pt x="-1364" y="134469"/>
                    <a:pt x="4090" y="128974"/>
                  </a:cubicBezTo>
                  <a:lnTo>
                    <a:pt x="128950" y="4094"/>
                  </a:lnTo>
                  <a:cubicBezTo>
                    <a:pt x="131708" y="1357"/>
                    <a:pt x="135299" y="-4"/>
                    <a:pt x="138883" y="0"/>
                  </a:cubicBezTo>
                  <a:close/>
                </a:path>
              </a:pathLst>
            </a:custGeom>
            <a:solidFill>
              <a:srgbClr val="6491C8">
                <a:lumMod val="5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28" name="Group 9"/>
          <p:cNvGrpSpPr/>
          <p:nvPr/>
        </p:nvGrpSpPr>
        <p:grpSpPr>
          <a:xfrm>
            <a:off x="990948" y="3074625"/>
            <a:ext cx="1724083" cy="2071550"/>
            <a:chOff x="3612396" y="467356"/>
            <a:chExt cx="3657220" cy="4394288"/>
          </a:xfrm>
        </p:grpSpPr>
        <p:sp>
          <p:nvSpPr>
            <p:cNvPr id="29" name="Shape 20"/>
            <p:cNvSpPr/>
            <p:nvPr/>
          </p:nvSpPr>
          <p:spPr>
            <a:xfrm>
              <a:off x="4025104" y="1418032"/>
              <a:ext cx="2366232" cy="28838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74" y="13386"/>
                  </a:moveTo>
                  <a:cubicBezTo>
                    <a:pt x="21037" y="12061"/>
                    <a:pt x="21600" y="10517"/>
                    <a:pt x="21600" y="8862"/>
                  </a:cubicBezTo>
                  <a:cubicBezTo>
                    <a:pt x="21600" y="3968"/>
                    <a:pt x="16765" y="0"/>
                    <a:pt x="10800" y="0"/>
                  </a:cubicBezTo>
                  <a:cubicBezTo>
                    <a:pt x="4835" y="0"/>
                    <a:pt x="0" y="3968"/>
                    <a:pt x="0" y="8862"/>
                  </a:cubicBezTo>
                  <a:cubicBezTo>
                    <a:pt x="0" y="10517"/>
                    <a:pt x="563" y="12061"/>
                    <a:pt x="1525" y="13386"/>
                  </a:cubicBezTo>
                  <a:lnTo>
                    <a:pt x="1484" y="13386"/>
                  </a:lnTo>
                  <a:cubicBezTo>
                    <a:pt x="5914" y="19018"/>
                    <a:pt x="5455" y="21600"/>
                    <a:pt x="5455" y="21600"/>
                  </a:cubicBezTo>
                  <a:lnTo>
                    <a:pt x="10800" y="21600"/>
                  </a:lnTo>
                  <a:lnTo>
                    <a:pt x="16145" y="21600"/>
                  </a:lnTo>
                  <a:cubicBezTo>
                    <a:pt x="16145" y="21600"/>
                    <a:pt x="15684" y="19018"/>
                    <a:pt x="20114" y="13386"/>
                  </a:cubicBezTo>
                  <a:cubicBezTo>
                    <a:pt x="20114" y="13386"/>
                    <a:pt x="20074" y="13386"/>
                    <a:pt x="20074" y="13386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0" name="Shape 25"/>
            <p:cNvSpPr/>
            <p:nvPr/>
          </p:nvSpPr>
          <p:spPr>
            <a:xfrm>
              <a:off x="5204237" y="1418032"/>
              <a:ext cx="1188978" cy="3443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4" y="11210"/>
                  </a:moveTo>
                  <a:cubicBezTo>
                    <a:pt x="20480" y="10100"/>
                    <a:pt x="21600" y="8808"/>
                    <a:pt x="21600" y="7422"/>
                  </a:cubicBezTo>
                  <a:cubicBezTo>
                    <a:pt x="21600" y="3323"/>
                    <a:pt x="11978" y="0"/>
                    <a:pt x="106" y="0"/>
                  </a:cubicBezTo>
                  <a:cubicBezTo>
                    <a:pt x="71" y="0"/>
                    <a:pt x="36" y="1"/>
                    <a:pt x="0" y="1"/>
                  </a:cubicBezTo>
                  <a:lnTo>
                    <a:pt x="0" y="8712"/>
                  </a:lnTo>
                  <a:lnTo>
                    <a:pt x="0" y="9278"/>
                  </a:lnTo>
                  <a:lnTo>
                    <a:pt x="0" y="18089"/>
                  </a:lnTo>
                  <a:lnTo>
                    <a:pt x="0" y="18425"/>
                  </a:lnTo>
                  <a:lnTo>
                    <a:pt x="0" y="19058"/>
                  </a:lnTo>
                  <a:lnTo>
                    <a:pt x="0" y="19670"/>
                  </a:lnTo>
                  <a:lnTo>
                    <a:pt x="0" y="20303"/>
                  </a:lnTo>
                  <a:lnTo>
                    <a:pt x="0" y="21080"/>
                  </a:lnTo>
                  <a:lnTo>
                    <a:pt x="0" y="21340"/>
                  </a:lnTo>
                  <a:lnTo>
                    <a:pt x="0" y="21600"/>
                  </a:lnTo>
                  <a:lnTo>
                    <a:pt x="9070" y="21600"/>
                  </a:lnTo>
                  <a:cubicBezTo>
                    <a:pt x="9462" y="21600"/>
                    <a:pt x="9783" y="21484"/>
                    <a:pt x="9783" y="21340"/>
                  </a:cubicBezTo>
                  <a:cubicBezTo>
                    <a:pt x="9783" y="21197"/>
                    <a:pt x="9462" y="21080"/>
                    <a:pt x="9070" y="21080"/>
                  </a:cubicBezTo>
                  <a:lnTo>
                    <a:pt x="8925" y="21080"/>
                  </a:lnTo>
                  <a:lnTo>
                    <a:pt x="10218" y="20303"/>
                  </a:lnTo>
                  <a:lnTo>
                    <a:pt x="11008" y="20303"/>
                  </a:lnTo>
                  <a:cubicBezTo>
                    <a:pt x="11491" y="20303"/>
                    <a:pt x="11877" y="20161"/>
                    <a:pt x="11877" y="19987"/>
                  </a:cubicBezTo>
                  <a:cubicBezTo>
                    <a:pt x="11877" y="19811"/>
                    <a:pt x="11491" y="19670"/>
                    <a:pt x="11008" y="19670"/>
                  </a:cubicBezTo>
                  <a:lnTo>
                    <a:pt x="10744" y="19670"/>
                  </a:lnTo>
                  <a:lnTo>
                    <a:pt x="10744" y="19058"/>
                  </a:lnTo>
                  <a:lnTo>
                    <a:pt x="11008" y="19058"/>
                  </a:lnTo>
                  <a:cubicBezTo>
                    <a:pt x="11491" y="19058"/>
                    <a:pt x="11877" y="18916"/>
                    <a:pt x="11877" y="18742"/>
                  </a:cubicBezTo>
                  <a:cubicBezTo>
                    <a:pt x="11877" y="18567"/>
                    <a:pt x="11491" y="18425"/>
                    <a:pt x="11008" y="18425"/>
                  </a:cubicBezTo>
                  <a:lnTo>
                    <a:pt x="10744" y="18425"/>
                  </a:lnTo>
                  <a:lnTo>
                    <a:pt x="10744" y="18089"/>
                  </a:lnTo>
                  <a:cubicBezTo>
                    <a:pt x="10744" y="18089"/>
                    <a:pt x="9826" y="15927"/>
                    <a:pt x="18643" y="11210"/>
                  </a:cubicBezTo>
                  <a:cubicBezTo>
                    <a:pt x="18643" y="11210"/>
                    <a:pt x="18564" y="11210"/>
                    <a:pt x="18564" y="11210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1" name="Freeform 19"/>
            <p:cNvSpPr/>
            <p:nvPr/>
          </p:nvSpPr>
          <p:spPr>
            <a:xfrm>
              <a:off x="3612396" y="467356"/>
              <a:ext cx="3657220" cy="4352992"/>
            </a:xfrm>
            <a:custGeom>
              <a:avLst/>
              <a:gdLst>
                <a:gd name="connsiteX0" fmla="*/ 1706493 w 3657220"/>
                <a:gd name="connsiteY0" fmla="*/ 2315203 h 4352992"/>
                <a:gd name="connsiteX1" fmla="*/ 1643051 w 3657220"/>
                <a:gd name="connsiteY1" fmla="*/ 2379467 h 4352992"/>
                <a:gd name="connsiteX2" fmla="*/ 1548922 w 3657220"/>
                <a:gd name="connsiteY2" fmla="*/ 2472292 h 4352992"/>
                <a:gd name="connsiteX3" fmla="*/ 1527879 w 3657220"/>
                <a:gd name="connsiteY3" fmla="*/ 2493019 h 4352992"/>
                <a:gd name="connsiteX4" fmla="*/ 1506023 w 3657220"/>
                <a:gd name="connsiteY4" fmla="*/ 2473482 h 4352992"/>
                <a:gd name="connsiteX5" fmla="*/ 1424670 w 3657220"/>
                <a:gd name="connsiteY5" fmla="*/ 2397714 h 4352992"/>
                <a:gd name="connsiteX6" fmla="*/ 1361666 w 3657220"/>
                <a:gd name="connsiteY6" fmla="*/ 2338112 h 4352992"/>
                <a:gd name="connsiteX7" fmla="*/ 1273863 w 3657220"/>
                <a:gd name="connsiteY7" fmla="*/ 2423301 h 4352992"/>
                <a:gd name="connsiteX8" fmla="*/ 1260711 w 3657220"/>
                <a:gd name="connsiteY8" fmla="*/ 2435598 h 4352992"/>
                <a:gd name="connsiteX9" fmla="*/ 1248248 w 3657220"/>
                <a:gd name="connsiteY9" fmla="*/ 2425978 h 4352992"/>
                <a:gd name="connsiteX10" fmla="*/ 1168837 w 3657220"/>
                <a:gd name="connsiteY10" fmla="*/ 2363996 h 4352992"/>
                <a:gd name="connsiteX11" fmla="*/ 1101074 w 3657220"/>
                <a:gd name="connsiteY11" fmla="*/ 2377087 h 4352992"/>
                <a:gd name="connsiteX12" fmla="*/ 1102640 w 3657220"/>
                <a:gd name="connsiteY12" fmla="*/ 2392657 h 4352992"/>
                <a:gd name="connsiteX13" fmla="*/ 1050972 w 3657220"/>
                <a:gd name="connsiteY13" fmla="*/ 2474275 h 4352992"/>
                <a:gd name="connsiteX14" fmla="*/ 1333171 w 3657220"/>
                <a:gd name="connsiteY14" fmla="*/ 3834619 h 4352992"/>
                <a:gd name="connsiteX15" fmla="*/ 1597584 w 3657220"/>
                <a:gd name="connsiteY15" fmla="*/ 3834619 h 4352992"/>
                <a:gd name="connsiteX16" fmla="*/ 1862122 w 3657220"/>
                <a:gd name="connsiteY16" fmla="*/ 3834619 h 4352992"/>
                <a:gd name="connsiteX17" fmla="*/ 2144383 w 3657220"/>
                <a:gd name="connsiteY17" fmla="*/ 2474275 h 4352992"/>
                <a:gd name="connsiteX18" fmla="*/ 2092528 w 3657220"/>
                <a:gd name="connsiteY18" fmla="*/ 2392657 h 4352992"/>
                <a:gd name="connsiteX19" fmla="*/ 2097726 w 3657220"/>
                <a:gd name="connsiteY19" fmla="*/ 2363500 h 4352992"/>
                <a:gd name="connsiteX20" fmla="*/ 2076996 w 3657220"/>
                <a:gd name="connsiteY20" fmla="*/ 2356459 h 4352992"/>
                <a:gd name="connsiteX21" fmla="*/ 1985184 w 3657220"/>
                <a:gd name="connsiteY21" fmla="*/ 2322740 h 4352992"/>
                <a:gd name="connsiteX22" fmla="*/ 1912161 w 3657220"/>
                <a:gd name="connsiteY22" fmla="*/ 2424590 h 4352992"/>
                <a:gd name="connsiteX23" fmla="*/ 1898195 w 3657220"/>
                <a:gd name="connsiteY23" fmla="*/ 2443334 h 4352992"/>
                <a:gd name="connsiteX24" fmla="*/ 1878217 w 3657220"/>
                <a:gd name="connsiteY24" fmla="*/ 2428160 h 4352992"/>
                <a:gd name="connsiteX25" fmla="*/ 1835630 w 3657220"/>
                <a:gd name="connsiteY25" fmla="*/ 2395929 h 4352992"/>
                <a:gd name="connsiteX26" fmla="*/ 1816341 w 3657220"/>
                <a:gd name="connsiteY26" fmla="*/ 2425780 h 4352992"/>
                <a:gd name="connsiteX27" fmla="*/ 1791102 w 3657220"/>
                <a:gd name="connsiteY27" fmla="*/ 2464953 h 4352992"/>
                <a:gd name="connsiteX28" fmla="*/ 1767429 w 3657220"/>
                <a:gd name="connsiteY28" fmla="*/ 2423301 h 4352992"/>
                <a:gd name="connsiteX29" fmla="*/ 1726220 w 3657220"/>
                <a:gd name="connsiteY29" fmla="*/ 2351004 h 4352992"/>
                <a:gd name="connsiteX30" fmla="*/ 1706493 w 3657220"/>
                <a:gd name="connsiteY30" fmla="*/ 2315203 h 4352992"/>
                <a:gd name="connsiteX31" fmla="*/ 1721774 w 3657220"/>
                <a:gd name="connsiteY31" fmla="*/ 2210874 h 4352992"/>
                <a:gd name="connsiteX32" fmla="*/ 1741376 w 3657220"/>
                <a:gd name="connsiteY32" fmla="*/ 2248262 h 4352992"/>
                <a:gd name="connsiteX33" fmla="*/ 1780080 w 3657220"/>
                <a:gd name="connsiteY33" fmla="*/ 2321947 h 4352992"/>
                <a:gd name="connsiteX34" fmla="*/ 1796801 w 3657220"/>
                <a:gd name="connsiteY34" fmla="*/ 2354674 h 4352992"/>
                <a:gd name="connsiteX35" fmla="*/ 1806321 w 3657220"/>
                <a:gd name="connsiteY35" fmla="*/ 2341484 h 4352992"/>
                <a:gd name="connsiteX36" fmla="*/ 1824170 w 3657220"/>
                <a:gd name="connsiteY36" fmla="*/ 2316492 h 4352992"/>
                <a:gd name="connsiteX37" fmla="*/ 1845901 w 3657220"/>
                <a:gd name="connsiteY37" fmla="*/ 2335732 h 4352992"/>
                <a:gd name="connsiteX38" fmla="*/ 1891243 w 3657220"/>
                <a:gd name="connsiteY38" fmla="*/ 2375897 h 4352992"/>
                <a:gd name="connsiteX39" fmla="*/ 1965269 w 3657220"/>
                <a:gd name="connsiteY39" fmla="*/ 2291204 h 4352992"/>
                <a:gd name="connsiteX40" fmla="*/ 1974663 w 3657220"/>
                <a:gd name="connsiteY40" fmla="*/ 2280493 h 4352992"/>
                <a:gd name="connsiteX41" fmla="*/ 1985873 w 3657220"/>
                <a:gd name="connsiteY41" fmla="*/ 2286146 h 4352992"/>
                <a:gd name="connsiteX42" fmla="*/ 2085138 w 3657220"/>
                <a:gd name="connsiteY42" fmla="*/ 2338112 h 4352992"/>
                <a:gd name="connsiteX43" fmla="*/ 2104302 w 3657220"/>
                <a:gd name="connsiteY43" fmla="*/ 2348823 h 4352992"/>
                <a:gd name="connsiteX44" fmla="*/ 2183337 w 3657220"/>
                <a:gd name="connsiteY44" fmla="*/ 2302013 h 4352992"/>
                <a:gd name="connsiteX45" fmla="*/ 2273959 w 3657220"/>
                <a:gd name="connsiteY45" fmla="*/ 2392657 h 4352992"/>
                <a:gd name="connsiteX46" fmla="*/ 2186594 w 3657220"/>
                <a:gd name="connsiteY46" fmla="*/ 2483102 h 4352992"/>
                <a:gd name="connsiteX47" fmla="*/ 1906211 w 3657220"/>
                <a:gd name="connsiteY47" fmla="*/ 3834619 h 4352992"/>
                <a:gd name="connsiteX48" fmla="*/ 2183150 w 3657220"/>
                <a:gd name="connsiteY48" fmla="*/ 3834619 h 4352992"/>
                <a:gd name="connsiteX49" fmla="*/ 2183150 w 3657220"/>
                <a:gd name="connsiteY49" fmla="*/ 4137094 h 4352992"/>
                <a:gd name="connsiteX50" fmla="*/ 2059147 w 3657220"/>
                <a:gd name="connsiteY50" fmla="*/ 4352992 h 4352992"/>
                <a:gd name="connsiteX51" fmla="*/ 1597584 w 3657220"/>
                <a:gd name="connsiteY51" fmla="*/ 4352992 h 4352992"/>
                <a:gd name="connsiteX52" fmla="*/ 1136020 w 3657220"/>
                <a:gd name="connsiteY52" fmla="*/ 4352992 h 4352992"/>
                <a:gd name="connsiteX53" fmla="*/ 1012018 w 3657220"/>
                <a:gd name="connsiteY53" fmla="*/ 4137094 h 4352992"/>
                <a:gd name="connsiteX54" fmla="*/ 1012018 w 3657220"/>
                <a:gd name="connsiteY54" fmla="*/ 3834619 h 4352992"/>
                <a:gd name="connsiteX55" fmla="*/ 1289144 w 3657220"/>
                <a:gd name="connsiteY55" fmla="*/ 3834619 h 4352992"/>
                <a:gd name="connsiteX56" fmla="*/ 1008761 w 3657220"/>
                <a:gd name="connsiteY56" fmla="*/ 2483102 h 4352992"/>
                <a:gd name="connsiteX57" fmla="*/ 921208 w 3657220"/>
                <a:gd name="connsiteY57" fmla="*/ 2392657 h 4352992"/>
                <a:gd name="connsiteX58" fmla="*/ 1012018 w 3657220"/>
                <a:gd name="connsiteY58" fmla="*/ 2302013 h 4352992"/>
                <a:gd name="connsiteX59" fmla="*/ 1096753 w 3657220"/>
                <a:gd name="connsiteY59" fmla="*/ 2361417 h 4352992"/>
                <a:gd name="connsiteX60" fmla="*/ 1168837 w 3657220"/>
                <a:gd name="connsiteY60" fmla="*/ 2336327 h 4352992"/>
                <a:gd name="connsiteX61" fmla="*/ 1173910 w 3657220"/>
                <a:gd name="connsiteY61" fmla="*/ 2334542 h 4352992"/>
                <a:gd name="connsiteX62" fmla="*/ 1180172 w 3657220"/>
                <a:gd name="connsiteY62" fmla="*/ 2338211 h 4352992"/>
                <a:gd name="connsiteX63" fmla="*/ 1255513 w 3657220"/>
                <a:gd name="connsiteY63" fmla="*/ 2384128 h 4352992"/>
                <a:gd name="connsiteX64" fmla="*/ 1342440 w 3657220"/>
                <a:gd name="connsiteY64" fmla="*/ 2284063 h 4352992"/>
                <a:gd name="connsiteX65" fmla="*/ 1358347 w 3657220"/>
                <a:gd name="connsiteY65" fmla="*/ 2265815 h 4352992"/>
                <a:gd name="connsiteX66" fmla="*/ 1378826 w 3657220"/>
                <a:gd name="connsiteY66" fmla="*/ 2282576 h 4352992"/>
                <a:gd name="connsiteX67" fmla="*/ 1463561 w 3657220"/>
                <a:gd name="connsiteY67" fmla="*/ 2354376 h 4352992"/>
                <a:gd name="connsiteX68" fmla="*/ 1525124 w 3657220"/>
                <a:gd name="connsiteY68" fmla="*/ 2407532 h 4352992"/>
                <a:gd name="connsiteX69" fmla="*/ 1597458 w 3657220"/>
                <a:gd name="connsiteY69" fmla="*/ 2333947 h 4352992"/>
                <a:gd name="connsiteX70" fmla="*/ 1691400 w 3657220"/>
                <a:gd name="connsiteY70" fmla="*/ 2240923 h 4352992"/>
                <a:gd name="connsiteX71" fmla="*/ 3137661 w 3657220"/>
                <a:gd name="connsiteY71" fmla="*/ 2085591 h 4352992"/>
                <a:gd name="connsiteX72" fmla="*/ 3137803 w 3657220"/>
                <a:gd name="connsiteY72" fmla="*/ 2085591 h 4352992"/>
                <a:gd name="connsiteX73" fmla="*/ 3563320 w 3657220"/>
                <a:gd name="connsiteY73" fmla="*/ 2086229 h 4352992"/>
                <a:gd name="connsiteX74" fmla="*/ 3657220 w 3657220"/>
                <a:gd name="connsiteY74" fmla="*/ 2180369 h 4352992"/>
                <a:gd name="connsiteX75" fmla="*/ 3563206 w 3657220"/>
                <a:gd name="connsiteY75" fmla="*/ 2274238 h 4352992"/>
                <a:gd name="connsiteX76" fmla="*/ 3563064 w 3657220"/>
                <a:gd name="connsiteY76" fmla="*/ 2274238 h 4352992"/>
                <a:gd name="connsiteX77" fmla="*/ 3137547 w 3657220"/>
                <a:gd name="connsiteY77" fmla="*/ 2273601 h 4352992"/>
                <a:gd name="connsiteX78" fmla="*/ 3043647 w 3657220"/>
                <a:gd name="connsiteY78" fmla="*/ 2179460 h 4352992"/>
                <a:gd name="connsiteX79" fmla="*/ 3137661 w 3657220"/>
                <a:gd name="connsiteY79" fmla="*/ 2085591 h 4352992"/>
                <a:gd name="connsiteX80" fmla="*/ 93912 w 3657220"/>
                <a:gd name="connsiteY80" fmla="*/ 729578 h 4352992"/>
                <a:gd name="connsiteX81" fmla="*/ 160400 w 3657220"/>
                <a:gd name="connsiteY81" fmla="*/ 757041 h 4352992"/>
                <a:gd name="connsiteX82" fmla="*/ 425938 w 3657220"/>
                <a:gd name="connsiteY82" fmla="*/ 1021969 h 4352992"/>
                <a:gd name="connsiteX83" fmla="*/ 426113 w 3657220"/>
                <a:gd name="connsiteY83" fmla="*/ 1154926 h 4352992"/>
                <a:gd name="connsiteX84" fmla="*/ 359554 w 3657220"/>
                <a:gd name="connsiteY84" fmla="*/ 1182527 h 4352992"/>
                <a:gd name="connsiteX85" fmla="*/ 293169 w 3657220"/>
                <a:gd name="connsiteY85" fmla="*/ 1155076 h 4352992"/>
                <a:gd name="connsiteX86" fmla="*/ 27609 w 3657220"/>
                <a:gd name="connsiteY86" fmla="*/ 890147 h 4352992"/>
                <a:gd name="connsiteX87" fmla="*/ 27456 w 3657220"/>
                <a:gd name="connsiteY87" fmla="*/ 757190 h 4352992"/>
                <a:gd name="connsiteX88" fmla="*/ 93912 w 3657220"/>
                <a:gd name="connsiteY88" fmla="*/ 729578 h 4352992"/>
                <a:gd name="connsiteX89" fmla="*/ 3006239 w 3657220"/>
                <a:gd name="connsiteY89" fmla="*/ 633789 h 4352992"/>
                <a:gd name="connsiteX90" fmla="*/ 3072663 w 3657220"/>
                <a:gd name="connsiteY90" fmla="*/ 661412 h 4352992"/>
                <a:gd name="connsiteX91" fmla="*/ 3072488 w 3657220"/>
                <a:gd name="connsiteY91" fmla="*/ 794366 h 4352992"/>
                <a:gd name="connsiteX92" fmla="*/ 2806089 w 3657220"/>
                <a:gd name="connsiteY92" fmla="*/ 1060080 h 4352992"/>
                <a:gd name="connsiteX93" fmla="*/ 2739692 w 3657220"/>
                <a:gd name="connsiteY93" fmla="*/ 1087537 h 4352992"/>
                <a:gd name="connsiteX94" fmla="*/ 2673141 w 3657220"/>
                <a:gd name="connsiteY94" fmla="*/ 1059909 h 4352992"/>
                <a:gd name="connsiteX95" fmla="*/ 2673316 w 3657220"/>
                <a:gd name="connsiteY95" fmla="*/ 926977 h 4352992"/>
                <a:gd name="connsiteX96" fmla="*/ 2939715 w 3657220"/>
                <a:gd name="connsiteY96" fmla="*/ 661241 h 4352992"/>
                <a:gd name="connsiteX97" fmla="*/ 3006239 w 3657220"/>
                <a:gd name="connsiteY97" fmla="*/ 633789 h 4352992"/>
                <a:gd name="connsiteX98" fmla="*/ 1583297 w 3657220"/>
                <a:gd name="connsiteY98" fmla="*/ 0 h 4352992"/>
                <a:gd name="connsiteX99" fmla="*/ 1583436 w 3657220"/>
                <a:gd name="connsiteY99" fmla="*/ 0 h 4352992"/>
                <a:gd name="connsiteX100" fmla="*/ 1677298 w 3657220"/>
                <a:gd name="connsiteY100" fmla="*/ 94173 h 4352992"/>
                <a:gd name="connsiteX101" fmla="*/ 1676677 w 3657220"/>
                <a:gd name="connsiteY101" fmla="*/ 495731 h 4352992"/>
                <a:gd name="connsiteX102" fmla="*/ 1582676 w 3657220"/>
                <a:gd name="connsiteY102" fmla="*/ 589604 h 4352992"/>
                <a:gd name="connsiteX103" fmla="*/ 1582519 w 3657220"/>
                <a:gd name="connsiteY103" fmla="*/ 589604 h 4352992"/>
                <a:gd name="connsiteX104" fmla="*/ 1488666 w 3657220"/>
                <a:gd name="connsiteY104" fmla="*/ 495459 h 4352992"/>
                <a:gd name="connsiteX105" fmla="*/ 1489287 w 3657220"/>
                <a:gd name="connsiteY105" fmla="*/ 93845 h 4352992"/>
                <a:gd name="connsiteX106" fmla="*/ 1583297 w 3657220"/>
                <a:gd name="connsiteY106" fmla="*/ 0 h 4352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3657220" h="4352992">
                  <a:moveTo>
                    <a:pt x="1706493" y="2315203"/>
                  </a:moveTo>
                  <a:cubicBezTo>
                    <a:pt x="1685387" y="2336724"/>
                    <a:pt x="1664407" y="2358244"/>
                    <a:pt x="1643051" y="2379467"/>
                  </a:cubicBezTo>
                  <a:lnTo>
                    <a:pt x="1548922" y="2472292"/>
                  </a:lnTo>
                  <a:lnTo>
                    <a:pt x="1527879" y="2493019"/>
                  </a:lnTo>
                  <a:lnTo>
                    <a:pt x="1506023" y="2473482"/>
                  </a:lnTo>
                  <a:cubicBezTo>
                    <a:pt x="1478466" y="2448689"/>
                    <a:pt x="1451787" y="2423003"/>
                    <a:pt x="1424670" y="2397714"/>
                  </a:cubicBezTo>
                  <a:cubicBezTo>
                    <a:pt x="1403689" y="2377880"/>
                    <a:pt x="1382584" y="2358046"/>
                    <a:pt x="1361666" y="2338112"/>
                  </a:cubicBezTo>
                  <a:cubicBezTo>
                    <a:pt x="1332545" y="2366674"/>
                    <a:pt x="1303674" y="2395433"/>
                    <a:pt x="1273863" y="2423301"/>
                  </a:cubicBezTo>
                  <a:lnTo>
                    <a:pt x="1260711" y="2435598"/>
                  </a:lnTo>
                  <a:lnTo>
                    <a:pt x="1248248" y="2425978"/>
                  </a:lnTo>
                  <a:cubicBezTo>
                    <a:pt x="1221694" y="2405450"/>
                    <a:pt x="1195078" y="2385020"/>
                    <a:pt x="1168837" y="2363996"/>
                  </a:cubicBezTo>
                  <a:cubicBezTo>
                    <a:pt x="1146291" y="2368558"/>
                    <a:pt x="1123745" y="2373021"/>
                    <a:pt x="1101074" y="2377087"/>
                  </a:cubicBezTo>
                  <a:cubicBezTo>
                    <a:pt x="1101951" y="2382144"/>
                    <a:pt x="1102640" y="2387301"/>
                    <a:pt x="1102640" y="2392657"/>
                  </a:cubicBezTo>
                  <a:cubicBezTo>
                    <a:pt x="1102640" y="2428755"/>
                    <a:pt x="1081409" y="2459697"/>
                    <a:pt x="1050972" y="2474275"/>
                  </a:cubicBezTo>
                  <a:lnTo>
                    <a:pt x="1333171" y="3834619"/>
                  </a:lnTo>
                  <a:lnTo>
                    <a:pt x="1597584" y="3834619"/>
                  </a:lnTo>
                  <a:cubicBezTo>
                    <a:pt x="1597584" y="3834619"/>
                    <a:pt x="1862122" y="3834619"/>
                    <a:pt x="1862122" y="3834619"/>
                  </a:cubicBezTo>
                  <a:lnTo>
                    <a:pt x="2144383" y="2474275"/>
                  </a:lnTo>
                  <a:cubicBezTo>
                    <a:pt x="2113758" y="2459697"/>
                    <a:pt x="2092528" y="2428854"/>
                    <a:pt x="2092528" y="2392657"/>
                  </a:cubicBezTo>
                  <a:cubicBezTo>
                    <a:pt x="2092528" y="2382442"/>
                    <a:pt x="2094594" y="2372723"/>
                    <a:pt x="2097726" y="2363500"/>
                  </a:cubicBezTo>
                  <a:cubicBezTo>
                    <a:pt x="2090837" y="2361120"/>
                    <a:pt x="2083885" y="2358938"/>
                    <a:pt x="2076996" y="2356459"/>
                  </a:cubicBezTo>
                  <a:cubicBezTo>
                    <a:pt x="2046371" y="2345252"/>
                    <a:pt x="2015684" y="2334244"/>
                    <a:pt x="1985184" y="2322740"/>
                  </a:cubicBezTo>
                  <a:cubicBezTo>
                    <a:pt x="1961010" y="2356856"/>
                    <a:pt x="1937024" y="2391070"/>
                    <a:pt x="1912161" y="2424590"/>
                  </a:cubicBezTo>
                  <a:lnTo>
                    <a:pt x="1898195" y="2443334"/>
                  </a:lnTo>
                  <a:lnTo>
                    <a:pt x="1878217" y="2428160"/>
                  </a:lnTo>
                  <a:lnTo>
                    <a:pt x="1835630" y="2395929"/>
                  </a:lnTo>
                  <a:lnTo>
                    <a:pt x="1816341" y="2425780"/>
                  </a:lnTo>
                  <a:lnTo>
                    <a:pt x="1791102" y="2464953"/>
                  </a:lnTo>
                  <a:lnTo>
                    <a:pt x="1767429" y="2423301"/>
                  </a:lnTo>
                  <a:lnTo>
                    <a:pt x="1726220" y="2351004"/>
                  </a:lnTo>
                  <a:cubicBezTo>
                    <a:pt x="1719457" y="2339203"/>
                    <a:pt x="1713006" y="2327203"/>
                    <a:pt x="1706493" y="2315203"/>
                  </a:cubicBezTo>
                  <a:close/>
                  <a:moveTo>
                    <a:pt x="1721774" y="2210874"/>
                  </a:moveTo>
                  <a:lnTo>
                    <a:pt x="1741376" y="2248262"/>
                  </a:lnTo>
                  <a:cubicBezTo>
                    <a:pt x="1754277" y="2272857"/>
                    <a:pt x="1767554" y="2297154"/>
                    <a:pt x="1780080" y="2321947"/>
                  </a:cubicBezTo>
                  <a:lnTo>
                    <a:pt x="1796801" y="2354674"/>
                  </a:lnTo>
                  <a:lnTo>
                    <a:pt x="1806321" y="2341484"/>
                  </a:lnTo>
                  <a:lnTo>
                    <a:pt x="1824170" y="2316492"/>
                  </a:lnTo>
                  <a:lnTo>
                    <a:pt x="1845901" y="2335732"/>
                  </a:lnTo>
                  <a:lnTo>
                    <a:pt x="1891243" y="2375897"/>
                  </a:lnTo>
                  <a:cubicBezTo>
                    <a:pt x="1915731" y="2347434"/>
                    <a:pt x="1940469" y="2319368"/>
                    <a:pt x="1965269" y="2291204"/>
                  </a:cubicBezTo>
                  <a:lnTo>
                    <a:pt x="1974663" y="2280493"/>
                  </a:lnTo>
                  <a:lnTo>
                    <a:pt x="1985873" y="2286146"/>
                  </a:lnTo>
                  <a:cubicBezTo>
                    <a:pt x="2019128" y="2303005"/>
                    <a:pt x="2052070" y="2320856"/>
                    <a:pt x="2085138" y="2338112"/>
                  </a:cubicBezTo>
                  <a:cubicBezTo>
                    <a:pt x="2091588" y="2341682"/>
                    <a:pt x="2097914" y="2345352"/>
                    <a:pt x="2104302" y="2348823"/>
                  </a:cubicBezTo>
                  <a:cubicBezTo>
                    <a:pt x="2119771" y="2320955"/>
                    <a:pt x="2149143" y="2302013"/>
                    <a:pt x="2183337" y="2302013"/>
                  </a:cubicBezTo>
                  <a:cubicBezTo>
                    <a:pt x="2233377" y="2302013"/>
                    <a:pt x="2273959" y="2342575"/>
                    <a:pt x="2273959" y="2392657"/>
                  </a:cubicBezTo>
                  <a:cubicBezTo>
                    <a:pt x="2273959" y="2441648"/>
                    <a:pt x="2235068" y="2481317"/>
                    <a:pt x="2186594" y="2483102"/>
                  </a:cubicBezTo>
                  <a:lnTo>
                    <a:pt x="1906211" y="3834619"/>
                  </a:lnTo>
                  <a:lnTo>
                    <a:pt x="2183150" y="3834619"/>
                  </a:lnTo>
                  <a:lnTo>
                    <a:pt x="2183150" y="4137094"/>
                  </a:lnTo>
                  <a:lnTo>
                    <a:pt x="2059147" y="4352992"/>
                  </a:lnTo>
                  <a:lnTo>
                    <a:pt x="1597584" y="4352992"/>
                  </a:lnTo>
                  <a:lnTo>
                    <a:pt x="1136020" y="4352992"/>
                  </a:lnTo>
                  <a:lnTo>
                    <a:pt x="1012018" y="4137094"/>
                  </a:lnTo>
                  <a:lnTo>
                    <a:pt x="1012018" y="3834619"/>
                  </a:lnTo>
                  <a:lnTo>
                    <a:pt x="1289144" y="3834619"/>
                  </a:lnTo>
                  <a:lnTo>
                    <a:pt x="1008761" y="2483102"/>
                  </a:lnTo>
                  <a:cubicBezTo>
                    <a:pt x="960100" y="2481317"/>
                    <a:pt x="921208" y="2441648"/>
                    <a:pt x="921208" y="2392657"/>
                  </a:cubicBezTo>
                  <a:cubicBezTo>
                    <a:pt x="921208" y="2342575"/>
                    <a:pt x="961791" y="2302013"/>
                    <a:pt x="1012018" y="2302013"/>
                  </a:cubicBezTo>
                  <a:cubicBezTo>
                    <a:pt x="1051035" y="2302013"/>
                    <a:pt x="1084039" y="2326806"/>
                    <a:pt x="1096753" y="2361417"/>
                  </a:cubicBezTo>
                  <a:cubicBezTo>
                    <a:pt x="1120739" y="2352789"/>
                    <a:pt x="1144788" y="2344459"/>
                    <a:pt x="1168837" y="2336327"/>
                  </a:cubicBezTo>
                  <a:lnTo>
                    <a:pt x="1173910" y="2334542"/>
                  </a:lnTo>
                  <a:lnTo>
                    <a:pt x="1180172" y="2338211"/>
                  </a:lnTo>
                  <a:cubicBezTo>
                    <a:pt x="1205536" y="2353186"/>
                    <a:pt x="1230525" y="2368657"/>
                    <a:pt x="1255513" y="2384128"/>
                  </a:cubicBezTo>
                  <a:cubicBezTo>
                    <a:pt x="1284134" y="2350409"/>
                    <a:pt x="1313443" y="2317385"/>
                    <a:pt x="1342440" y="2284063"/>
                  </a:cubicBezTo>
                  <a:lnTo>
                    <a:pt x="1358347" y="2265815"/>
                  </a:lnTo>
                  <a:lnTo>
                    <a:pt x="1378826" y="2282576"/>
                  </a:lnTo>
                  <a:cubicBezTo>
                    <a:pt x="1407510" y="2305980"/>
                    <a:pt x="1435316" y="2330476"/>
                    <a:pt x="1463561" y="2354376"/>
                  </a:cubicBezTo>
                  <a:cubicBezTo>
                    <a:pt x="1484040" y="2372128"/>
                    <a:pt x="1504645" y="2389781"/>
                    <a:pt x="1525124" y="2407532"/>
                  </a:cubicBezTo>
                  <a:lnTo>
                    <a:pt x="1597458" y="2333947"/>
                  </a:lnTo>
                  <a:cubicBezTo>
                    <a:pt x="1628459" y="2302608"/>
                    <a:pt x="1660086" y="2271964"/>
                    <a:pt x="1691400" y="2240923"/>
                  </a:cubicBezTo>
                  <a:close/>
                  <a:moveTo>
                    <a:pt x="3137661" y="2085591"/>
                  </a:moveTo>
                  <a:cubicBezTo>
                    <a:pt x="3137717" y="2085591"/>
                    <a:pt x="3137746" y="2085591"/>
                    <a:pt x="3137803" y="2085591"/>
                  </a:cubicBezTo>
                  <a:lnTo>
                    <a:pt x="3563320" y="2086229"/>
                  </a:lnTo>
                  <a:cubicBezTo>
                    <a:pt x="3615256" y="2086307"/>
                    <a:pt x="3657276" y="2128456"/>
                    <a:pt x="3657220" y="2180369"/>
                  </a:cubicBezTo>
                  <a:cubicBezTo>
                    <a:pt x="3657134" y="2232247"/>
                    <a:pt x="3615057" y="2274238"/>
                    <a:pt x="3563206" y="2274238"/>
                  </a:cubicBezTo>
                  <a:cubicBezTo>
                    <a:pt x="3563150" y="2274238"/>
                    <a:pt x="3563121" y="2274238"/>
                    <a:pt x="3563064" y="2274238"/>
                  </a:cubicBezTo>
                  <a:lnTo>
                    <a:pt x="3137547" y="2273601"/>
                  </a:lnTo>
                  <a:cubicBezTo>
                    <a:pt x="3085611" y="2273522"/>
                    <a:pt x="3043590" y="2231373"/>
                    <a:pt x="3043647" y="2179460"/>
                  </a:cubicBezTo>
                  <a:cubicBezTo>
                    <a:pt x="3043732" y="2127583"/>
                    <a:pt x="3085810" y="2085591"/>
                    <a:pt x="3137661" y="2085591"/>
                  </a:cubicBezTo>
                  <a:close/>
                  <a:moveTo>
                    <a:pt x="93912" y="729578"/>
                  </a:moveTo>
                  <a:cubicBezTo>
                    <a:pt x="117970" y="729552"/>
                    <a:pt x="142034" y="738704"/>
                    <a:pt x="160400" y="757041"/>
                  </a:cubicBezTo>
                  <a:cubicBezTo>
                    <a:pt x="160400" y="757041"/>
                    <a:pt x="425938" y="1021969"/>
                    <a:pt x="425938" y="1021969"/>
                  </a:cubicBezTo>
                  <a:cubicBezTo>
                    <a:pt x="462714" y="1058643"/>
                    <a:pt x="462780" y="1118167"/>
                    <a:pt x="426113" y="1154926"/>
                  </a:cubicBezTo>
                  <a:cubicBezTo>
                    <a:pt x="407736" y="1173305"/>
                    <a:pt x="383634" y="1182527"/>
                    <a:pt x="359554" y="1182527"/>
                  </a:cubicBezTo>
                  <a:cubicBezTo>
                    <a:pt x="335539" y="1182527"/>
                    <a:pt x="311502" y="1173369"/>
                    <a:pt x="293169" y="1155076"/>
                  </a:cubicBezTo>
                  <a:lnTo>
                    <a:pt x="27609" y="890147"/>
                  </a:lnTo>
                  <a:cubicBezTo>
                    <a:pt x="-9145" y="853495"/>
                    <a:pt x="-9210" y="793949"/>
                    <a:pt x="27456" y="757190"/>
                  </a:cubicBezTo>
                  <a:cubicBezTo>
                    <a:pt x="45801" y="738811"/>
                    <a:pt x="69854" y="729605"/>
                    <a:pt x="93912" y="729578"/>
                  </a:cubicBezTo>
                  <a:close/>
                  <a:moveTo>
                    <a:pt x="3006239" y="633789"/>
                  </a:moveTo>
                  <a:cubicBezTo>
                    <a:pt x="3030298" y="633822"/>
                    <a:pt x="3054340" y="643033"/>
                    <a:pt x="3072663" y="661412"/>
                  </a:cubicBezTo>
                  <a:cubicBezTo>
                    <a:pt x="3109332" y="698171"/>
                    <a:pt x="3109266" y="757693"/>
                    <a:pt x="3072488" y="794366"/>
                  </a:cubicBezTo>
                  <a:lnTo>
                    <a:pt x="2806089" y="1060080"/>
                  </a:lnTo>
                  <a:cubicBezTo>
                    <a:pt x="2787744" y="1078385"/>
                    <a:pt x="2763707" y="1087537"/>
                    <a:pt x="2739692" y="1087537"/>
                  </a:cubicBezTo>
                  <a:cubicBezTo>
                    <a:pt x="2715589" y="1087537"/>
                    <a:pt x="2691508" y="1078321"/>
                    <a:pt x="2673141" y="1059909"/>
                  </a:cubicBezTo>
                  <a:cubicBezTo>
                    <a:pt x="2636473" y="1023150"/>
                    <a:pt x="2636539" y="963629"/>
                    <a:pt x="2673316" y="926977"/>
                  </a:cubicBezTo>
                  <a:lnTo>
                    <a:pt x="2939715" y="661241"/>
                  </a:lnTo>
                  <a:cubicBezTo>
                    <a:pt x="2958104" y="642904"/>
                    <a:pt x="2982180" y="633757"/>
                    <a:pt x="3006239" y="633789"/>
                  </a:cubicBezTo>
                  <a:close/>
                  <a:moveTo>
                    <a:pt x="1583297" y="0"/>
                  </a:moveTo>
                  <a:cubicBezTo>
                    <a:pt x="1583340" y="0"/>
                    <a:pt x="1583393" y="0"/>
                    <a:pt x="1583436" y="0"/>
                  </a:cubicBezTo>
                  <a:cubicBezTo>
                    <a:pt x="1635349" y="82"/>
                    <a:pt x="1677385" y="42255"/>
                    <a:pt x="1677298" y="94173"/>
                  </a:cubicBezTo>
                  <a:lnTo>
                    <a:pt x="1676677" y="495731"/>
                  </a:lnTo>
                  <a:cubicBezTo>
                    <a:pt x="1676589" y="547622"/>
                    <a:pt x="1634519" y="589604"/>
                    <a:pt x="1582676" y="589604"/>
                  </a:cubicBezTo>
                  <a:cubicBezTo>
                    <a:pt x="1582623" y="589604"/>
                    <a:pt x="1582571" y="589604"/>
                    <a:pt x="1582519" y="589604"/>
                  </a:cubicBezTo>
                  <a:cubicBezTo>
                    <a:pt x="1530614" y="589522"/>
                    <a:pt x="1488579" y="547376"/>
                    <a:pt x="1488666" y="495459"/>
                  </a:cubicBezTo>
                  <a:lnTo>
                    <a:pt x="1489287" y="93845"/>
                  </a:lnTo>
                  <a:cubicBezTo>
                    <a:pt x="1489374" y="41982"/>
                    <a:pt x="1531445" y="0"/>
                    <a:pt x="1583297" y="0"/>
                  </a:cubicBezTo>
                  <a:close/>
                </a:path>
              </a:pathLst>
            </a:custGeom>
            <a:solidFill>
              <a:srgbClr val="14B4EB">
                <a:lumMod val="5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2" name="Freeform 20"/>
            <p:cNvSpPr/>
            <p:nvPr/>
          </p:nvSpPr>
          <p:spPr>
            <a:xfrm>
              <a:off x="4563084" y="4358495"/>
              <a:ext cx="1295819" cy="503025"/>
            </a:xfrm>
            <a:custGeom>
              <a:avLst/>
              <a:gdLst>
                <a:gd name="connsiteX0" fmla="*/ 149797 w 1295819"/>
                <a:gd name="connsiteY0" fmla="*/ 420066 h 503025"/>
                <a:gd name="connsiteX1" fmla="*/ 1136461 w 1295819"/>
                <a:gd name="connsiteY1" fmla="*/ 420066 h 503025"/>
                <a:gd name="connsiteX2" fmla="*/ 1175714 w 1295819"/>
                <a:gd name="connsiteY2" fmla="*/ 461603 h 503025"/>
                <a:gd name="connsiteX3" fmla="*/ 1136461 w 1295819"/>
                <a:gd name="connsiteY3" fmla="*/ 503025 h 503025"/>
                <a:gd name="connsiteX4" fmla="*/ 149797 w 1295819"/>
                <a:gd name="connsiteY4" fmla="*/ 503025 h 503025"/>
                <a:gd name="connsiteX5" fmla="*/ 110543 w 1295819"/>
                <a:gd name="connsiteY5" fmla="*/ 461603 h 503025"/>
                <a:gd name="connsiteX6" fmla="*/ 149797 w 1295819"/>
                <a:gd name="connsiteY6" fmla="*/ 420066 h 503025"/>
                <a:gd name="connsiteX7" fmla="*/ 47634 w 1295819"/>
                <a:gd name="connsiteY7" fmla="*/ 198978 h 503025"/>
                <a:gd name="connsiteX8" fmla="*/ 1248006 w 1295819"/>
                <a:gd name="connsiteY8" fmla="*/ 198978 h 503025"/>
                <a:gd name="connsiteX9" fmla="*/ 1295819 w 1295819"/>
                <a:gd name="connsiteY9" fmla="*/ 249516 h 503025"/>
                <a:gd name="connsiteX10" fmla="*/ 1248006 w 1295819"/>
                <a:gd name="connsiteY10" fmla="*/ 299895 h 503025"/>
                <a:gd name="connsiteX11" fmla="*/ 47634 w 1295819"/>
                <a:gd name="connsiteY11" fmla="*/ 299895 h 503025"/>
                <a:gd name="connsiteX12" fmla="*/ 0 w 1295819"/>
                <a:gd name="connsiteY12" fmla="*/ 249516 h 503025"/>
                <a:gd name="connsiteX13" fmla="*/ 47634 w 1295819"/>
                <a:gd name="connsiteY13" fmla="*/ 198978 h 503025"/>
                <a:gd name="connsiteX14" fmla="*/ 47634 w 1295819"/>
                <a:gd name="connsiteY14" fmla="*/ 0 h 503025"/>
                <a:gd name="connsiteX15" fmla="*/ 1248006 w 1295819"/>
                <a:gd name="connsiteY15" fmla="*/ 0 h 503025"/>
                <a:gd name="connsiteX16" fmla="*/ 1295819 w 1295819"/>
                <a:gd name="connsiteY16" fmla="*/ 50548 h 503025"/>
                <a:gd name="connsiteX17" fmla="*/ 1248006 w 1295819"/>
                <a:gd name="connsiteY17" fmla="*/ 100973 h 503025"/>
                <a:gd name="connsiteX18" fmla="*/ 47634 w 1295819"/>
                <a:gd name="connsiteY18" fmla="*/ 100973 h 503025"/>
                <a:gd name="connsiteX19" fmla="*/ 0 w 1295819"/>
                <a:gd name="connsiteY19" fmla="*/ 50548 h 503025"/>
                <a:gd name="connsiteX20" fmla="*/ 47634 w 1295819"/>
                <a:gd name="connsiteY20" fmla="*/ 0 h 50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95819" h="503025">
                  <a:moveTo>
                    <a:pt x="149797" y="420066"/>
                  </a:moveTo>
                  <a:lnTo>
                    <a:pt x="1136461" y="420066"/>
                  </a:lnTo>
                  <a:cubicBezTo>
                    <a:pt x="1158060" y="420066"/>
                    <a:pt x="1175714" y="438724"/>
                    <a:pt x="1175714" y="461603"/>
                  </a:cubicBezTo>
                  <a:cubicBezTo>
                    <a:pt x="1175714" y="484517"/>
                    <a:pt x="1158060" y="503025"/>
                    <a:pt x="1136461" y="503025"/>
                  </a:cubicBezTo>
                  <a:lnTo>
                    <a:pt x="149797" y="503025"/>
                  </a:lnTo>
                  <a:cubicBezTo>
                    <a:pt x="128050" y="503025"/>
                    <a:pt x="110543" y="484517"/>
                    <a:pt x="110543" y="461603"/>
                  </a:cubicBezTo>
                  <a:cubicBezTo>
                    <a:pt x="110543" y="438724"/>
                    <a:pt x="128050" y="420066"/>
                    <a:pt x="149797" y="420066"/>
                  </a:cubicBezTo>
                  <a:close/>
                  <a:moveTo>
                    <a:pt x="47634" y="198978"/>
                  </a:moveTo>
                  <a:lnTo>
                    <a:pt x="1248006" y="198978"/>
                  </a:lnTo>
                  <a:cubicBezTo>
                    <a:pt x="1274582" y="198978"/>
                    <a:pt x="1295819" y="221558"/>
                    <a:pt x="1295819" y="249516"/>
                  </a:cubicBezTo>
                  <a:cubicBezTo>
                    <a:pt x="1295819" y="277315"/>
                    <a:pt x="1274582" y="299895"/>
                    <a:pt x="1248006" y="299895"/>
                  </a:cubicBezTo>
                  <a:lnTo>
                    <a:pt x="47634" y="299895"/>
                  </a:lnTo>
                  <a:cubicBezTo>
                    <a:pt x="21417" y="299895"/>
                    <a:pt x="0" y="277315"/>
                    <a:pt x="0" y="249516"/>
                  </a:cubicBezTo>
                  <a:cubicBezTo>
                    <a:pt x="0" y="221558"/>
                    <a:pt x="21417" y="198978"/>
                    <a:pt x="47634" y="198978"/>
                  </a:cubicBezTo>
                  <a:close/>
                  <a:moveTo>
                    <a:pt x="47634" y="0"/>
                  </a:moveTo>
                  <a:lnTo>
                    <a:pt x="1248006" y="0"/>
                  </a:lnTo>
                  <a:cubicBezTo>
                    <a:pt x="1274582" y="0"/>
                    <a:pt x="1295819" y="22644"/>
                    <a:pt x="1295819" y="50548"/>
                  </a:cubicBezTo>
                  <a:cubicBezTo>
                    <a:pt x="1295819" y="78320"/>
                    <a:pt x="1274582" y="100973"/>
                    <a:pt x="1248006" y="100973"/>
                  </a:cubicBezTo>
                  <a:lnTo>
                    <a:pt x="47634" y="100973"/>
                  </a:lnTo>
                  <a:cubicBezTo>
                    <a:pt x="21417" y="100973"/>
                    <a:pt x="0" y="78320"/>
                    <a:pt x="0" y="50548"/>
                  </a:cubicBezTo>
                  <a:cubicBezTo>
                    <a:pt x="0" y="22644"/>
                    <a:pt x="21417" y="0"/>
                    <a:pt x="47634" y="0"/>
                  </a:cubicBezTo>
                  <a:close/>
                </a:path>
              </a:pathLst>
            </a:custGeom>
            <a:solidFill>
              <a:srgbClr val="14B4EB">
                <a:lumMod val="75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33" name="Group 10"/>
          <p:cNvGrpSpPr/>
          <p:nvPr/>
        </p:nvGrpSpPr>
        <p:grpSpPr>
          <a:xfrm>
            <a:off x="540645" y="3743521"/>
            <a:ext cx="973807" cy="1082333"/>
            <a:chOff x="472966" y="437878"/>
            <a:chExt cx="2065693" cy="2295907"/>
          </a:xfrm>
        </p:grpSpPr>
        <p:sp>
          <p:nvSpPr>
            <p:cNvPr id="34" name="Shape 31"/>
            <p:cNvSpPr/>
            <p:nvPr/>
          </p:nvSpPr>
          <p:spPr>
            <a:xfrm>
              <a:off x="863554" y="791617"/>
              <a:ext cx="1264092" cy="1451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1" h="21265" extrusionOk="0">
                  <a:moveTo>
                    <a:pt x="9559" y="1"/>
                  </a:moveTo>
                  <a:cubicBezTo>
                    <a:pt x="6586" y="38"/>
                    <a:pt x="-129" y="2280"/>
                    <a:pt x="2" y="8931"/>
                  </a:cubicBezTo>
                  <a:cubicBezTo>
                    <a:pt x="132" y="15583"/>
                    <a:pt x="5905" y="18289"/>
                    <a:pt x="6996" y="21122"/>
                  </a:cubicBezTo>
                  <a:cubicBezTo>
                    <a:pt x="6996" y="21122"/>
                    <a:pt x="12935" y="21523"/>
                    <a:pt x="14747" y="20982"/>
                  </a:cubicBezTo>
                  <a:cubicBezTo>
                    <a:pt x="14747" y="20982"/>
                    <a:pt x="15366" y="19359"/>
                    <a:pt x="16741" y="17752"/>
                  </a:cubicBezTo>
                  <a:cubicBezTo>
                    <a:pt x="18116" y="16146"/>
                    <a:pt x="21471" y="12985"/>
                    <a:pt x="21079" y="7851"/>
                  </a:cubicBezTo>
                  <a:cubicBezTo>
                    <a:pt x="20768" y="3771"/>
                    <a:pt x="15919" y="-77"/>
                    <a:pt x="9559" y="1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5" name="Shape 32"/>
            <p:cNvSpPr/>
            <p:nvPr/>
          </p:nvSpPr>
          <p:spPr>
            <a:xfrm>
              <a:off x="915141" y="828465"/>
              <a:ext cx="1156689" cy="1352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1" h="21271" extrusionOk="0">
                  <a:moveTo>
                    <a:pt x="9264" y="1"/>
                  </a:moveTo>
                  <a:cubicBezTo>
                    <a:pt x="6291" y="36"/>
                    <a:pt x="-129" y="2626"/>
                    <a:pt x="2" y="9158"/>
                  </a:cubicBezTo>
                  <a:cubicBezTo>
                    <a:pt x="132" y="15691"/>
                    <a:pt x="5905" y="18348"/>
                    <a:pt x="6996" y="21131"/>
                  </a:cubicBezTo>
                  <a:cubicBezTo>
                    <a:pt x="6996" y="21131"/>
                    <a:pt x="12935" y="21524"/>
                    <a:pt x="14747" y="20993"/>
                  </a:cubicBezTo>
                  <a:cubicBezTo>
                    <a:pt x="14747" y="20993"/>
                    <a:pt x="15366" y="19398"/>
                    <a:pt x="16741" y="17821"/>
                  </a:cubicBezTo>
                  <a:cubicBezTo>
                    <a:pt x="18116" y="16244"/>
                    <a:pt x="21471" y="13139"/>
                    <a:pt x="21079" y="8097"/>
                  </a:cubicBezTo>
                  <a:cubicBezTo>
                    <a:pt x="20768" y="4090"/>
                    <a:pt x="15623" y="-76"/>
                    <a:pt x="9264" y="1"/>
                  </a:cubicBezTo>
                  <a:close/>
                </a:path>
              </a:pathLst>
            </a:custGeom>
            <a:solidFill>
              <a:srgbClr val="FFAF2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6" name="Shape 33"/>
            <p:cNvSpPr/>
            <p:nvPr/>
          </p:nvSpPr>
          <p:spPr>
            <a:xfrm>
              <a:off x="974098" y="894791"/>
              <a:ext cx="976277" cy="4763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04" h="19283" extrusionOk="0">
                  <a:moveTo>
                    <a:pt x="9766" y="11"/>
                  </a:moveTo>
                  <a:cubicBezTo>
                    <a:pt x="4820" y="-388"/>
                    <a:pt x="-145" y="10620"/>
                    <a:pt x="4" y="15916"/>
                  </a:cubicBezTo>
                  <a:cubicBezTo>
                    <a:pt x="152" y="21212"/>
                    <a:pt x="6867" y="19314"/>
                    <a:pt x="8634" y="16645"/>
                  </a:cubicBezTo>
                  <a:cubicBezTo>
                    <a:pt x="10401" y="13977"/>
                    <a:pt x="15135" y="19484"/>
                    <a:pt x="18295" y="19046"/>
                  </a:cubicBezTo>
                  <a:cubicBezTo>
                    <a:pt x="21455" y="18609"/>
                    <a:pt x="19589" y="802"/>
                    <a:pt x="9766" y="11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7" name="Freeform 14"/>
            <p:cNvSpPr/>
            <p:nvPr/>
          </p:nvSpPr>
          <p:spPr>
            <a:xfrm>
              <a:off x="1202555" y="1683337"/>
              <a:ext cx="583585" cy="859460"/>
            </a:xfrm>
            <a:custGeom>
              <a:avLst/>
              <a:gdLst>
                <a:gd name="connsiteX0" fmla="*/ 50226 w 583585"/>
                <a:gd name="connsiteY0" fmla="*/ 759067 h 859460"/>
                <a:gd name="connsiteX1" fmla="*/ 533386 w 583585"/>
                <a:gd name="connsiteY1" fmla="*/ 759067 h 859460"/>
                <a:gd name="connsiteX2" fmla="*/ 583585 w 583585"/>
                <a:gd name="connsiteY2" fmla="*/ 809268 h 859460"/>
                <a:gd name="connsiteX3" fmla="*/ 533386 w 583585"/>
                <a:gd name="connsiteY3" fmla="*/ 859460 h 859460"/>
                <a:gd name="connsiteX4" fmla="*/ 50226 w 583585"/>
                <a:gd name="connsiteY4" fmla="*/ 859460 h 859460"/>
                <a:gd name="connsiteX5" fmla="*/ 0 w 583585"/>
                <a:gd name="connsiteY5" fmla="*/ 809268 h 859460"/>
                <a:gd name="connsiteX6" fmla="*/ 50226 w 583585"/>
                <a:gd name="connsiteY6" fmla="*/ 759067 h 859460"/>
                <a:gd name="connsiteX7" fmla="*/ 50226 w 583585"/>
                <a:gd name="connsiteY7" fmla="*/ 633784 h 859460"/>
                <a:gd name="connsiteX8" fmla="*/ 533386 w 583585"/>
                <a:gd name="connsiteY8" fmla="*/ 633784 h 859460"/>
                <a:gd name="connsiteX9" fmla="*/ 583585 w 583585"/>
                <a:gd name="connsiteY9" fmla="*/ 683973 h 859460"/>
                <a:gd name="connsiteX10" fmla="*/ 533386 w 583585"/>
                <a:gd name="connsiteY10" fmla="*/ 734172 h 859460"/>
                <a:gd name="connsiteX11" fmla="*/ 50226 w 583585"/>
                <a:gd name="connsiteY11" fmla="*/ 734172 h 859460"/>
                <a:gd name="connsiteX12" fmla="*/ 0 w 583585"/>
                <a:gd name="connsiteY12" fmla="*/ 683973 h 859460"/>
                <a:gd name="connsiteX13" fmla="*/ 50226 w 583585"/>
                <a:gd name="connsiteY13" fmla="*/ 633784 h 859460"/>
                <a:gd name="connsiteX14" fmla="*/ 291793 w 583585"/>
                <a:gd name="connsiteY14" fmla="*/ 142063 h 859460"/>
                <a:gd name="connsiteX15" fmla="*/ 273583 w 583585"/>
                <a:gd name="connsiteY15" fmla="*/ 148931 h 859460"/>
                <a:gd name="connsiteX16" fmla="*/ 193637 w 583585"/>
                <a:gd name="connsiteY16" fmla="*/ 164058 h 859460"/>
                <a:gd name="connsiteX17" fmla="*/ 233137 w 583585"/>
                <a:gd name="connsiteY17" fmla="*/ 500237 h 859460"/>
                <a:gd name="connsiteX18" fmla="*/ 350448 w 583585"/>
                <a:gd name="connsiteY18" fmla="*/ 500237 h 859460"/>
                <a:gd name="connsiteX19" fmla="*/ 389975 w 583585"/>
                <a:gd name="connsiteY19" fmla="*/ 164058 h 859460"/>
                <a:gd name="connsiteX20" fmla="*/ 310030 w 583585"/>
                <a:gd name="connsiteY20" fmla="*/ 148931 h 859460"/>
                <a:gd name="connsiteX21" fmla="*/ 291793 w 583585"/>
                <a:gd name="connsiteY21" fmla="*/ 142063 h 859460"/>
                <a:gd name="connsiteX22" fmla="*/ 503278 w 583585"/>
                <a:gd name="connsiteY22" fmla="*/ 55436 h 859460"/>
                <a:gd name="connsiteX23" fmla="*/ 473001 w 583585"/>
                <a:gd name="connsiteY23" fmla="*/ 75522 h 859460"/>
                <a:gd name="connsiteX24" fmla="*/ 448010 w 583585"/>
                <a:gd name="connsiteY24" fmla="*/ 120430 h 859460"/>
                <a:gd name="connsiteX25" fmla="*/ 501775 w 583585"/>
                <a:gd name="connsiteY25" fmla="*/ 104747 h 859460"/>
                <a:gd name="connsiteX26" fmla="*/ 532981 w 583585"/>
                <a:gd name="connsiteY26" fmla="*/ 67875 h 859460"/>
                <a:gd name="connsiteX27" fmla="*/ 525632 w 583585"/>
                <a:gd name="connsiteY27" fmla="*/ 57226 h 859460"/>
                <a:gd name="connsiteX28" fmla="*/ 503278 w 583585"/>
                <a:gd name="connsiteY28" fmla="*/ 55436 h 859460"/>
                <a:gd name="connsiteX29" fmla="*/ 80314 w 583585"/>
                <a:gd name="connsiteY29" fmla="*/ 55436 h 859460"/>
                <a:gd name="connsiteX30" fmla="*/ 57980 w 583585"/>
                <a:gd name="connsiteY30" fmla="*/ 57226 h 859460"/>
                <a:gd name="connsiteX31" fmla="*/ 50631 w 583585"/>
                <a:gd name="connsiteY31" fmla="*/ 67875 h 859460"/>
                <a:gd name="connsiteX32" fmla="*/ 81837 w 583585"/>
                <a:gd name="connsiteY32" fmla="*/ 104747 h 859460"/>
                <a:gd name="connsiteX33" fmla="*/ 135603 w 583585"/>
                <a:gd name="connsiteY33" fmla="*/ 120430 h 859460"/>
                <a:gd name="connsiteX34" fmla="*/ 110611 w 583585"/>
                <a:gd name="connsiteY34" fmla="*/ 75522 h 859460"/>
                <a:gd name="connsiteX35" fmla="*/ 80314 w 583585"/>
                <a:gd name="connsiteY35" fmla="*/ 55436 h 859460"/>
                <a:gd name="connsiteX36" fmla="*/ 291793 w 583585"/>
                <a:gd name="connsiteY36" fmla="*/ 43406 h 859460"/>
                <a:gd name="connsiteX37" fmla="*/ 250861 w 583585"/>
                <a:gd name="connsiteY37" fmla="*/ 65067 h 859460"/>
                <a:gd name="connsiteX38" fmla="*/ 291793 w 583585"/>
                <a:gd name="connsiteY38" fmla="*/ 93151 h 859460"/>
                <a:gd name="connsiteX39" fmla="*/ 332725 w 583585"/>
                <a:gd name="connsiteY39" fmla="*/ 65067 h 859460"/>
                <a:gd name="connsiteX40" fmla="*/ 291793 w 583585"/>
                <a:gd name="connsiteY40" fmla="*/ 43406 h 859460"/>
                <a:gd name="connsiteX41" fmla="*/ 291793 w 583585"/>
                <a:gd name="connsiteY41" fmla="*/ 0 h 859460"/>
                <a:gd name="connsiteX42" fmla="*/ 375845 w 583585"/>
                <a:gd name="connsiteY42" fmla="*/ 62342 h 859460"/>
                <a:gd name="connsiteX43" fmla="*/ 347071 w 583585"/>
                <a:gd name="connsiteY43" fmla="*/ 114090 h 859460"/>
                <a:gd name="connsiteX44" fmla="*/ 402160 w 583585"/>
                <a:gd name="connsiteY44" fmla="*/ 121653 h 859460"/>
                <a:gd name="connsiteX45" fmla="*/ 441336 w 583585"/>
                <a:gd name="connsiteY45" fmla="*/ 46159 h 859460"/>
                <a:gd name="connsiteX46" fmla="*/ 546571 w 583585"/>
                <a:gd name="connsiteY46" fmla="*/ 19465 h 859460"/>
                <a:gd name="connsiteX47" fmla="*/ 574642 w 583585"/>
                <a:gd name="connsiteY47" fmla="*/ 79193 h 859460"/>
                <a:gd name="connsiteX48" fmla="*/ 522552 w 583585"/>
                <a:gd name="connsiteY48" fmla="*/ 142619 h 859460"/>
                <a:gd name="connsiteX49" fmla="*/ 434204 w 583585"/>
                <a:gd name="connsiteY49" fmla="*/ 164753 h 859460"/>
                <a:gd name="connsiteX50" fmla="*/ 393677 w 583585"/>
                <a:gd name="connsiteY50" fmla="*/ 500237 h 859460"/>
                <a:gd name="connsiteX51" fmla="*/ 533386 w 583585"/>
                <a:gd name="connsiteY51" fmla="*/ 500237 h 859460"/>
                <a:gd name="connsiteX52" fmla="*/ 583585 w 583585"/>
                <a:gd name="connsiteY52" fmla="*/ 550428 h 859460"/>
                <a:gd name="connsiteX53" fmla="*/ 533386 w 583585"/>
                <a:gd name="connsiteY53" fmla="*/ 600618 h 859460"/>
                <a:gd name="connsiteX54" fmla="*/ 50226 w 583585"/>
                <a:gd name="connsiteY54" fmla="*/ 600618 h 859460"/>
                <a:gd name="connsiteX55" fmla="*/ 0 w 583585"/>
                <a:gd name="connsiteY55" fmla="*/ 550428 h 859460"/>
                <a:gd name="connsiteX56" fmla="*/ 50226 w 583585"/>
                <a:gd name="connsiteY56" fmla="*/ 500237 h 859460"/>
                <a:gd name="connsiteX57" fmla="*/ 189908 w 583585"/>
                <a:gd name="connsiteY57" fmla="*/ 500237 h 859460"/>
                <a:gd name="connsiteX58" fmla="*/ 149409 w 583585"/>
                <a:gd name="connsiteY58" fmla="*/ 164753 h 859460"/>
                <a:gd name="connsiteX59" fmla="*/ 61060 w 583585"/>
                <a:gd name="connsiteY59" fmla="*/ 142619 h 859460"/>
                <a:gd name="connsiteX60" fmla="*/ 8970 w 583585"/>
                <a:gd name="connsiteY60" fmla="*/ 79193 h 859460"/>
                <a:gd name="connsiteX61" fmla="*/ 37014 w 583585"/>
                <a:gd name="connsiteY61" fmla="*/ 19465 h 859460"/>
                <a:gd name="connsiteX62" fmla="*/ 142249 w 583585"/>
                <a:gd name="connsiteY62" fmla="*/ 46159 h 859460"/>
                <a:gd name="connsiteX63" fmla="*/ 181425 w 583585"/>
                <a:gd name="connsiteY63" fmla="*/ 121653 h 859460"/>
                <a:gd name="connsiteX64" fmla="*/ 236541 w 583585"/>
                <a:gd name="connsiteY64" fmla="*/ 114090 h 859460"/>
                <a:gd name="connsiteX65" fmla="*/ 207767 w 583585"/>
                <a:gd name="connsiteY65" fmla="*/ 62342 h 859460"/>
                <a:gd name="connsiteX66" fmla="*/ 291793 w 583585"/>
                <a:gd name="connsiteY66" fmla="*/ 0 h 85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583585" h="859460">
                  <a:moveTo>
                    <a:pt x="50226" y="759067"/>
                  </a:moveTo>
                  <a:lnTo>
                    <a:pt x="533386" y="759067"/>
                  </a:lnTo>
                  <a:cubicBezTo>
                    <a:pt x="561106" y="759067"/>
                    <a:pt x="583585" y="781539"/>
                    <a:pt x="583585" y="809268"/>
                  </a:cubicBezTo>
                  <a:cubicBezTo>
                    <a:pt x="583585" y="836983"/>
                    <a:pt x="561106" y="859460"/>
                    <a:pt x="533386" y="859460"/>
                  </a:cubicBezTo>
                  <a:lnTo>
                    <a:pt x="50226" y="859460"/>
                  </a:lnTo>
                  <a:cubicBezTo>
                    <a:pt x="22479" y="859460"/>
                    <a:pt x="0" y="836983"/>
                    <a:pt x="0" y="809268"/>
                  </a:cubicBezTo>
                  <a:cubicBezTo>
                    <a:pt x="0" y="781539"/>
                    <a:pt x="22479" y="759067"/>
                    <a:pt x="50226" y="759067"/>
                  </a:cubicBezTo>
                  <a:close/>
                  <a:moveTo>
                    <a:pt x="50226" y="633784"/>
                  </a:moveTo>
                  <a:lnTo>
                    <a:pt x="533386" y="633784"/>
                  </a:lnTo>
                  <a:cubicBezTo>
                    <a:pt x="561106" y="633784"/>
                    <a:pt x="583585" y="656255"/>
                    <a:pt x="583585" y="683973"/>
                  </a:cubicBezTo>
                  <a:cubicBezTo>
                    <a:pt x="583585" y="711701"/>
                    <a:pt x="561106" y="734172"/>
                    <a:pt x="533386" y="734172"/>
                  </a:cubicBezTo>
                  <a:lnTo>
                    <a:pt x="50226" y="734172"/>
                  </a:lnTo>
                  <a:cubicBezTo>
                    <a:pt x="22479" y="734172"/>
                    <a:pt x="0" y="711701"/>
                    <a:pt x="0" y="683973"/>
                  </a:cubicBezTo>
                  <a:cubicBezTo>
                    <a:pt x="0" y="656255"/>
                    <a:pt x="22479" y="633784"/>
                    <a:pt x="50226" y="633784"/>
                  </a:cubicBezTo>
                  <a:close/>
                  <a:moveTo>
                    <a:pt x="291793" y="142063"/>
                  </a:moveTo>
                  <a:cubicBezTo>
                    <a:pt x="285903" y="144621"/>
                    <a:pt x="279851" y="146957"/>
                    <a:pt x="273583" y="148931"/>
                  </a:cubicBezTo>
                  <a:cubicBezTo>
                    <a:pt x="249618" y="156355"/>
                    <a:pt x="221924" y="161833"/>
                    <a:pt x="193637" y="164058"/>
                  </a:cubicBezTo>
                  <a:cubicBezTo>
                    <a:pt x="225572" y="292162"/>
                    <a:pt x="232191" y="468009"/>
                    <a:pt x="233137" y="500237"/>
                  </a:cubicBezTo>
                  <a:lnTo>
                    <a:pt x="350448" y="500237"/>
                  </a:lnTo>
                  <a:cubicBezTo>
                    <a:pt x="351421" y="468009"/>
                    <a:pt x="358013" y="292162"/>
                    <a:pt x="389975" y="164058"/>
                  </a:cubicBezTo>
                  <a:cubicBezTo>
                    <a:pt x="361661" y="161833"/>
                    <a:pt x="333994" y="156355"/>
                    <a:pt x="310030" y="148931"/>
                  </a:cubicBezTo>
                  <a:cubicBezTo>
                    <a:pt x="303734" y="146957"/>
                    <a:pt x="297709" y="144621"/>
                    <a:pt x="291793" y="142063"/>
                  </a:cubicBezTo>
                  <a:close/>
                  <a:moveTo>
                    <a:pt x="503278" y="55436"/>
                  </a:moveTo>
                  <a:cubicBezTo>
                    <a:pt x="494163" y="57865"/>
                    <a:pt x="483727" y="63941"/>
                    <a:pt x="473001" y="75522"/>
                  </a:cubicBezTo>
                  <a:cubicBezTo>
                    <a:pt x="463707" y="85560"/>
                    <a:pt x="455413" y="101048"/>
                    <a:pt x="448010" y="120430"/>
                  </a:cubicBezTo>
                  <a:cubicBezTo>
                    <a:pt x="467976" y="118094"/>
                    <a:pt x="486564" y="113089"/>
                    <a:pt x="501775" y="104747"/>
                  </a:cubicBezTo>
                  <a:cubicBezTo>
                    <a:pt x="518526" y="95571"/>
                    <a:pt x="528712" y="83503"/>
                    <a:pt x="532981" y="67875"/>
                  </a:cubicBezTo>
                  <a:cubicBezTo>
                    <a:pt x="533872" y="64566"/>
                    <a:pt x="530765" y="60090"/>
                    <a:pt x="525632" y="57226"/>
                  </a:cubicBezTo>
                  <a:cubicBezTo>
                    <a:pt x="520188" y="54223"/>
                    <a:pt x="512393" y="53006"/>
                    <a:pt x="503278" y="55436"/>
                  </a:cubicBezTo>
                  <a:close/>
                  <a:moveTo>
                    <a:pt x="80314" y="55436"/>
                  </a:moveTo>
                  <a:cubicBezTo>
                    <a:pt x="71199" y="53006"/>
                    <a:pt x="63411" y="54223"/>
                    <a:pt x="57980" y="57226"/>
                  </a:cubicBezTo>
                  <a:cubicBezTo>
                    <a:pt x="52820" y="60090"/>
                    <a:pt x="49740" y="64566"/>
                    <a:pt x="50631" y="67875"/>
                  </a:cubicBezTo>
                  <a:cubicBezTo>
                    <a:pt x="54900" y="83503"/>
                    <a:pt x="65113" y="95571"/>
                    <a:pt x="81837" y="104747"/>
                  </a:cubicBezTo>
                  <a:cubicBezTo>
                    <a:pt x="97048" y="113089"/>
                    <a:pt x="115609" y="118094"/>
                    <a:pt x="135603" y="120430"/>
                  </a:cubicBezTo>
                  <a:cubicBezTo>
                    <a:pt x="128173" y="101048"/>
                    <a:pt x="119878" y="85560"/>
                    <a:pt x="110611" y="75522"/>
                  </a:cubicBezTo>
                  <a:cubicBezTo>
                    <a:pt x="99871" y="63941"/>
                    <a:pt x="89429" y="57865"/>
                    <a:pt x="80314" y="55436"/>
                  </a:cubicBezTo>
                  <a:close/>
                  <a:moveTo>
                    <a:pt x="291793" y="43406"/>
                  </a:moveTo>
                  <a:cubicBezTo>
                    <a:pt x="273934" y="43406"/>
                    <a:pt x="251293" y="58310"/>
                    <a:pt x="250861" y="65067"/>
                  </a:cubicBezTo>
                  <a:cubicBezTo>
                    <a:pt x="250482" y="71018"/>
                    <a:pt x="261533" y="83308"/>
                    <a:pt x="291793" y="93151"/>
                  </a:cubicBezTo>
                  <a:cubicBezTo>
                    <a:pt x="322080" y="83308"/>
                    <a:pt x="333103" y="71018"/>
                    <a:pt x="332725" y="65067"/>
                  </a:cubicBezTo>
                  <a:cubicBezTo>
                    <a:pt x="332292" y="58310"/>
                    <a:pt x="309651" y="43406"/>
                    <a:pt x="291793" y="43406"/>
                  </a:cubicBezTo>
                  <a:close/>
                  <a:moveTo>
                    <a:pt x="291793" y="0"/>
                  </a:moveTo>
                  <a:cubicBezTo>
                    <a:pt x="334751" y="0"/>
                    <a:pt x="373873" y="31699"/>
                    <a:pt x="375845" y="62342"/>
                  </a:cubicBezTo>
                  <a:cubicBezTo>
                    <a:pt x="376520" y="73103"/>
                    <a:pt x="373873" y="94792"/>
                    <a:pt x="347071" y="114090"/>
                  </a:cubicBezTo>
                  <a:cubicBezTo>
                    <a:pt x="364444" y="117955"/>
                    <a:pt x="383302" y="120624"/>
                    <a:pt x="402160" y="121653"/>
                  </a:cubicBezTo>
                  <a:cubicBezTo>
                    <a:pt x="412913" y="89509"/>
                    <a:pt x="425801" y="62926"/>
                    <a:pt x="441336" y="46159"/>
                  </a:cubicBezTo>
                  <a:cubicBezTo>
                    <a:pt x="479783" y="4699"/>
                    <a:pt x="522065" y="5867"/>
                    <a:pt x="546571" y="19465"/>
                  </a:cubicBezTo>
                  <a:cubicBezTo>
                    <a:pt x="569590" y="32255"/>
                    <a:pt x="580883" y="56252"/>
                    <a:pt x="574642" y="79193"/>
                  </a:cubicBezTo>
                  <a:cubicBezTo>
                    <a:pt x="567374" y="105998"/>
                    <a:pt x="549326" y="127909"/>
                    <a:pt x="522552" y="142619"/>
                  </a:cubicBezTo>
                  <a:cubicBezTo>
                    <a:pt x="497533" y="156355"/>
                    <a:pt x="466490" y="163112"/>
                    <a:pt x="434204" y="164753"/>
                  </a:cubicBezTo>
                  <a:cubicBezTo>
                    <a:pt x="406916" y="269611"/>
                    <a:pt x="395919" y="427412"/>
                    <a:pt x="393677" y="500237"/>
                  </a:cubicBezTo>
                  <a:lnTo>
                    <a:pt x="533386" y="500237"/>
                  </a:lnTo>
                  <a:cubicBezTo>
                    <a:pt x="561106" y="500237"/>
                    <a:pt x="583585" y="522705"/>
                    <a:pt x="583585" y="550428"/>
                  </a:cubicBezTo>
                  <a:cubicBezTo>
                    <a:pt x="583585" y="578151"/>
                    <a:pt x="561106" y="600618"/>
                    <a:pt x="533386" y="600618"/>
                  </a:cubicBezTo>
                  <a:lnTo>
                    <a:pt x="50226" y="600618"/>
                  </a:lnTo>
                  <a:cubicBezTo>
                    <a:pt x="22479" y="600618"/>
                    <a:pt x="0" y="578151"/>
                    <a:pt x="0" y="550428"/>
                  </a:cubicBezTo>
                  <a:cubicBezTo>
                    <a:pt x="0" y="522705"/>
                    <a:pt x="22479" y="500237"/>
                    <a:pt x="50226" y="500237"/>
                  </a:cubicBezTo>
                  <a:lnTo>
                    <a:pt x="189908" y="500237"/>
                  </a:lnTo>
                  <a:cubicBezTo>
                    <a:pt x="187693" y="427412"/>
                    <a:pt x="176670" y="269611"/>
                    <a:pt x="149409" y="164753"/>
                  </a:cubicBezTo>
                  <a:cubicBezTo>
                    <a:pt x="117095" y="163112"/>
                    <a:pt x="86079" y="156355"/>
                    <a:pt x="61060" y="142619"/>
                  </a:cubicBezTo>
                  <a:cubicBezTo>
                    <a:pt x="34259" y="127909"/>
                    <a:pt x="16265" y="105998"/>
                    <a:pt x="8970" y="79193"/>
                  </a:cubicBezTo>
                  <a:cubicBezTo>
                    <a:pt x="2729" y="56252"/>
                    <a:pt x="13995" y="32255"/>
                    <a:pt x="37014" y="19465"/>
                  </a:cubicBezTo>
                  <a:cubicBezTo>
                    <a:pt x="61547" y="5867"/>
                    <a:pt x="103803" y="4699"/>
                    <a:pt x="142249" y="46159"/>
                  </a:cubicBezTo>
                  <a:cubicBezTo>
                    <a:pt x="157784" y="62926"/>
                    <a:pt x="170726" y="89509"/>
                    <a:pt x="181425" y="121653"/>
                  </a:cubicBezTo>
                  <a:cubicBezTo>
                    <a:pt x="200310" y="120624"/>
                    <a:pt x="219169" y="117955"/>
                    <a:pt x="236541" y="114090"/>
                  </a:cubicBezTo>
                  <a:cubicBezTo>
                    <a:pt x="209712" y="94792"/>
                    <a:pt x="207092" y="73103"/>
                    <a:pt x="207767" y="62342"/>
                  </a:cubicBezTo>
                  <a:cubicBezTo>
                    <a:pt x="209712" y="31699"/>
                    <a:pt x="248834" y="0"/>
                    <a:pt x="291793" y="0"/>
                  </a:cubicBezTo>
                  <a:close/>
                </a:path>
              </a:pathLst>
            </a:custGeom>
            <a:solidFill>
              <a:srgbClr val="6491C8">
                <a:lumMod val="75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8" name="Shape 37"/>
            <p:cNvSpPr/>
            <p:nvPr/>
          </p:nvSpPr>
          <p:spPr>
            <a:xfrm>
              <a:off x="1313099" y="2575056"/>
              <a:ext cx="365667" cy="158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934"/>
                  </a:moveTo>
                  <a:cubicBezTo>
                    <a:pt x="0" y="13691"/>
                    <a:pt x="3433" y="21600"/>
                    <a:pt x="7668" y="21600"/>
                  </a:cubicBezTo>
                  <a:lnTo>
                    <a:pt x="13932" y="21600"/>
                  </a:lnTo>
                  <a:cubicBezTo>
                    <a:pt x="18167" y="21600"/>
                    <a:pt x="21600" y="13691"/>
                    <a:pt x="21600" y="3934"/>
                  </a:cubicBez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3934"/>
                    <a:pt x="0" y="3934"/>
                  </a:cubicBezTo>
                  <a:close/>
                </a:path>
              </a:pathLst>
            </a:custGeom>
            <a:solidFill>
              <a:srgbClr val="6491C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9" name="Freeform 16"/>
            <p:cNvSpPr/>
            <p:nvPr/>
          </p:nvSpPr>
          <p:spPr>
            <a:xfrm>
              <a:off x="472966" y="437878"/>
              <a:ext cx="2065693" cy="1149707"/>
            </a:xfrm>
            <a:custGeom>
              <a:avLst/>
              <a:gdLst>
                <a:gd name="connsiteX0" fmla="*/ 1801715 w 2065693"/>
                <a:gd name="connsiteY0" fmla="*/ 1053850 h 1149707"/>
                <a:gd name="connsiteX1" fmla="*/ 1801787 w 2065693"/>
                <a:gd name="connsiteY1" fmla="*/ 1053850 h 1149707"/>
                <a:gd name="connsiteX2" fmla="*/ 2017996 w 2065693"/>
                <a:gd name="connsiteY2" fmla="*/ 1054174 h 1149707"/>
                <a:gd name="connsiteX3" fmla="*/ 2065693 w 2065693"/>
                <a:gd name="connsiteY3" fmla="*/ 1102014 h 1149707"/>
                <a:gd name="connsiteX4" fmla="*/ 2017938 w 2065693"/>
                <a:gd name="connsiteY4" fmla="*/ 1149707 h 1149707"/>
                <a:gd name="connsiteX5" fmla="*/ 2017866 w 2065693"/>
                <a:gd name="connsiteY5" fmla="*/ 1149707 h 1149707"/>
                <a:gd name="connsiteX6" fmla="*/ 1801657 w 2065693"/>
                <a:gd name="connsiteY6" fmla="*/ 1149383 h 1149707"/>
                <a:gd name="connsiteX7" fmla="*/ 1753960 w 2065693"/>
                <a:gd name="connsiteY7" fmla="*/ 1101543 h 1149707"/>
                <a:gd name="connsiteX8" fmla="*/ 1801715 w 2065693"/>
                <a:gd name="connsiteY8" fmla="*/ 1053850 h 1149707"/>
                <a:gd name="connsiteX9" fmla="*/ 47759 w 2065693"/>
                <a:gd name="connsiteY9" fmla="*/ 1053850 h 1149707"/>
                <a:gd name="connsiteX10" fmla="*/ 47833 w 2065693"/>
                <a:gd name="connsiteY10" fmla="*/ 1053850 h 1149707"/>
                <a:gd name="connsiteX11" fmla="*/ 270130 w 2065693"/>
                <a:gd name="connsiteY11" fmla="*/ 1054174 h 1149707"/>
                <a:gd name="connsiteX12" fmla="*/ 317815 w 2065693"/>
                <a:gd name="connsiteY12" fmla="*/ 1102009 h 1149707"/>
                <a:gd name="connsiteX13" fmla="*/ 270056 w 2065693"/>
                <a:gd name="connsiteY13" fmla="*/ 1149707 h 1149707"/>
                <a:gd name="connsiteX14" fmla="*/ 269983 w 2065693"/>
                <a:gd name="connsiteY14" fmla="*/ 1149707 h 1149707"/>
                <a:gd name="connsiteX15" fmla="*/ 47686 w 2065693"/>
                <a:gd name="connsiteY15" fmla="*/ 1149383 h 1149707"/>
                <a:gd name="connsiteX16" fmla="*/ 0 w 2065693"/>
                <a:gd name="connsiteY16" fmla="*/ 1101548 h 1149707"/>
                <a:gd name="connsiteX17" fmla="*/ 47759 w 2065693"/>
                <a:gd name="connsiteY17" fmla="*/ 1053850 h 1149707"/>
                <a:gd name="connsiteX18" fmla="*/ 246687 w 2065693"/>
                <a:gd name="connsiteY18" fmla="*/ 368484 h 1149707"/>
                <a:gd name="connsiteX19" fmla="*/ 280474 w 2065693"/>
                <a:gd name="connsiteY19" fmla="*/ 382438 h 1149707"/>
                <a:gd name="connsiteX20" fmla="*/ 415397 w 2065693"/>
                <a:gd name="connsiteY20" fmla="*/ 517044 h 1149707"/>
                <a:gd name="connsiteX21" fmla="*/ 415486 w 2065693"/>
                <a:gd name="connsiteY21" fmla="*/ 584586 h 1149707"/>
                <a:gd name="connsiteX22" fmla="*/ 381666 w 2065693"/>
                <a:gd name="connsiteY22" fmla="*/ 598621 h 1149707"/>
                <a:gd name="connsiteX23" fmla="*/ 347936 w 2065693"/>
                <a:gd name="connsiteY23" fmla="*/ 584673 h 1149707"/>
                <a:gd name="connsiteX24" fmla="*/ 213002 w 2065693"/>
                <a:gd name="connsiteY24" fmla="*/ 450067 h 1149707"/>
                <a:gd name="connsiteX25" fmla="*/ 212924 w 2065693"/>
                <a:gd name="connsiteY25" fmla="*/ 382514 h 1149707"/>
                <a:gd name="connsiteX26" fmla="*/ 246687 w 2065693"/>
                <a:gd name="connsiteY26" fmla="*/ 368484 h 1149707"/>
                <a:gd name="connsiteX27" fmla="*/ 1730811 w 2065693"/>
                <a:gd name="connsiteY27" fmla="*/ 316891 h 1149707"/>
                <a:gd name="connsiteX28" fmla="*/ 1764561 w 2065693"/>
                <a:gd name="connsiteY28" fmla="*/ 330930 h 1149707"/>
                <a:gd name="connsiteX29" fmla="*/ 1764484 w 2065693"/>
                <a:gd name="connsiteY29" fmla="*/ 398474 h 1149707"/>
                <a:gd name="connsiteX30" fmla="*/ 1629113 w 2065693"/>
                <a:gd name="connsiteY30" fmla="*/ 533497 h 1149707"/>
                <a:gd name="connsiteX31" fmla="*/ 1595376 w 2065693"/>
                <a:gd name="connsiteY31" fmla="*/ 547448 h 1149707"/>
                <a:gd name="connsiteX32" fmla="*/ 1561561 w 2065693"/>
                <a:gd name="connsiteY32" fmla="*/ 533410 h 1149707"/>
                <a:gd name="connsiteX33" fmla="*/ 1561639 w 2065693"/>
                <a:gd name="connsiteY33" fmla="*/ 465866 h 1149707"/>
                <a:gd name="connsiteX34" fmla="*/ 1697010 w 2065693"/>
                <a:gd name="connsiteY34" fmla="*/ 330843 h 1149707"/>
                <a:gd name="connsiteX35" fmla="*/ 1730811 w 2065693"/>
                <a:gd name="connsiteY35" fmla="*/ 316891 h 1149707"/>
                <a:gd name="connsiteX36" fmla="*/ 1006130 w 2065693"/>
                <a:gd name="connsiteY36" fmla="*/ 0 h 1149707"/>
                <a:gd name="connsiteX37" fmla="*/ 1006206 w 2065693"/>
                <a:gd name="connsiteY37" fmla="*/ 0 h 1149707"/>
                <a:gd name="connsiteX38" fmla="*/ 1053896 w 2065693"/>
                <a:gd name="connsiteY38" fmla="*/ 47837 h 1149707"/>
                <a:gd name="connsiteX39" fmla="*/ 1053581 w 2065693"/>
                <a:gd name="connsiteY39" fmla="*/ 251889 h 1149707"/>
                <a:gd name="connsiteX40" fmla="*/ 1005811 w 2065693"/>
                <a:gd name="connsiteY40" fmla="*/ 299587 h 1149707"/>
                <a:gd name="connsiteX41" fmla="*/ 1005735 w 2065693"/>
                <a:gd name="connsiteY41" fmla="*/ 299587 h 1149707"/>
                <a:gd name="connsiteX42" fmla="*/ 958045 w 2065693"/>
                <a:gd name="connsiteY42" fmla="*/ 251750 h 1149707"/>
                <a:gd name="connsiteX43" fmla="*/ 958360 w 2065693"/>
                <a:gd name="connsiteY43" fmla="*/ 47698 h 1149707"/>
                <a:gd name="connsiteX44" fmla="*/ 1006130 w 2065693"/>
                <a:gd name="connsiteY44" fmla="*/ 0 h 1149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065693" h="1149707">
                  <a:moveTo>
                    <a:pt x="1801715" y="1053850"/>
                  </a:moveTo>
                  <a:cubicBezTo>
                    <a:pt x="1801744" y="1053850"/>
                    <a:pt x="1801758" y="1053850"/>
                    <a:pt x="1801787" y="1053850"/>
                  </a:cubicBezTo>
                  <a:lnTo>
                    <a:pt x="2017996" y="1054174"/>
                  </a:lnTo>
                  <a:cubicBezTo>
                    <a:pt x="2044385" y="1054214"/>
                    <a:pt x="2065736" y="1075631"/>
                    <a:pt x="2065693" y="1102014"/>
                  </a:cubicBezTo>
                  <a:cubicBezTo>
                    <a:pt x="2065664" y="1128366"/>
                    <a:pt x="2044284" y="1149707"/>
                    <a:pt x="2017938" y="1149707"/>
                  </a:cubicBezTo>
                  <a:cubicBezTo>
                    <a:pt x="2017909" y="1149707"/>
                    <a:pt x="2017895" y="1149707"/>
                    <a:pt x="2017866" y="1149707"/>
                  </a:cubicBezTo>
                  <a:lnTo>
                    <a:pt x="1801657" y="1149383"/>
                  </a:lnTo>
                  <a:cubicBezTo>
                    <a:pt x="1775268" y="1149343"/>
                    <a:pt x="1753917" y="1127926"/>
                    <a:pt x="1753960" y="1101543"/>
                  </a:cubicBezTo>
                  <a:cubicBezTo>
                    <a:pt x="1753989" y="1075192"/>
                    <a:pt x="1775369" y="1053850"/>
                    <a:pt x="1801715" y="1053850"/>
                  </a:cubicBezTo>
                  <a:close/>
                  <a:moveTo>
                    <a:pt x="47759" y="1053850"/>
                  </a:moveTo>
                  <a:cubicBezTo>
                    <a:pt x="47789" y="1053850"/>
                    <a:pt x="47803" y="1053850"/>
                    <a:pt x="47833" y="1053850"/>
                  </a:cubicBezTo>
                  <a:lnTo>
                    <a:pt x="270130" y="1054174"/>
                  </a:lnTo>
                  <a:cubicBezTo>
                    <a:pt x="296504" y="1054210"/>
                    <a:pt x="317859" y="1075626"/>
                    <a:pt x="317815" y="1102009"/>
                  </a:cubicBezTo>
                  <a:cubicBezTo>
                    <a:pt x="317786" y="1128366"/>
                    <a:pt x="296401" y="1149707"/>
                    <a:pt x="270056" y="1149707"/>
                  </a:cubicBezTo>
                  <a:cubicBezTo>
                    <a:pt x="270027" y="1149707"/>
                    <a:pt x="270012" y="1149707"/>
                    <a:pt x="269983" y="1149707"/>
                  </a:cubicBezTo>
                  <a:lnTo>
                    <a:pt x="47686" y="1149383"/>
                  </a:lnTo>
                  <a:cubicBezTo>
                    <a:pt x="21311" y="1149348"/>
                    <a:pt x="-44" y="1127931"/>
                    <a:pt x="0" y="1101548"/>
                  </a:cubicBezTo>
                  <a:cubicBezTo>
                    <a:pt x="29" y="1075192"/>
                    <a:pt x="21414" y="1053850"/>
                    <a:pt x="47759" y="1053850"/>
                  </a:cubicBezTo>
                  <a:close/>
                  <a:moveTo>
                    <a:pt x="246687" y="368484"/>
                  </a:moveTo>
                  <a:cubicBezTo>
                    <a:pt x="258912" y="368471"/>
                    <a:pt x="271142" y="373121"/>
                    <a:pt x="280474" y="382438"/>
                  </a:cubicBezTo>
                  <a:lnTo>
                    <a:pt x="415397" y="517044"/>
                  </a:lnTo>
                  <a:cubicBezTo>
                    <a:pt x="434083" y="535666"/>
                    <a:pt x="434116" y="565921"/>
                    <a:pt x="415486" y="584586"/>
                  </a:cubicBezTo>
                  <a:cubicBezTo>
                    <a:pt x="406159" y="593946"/>
                    <a:pt x="393913" y="598621"/>
                    <a:pt x="381666" y="598621"/>
                  </a:cubicBezTo>
                  <a:cubicBezTo>
                    <a:pt x="369464" y="598621"/>
                    <a:pt x="357251" y="593968"/>
                    <a:pt x="347936" y="584673"/>
                  </a:cubicBezTo>
                  <a:lnTo>
                    <a:pt x="213002" y="450067"/>
                  </a:lnTo>
                  <a:cubicBezTo>
                    <a:pt x="194327" y="431434"/>
                    <a:pt x="194294" y="401190"/>
                    <a:pt x="212924" y="382514"/>
                  </a:cubicBezTo>
                  <a:cubicBezTo>
                    <a:pt x="222240" y="373175"/>
                    <a:pt x="234461" y="368498"/>
                    <a:pt x="246687" y="368484"/>
                  </a:cubicBezTo>
                  <a:close/>
                  <a:moveTo>
                    <a:pt x="1730811" y="316891"/>
                  </a:moveTo>
                  <a:cubicBezTo>
                    <a:pt x="1743035" y="316906"/>
                    <a:pt x="1755251" y="321586"/>
                    <a:pt x="1764561" y="330930"/>
                  </a:cubicBezTo>
                  <a:cubicBezTo>
                    <a:pt x="1783193" y="349608"/>
                    <a:pt x="1783160" y="379851"/>
                    <a:pt x="1764484" y="398474"/>
                  </a:cubicBezTo>
                  <a:lnTo>
                    <a:pt x="1629113" y="533497"/>
                  </a:lnTo>
                  <a:cubicBezTo>
                    <a:pt x="1619791" y="542798"/>
                    <a:pt x="1607578" y="547448"/>
                    <a:pt x="1595376" y="547448"/>
                  </a:cubicBezTo>
                  <a:cubicBezTo>
                    <a:pt x="1583129" y="547448"/>
                    <a:pt x="1570893" y="542776"/>
                    <a:pt x="1561561" y="533410"/>
                  </a:cubicBezTo>
                  <a:cubicBezTo>
                    <a:pt x="1542929" y="514732"/>
                    <a:pt x="1542963" y="484489"/>
                    <a:pt x="1561639" y="465866"/>
                  </a:cubicBezTo>
                  <a:lnTo>
                    <a:pt x="1697010" y="330843"/>
                  </a:lnTo>
                  <a:cubicBezTo>
                    <a:pt x="1706353" y="321526"/>
                    <a:pt x="1718586" y="316876"/>
                    <a:pt x="1730811" y="316891"/>
                  </a:cubicBezTo>
                  <a:close/>
                  <a:moveTo>
                    <a:pt x="1006130" y="0"/>
                  </a:moveTo>
                  <a:cubicBezTo>
                    <a:pt x="1006153" y="0"/>
                    <a:pt x="1006179" y="0"/>
                    <a:pt x="1006206" y="0"/>
                  </a:cubicBezTo>
                  <a:cubicBezTo>
                    <a:pt x="1032581" y="42"/>
                    <a:pt x="1053940" y="21457"/>
                    <a:pt x="1053896" y="47837"/>
                  </a:cubicBezTo>
                  <a:lnTo>
                    <a:pt x="1053581" y="251889"/>
                  </a:lnTo>
                  <a:cubicBezTo>
                    <a:pt x="1053536" y="278255"/>
                    <a:pt x="1032159" y="299587"/>
                    <a:pt x="1005811" y="299587"/>
                  </a:cubicBezTo>
                  <a:cubicBezTo>
                    <a:pt x="1005788" y="299587"/>
                    <a:pt x="1005762" y="299587"/>
                    <a:pt x="1005735" y="299587"/>
                  </a:cubicBezTo>
                  <a:cubicBezTo>
                    <a:pt x="979361" y="299545"/>
                    <a:pt x="958001" y="278131"/>
                    <a:pt x="958045" y="251750"/>
                  </a:cubicBezTo>
                  <a:lnTo>
                    <a:pt x="958360" y="47698"/>
                  </a:lnTo>
                  <a:cubicBezTo>
                    <a:pt x="958405" y="21332"/>
                    <a:pt x="979783" y="0"/>
                    <a:pt x="1006130" y="0"/>
                  </a:cubicBezTo>
                  <a:close/>
                </a:path>
              </a:pathLst>
            </a:custGeom>
            <a:solidFill>
              <a:srgbClr val="FFAF2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40" name="Oval 67"/>
          <p:cNvSpPr/>
          <p:nvPr/>
        </p:nvSpPr>
        <p:spPr>
          <a:xfrm>
            <a:off x="1608298" y="2405047"/>
            <a:ext cx="437958" cy="437958"/>
          </a:xfrm>
          <a:prstGeom prst="ellipse">
            <a:avLst/>
          </a:prstGeom>
          <a:solidFill>
            <a:srgbClr val="6491C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41" name="Freeform 72"/>
          <p:cNvSpPr/>
          <p:nvPr/>
        </p:nvSpPr>
        <p:spPr>
          <a:xfrm rot="20357405">
            <a:off x="2874873" y="2024433"/>
            <a:ext cx="1986905" cy="935964"/>
          </a:xfrm>
          <a:custGeom>
            <a:avLst/>
            <a:gdLst>
              <a:gd name="connsiteX0" fmla="*/ 1987652 w 5795701"/>
              <a:gd name="connsiteY0" fmla="*/ 3125 h 2181217"/>
              <a:gd name="connsiteX1" fmla="*/ 3062931 w 5795701"/>
              <a:gd name="connsiteY1" fmla="*/ 78286 h 2181217"/>
              <a:gd name="connsiteX2" fmla="*/ 3449187 w 5795701"/>
              <a:gd name="connsiteY2" fmla="*/ 164876 h 2181217"/>
              <a:gd name="connsiteX3" fmla="*/ 4168671 w 5795701"/>
              <a:gd name="connsiteY3" fmla="*/ 430111 h 2181217"/>
              <a:gd name="connsiteX4" fmla="*/ 5719340 w 5795701"/>
              <a:gd name="connsiteY4" fmla="*/ 1912682 h 2181217"/>
              <a:gd name="connsiteX5" fmla="*/ 5795701 w 5795701"/>
              <a:gd name="connsiteY5" fmla="*/ 1883082 h 2181217"/>
              <a:gd name="connsiteX6" fmla="*/ 5753238 w 5795701"/>
              <a:gd name="connsiteY6" fmla="*/ 2181217 h 2181217"/>
              <a:gd name="connsiteX7" fmla="*/ 5498902 w 5795701"/>
              <a:gd name="connsiteY7" fmla="*/ 1998134 h 2181217"/>
              <a:gd name="connsiteX8" fmla="*/ 5575262 w 5795701"/>
              <a:gd name="connsiteY8" fmla="*/ 1968533 h 2181217"/>
              <a:gd name="connsiteX9" fmla="*/ 5397735 w 5795701"/>
              <a:gd name="connsiteY9" fmla="*/ 1658681 h 2181217"/>
              <a:gd name="connsiteX10" fmla="*/ 5327233 w 5795701"/>
              <a:gd name="connsiteY10" fmla="*/ 1562934 h 2181217"/>
              <a:gd name="connsiteX11" fmla="*/ 5186598 w 5795701"/>
              <a:gd name="connsiteY11" fmla="*/ 1374142 h 2181217"/>
              <a:gd name="connsiteX12" fmla="*/ 5089845 w 5795701"/>
              <a:gd name="connsiteY12" fmla="*/ 1269787 h 2181217"/>
              <a:gd name="connsiteX13" fmla="*/ 4944284 w 5795701"/>
              <a:gd name="connsiteY13" fmla="*/ 1115569 h 2181217"/>
              <a:gd name="connsiteX14" fmla="*/ 4828634 w 5795701"/>
              <a:gd name="connsiteY14" fmla="*/ 1015229 h 2181217"/>
              <a:gd name="connsiteX15" fmla="*/ 4673230 w 5795701"/>
              <a:gd name="connsiteY15" fmla="*/ 883619 h 2181217"/>
              <a:gd name="connsiteX16" fmla="*/ 4541937 w 5795701"/>
              <a:gd name="connsiteY16" fmla="*/ 791665 h 2181217"/>
              <a:gd name="connsiteX17" fmla="*/ 4375876 w 5795701"/>
              <a:gd name="connsiteY17" fmla="*/ 678945 h 2181217"/>
              <a:gd name="connsiteX18" fmla="*/ 4231080 w 5795701"/>
              <a:gd name="connsiteY18" fmla="*/ 597513 h 2181217"/>
              <a:gd name="connsiteX19" fmla="*/ 4054651 w 5795701"/>
              <a:gd name="connsiteY19" fmla="*/ 502199 h 2181217"/>
              <a:gd name="connsiteX20" fmla="*/ 3898060 w 5795701"/>
              <a:gd name="connsiteY20" fmla="*/ 432562 h 2181217"/>
              <a:gd name="connsiteX21" fmla="*/ 3711992 w 5795701"/>
              <a:gd name="connsiteY21" fmla="*/ 354037 h 2181217"/>
              <a:gd name="connsiteX22" fmla="*/ 3545094 w 5795701"/>
              <a:gd name="connsiteY22" fmla="*/ 297058 h 2181217"/>
              <a:gd name="connsiteX23" fmla="*/ 3350328 w 5795701"/>
              <a:gd name="connsiteY23" fmla="*/ 235110 h 2181217"/>
              <a:gd name="connsiteX24" fmla="*/ 3174503 w 5795701"/>
              <a:gd name="connsiteY24" fmla="*/ 191448 h 2181217"/>
              <a:gd name="connsiteX25" fmla="*/ 2972089 w 5795701"/>
              <a:gd name="connsiteY25" fmla="*/ 146072 h 2181217"/>
              <a:gd name="connsiteX26" fmla="*/ 2788647 w 5795701"/>
              <a:gd name="connsiteY26" fmla="*/ 116262 h 2181217"/>
              <a:gd name="connsiteX27" fmla="*/ 2579699 w 5795701"/>
              <a:gd name="connsiteY27" fmla="*/ 87577 h 2181217"/>
              <a:gd name="connsiteX28" fmla="*/ 2389908 w 5795701"/>
              <a:gd name="connsiteY28" fmla="*/ 72082 h 2181217"/>
              <a:gd name="connsiteX29" fmla="*/ 2175586 w 5795701"/>
              <a:gd name="connsiteY29" fmla="*/ 60284 h 2181217"/>
              <a:gd name="connsiteX30" fmla="*/ 1980682 w 5795701"/>
              <a:gd name="connsiteY30" fmla="*/ 59516 h 2181217"/>
              <a:gd name="connsiteX31" fmla="*/ 1762170 w 5795701"/>
              <a:gd name="connsiteY31" fmla="*/ 64849 h 2181217"/>
              <a:gd name="connsiteX32" fmla="*/ 1443865 w 5795701"/>
              <a:gd name="connsiteY32" fmla="*/ 87814 h 2181217"/>
              <a:gd name="connsiteX33" fmla="*/ 1406322 w 5795701"/>
              <a:gd name="connsiteY33" fmla="*/ 92400 h 2181217"/>
              <a:gd name="connsiteX34" fmla="*/ 1022671 w 5795701"/>
              <a:gd name="connsiteY34" fmla="*/ 149165 h 2181217"/>
              <a:gd name="connsiteX35" fmla="*/ 905881 w 5795701"/>
              <a:gd name="connsiteY35" fmla="*/ 172635 h 2181217"/>
              <a:gd name="connsiteX36" fmla="*/ 814476 w 5795701"/>
              <a:gd name="connsiteY36" fmla="*/ 191402 h 2181217"/>
              <a:gd name="connsiteX37" fmla="*/ 686528 w 5795701"/>
              <a:gd name="connsiteY37" fmla="*/ 222241 h 2181217"/>
              <a:gd name="connsiteX38" fmla="*/ 600977 w 5795701"/>
              <a:gd name="connsiteY38" fmla="*/ 243130 h 2181217"/>
              <a:gd name="connsiteX39" fmla="*/ 458860 w 5795701"/>
              <a:gd name="connsiteY39" fmla="*/ 283171 h 2181217"/>
              <a:gd name="connsiteX40" fmla="*/ 387421 w 5795701"/>
              <a:gd name="connsiteY40" fmla="*/ 303437 h 2181217"/>
              <a:gd name="connsiteX41" fmla="*/ 174205 w 5795701"/>
              <a:gd name="connsiteY41" fmla="*/ 372374 h 2181217"/>
              <a:gd name="connsiteX42" fmla="*/ 174116 w 5795701"/>
              <a:gd name="connsiteY42" fmla="*/ 372403 h 2181217"/>
              <a:gd name="connsiteX43" fmla="*/ 13063 w 5795701"/>
              <a:gd name="connsiteY43" fmla="*/ 431337 h 2181217"/>
              <a:gd name="connsiteX44" fmla="*/ 0 w 5795701"/>
              <a:gd name="connsiteY44" fmla="*/ 436899 h 2181217"/>
              <a:gd name="connsiteX45" fmla="*/ 0 w 5795701"/>
              <a:gd name="connsiteY45" fmla="*/ 435207 h 2181217"/>
              <a:gd name="connsiteX46" fmla="*/ 102154 w 5795701"/>
              <a:gd name="connsiteY46" fmla="*/ 395608 h 2181217"/>
              <a:gd name="connsiteX47" fmla="*/ 1987652 w 5795701"/>
              <a:gd name="connsiteY47" fmla="*/ 3125 h 218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795701" h="2181217">
                <a:moveTo>
                  <a:pt x="1987652" y="3125"/>
                </a:moveTo>
                <a:cubicBezTo>
                  <a:pt x="2357351" y="-9499"/>
                  <a:pt x="2718339" y="16246"/>
                  <a:pt x="3062931" y="78286"/>
                </a:cubicBezTo>
                <a:cubicBezTo>
                  <a:pt x="3194204" y="101921"/>
                  <a:pt x="3323098" y="130822"/>
                  <a:pt x="3449187" y="164876"/>
                </a:cubicBezTo>
                <a:cubicBezTo>
                  <a:pt x="3701366" y="232984"/>
                  <a:pt x="3942327" y="321701"/>
                  <a:pt x="4168671" y="430111"/>
                </a:cubicBezTo>
                <a:cubicBezTo>
                  <a:pt x="4847705" y="755338"/>
                  <a:pt x="5395188" y="1257791"/>
                  <a:pt x="5719340" y="1912682"/>
                </a:cubicBezTo>
                <a:lnTo>
                  <a:pt x="5795701" y="1883082"/>
                </a:lnTo>
                <a:lnTo>
                  <a:pt x="5753238" y="2181217"/>
                </a:lnTo>
                <a:lnTo>
                  <a:pt x="5498902" y="1998134"/>
                </a:lnTo>
                <a:lnTo>
                  <a:pt x="5575262" y="1968533"/>
                </a:lnTo>
                <a:lnTo>
                  <a:pt x="5397735" y="1658681"/>
                </a:lnTo>
                <a:lnTo>
                  <a:pt x="5327233" y="1562934"/>
                </a:lnTo>
                <a:lnTo>
                  <a:pt x="5186598" y="1374142"/>
                </a:lnTo>
                <a:lnTo>
                  <a:pt x="5089845" y="1269787"/>
                </a:lnTo>
                <a:lnTo>
                  <a:pt x="4944284" y="1115569"/>
                </a:lnTo>
                <a:lnTo>
                  <a:pt x="4828634" y="1015229"/>
                </a:lnTo>
                <a:lnTo>
                  <a:pt x="4673230" y="883619"/>
                </a:lnTo>
                <a:lnTo>
                  <a:pt x="4541937" y="791665"/>
                </a:lnTo>
                <a:lnTo>
                  <a:pt x="4375876" y="678945"/>
                </a:lnTo>
                <a:lnTo>
                  <a:pt x="4231080" y="597513"/>
                </a:lnTo>
                <a:lnTo>
                  <a:pt x="4054651" y="502199"/>
                </a:lnTo>
                <a:lnTo>
                  <a:pt x="3898060" y="432562"/>
                </a:lnTo>
                <a:lnTo>
                  <a:pt x="3711992" y="354037"/>
                </a:lnTo>
                <a:lnTo>
                  <a:pt x="3545094" y="297058"/>
                </a:lnTo>
                <a:lnTo>
                  <a:pt x="3350328" y="235110"/>
                </a:lnTo>
                <a:lnTo>
                  <a:pt x="3174503" y="191448"/>
                </a:lnTo>
                <a:lnTo>
                  <a:pt x="2972089" y="146072"/>
                </a:lnTo>
                <a:lnTo>
                  <a:pt x="2788647" y="116262"/>
                </a:lnTo>
                <a:lnTo>
                  <a:pt x="2579699" y="87577"/>
                </a:lnTo>
                <a:lnTo>
                  <a:pt x="2389908" y="72082"/>
                </a:lnTo>
                <a:lnTo>
                  <a:pt x="2175586" y="60284"/>
                </a:lnTo>
                <a:lnTo>
                  <a:pt x="1980682" y="59516"/>
                </a:lnTo>
                <a:lnTo>
                  <a:pt x="1762170" y="64849"/>
                </a:lnTo>
                <a:lnTo>
                  <a:pt x="1443865" y="87814"/>
                </a:lnTo>
                <a:lnTo>
                  <a:pt x="1406322" y="92400"/>
                </a:lnTo>
                <a:lnTo>
                  <a:pt x="1022671" y="149165"/>
                </a:lnTo>
                <a:lnTo>
                  <a:pt x="905881" y="172635"/>
                </a:lnTo>
                <a:lnTo>
                  <a:pt x="814476" y="191402"/>
                </a:lnTo>
                <a:lnTo>
                  <a:pt x="686528" y="222241"/>
                </a:lnTo>
                <a:lnTo>
                  <a:pt x="600977" y="243130"/>
                </a:lnTo>
                <a:lnTo>
                  <a:pt x="458860" y="283171"/>
                </a:lnTo>
                <a:lnTo>
                  <a:pt x="387421" y="303437"/>
                </a:lnTo>
                <a:lnTo>
                  <a:pt x="174205" y="372374"/>
                </a:lnTo>
                <a:lnTo>
                  <a:pt x="174116" y="372403"/>
                </a:lnTo>
                <a:lnTo>
                  <a:pt x="13063" y="431337"/>
                </a:lnTo>
                <a:lnTo>
                  <a:pt x="0" y="436899"/>
                </a:lnTo>
                <a:lnTo>
                  <a:pt x="0" y="435207"/>
                </a:lnTo>
                <a:lnTo>
                  <a:pt x="102154" y="395608"/>
                </a:lnTo>
                <a:cubicBezTo>
                  <a:pt x="731128" y="151791"/>
                  <a:pt x="1371488" y="24166"/>
                  <a:pt x="1987652" y="312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51720" y="2304603"/>
            <a:ext cx="939244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051720" y="2612530"/>
            <a:ext cx="1218656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4" name="Oval 77"/>
          <p:cNvSpPr/>
          <p:nvPr/>
        </p:nvSpPr>
        <p:spPr>
          <a:xfrm>
            <a:off x="4721320" y="2694986"/>
            <a:ext cx="437958" cy="437958"/>
          </a:xfrm>
          <a:prstGeom prst="ellipse">
            <a:avLst/>
          </a:prstGeom>
          <a:solidFill>
            <a:srgbClr val="14B4E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648555" y="2457413"/>
            <a:ext cx="351371" cy="315471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algn="ctr"/>
            <a:r>
              <a:rPr lang="en-US" sz="1600" b="1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01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758841" y="2749440"/>
            <a:ext cx="351371" cy="315471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algn="ctr"/>
            <a:r>
              <a:rPr lang="en-US" sz="1600" b="1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02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211960" y="3205515"/>
            <a:ext cx="1259202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23557" y="3513442"/>
            <a:ext cx="1322100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49" name="Group 87"/>
          <p:cNvGrpSpPr/>
          <p:nvPr/>
        </p:nvGrpSpPr>
        <p:grpSpPr>
          <a:xfrm>
            <a:off x="8472266" y="2906138"/>
            <a:ext cx="1548596" cy="1759196"/>
            <a:chOff x="1033853" y="2279065"/>
            <a:chExt cx="3609586" cy="4100470"/>
          </a:xfrm>
        </p:grpSpPr>
        <p:sp>
          <p:nvSpPr>
            <p:cNvPr id="50" name="Freeform 88"/>
            <p:cNvSpPr/>
            <p:nvPr/>
          </p:nvSpPr>
          <p:spPr>
            <a:xfrm>
              <a:off x="1725934" y="3680715"/>
              <a:ext cx="1096269" cy="1333710"/>
            </a:xfrm>
            <a:custGeom>
              <a:avLst/>
              <a:gdLst>
                <a:gd name="connsiteX0" fmla="*/ 1060906 w 1096269"/>
                <a:gd name="connsiteY0" fmla="*/ 368791 h 1333710"/>
                <a:gd name="connsiteX1" fmla="*/ 924504 w 1096269"/>
                <a:gd name="connsiteY1" fmla="*/ 333428 h 1333710"/>
                <a:gd name="connsiteX2" fmla="*/ 500141 w 1096269"/>
                <a:gd name="connsiteY2" fmla="*/ 651699 h 1333710"/>
                <a:gd name="connsiteX3" fmla="*/ 904296 w 1096269"/>
                <a:gd name="connsiteY3" fmla="*/ 1020491 h 1333710"/>
                <a:gd name="connsiteX4" fmla="*/ 1096269 w 1096269"/>
                <a:gd name="connsiteY4" fmla="*/ 1025542 h 1333710"/>
                <a:gd name="connsiteX5" fmla="*/ 767894 w 1096269"/>
                <a:gd name="connsiteY5" fmla="*/ 1333710 h 1333710"/>
                <a:gd name="connsiteX6" fmla="*/ 282908 w 1096269"/>
                <a:gd name="connsiteY6" fmla="*/ 1136685 h 1333710"/>
                <a:gd name="connsiteX7" fmla="*/ 0 w 1096269"/>
                <a:gd name="connsiteY7" fmla="*/ 550661 h 1333710"/>
                <a:gd name="connsiteX8" fmla="*/ 459726 w 1096269"/>
                <a:gd name="connsiteY8" fmla="*/ 45467 h 1333710"/>
                <a:gd name="connsiteX9" fmla="*/ 929555 w 1096269"/>
                <a:gd name="connsiteY9" fmla="*/ 0 h 1333710"/>
                <a:gd name="connsiteX10" fmla="*/ 1035646 w 1096269"/>
                <a:gd name="connsiteY10" fmla="*/ 222285 h 1333710"/>
                <a:gd name="connsiteX11" fmla="*/ 1060906 w 1096269"/>
                <a:gd name="connsiteY11" fmla="*/ 368791 h 133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96269" h="1333710">
                  <a:moveTo>
                    <a:pt x="1060906" y="368791"/>
                  </a:moveTo>
                  <a:lnTo>
                    <a:pt x="924504" y="333428"/>
                  </a:lnTo>
                  <a:lnTo>
                    <a:pt x="500141" y="651699"/>
                  </a:lnTo>
                  <a:lnTo>
                    <a:pt x="904296" y="1020491"/>
                  </a:lnTo>
                  <a:lnTo>
                    <a:pt x="1096269" y="1025542"/>
                  </a:lnTo>
                  <a:lnTo>
                    <a:pt x="767894" y="1333710"/>
                  </a:lnTo>
                  <a:lnTo>
                    <a:pt x="282908" y="1136685"/>
                  </a:lnTo>
                  <a:lnTo>
                    <a:pt x="0" y="550661"/>
                  </a:lnTo>
                  <a:lnTo>
                    <a:pt x="459726" y="45467"/>
                  </a:lnTo>
                  <a:lnTo>
                    <a:pt x="929555" y="0"/>
                  </a:lnTo>
                  <a:lnTo>
                    <a:pt x="1035646" y="222285"/>
                  </a:lnTo>
                  <a:lnTo>
                    <a:pt x="1060906" y="368791"/>
                  </a:lnTo>
                  <a:close/>
                </a:path>
              </a:pathLst>
            </a:custGeom>
            <a:solidFill>
              <a:srgbClr val="FEFEF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51" name="Shape 50"/>
            <p:cNvSpPr/>
            <p:nvPr/>
          </p:nvSpPr>
          <p:spPr>
            <a:xfrm>
              <a:off x="2077500" y="3845423"/>
              <a:ext cx="677004" cy="986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3" h="20931" extrusionOk="0">
                  <a:moveTo>
                    <a:pt x="15399" y="10866"/>
                  </a:moveTo>
                  <a:cubicBezTo>
                    <a:pt x="15887" y="7908"/>
                    <a:pt x="18016" y="5458"/>
                    <a:pt x="20783" y="4254"/>
                  </a:cubicBezTo>
                  <a:cubicBezTo>
                    <a:pt x="19101" y="1914"/>
                    <a:pt x="16335" y="301"/>
                    <a:pt x="12996" y="37"/>
                  </a:cubicBezTo>
                  <a:cubicBezTo>
                    <a:pt x="6843" y="-448"/>
                    <a:pt x="1085" y="3827"/>
                    <a:pt x="134" y="9586"/>
                  </a:cubicBezTo>
                  <a:cubicBezTo>
                    <a:pt x="-817" y="15346"/>
                    <a:pt x="3399" y="20407"/>
                    <a:pt x="9551" y="20893"/>
                  </a:cubicBezTo>
                  <a:cubicBezTo>
                    <a:pt x="12840" y="21152"/>
                    <a:pt x="16015" y="20050"/>
                    <a:pt x="18405" y="18090"/>
                  </a:cubicBezTo>
                  <a:cubicBezTo>
                    <a:pt x="16153" y="16478"/>
                    <a:pt x="14916" y="13788"/>
                    <a:pt x="15399" y="10866"/>
                  </a:cubicBezTo>
                  <a:close/>
                </a:path>
              </a:pathLst>
            </a:custGeom>
            <a:gradFill>
              <a:gsLst>
                <a:gs pos="53000">
                  <a:srgbClr val="7D8287">
                    <a:lumMod val="20000"/>
                    <a:lumOff val="80000"/>
                  </a:srgbClr>
                </a:gs>
                <a:gs pos="23000">
                  <a:srgbClr val="7D8287">
                    <a:lumMod val="60000"/>
                    <a:lumOff val="40000"/>
                  </a:srgbClr>
                </a:gs>
                <a:gs pos="77000">
                  <a:srgbClr val="7D8287">
                    <a:lumMod val="60000"/>
                    <a:lumOff val="40000"/>
                  </a:srgbClr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2" name="Shape 46"/>
            <p:cNvSpPr/>
            <p:nvPr/>
          </p:nvSpPr>
          <p:spPr>
            <a:xfrm>
              <a:off x="2593431" y="2588845"/>
              <a:ext cx="551880" cy="1986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0629"/>
                  </a:lnTo>
                  <a:lnTo>
                    <a:pt x="17403" y="21600"/>
                  </a:lnTo>
                  <a:lnTo>
                    <a:pt x="1605" y="10971"/>
                  </a:lnTo>
                  <a:cubicBezTo>
                    <a:pt x="1605" y="1097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D8287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3" name="Shape 47"/>
            <p:cNvSpPr/>
            <p:nvPr/>
          </p:nvSpPr>
          <p:spPr>
            <a:xfrm>
              <a:off x="3020712" y="5344811"/>
              <a:ext cx="939773" cy="61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40" y="0"/>
                  </a:moveTo>
                  <a:lnTo>
                    <a:pt x="21600" y="6943"/>
                  </a:lnTo>
                  <a:cubicBezTo>
                    <a:pt x="21600" y="6943"/>
                    <a:pt x="13699" y="18625"/>
                    <a:pt x="10293" y="21600"/>
                  </a:cubicBezTo>
                  <a:cubicBezTo>
                    <a:pt x="5509" y="21490"/>
                    <a:pt x="0" y="18184"/>
                    <a:pt x="0" y="18184"/>
                  </a:cubicBezTo>
                  <a:cubicBezTo>
                    <a:pt x="0" y="18184"/>
                    <a:pt x="9640" y="0"/>
                    <a:pt x="9640" y="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4" name="Shape 48"/>
            <p:cNvSpPr/>
            <p:nvPr/>
          </p:nvSpPr>
          <p:spPr>
            <a:xfrm>
              <a:off x="3682999" y="4148423"/>
              <a:ext cx="671717" cy="851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46" y="2080"/>
                  </a:moveTo>
                  <a:lnTo>
                    <a:pt x="5375" y="0"/>
                  </a:lnTo>
                  <a:lnTo>
                    <a:pt x="21600" y="2560"/>
                  </a:lnTo>
                  <a:cubicBezTo>
                    <a:pt x="21194" y="9280"/>
                    <a:pt x="18862" y="21600"/>
                    <a:pt x="18862" y="21600"/>
                  </a:cubicBezTo>
                  <a:lnTo>
                    <a:pt x="0" y="18000"/>
                  </a:lnTo>
                  <a:cubicBezTo>
                    <a:pt x="0" y="18000"/>
                    <a:pt x="3346" y="2080"/>
                    <a:pt x="3346" y="208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5" name="Shape 49"/>
            <p:cNvSpPr/>
            <p:nvPr/>
          </p:nvSpPr>
          <p:spPr>
            <a:xfrm>
              <a:off x="3437312" y="3005444"/>
              <a:ext cx="761069" cy="634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" y="4005"/>
                  </a:moveTo>
                  <a:lnTo>
                    <a:pt x="0" y="0"/>
                  </a:lnTo>
                  <a:lnTo>
                    <a:pt x="15156" y="6151"/>
                  </a:lnTo>
                  <a:lnTo>
                    <a:pt x="21600" y="18739"/>
                  </a:lnTo>
                  <a:lnTo>
                    <a:pt x="6444" y="21600"/>
                  </a:lnTo>
                  <a:cubicBezTo>
                    <a:pt x="6444" y="21600"/>
                    <a:pt x="119" y="4005"/>
                    <a:pt x="119" y="4005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6" name="Shape 51"/>
            <p:cNvSpPr/>
            <p:nvPr/>
          </p:nvSpPr>
          <p:spPr>
            <a:xfrm>
              <a:off x="3437312" y="2717029"/>
              <a:ext cx="702201" cy="4751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881"/>
                  </a:moveTo>
                  <a:lnTo>
                    <a:pt x="5691" y="0"/>
                  </a:lnTo>
                  <a:lnTo>
                    <a:pt x="0" y="13381"/>
                  </a:lnTo>
                  <a:lnTo>
                    <a:pt x="16426" y="21600"/>
                  </a:lnTo>
                  <a:cubicBezTo>
                    <a:pt x="16426" y="21600"/>
                    <a:pt x="21600" y="6881"/>
                    <a:pt x="21600" y="6881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7" name="Shape 52"/>
            <p:cNvSpPr/>
            <p:nvPr/>
          </p:nvSpPr>
          <p:spPr>
            <a:xfrm>
              <a:off x="4056870" y="3475454"/>
              <a:ext cx="586569" cy="696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13" y="3225"/>
                  </a:moveTo>
                  <a:lnTo>
                    <a:pt x="21600" y="21600"/>
                  </a:lnTo>
                  <a:lnTo>
                    <a:pt x="2787" y="18375"/>
                  </a:lnTo>
                  <a:lnTo>
                    <a:pt x="0" y="0"/>
                  </a:lnTo>
                  <a:cubicBezTo>
                    <a:pt x="0" y="0"/>
                    <a:pt x="18813" y="3225"/>
                    <a:pt x="18813" y="3225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8" name="Shape 53"/>
            <p:cNvSpPr/>
            <p:nvPr/>
          </p:nvSpPr>
          <p:spPr>
            <a:xfrm>
              <a:off x="3848859" y="4062966"/>
              <a:ext cx="792605" cy="188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946"/>
                  </a:moveTo>
                  <a:lnTo>
                    <a:pt x="7677" y="0"/>
                  </a:lnTo>
                  <a:lnTo>
                    <a:pt x="0" y="10016"/>
                  </a:lnTo>
                  <a:lnTo>
                    <a:pt x="13751" y="21600"/>
                  </a:lnTo>
                  <a:cubicBezTo>
                    <a:pt x="13751" y="21600"/>
                    <a:pt x="21600" y="11946"/>
                    <a:pt x="21600" y="11946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9" name="Shape 54"/>
            <p:cNvSpPr/>
            <p:nvPr/>
          </p:nvSpPr>
          <p:spPr>
            <a:xfrm>
              <a:off x="3752721" y="4858489"/>
              <a:ext cx="773682" cy="199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2046"/>
                  </a:moveTo>
                  <a:lnTo>
                    <a:pt x="21600" y="21600"/>
                  </a:lnTo>
                  <a:lnTo>
                    <a:pt x="7513" y="19554"/>
                  </a:lnTo>
                  <a:lnTo>
                    <a:pt x="0" y="0"/>
                  </a:lnTo>
                  <a:cubicBezTo>
                    <a:pt x="0" y="0"/>
                    <a:pt x="14087" y="2046"/>
                    <a:pt x="14087" y="2046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0" name="Shape 55"/>
            <p:cNvSpPr/>
            <p:nvPr/>
          </p:nvSpPr>
          <p:spPr>
            <a:xfrm>
              <a:off x="3768455" y="5035032"/>
              <a:ext cx="761069" cy="5497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80" y="0"/>
                  </a:moveTo>
                  <a:lnTo>
                    <a:pt x="21600" y="743"/>
                  </a:lnTo>
                  <a:lnTo>
                    <a:pt x="15126" y="21600"/>
                  </a:lnTo>
                  <a:lnTo>
                    <a:pt x="0" y="20650"/>
                  </a:lnTo>
                  <a:lnTo>
                    <a:pt x="7280" y="0"/>
                  </a:lnTo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1" name="Shape 56"/>
            <p:cNvSpPr/>
            <p:nvPr/>
          </p:nvSpPr>
          <p:spPr>
            <a:xfrm>
              <a:off x="3095487" y="5814821"/>
              <a:ext cx="633874" cy="373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61" y="0"/>
                  </a:moveTo>
                  <a:lnTo>
                    <a:pt x="21600" y="19227"/>
                  </a:lnTo>
                  <a:lnTo>
                    <a:pt x="3439" y="21600"/>
                  </a:lnTo>
                  <a:lnTo>
                    <a:pt x="0" y="2373"/>
                  </a:lnTo>
                  <a:cubicBezTo>
                    <a:pt x="0" y="2373"/>
                    <a:pt x="18161" y="0"/>
                    <a:pt x="18161" y="0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2" name="Shape 57"/>
            <p:cNvSpPr/>
            <p:nvPr/>
          </p:nvSpPr>
          <p:spPr>
            <a:xfrm>
              <a:off x="2753661" y="6140912"/>
              <a:ext cx="974462" cy="238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9786" y="3711"/>
                  </a:lnTo>
                  <a:lnTo>
                    <a:pt x="0" y="21600"/>
                  </a:lnTo>
                  <a:lnTo>
                    <a:pt x="10765" y="21029"/>
                  </a:lnTo>
                  <a:cubicBezTo>
                    <a:pt x="10765" y="2102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3" name="Shape 58"/>
            <p:cNvSpPr/>
            <p:nvPr/>
          </p:nvSpPr>
          <p:spPr>
            <a:xfrm>
              <a:off x="2075063" y="5959318"/>
              <a:ext cx="668564" cy="38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2797"/>
                  </a:moveTo>
                  <a:lnTo>
                    <a:pt x="3260" y="4225"/>
                  </a:lnTo>
                  <a:lnTo>
                    <a:pt x="0" y="21124"/>
                  </a:lnTo>
                  <a:lnTo>
                    <a:pt x="18034" y="21600"/>
                  </a:lnTo>
                  <a:lnTo>
                    <a:pt x="21600" y="9104"/>
                  </a:lnTo>
                  <a:lnTo>
                    <a:pt x="15487" y="0"/>
                  </a:lnTo>
                  <a:cubicBezTo>
                    <a:pt x="15487" y="0"/>
                    <a:pt x="7200" y="2797"/>
                    <a:pt x="7200" y="2797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4" name="Shape 59"/>
            <p:cNvSpPr/>
            <p:nvPr/>
          </p:nvSpPr>
          <p:spPr>
            <a:xfrm>
              <a:off x="1279540" y="5440950"/>
              <a:ext cx="371074" cy="1776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894"/>
                  </a:moveTo>
                  <a:lnTo>
                    <a:pt x="11259" y="0"/>
                  </a:lnTo>
                  <a:lnTo>
                    <a:pt x="14686" y="1534"/>
                  </a:lnTo>
                  <a:lnTo>
                    <a:pt x="21600" y="21600"/>
                  </a:lnTo>
                  <a:cubicBezTo>
                    <a:pt x="21600" y="21600"/>
                    <a:pt x="0" y="17894"/>
                    <a:pt x="0" y="17894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5" name="Shape 60"/>
            <p:cNvSpPr/>
            <p:nvPr/>
          </p:nvSpPr>
          <p:spPr>
            <a:xfrm>
              <a:off x="1087263" y="3822331"/>
              <a:ext cx="288029" cy="121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35" y="12662"/>
                  </a:moveTo>
                  <a:lnTo>
                    <a:pt x="0" y="21600"/>
                  </a:lnTo>
                  <a:lnTo>
                    <a:pt x="21600" y="0"/>
                  </a:lnTo>
                  <a:cubicBezTo>
                    <a:pt x="21600" y="0"/>
                    <a:pt x="19235" y="12662"/>
                    <a:pt x="19235" y="12662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6" name="Shape 61"/>
            <p:cNvSpPr/>
            <p:nvPr/>
          </p:nvSpPr>
          <p:spPr>
            <a:xfrm>
              <a:off x="1664093" y="2786173"/>
              <a:ext cx="395252" cy="2396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8043" y="18568"/>
                  </a:lnTo>
                  <a:lnTo>
                    <a:pt x="10800" y="21600"/>
                  </a:lnTo>
                  <a:lnTo>
                    <a:pt x="21600" y="8242"/>
                  </a:lnTo>
                  <a:cubicBezTo>
                    <a:pt x="21600" y="824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7" name="Shape 62"/>
            <p:cNvSpPr/>
            <p:nvPr/>
          </p:nvSpPr>
          <p:spPr>
            <a:xfrm>
              <a:off x="2614795" y="2279065"/>
              <a:ext cx="543470" cy="469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6" y="15463"/>
                  </a:moveTo>
                  <a:lnTo>
                    <a:pt x="0" y="0"/>
                  </a:lnTo>
                  <a:lnTo>
                    <a:pt x="21224" y="7393"/>
                  </a:lnTo>
                  <a:lnTo>
                    <a:pt x="21600" y="21600"/>
                  </a:lnTo>
                  <a:cubicBezTo>
                    <a:pt x="21600" y="21600"/>
                    <a:pt x="11322" y="15656"/>
                    <a:pt x="836" y="15463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8" name="Shape 63"/>
            <p:cNvSpPr/>
            <p:nvPr/>
          </p:nvSpPr>
          <p:spPr>
            <a:xfrm>
              <a:off x="1033853" y="2279065"/>
              <a:ext cx="3103139" cy="4099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74" y="11024"/>
                  </a:moveTo>
                  <a:cubicBezTo>
                    <a:pt x="12055" y="12478"/>
                    <a:pt x="10728" y="13557"/>
                    <a:pt x="9310" y="13435"/>
                  </a:cubicBezTo>
                  <a:cubicBezTo>
                    <a:pt x="7892" y="13312"/>
                    <a:pt x="6920" y="12034"/>
                    <a:pt x="7139" y="10580"/>
                  </a:cubicBezTo>
                  <a:cubicBezTo>
                    <a:pt x="7358" y="9126"/>
                    <a:pt x="8686" y="8047"/>
                    <a:pt x="10104" y="8169"/>
                  </a:cubicBezTo>
                  <a:cubicBezTo>
                    <a:pt x="11522" y="8292"/>
                    <a:pt x="12494" y="9570"/>
                    <a:pt x="12274" y="11024"/>
                  </a:cubicBezTo>
                  <a:close/>
                  <a:moveTo>
                    <a:pt x="18852" y="13326"/>
                  </a:moveTo>
                  <a:cubicBezTo>
                    <a:pt x="19043" y="12781"/>
                    <a:pt x="19186" y="12214"/>
                    <a:pt x="19275" y="11629"/>
                  </a:cubicBezTo>
                  <a:cubicBezTo>
                    <a:pt x="19352" y="11116"/>
                    <a:pt x="19384" y="10609"/>
                    <a:pt x="19375" y="10113"/>
                  </a:cubicBezTo>
                  <a:lnTo>
                    <a:pt x="19639" y="9853"/>
                  </a:lnTo>
                  <a:lnTo>
                    <a:pt x="21600" y="9393"/>
                  </a:lnTo>
                  <a:lnTo>
                    <a:pt x="21073" y="6270"/>
                  </a:lnTo>
                  <a:lnTo>
                    <a:pt x="18819" y="6779"/>
                  </a:lnTo>
                  <a:lnTo>
                    <a:pt x="18608" y="6724"/>
                  </a:lnTo>
                  <a:cubicBezTo>
                    <a:pt x="18167" y="5765"/>
                    <a:pt x="17549" y="4905"/>
                    <a:pt x="16787" y="4188"/>
                  </a:cubicBezTo>
                  <a:lnTo>
                    <a:pt x="16771" y="3833"/>
                  </a:lnTo>
                  <a:lnTo>
                    <a:pt x="18059" y="2282"/>
                  </a:lnTo>
                  <a:lnTo>
                    <a:pt x="15629" y="753"/>
                  </a:lnTo>
                  <a:lnTo>
                    <a:pt x="14224" y="2415"/>
                  </a:lnTo>
                  <a:lnTo>
                    <a:pt x="14006" y="2470"/>
                  </a:lnTo>
                  <a:cubicBezTo>
                    <a:pt x="13311" y="2214"/>
                    <a:pt x="12565" y="2044"/>
                    <a:pt x="11779" y="1976"/>
                  </a:cubicBezTo>
                  <a:cubicBezTo>
                    <a:pt x="11649" y="1965"/>
                    <a:pt x="11518" y="1957"/>
                    <a:pt x="11388" y="1952"/>
                  </a:cubicBezTo>
                  <a:lnTo>
                    <a:pt x="11151" y="1772"/>
                  </a:lnTo>
                  <a:lnTo>
                    <a:pt x="11005" y="0"/>
                  </a:lnTo>
                  <a:lnTo>
                    <a:pt x="8137" y="510"/>
                  </a:lnTo>
                  <a:lnTo>
                    <a:pt x="8166" y="2193"/>
                  </a:lnTo>
                  <a:lnTo>
                    <a:pt x="7826" y="2519"/>
                  </a:lnTo>
                  <a:cubicBezTo>
                    <a:pt x="6995" y="2826"/>
                    <a:pt x="6210" y="3249"/>
                    <a:pt x="5494" y="3769"/>
                  </a:cubicBezTo>
                  <a:lnTo>
                    <a:pt x="5444" y="3744"/>
                  </a:lnTo>
                  <a:lnTo>
                    <a:pt x="4420" y="2658"/>
                  </a:lnTo>
                  <a:lnTo>
                    <a:pt x="2224" y="4674"/>
                  </a:lnTo>
                  <a:lnTo>
                    <a:pt x="3161" y="5760"/>
                  </a:lnTo>
                  <a:lnTo>
                    <a:pt x="3206" y="6102"/>
                  </a:lnTo>
                  <a:cubicBezTo>
                    <a:pt x="2694" y="6836"/>
                    <a:pt x="2280" y="7646"/>
                    <a:pt x="1988" y="8511"/>
                  </a:cubicBezTo>
                  <a:lnTo>
                    <a:pt x="380" y="8751"/>
                  </a:lnTo>
                  <a:lnTo>
                    <a:pt x="0" y="11963"/>
                  </a:lnTo>
                  <a:lnTo>
                    <a:pt x="1544" y="12321"/>
                  </a:lnTo>
                  <a:cubicBezTo>
                    <a:pt x="1604" y="12926"/>
                    <a:pt x="1727" y="13512"/>
                    <a:pt x="1907" y="14072"/>
                  </a:cubicBezTo>
                  <a:lnTo>
                    <a:pt x="1756" y="14289"/>
                  </a:lnTo>
                  <a:lnTo>
                    <a:pt x="527" y="15264"/>
                  </a:lnTo>
                  <a:lnTo>
                    <a:pt x="1756" y="17435"/>
                  </a:lnTo>
                  <a:lnTo>
                    <a:pt x="3102" y="16660"/>
                  </a:lnTo>
                  <a:lnTo>
                    <a:pt x="3309" y="16693"/>
                  </a:lnTo>
                  <a:cubicBezTo>
                    <a:pt x="3818" y="17332"/>
                    <a:pt x="4422" y="17893"/>
                    <a:pt x="5106" y="18356"/>
                  </a:cubicBezTo>
                  <a:lnTo>
                    <a:pt x="5268" y="18698"/>
                  </a:lnTo>
                  <a:lnTo>
                    <a:pt x="4741" y="20293"/>
                  </a:lnTo>
                  <a:lnTo>
                    <a:pt x="7259" y="21356"/>
                  </a:lnTo>
                  <a:lnTo>
                    <a:pt x="7961" y="19783"/>
                  </a:lnTo>
                  <a:lnTo>
                    <a:pt x="8556" y="19690"/>
                  </a:lnTo>
                  <a:cubicBezTo>
                    <a:pt x="8735" y="19717"/>
                    <a:pt x="8916" y="19739"/>
                    <a:pt x="9099" y="19754"/>
                  </a:cubicBezTo>
                  <a:cubicBezTo>
                    <a:pt x="9647" y="19802"/>
                    <a:pt x="10190" y="19798"/>
                    <a:pt x="10725" y="19746"/>
                  </a:cubicBezTo>
                  <a:lnTo>
                    <a:pt x="11444" y="19938"/>
                  </a:lnTo>
                  <a:lnTo>
                    <a:pt x="12000" y="21600"/>
                  </a:lnTo>
                  <a:lnTo>
                    <a:pt x="15073" y="20559"/>
                  </a:lnTo>
                  <a:lnTo>
                    <a:pt x="14371" y="18809"/>
                  </a:lnTo>
                  <a:lnTo>
                    <a:pt x="14499" y="18534"/>
                  </a:lnTo>
                  <a:cubicBezTo>
                    <a:pt x="15438" y="17996"/>
                    <a:pt x="16287" y="17301"/>
                    <a:pt x="17004" y="16482"/>
                  </a:cubicBezTo>
                  <a:lnTo>
                    <a:pt x="17327" y="16482"/>
                  </a:lnTo>
                  <a:lnTo>
                    <a:pt x="19024" y="17302"/>
                  </a:lnTo>
                  <a:lnTo>
                    <a:pt x="20810" y="14533"/>
                  </a:lnTo>
                  <a:lnTo>
                    <a:pt x="18937" y="13580"/>
                  </a:lnTo>
                  <a:cubicBezTo>
                    <a:pt x="18937" y="13580"/>
                    <a:pt x="18852" y="13326"/>
                    <a:pt x="18852" y="13326"/>
                  </a:cubicBezTo>
                  <a:close/>
                </a:path>
              </a:pathLst>
            </a:custGeom>
            <a:gradFill>
              <a:gsLst>
                <a:gs pos="0">
                  <a:srgbClr val="7D8287">
                    <a:lumMod val="40000"/>
                    <a:lumOff val="60000"/>
                  </a:srgbClr>
                </a:gs>
                <a:gs pos="93000">
                  <a:srgbClr val="FEFEFE"/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9" name="Shape 64"/>
            <p:cNvSpPr/>
            <p:nvPr/>
          </p:nvSpPr>
          <p:spPr>
            <a:xfrm>
              <a:off x="1418406" y="2941351"/>
              <a:ext cx="2129099" cy="2802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63" h="20697" extrusionOk="0">
                  <a:moveTo>
                    <a:pt x="13014" y="10610"/>
                  </a:moveTo>
                  <a:cubicBezTo>
                    <a:pt x="12716" y="12649"/>
                    <a:pt x="10910" y="14162"/>
                    <a:pt x="8981" y="13990"/>
                  </a:cubicBezTo>
                  <a:cubicBezTo>
                    <a:pt x="7051" y="13818"/>
                    <a:pt x="5729" y="12027"/>
                    <a:pt x="6027" y="9988"/>
                  </a:cubicBezTo>
                  <a:cubicBezTo>
                    <a:pt x="6326" y="7950"/>
                    <a:pt x="8132" y="6436"/>
                    <a:pt x="10061" y="6608"/>
                  </a:cubicBezTo>
                  <a:cubicBezTo>
                    <a:pt x="11990" y="6780"/>
                    <a:pt x="13313" y="8571"/>
                    <a:pt x="13014" y="10610"/>
                  </a:cubicBezTo>
                  <a:close/>
                  <a:moveTo>
                    <a:pt x="11591" y="39"/>
                  </a:moveTo>
                  <a:cubicBezTo>
                    <a:pt x="6086" y="-451"/>
                    <a:pt x="948" y="3768"/>
                    <a:pt x="115" y="9462"/>
                  </a:cubicBezTo>
                  <a:cubicBezTo>
                    <a:pt x="-718" y="15156"/>
                    <a:pt x="3069" y="20169"/>
                    <a:pt x="8573" y="20659"/>
                  </a:cubicBezTo>
                  <a:cubicBezTo>
                    <a:pt x="14078" y="21149"/>
                    <a:pt x="19216" y="16930"/>
                    <a:pt x="20049" y="11236"/>
                  </a:cubicBezTo>
                  <a:cubicBezTo>
                    <a:pt x="20882" y="5542"/>
                    <a:pt x="17095" y="529"/>
                    <a:pt x="11591" y="39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0" name="Shape 65"/>
            <p:cNvSpPr/>
            <p:nvPr/>
          </p:nvSpPr>
          <p:spPr>
            <a:xfrm>
              <a:off x="1461134" y="2984080"/>
              <a:ext cx="2034007" cy="27173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47" h="20710" extrusionOk="0">
                  <a:moveTo>
                    <a:pt x="13178" y="10628"/>
                  </a:moveTo>
                  <a:cubicBezTo>
                    <a:pt x="12866" y="12731"/>
                    <a:pt x="10978" y="14293"/>
                    <a:pt x="8960" y="14115"/>
                  </a:cubicBezTo>
                  <a:cubicBezTo>
                    <a:pt x="6942" y="13938"/>
                    <a:pt x="5559" y="12089"/>
                    <a:pt x="5871" y="9986"/>
                  </a:cubicBezTo>
                  <a:cubicBezTo>
                    <a:pt x="6183" y="7883"/>
                    <a:pt x="8071" y="6321"/>
                    <a:pt x="10089" y="6498"/>
                  </a:cubicBezTo>
                  <a:cubicBezTo>
                    <a:pt x="12107" y="6676"/>
                    <a:pt x="13490" y="8524"/>
                    <a:pt x="13178" y="10628"/>
                  </a:cubicBezTo>
                  <a:close/>
                  <a:moveTo>
                    <a:pt x="11603" y="38"/>
                  </a:moveTo>
                  <a:cubicBezTo>
                    <a:pt x="6105" y="-445"/>
                    <a:pt x="963" y="3783"/>
                    <a:pt x="118" y="9481"/>
                  </a:cubicBezTo>
                  <a:cubicBezTo>
                    <a:pt x="-727" y="15179"/>
                    <a:pt x="3045" y="20189"/>
                    <a:pt x="8543" y="20672"/>
                  </a:cubicBezTo>
                  <a:cubicBezTo>
                    <a:pt x="14041" y="21155"/>
                    <a:pt x="19183" y="16927"/>
                    <a:pt x="20028" y="11229"/>
                  </a:cubicBezTo>
                  <a:cubicBezTo>
                    <a:pt x="20873" y="5531"/>
                    <a:pt x="17101" y="521"/>
                    <a:pt x="11603" y="38"/>
                  </a:cubicBezTo>
                  <a:close/>
                </a:path>
              </a:pathLst>
            </a:custGeom>
            <a:gradFill>
              <a:gsLst>
                <a:gs pos="0">
                  <a:srgbClr val="7D8287">
                    <a:lumMod val="20000"/>
                    <a:lumOff val="80000"/>
                  </a:srgbClr>
                </a:gs>
                <a:gs pos="93000">
                  <a:srgbClr val="7D8287">
                    <a:lumMod val="40000"/>
                    <a:lumOff val="60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1" name="Shape 66"/>
            <p:cNvSpPr/>
            <p:nvPr/>
          </p:nvSpPr>
          <p:spPr>
            <a:xfrm>
              <a:off x="3277081" y="2428614"/>
              <a:ext cx="866189" cy="441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2163" y="6377"/>
                  </a:lnTo>
                  <a:lnTo>
                    <a:pt x="0" y="0"/>
                  </a:lnTo>
                  <a:lnTo>
                    <a:pt x="8703" y="14194"/>
                  </a:lnTo>
                  <a:cubicBezTo>
                    <a:pt x="8703" y="14194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72" name="Freeform 173"/>
          <p:cNvSpPr/>
          <p:nvPr/>
        </p:nvSpPr>
        <p:spPr>
          <a:xfrm rot="3289236" flipV="1">
            <a:off x="7222463" y="2835399"/>
            <a:ext cx="1184955" cy="500072"/>
          </a:xfrm>
          <a:custGeom>
            <a:avLst/>
            <a:gdLst>
              <a:gd name="connsiteX0" fmla="*/ 1987652 w 5795701"/>
              <a:gd name="connsiteY0" fmla="*/ 3125 h 2181217"/>
              <a:gd name="connsiteX1" fmla="*/ 3062931 w 5795701"/>
              <a:gd name="connsiteY1" fmla="*/ 78286 h 2181217"/>
              <a:gd name="connsiteX2" fmla="*/ 3449187 w 5795701"/>
              <a:gd name="connsiteY2" fmla="*/ 164876 h 2181217"/>
              <a:gd name="connsiteX3" fmla="*/ 4168671 w 5795701"/>
              <a:gd name="connsiteY3" fmla="*/ 430111 h 2181217"/>
              <a:gd name="connsiteX4" fmla="*/ 5719340 w 5795701"/>
              <a:gd name="connsiteY4" fmla="*/ 1912682 h 2181217"/>
              <a:gd name="connsiteX5" fmla="*/ 5795701 w 5795701"/>
              <a:gd name="connsiteY5" fmla="*/ 1883082 h 2181217"/>
              <a:gd name="connsiteX6" fmla="*/ 5753238 w 5795701"/>
              <a:gd name="connsiteY6" fmla="*/ 2181217 h 2181217"/>
              <a:gd name="connsiteX7" fmla="*/ 5498902 w 5795701"/>
              <a:gd name="connsiteY7" fmla="*/ 1998134 h 2181217"/>
              <a:gd name="connsiteX8" fmla="*/ 5575262 w 5795701"/>
              <a:gd name="connsiteY8" fmla="*/ 1968533 h 2181217"/>
              <a:gd name="connsiteX9" fmla="*/ 5397735 w 5795701"/>
              <a:gd name="connsiteY9" fmla="*/ 1658681 h 2181217"/>
              <a:gd name="connsiteX10" fmla="*/ 5327233 w 5795701"/>
              <a:gd name="connsiteY10" fmla="*/ 1562934 h 2181217"/>
              <a:gd name="connsiteX11" fmla="*/ 5186598 w 5795701"/>
              <a:gd name="connsiteY11" fmla="*/ 1374142 h 2181217"/>
              <a:gd name="connsiteX12" fmla="*/ 5089845 w 5795701"/>
              <a:gd name="connsiteY12" fmla="*/ 1269787 h 2181217"/>
              <a:gd name="connsiteX13" fmla="*/ 4944284 w 5795701"/>
              <a:gd name="connsiteY13" fmla="*/ 1115569 h 2181217"/>
              <a:gd name="connsiteX14" fmla="*/ 4828634 w 5795701"/>
              <a:gd name="connsiteY14" fmla="*/ 1015229 h 2181217"/>
              <a:gd name="connsiteX15" fmla="*/ 4673230 w 5795701"/>
              <a:gd name="connsiteY15" fmla="*/ 883619 h 2181217"/>
              <a:gd name="connsiteX16" fmla="*/ 4541937 w 5795701"/>
              <a:gd name="connsiteY16" fmla="*/ 791665 h 2181217"/>
              <a:gd name="connsiteX17" fmla="*/ 4375876 w 5795701"/>
              <a:gd name="connsiteY17" fmla="*/ 678945 h 2181217"/>
              <a:gd name="connsiteX18" fmla="*/ 4231080 w 5795701"/>
              <a:gd name="connsiteY18" fmla="*/ 597513 h 2181217"/>
              <a:gd name="connsiteX19" fmla="*/ 4054651 w 5795701"/>
              <a:gd name="connsiteY19" fmla="*/ 502199 h 2181217"/>
              <a:gd name="connsiteX20" fmla="*/ 3898060 w 5795701"/>
              <a:gd name="connsiteY20" fmla="*/ 432562 h 2181217"/>
              <a:gd name="connsiteX21" fmla="*/ 3711992 w 5795701"/>
              <a:gd name="connsiteY21" fmla="*/ 354037 h 2181217"/>
              <a:gd name="connsiteX22" fmla="*/ 3545094 w 5795701"/>
              <a:gd name="connsiteY22" fmla="*/ 297058 h 2181217"/>
              <a:gd name="connsiteX23" fmla="*/ 3350328 w 5795701"/>
              <a:gd name="connsiteY23" fmla="*/ 235110 h 2181217"/>
              <a:gd name="connsiteX24" fmla="*/ 3174503 w 5795701"/>
              <a:gd name="connsiteY24" fmla="*/ 191448 h 2181217"/>
              <a:gd name="connsiteX25" fmla="*/ 2972089 w 5795701"/>
              <a:gd name="connsiteY25" fmla="*/ 146072 h 2181217"/>
              <a:gd name="connsiteX26" fmla="*/ 2788647 w 5795701"/>
              <a:gd name="connsiteY26" fmla="*/ 116262 h 2181217"/>
              <a:gd name="connsiteX27" fmla="*/ 2579699 w 5795701"/>
              <a:gd name="connsiteY27" fmla="*/ 87577 h 2181217"/>
              <a:gd name="connsiteX28" fmla="*/ 2389908 w 5795701"/>
              <a:gd name="connsiteY28" fmla="*/ 72082 h 2181217"/>
              <a:gd name="connsiteX29" fmla="*/ 2175586 w 5795701"/>
              <a:gd name="connsiteY29" fmla="*/ 60284 h 2181217"/>
              <a:gd name="connsiteX30" fmla="*/ 1980682 w 5795701"/>
              <a:gd name="connsiteY30" fmla="*/ 59516 h 2181217"/>
              <a:gd name="connsiteX31" fmla="*/ 1762170 w 5795701"/>
              <a:gd name="connsiteY31" fmla="*/ 64849 h 2181217"/>
              <a:gd name="connsiteX32" fmla="*/ 1443865 w 5795701"/>
              <a:gd name="connsiteY32" fmla="*/ 87814 h 2181217"/>
              <a:gd name="connsiteX33" fmla="*/ 1406322 w 5795701"/>
              <a:gd name="connsiteY33" fmla="*/ 92400 h 2181217"/>
              <a:gd name="connsiteX34" fmla="*/ 1022671 w 5795701"/>
              <a:gd name="connsiteY34" fmla="*/ 149165 h 2181217"/>
              <a:gd name="connsiteX35" fmla="*/ 905881 w 5795701"/>
              <a:gd name="connsiteY35" fmla="*/ 172635 h 2181217"/>
              <a:gd name="connsiteX36" fmla="*/ 814476 w 5795701"/>
              <a:gd name="connsiteY36" fmla="*/ 191402 h 2181217"/>
              <a:gd name="connsiteX37" fmla="*/ 686528 w 5795701"/>
              <a:gd name="connsiteY37" fmla="*/ 222241 h 2181217"/>
              <a:gd name="connsiteX38" fmla="*/ 600977 w 5795701"/>
              <a:gd name="connsiteY38" fmla="*/ 243130 h 2181217"/>
              <a:gd name="connsiteX39" fmla="*/ 458860 w 5795701"/>
              <a:gd name="connsiteY39" fmla="*/ 283171 h 2181217"/>
              <a:gd name="connsiteX40" fmla="*/ 387421 w 5795701"/>
              <a:gd name="connsiteY40" fmla="*/ 303437 h 2181217"/>
              <a:gd name="connsiteX41" fmla="*/ 174205 w 5795701"/>
              <a:gd name="connsiteY41" fmla="*/ 372374 h 2181217"/>
              <a:gd name="connsiteX42" fmla="*/ 174116 w 5795701"/>
              <a:gd name="connsiteY42" fmla="*/ 372403 h 2181217"/>
              <a:gd name="connsiteX43" fmla="*/ 13063 w 5795701"/>
              <a:gd name="connsiteY43" fmla="*/ 431337 h 2181217"/>
              <a:gd name="connsiteX44" fmla="*/ 0 w 5795701"/>
              <a:gd name="connsiteY44" fmla="*/ 436899 h 2181217"/>
              <a:gd name="connsiteX45" fmla="*/ 0 w 5795701"/>
              <a:gd name="connsiteY45" fmla="*/ 435207 h 2181217"/>
              <a:gd name="connsiteX46" fmla="*/ 102154 w 5795701"/>
              <a:gd name="connsiteY46" fmla="*/ 395608 h 2181217"/>
              <a:gd name="connsiteX47" fmla="*/ 1987652 w 5795701"/>
              <a:gd name="connsiteY47" fmla="*/ 3125 h 218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795701" h="2181217">
                <a:moveTo>
                  <a:pt x="1987652" y="3125"/>
                </a:moveTo>
                <a:cubicBezTo>
                  <a:pt x="2357351" y="-9499"/>
                  <a:pt x="2718339" y="16246"/>
                  <a:pt x="3062931" y="78286"/>
                </a:cubicBezTo>
                <a:cubicBezTo>
                  <a:pt x="3194204" y="101921"/>
                  <a:pt x="3323098" y="130822"/>
                  <a:pt x="3449187" y="164876"/>
                </a:cubicBezTo>
                <a:cubicBezTo>
                  <a:pt x="3701366" y="232984"/>
                  <a:pt x="3942327" y="321701"/>
                  <a:pt x="4168671" y="430111"/>
                </a:cubicBezTo>
                <a:cubicBezTo>
                  <a:pt x="4847705" y="755338"/>
                  <a:pt x="5395188" y="1257791"/>
                  <a:pt x="5719340" y="1912682"/>
                </a:cubicBezTo>
                <a:lnTo>
                  <a:pt x="5795701" y="1883082"/>
                </a:lnTo>
                <a:lnTo>
                  <a:pt x="5753238" y="2181217"/>
                </a:lnTo>
                <a:lnTo>
                  <a:pt x="5498902" y="1998134"/>
                </a:lnTo>
                <a:lnTo>
                  <a:pt x="5575262" y="1968533"/>
                </a:lnTo>
                <a:lnTo>
                  <a:pt x="5397735" y="1658681"/>
                </a:lnTo>
                <a:lnTo>
                  <a:pt x="5327233" y="1562934"/>
                </a:lnTo>
                <a:lnTo>
                  <a:pt x="5186598" y="1374142"/>
                </a:lnTo>
                <a:lnTo>
                  <a:pt x="5089845" y="1269787"/>
                </a:lnTo>
                <a:lnTo>
                  <a:pt x="4944284" y="1115569"/>
                </a:lnTo>
                <a:lnTo>
                  <a:pt x="4828634" y="1015229"/>
                </a:lnTo>
                <a:lnTo>
                  <a:pt x="4673230" y="883619"/>
                </a:lnTo>
                <a:lnTo>
                  <a:pt x="4541937" y="791665"/>
                </a:lnTo>
                <a:lnTo>
                  <a:pt x="4375876" y="678945"/>
                </a:lnTo>
                <a:lnTo>
                  <a:pt x="4231080" y="597513"/>
                </a:lnTo>
                <a:lnTo>
                  <a:pt x="4054651" y="502199"/>
                </a:lnTo>
                <a:lnTo>
                  <a:pt x="3898060" y="432562"/>
                </a:lnTo>
                <a:lnTo>
                  <a:pt x="3711992" y="354037"/>
                </a:lnTo>
                <a:lnTo>
                  <a:pt x="3545094" y="297058"/>
                </a:lnTo>
                <a:lnTo>
                  <a:pt x="3350328" y="235110"/>
                </a:lnTo>
                <a:lnTo>
                  <a:pt x="3174503" y="191448"/>
                </a:lnTo>
                <a:lnTo>
                  <a:pt x="2972089" y="146072"/>
                </a:lnTo>
                <a:lnTo>
                  <a:pt x="2788647" y="116262"/>
                </a:lnTo>
                <a:lnTo>
                  <a:pt x="2579699" y="87577"/>
                </a:lnTo>
                <a:lnTo>
                  <a:pt x="2389908" y="72082"/>
                </a:lnTo>
                <a:lnTo>
                  <a:pt x="2175586" y="60284"/>
                </a:lnTo>
                <a:lnTo>
                  <a:pt x="1980682" y="59516"/>
                </a:lnTo>
                <a:lnTo>
                  <a:pt x="1762170" y="64849"/>
                </a:lnTo>
                <a:lnTo>
                  <a:pt x="1443865" y="87814"/>
                </a:lnTo>
                <a:lnTo>
                  <a:pt x="1406322" y="92400"/>
                </a:lnTo>
                <a:lnTo>
                  <a:pt x="1022671" y="149165"/>
                </a:lnTo>
                <a:lnTo>
                  <a:pt x="905881" y="172635"/>
                </a:lnTo>
                <a:lnTo>
                  <a:pt x="814476" y="191402"/>
                </a:lnTo>
                <a:lnTo>
                  <a:pt x="686528" y="222241"/>
                </a:lnTo>
                <a:lnTo>
                  <a:pt x="600977" y="243130"/>
                </a:lnTo>
                <a:lnTo>
                  <a:pt x="458860" y="283171"/>
                </a:lnTo>
                <a:lnTo>
                  <a:pt x="387421" y="303437"/>
                </a:lnTo>
                <a:lnTo>
                  <a:pt x="174205" y="372374"/>
                </a:lnTo>
                <a:lnTo>
                  <a:pt x="174116" y="372403"/>
                </a:lnTo>
                <a:lnTo>
                  <a:pt x="13063" y="431337"/>
                </a:lnTo>
                <a:lnTo>
                  <a:pt x="0" y="436899"/>
                </a:lnTo>
                <a:lnTo>
                  <a:pt x="0" y="435207"/>
                </a:lnTo>
                <a:lnTo>
                  <a:pt x="102154" y="395608"/>
                </a:lnTo>
                <a:cubicBezTo>
                  <a:pt x="731128" y="151791"/>
                  <a:pt x="1371488" y="24166"/>
                  <a:pt x="1987652" y="312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grpSp>
        <p:nvGrpSpPr>
          <p:cNvPr id="73" name="Group 175"/>
          <p:cNvGrpSpPr/>
          <p:nvPr/>
        </p:nvGrpSpPr>
        <p:grpSpPr>
          <a:xfrm>
            <a:off x="5226916" y="1661245"/>
            <a:ext cx="2180331" cy="1997320"/>
            <a:chOff x="7217206" y="2719447"/>
            <a:chExt cx="2378801" cy="2179133"/>
          </a:xfrm>
        </p:grpSpPr>
        <p:sp>
          <p:nvSpPr>
            <p:cNvPr id="74" name="Shape 6"/>
            <p:cNvSpPr/>
            <p:nvPr/>
          </p:nvSpPr>
          <p:spPr>
            <a:xfrm rot="21083148">
              <a:off x="7217206" y="2927978"/>
              <a:ext cx="1360076" cy="1360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FFAF28">
                <a:alpha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grpSp>
          <p:nvGrpSpPr>
            <p:cNvPr id="75" name="Group 177"/>
            <p:cNvGrpSpPr/>
            <p:nvPr/>
          </p:nvGrpSpPr>
          <p:grpSpPr>
            <a:xfrm rot="1560145">
              <a:off x="8265556" y="2719447"/>
              <a:ext cx="1284363" cy="2179133"/>
              <a:chOff x="7402287" y="2369209"/>
              <a:chExt cx="2012077" cy="3413821"/>
            </a:xfrm>
          </p:grpSpPr>
          <p:sp>
            <p:nvSpPr>
              <p:cNvPr id="88" name="Freeform 190"/>
              <p:cNvSpPr/>
              <p:nvPr/>
            </p:nvSpPr>
            <p:spPr>
              <a:xfrm>
                <a:off x="7402287" y="2467644"/>
                <a:ext cx="2012077" cy="3315386"/>
              </a:xfrm>
              <a:custGeom>
                <a:avLst/>
                <a:gdLst>
                  <a:gd name="connsiteX0" fmla="*/ 144503 w 2012077"/>
                  <a:gd name="connsiteY0" fmla="*/ 1574920 h 3315386"/>
                  <a:gd name="connsiteX1" fmla="*/ 420067 w 2012077"/>
                  <a:gd name="connsiteY1" fmla="*/ 1685158 h 3315386"/>
                  <a:gd name="connsiteX2" fmla="*/ 420067 w 2012077"/>
                  <a:gd name="connsiteY2" fmla="*/ 1603258 h 3315386"/>
                  <a:gd name="connsiteX3" fmla="*/ 854936 w 2012077"/>
                  <a:gd name="connsiteY3" fmla="*/ 1603258 h 3315386"/>
                  <a:gd name="connsiteX4" fmla="*/ 854936 w 2012077"/>
                  <a:gd name="connsiteY4" fmla="*/ 1859132 h 3315386"/>
                  <a:gd name="connsiteX5" fmla="*/ 898105 w 2012077"/>
                  <a:gd name="connsiteY5" fmla="*/ 1876400 h 3315386"/>
                  <a:gd name="connsiteX6" fmla="*/ 854936 w 2012077"/>
                  <a:gd name="connsiteY6" fmla="*/ 1984649 h 3315386"/>
                  <a:gd name="connsiteX7" fmla="*/ 729349 w 2012077"/>
                  <a:gd name="connsiteY7" fmla="*/ 1984649 h 3315386"/>
                  <a:gd name="connsiteX8" fmla="*/ 729349 w 2012077"/>
                  <a:gd name="connsiteY8" fmla="*/ 2229552 h 3315386"/>
                  <a:gd name="connsiteX9" fmla="*/ 711273 w 2012077"/>
                  <a:gd name="connsiteY9" fmla="*/ 2272838 h 3315386"/>
                  <a:gd name="connsiteX10" fmla="*/ 668063 w 2012077"/>
                  <a:gd name="connsiteY10" fmla="*/ 2290835 h 3315386"/>
                  <a:gd name="connsiteX11" fmla="*/ 606817 w 2012077"/>
                  <a:gd name="connsiteY11" fmla="*/ 2290835 h 3315386"/>
                  <a:gd name="connsiteX12" fmla="*/ 563359 w 2012077"/>
                  <a:gd name="connsiteY12" fmla="*/ 2272838 h 3315386"/>
                  <a:gd name="connsiteX13" fmla="*/ 545489 w 2012077"/>
                  <a:gd name="connsiteY13" fmla="*/ 2229552 h 3315386"/>
                  <a:gd name="connsiteX14" fmla="*/ 545489 w 2012077"/>
                  <a:gd name="connsiteY14" fmla="*/ 1984649 h 3315386"/>
                  <a:gd name="connsiteX15" fmla="*/ 420067 w 2012077"/>
                  <a:gd name="connsiteY15" fmla="*/ 1984649 h 3315386"/>
                  <a:gd name="connsiteX16" fmla="*/ 417591 w 2012077"/>
                  <a:gd name="connsiteY16" fmla="*/ 1984649 h 3315386"/>
                  <a:gd name="connsiteX17" fmla="*/ 325764 w 2012077"/>
                  <a:gd name="connsiteY17" fmla="*/ 1897115 h 3315386"/>
                  <a:gd name="connsiteX18" fmla="*/ 157049 w 2012077"/>
                  <a:gd name="connsiteY18" fmla="*/ 2074602 h 3315386"/>
                  <a:gd name="connsiteX19" fmla="*/ 114251 w 2012077"/>
                  <a:gd name="connsiteY19" fmla="*/ 2093793 h 3315386"/>
                  <a:gd name="connsiteX20" fmla="*/ 70463 w 2012077"/>
                  <a:gd name="connsiteY20" fmla="*/ 2076690 h 3315386"/>
                  <a:gd name="connsiteX21" fmla="*/ 26180 w 2012077"/>
                  <a:gd name="connsiteY21" fmla="*/ 2034498 h 3315386"/>
                  <a:gd name="connsiteX22" fmla="*/ 7072 w 2012077"/>
                  <a:gd name="connsiteY22" fmla="*/ 1991709 h 3315386"/>
                  <a:gd name="connsiteX23" fmla="*/ 23869 w 2012077"/>
                  <a:gd name="connsiteY23" fmla="*/ 1947793 h 3315386"/>
                  <a:gd name="connsiteX24" fmla="*/ 192913 w 2012077"/>
                  <a:gd name="connsiteY24" fmla="*/ 1770537 h 3315386"/>
                  <a:gd name="connsiteX25" fmla="*/ 107854 w 2012077"/>
                  <a:gd name="connsiteY25" fmla="*/ 1685688 h 3315386"/>
                  <a:gd name="connsiteX26" fmla="*/ 101292 w 2012077"/>
                  <a:gd name="connsiteY26" fmla="*/ 1683070 h 3315386"/>
                  <a:gd name="connsiteX27" fmla="*/ 102407 w 2012077"/>
                  <a:gd name="connsiteY27" fmla="*/ 1680252 h 3315386"/>
                  <a:gd name="connsiteX28" fmla="*/ 101664 w 2012077"/>
                  <a:gd name="connsiteY28" fmla="*/ 1679523 h 3315386"/>
                  <a:gd name="connsiteX29" fmla="*/ 102572 w 2012077"/>
                  <a:gd name="connsiteY29" fmla="*/ 1679855 h 3315386"/>
                  <a:gd name="connsiteX30" fmla="*/ 940180 w 2012077"/>
                  <a:gd name="connsiteY30" fmla="*/ 871862 h 3315386"/>
                  <a:gd name="connsiteX31" fmla="*/ 2012077 w 2012077"/>
                  <a:gd name="connsiteY31" fmla="*/ 2096792 h 3315386"/>
                  <a:gd name="connsiteX32" fmla="*/ 1050565 w 2012077"/>
                  <a:gd name="connsiteY32" fmla="*/ 3315386 h 3315386"/>
                  <a:gd name="connsiteX33" fmla="*/ 1050565 w 2012077"/>
                  <a:gd name="connsiteY33" fmla="*/ 2819328 h 3315386"/>
                  <a:gd name="connsiteX34" fmla="*/ 799428 w 2012077"/>
                  <a:gd name="connsiteY34" fmla="*/ 2819328 h 3315386"/>
                  <a:gd name="connsiteX35" fmla="*/ 799428 w 2012077"/>
                  <a:gd name="connsiteY35" fmla="*/ 2896028 h 3315386"/>
                  <a:gd name="connsiteX36" fmla="*/ 468740 w 2012077"/>
                  <a:gd name="connsiteY36" fmla="*/ 2896028 h 3315386"/>
                  <a:gd name="connsiteX37" fmla="*/ 468740 w 2012077"/>
                  <a:gd name="connsiteY37" fmla="*/ 2819328 h 3315386"/>
                  <a:gd name="connsiteX38" fmla="*/ 327987 w 2012077"/>
                  <a:gd name="connsiteY38" fmla="*/ 2819328 h 3315386"/>
                  <a:gd name="connsiteX39" fmla="*/ 327987 w 2012077"/>
                  <a:gd name="connsiteY39" fmla="*/ 2727583 h 3315386"/>
                  <a:gd name="connsiteX40" fmla="*/ 468740 w 2012077"/>
                  <a:gd name="connsiteY40" fmla="*/ 2727583 h 3315386"/>
                  <a:gd name="connsiteX41" fmla="*/ 468740 w 2012077"/>
                  <a:gd name="connsiteY41" fmla="*/ 2650997 h 3315386"/>
                  <a:gd name="connsiteX42" fmla="*/ 799428 w 2012077"/>
                  <a:gd name="connsiteY42" fmla="*/ 2650997 h 3315386"/>
                  <a:gd name="connsiteX43" fmla="*/ 799428 w 2012077"/>
                  <a:gd name="connsiteY43" fmla="*/ 2727583 h 3315386"/>
                  <a:gd name="connsiteX44" fmla="*/ 1050565 w 2012077"/>
                  <a:gd name="connsiteY44" fmla="*/ 2727583 h 3315386"/>
                  <a:gd name="connsiteX45" fmla="*/ 1050565 w 2012077"/>
                  <a:gd name="connsiteY45" fmla="*/ 2635725 h 3315386"/>
                  <a:gd name="connsiteX46" fmla="*/ 940180 w 2012077"/>
                  <a:gd name="connsiteY46" fmla="*/ 2635725 h 3315386"/>
                  <a:gd name="connsiteX47" fmla="*/ 940180 w 2012077"/>
                  <a:gd name="connsiteY47" fmla="*/ 2543866 h 3315386"/>
                  <a:gd name="connsiteX48" fmla="*/ 0 w 2012077"/>
                  <a:gd name="connsiteY48" fmla="*/ 2543866 h 3315386"/>
                  <a:gd name="connsiteX49" fmla="*/ 0 w 2012077"/>
                  <a:gd name="connsiteY49" fmla="*/ 2421351 h 3315386"/>
                  <a:gd name="connsiteX50" fmla="*/ 1339894 w 2012077"/>
                  <a:gd name="connsiteY50" fmla="*/ 2421351 h 3315386"/>
                  <a:gd name="connsiteX51" fmla="*/ 1339894 w 2012077"/>
                  <a:gd name="connsiteY51" fmla="*/ 2543866 h 3315386"/>
                  <a:gd name="connsiteX52" fmla="*/ 1339894 w 2012077"/>
                  <a:gd name="connsiteY52" fmla="*/ 2727583 h 3315386"/>
                  <a:gd name="connsiteX53" fmla="*/ 1461923 w 2012077"/>
                  <a:gd name="connsiteY53" fmla="*/ 2727583 h 3315386"/>
                  <a:gd name="connsiteX54" fmla="*/ 1732249 w 2012077"/>
                  <a:gd name="connsiteY54" fmla="*/ 2096792 h 3315386"/>
                  <a:gd name="connsiteX55" fmla="*/ 1269099 w 2012077"/>
                  <a:gd name="connsiteY55" fmla="*/ 1402763 h 3315386"/>
                  <a:gd name="connsiteX56" fmla="*/ 940180 w 2012077"/>
                  <a:gd name="connsiteY56" fmla="*/ 1607521 h 3315386"/>
                  <a:gd name="connsiteX57" fmla="*/ 421868 w 2012077"/>
                  <a:gd name="connsiteY57" fmla="*/ 0 h 3315386"/>
                  <a:gd name="connsiteX58" fmla="*/ 856723 w 2012077"/>
                  <a:gd name="connsiteY58" fmla="*/ 0 h 3315386"/>
                  <a:gd name="connsiteX59" fmla="*/ 856723 w 2012077"/>
                  <a:gd name="connsiteY59" fmla="*/ 381179 h 3315386"/>
                  <a:gd name="connsiteX60" fmla="*/ 421868 w 2012077"/>
                  <a:gd name="connsiteY60" fmla="*/ 381179 h 3315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2012077" h="3315386">
                    <a:moveTo>
                      <a:pt x="144503" y="1574920"/>
                    </a:moveTo>
                    <a:lnTo>
                      <a:pt x="420067" y="1685158"/>
                    </a:lnTo>
                    <a:lnTo>
                      <a:pt x="420067" y="1603258"/>
                    </a:lnTo>
                    <a:lnTo>
                      <a:pt x="854936" y="1603258"/>
                    </a:lnTo>
                    <a:lnTo>
                      <a:pt x="854936" y="1859132"/>
                    </a:lnTo>
                    <a:lnTo>
                      <a:pt x="898105" y="1876400"/>
                    </a:lnTo>
                    <a:lnTo>
                      <a:pt x="854936" y="1984649"/>
                    </a:lnTo>
                    <a:lnTo>
                      <a:pt x="729349" y="1984649"/>
                    </a:lnTo>
                    <a:lnTo>
                      <a:pt x="729349" y="2229552"/>
                    </a:lnTo>
                    <a:cubicBezTo>
                      <a:pt x="729349" y="2245328"/>
                      <a:pt x="723200" y="2260873"/>
                      <a:pt x="711273" y="2272838"/>
                    </a:cubicBezTo>
                    <a:cubicBezTo>
                      <a:pt x="699346" y="2284869"/>
                      <a:pt x="683828" y="2290835"/>
                      <a:pt x="668063" y="2290835"/>
                    </a:cubicBezTo>
                    <a:lnTo>
                      <a:pt x="606817" y="2290835"/>
                    </a:lnTo>
                    <a:cubicBezTo>
                      <a:pt x="591258" y="2290835"/>
                      <a:pt x="575410" y="2284869"/>
                      <a:pt x="563359" y="2272838"/>
                    </a:cubicBezTo>
                    <a:cubicBezTo>
                      <a:pt x="551473" y="2260873"/>
                      <a:pt x="545489" y="2245196"/>
                      <a:pt x="545489" y="2229552"/>
                    </a:cubicBezTo>
                    <a:lnTo>
                      <a:pt x="545489" y="1984649"/>
                    </a:lnTo>
                    <a:lnTo>
                      <a:pt x="420067" y="1984649"/>
                    </a:lnTo>
                    <a:lnTo>
                      <a:pt x="417591" y="1984649"/>
                    </a:lnTo>
                    <a:lnTo>
                      <a:pt x="325764" y="1897115"/>
                    </a:lnTo>
                    <a:lnTo>
                      <a:pt x="157049" y="2074602"/>
                    </a:lnTo>
                    <a:cubicBezTo>
                      <a:pt x="146030" y="2086037"/>
                      <a:pt x="131007" y="2093229"/>
                      <a:pt x="114251" y="2093793"/>
                    </a:cubicBezTo>
                    <a:cubicBezTo>
                      <a:pt x="97413" y="2094091"/>
                      <a:pt x="81895" y="2087595"/>
                      <a:pt x="70463" y="2076690"/>
                    </a:cubicBezTo>
                    <a:cubicBezTo>
                      <a:pt x="70463" y="2076690"/>
                      <a:pt x="26180" y="2034498"/>
                      <a:pt x="26180" y="2034498"/>
                    </a:cubicBezTo>
                    <a:cubicBezTo>
                      <a:pt x="14624" y="2023660"/>
                      <a:pt x="7402" y="2008513"/>
                      <a:pt x="7072" y="1991709"/>
                    </a:cubicBezTo>
                    <a:cubicBezTo>
                      <a:pt x="6658" y="1974606"/>
                      <a:pt x="13180" y="1959194"/>
                      <a:pt x="23869" y="1947793"/>
                    </a:cubicBezTo>
                    <a:lnTo>
                      <a:pt x="192913" y="1770537"/>
                    </a:lnTo>
                    <a:lnTo>
                      <a:pt x="107854" y="1685688"/>
                    </a:lnTo>
                    <a:lnTo>
                      <a:pt x="101292" y="1683070"/>
                    </a:lnTo>
                    <a:lnTo>
                      <a:pt x="102407" y="1680252"/>
                    </a:lnTo>
                    <a:lnTo>
                      <a:pt x="101664" y="1679523"/>
                    </a:lnTo>
                    <a:lnTo>
                      <a:pt x="102572" y="1679855"/>
                    </a:lnTo>
                    <a:close/>
                    <a:moveTo>
                      <a:pt x="940180" y="871862"/>
                    </a:moveTo>
                    <a:cubicBezTo>
                      <a:pt x="1532253" y="871862"/>
                      <a:pt x="2012077" y="1420184"/>
                      <a:pt x="2012077" y="2096792"/>
                    </a:cubicBezTo>
                    <a:cubicBezTo>
                      <a:pt x="2012077" y="2730750"/>
                      <a:pt x="1590752" y="3252036"/>
                      <a:pt x="1050565" y="3315386"/>
                    </a:cubicBezTo>
                    <a:lnTo>
                      <a:pt x="1050565" y="2819328"/>
                    </a:lnTo>
                    <a:lnTo>
                      <a:pt x="799428" y="2819328"/>
                    </a:lnTo>
                    <a:lnTo>
                      <a:pt x="799428" y="2896028"/>
                    </a:lnTo>
                    <a:lnTo>
                      <a:pt x="468740" y="2896028"/>
                    </a:lnTo>
                    <a:lnTo>
                      <a:pt x="468740" y="2819328"/>
                    </a:lnTo>
                    <a:lnTo>
                      <a:pt x="327987" y="2819328"/>
                    </a:lnTo>
                    <a:lnTo>
                      <a:pt x="327987" y="2727583"/>
                    </a:lnTo>
                    <a:lnTo>
                      <a:pt x="468740" y="2727583"/>
                    </a:lnTo>
                    <a:lnTo>
                      <a:pt x="468740" y="2650997"/>
                    </a:lnTo>
                    <a:lnTo>
                      <a:pt x="799428" y="2650997"/>
                    </a:lnTo>
                    <a:lnTo>
                      <a:pt x="799428" y="2727583"/>
                    </a:lnTo>
                    <a:lnTo>
                      <a:pt x="1050565" y="2727583"/>
                    </a:lnTo>
                    <a:lnTo>
                      <a:pt x="1050565" y="2635725"/>
                    </a:lnTo>
                    <a:lnTo>
                      <a:pt x="940180" y="2635725"/>
                    </a:lnTo>
                    <a:lnTo>
                      <a:pt x="940180" y="2543866"/>
                    </a:lnTo>
                    <a:lnTo>
                      <a:pt x="0" y="2543866"/>
                    </a:lnTo>
                    <a:lnTo>
                      <a:pt x="0" y="2421351"/>
                    </a:lnTo>
                    <a:lnTo>
                      <a:pt x="1339894" y="2421351"/>
                    </a:lnTo>
                    <a:lnTo>
                      <a:pt x="1339894" y="2543866"/>
                    </a:lnTo>
                    <a:lnTo>
                      <a:pt x="1339894" y="2727583"/>
                    </a:lnTo>
                    <a:lnTo>
                      <a:pt x="1461923" y="2727583"/>
                    </a:lnTo>
                    <a:cubicBezTo>
                      <a:pt x="1621678" y="2617851"/>
                      <a:pt x="1732249" y="2376779"/>
                      <a:pt x="1732249" y="2096792"/>
                    </a:cubicBezTo>
                    <a:cubicBezTo>
                      <a:pt x="1732249" y="1713520"/>
                      <a:pt x="1524893" y="1402763"/>
                      <a:pt x="1269099" y="1402763"/>
                    </a:cubicBezTo>
                    <a:cubicBezTo>
                      <a:pt x="1140456" y="1402763"/>
                      <a:pt x="1024389" y="1481046"/>
                      <a:pt x="940180" y="1607521"/>
                    </a:cubicBezTo>
                    <a:close/>
                    <a:moveTo>
                      <a:pt x="421868" y="0"/>
                    </a:moveTo>
                    <a:lnTo>
                      <a:pt x="856723" y="0"/>
                    </a:lnTo>
                    <a:cubicBezTo>
                      <a:pt x="856723" y="0"/>
                      <a:pt x="856723" y="381179"/>
                      <a:pt x="856723" y="381179"/>
                    </a:cubicBezTo>
                    <a:lnTo>
                      <a:pt x="421868" y="381179"/>
                    </a:lnTo>
                    <a:close/>
                  </a:path>
                </a:pathLst>
              </a:custGeom>
              <a:solidFill>
                <a:srgbClr val="14B4EB">
                  <a:lumMod val="50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89" name="Shape 10"/>
              <p:cNvSpPr/>
              <p:nvPr/>
            </p:nvSpPr>
            <p:spPr>
              <a:xfrm>
                <a:off x="7732750" y="2847326"/>
                <a:ext cx="612193" cy="12355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ubicBezTo>
                      <a:pt x="0" y="2160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4B4EB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90" name="Shape 11"/>
              <p:cNvSpPr/>
              <p:nvPr/>
            </p:nvSpPr>
            <p:spPr>
              <a:xfrm>
                <a:off x="7796031" y="2369209"/>
                <a:ext cx="489905" cy="980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91" name="Shape 12"/>
              <p:cNvSpPr/>
              <p:nvPr/>
            </p:nvSpPr>
            <p:spPr>
              <a:xfrm>
                <a:off x="8070245" y="3065293"/>
                <a:ext cx="550077" cy="5499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2"/>
                    </a:moveTo>
                    <a:cubicBezTo>
                      <a:pt x="0" y="16768"/>
                      <a:pt x="4836" y="21600"/>
                      <a:pt x="10798" y="21600"/>
                    </a:cubicBezTo>
                    <a:cubicBezTo>
                      <a:pt x="16759" y="21600"/>
                      <a:pt x="21600" y="16768"/>
                      <a:pt x="21600" y="10802"/>
                    </a:cubicBezTo>
                    <a:cubicBezTo>
                      <a:pt x="21600" y="4832"/>
                      <a:pt x="16759" y="0"/>
                      <a:pt x="10798" y="0"/>
                    </a:cubicBezTo>
                    <a:cubicBezTo>
                      <a:pt x="4836" y="0"/>
                      <a:pt x="0" y="4832"/>
                      <a:pt x="0" y="10802"/>
                    </a:cubicBezTo>
                    <a:close/>
                  </a:path>
                </a:pathLst>
              </a:custGeom>
              <a:solidFill>
                <a:srgbClr val="01010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92" name="Shape 13"/>
              <p:cNvSpPr/>
              <p:nvPr/>
            </p:nvSpPr>
            <p:spPr>
              <a:xfrm>
                <a:off x="8231962" y="3219978"/>
                <a:ext cx="232094" cy="2318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7" y="0"/>
                    </a:moveTo>
                    <a:cubicBezTo>
                      <a:pt x="16781" y="0"/>
                      <a:pt x="21600" y="4834"/>
                      <a:pt x="21600" y="10801"/>
                    </a:cubicBezTo>
                    <a:cubicBezTo>
                      <a:pt x="21600" y="16771"/>
                      <a:pt x="16781" y="21600"/>
                      <a:pt x="10807" y="21600"/>
                    </a:cubicBezTo>
                    <a:cubicBezTo>
                      <a:pt x="4844" y="21600"/>
                      <a:pt x="0" y="16771"/>
                      <a:pt x="0" y="10801"/>
                    </a:cubicBezTo>
                    <a:cubicBezTo>
                      <a:pt x="0" y="4834"/>
                      <a:pt x="4844" y="0"/>
                      <a:pt x="1080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76" name="Group 178"/>
            <p:cNvGrpSpPr/>
            <p:nvPr/>
          </p:nvGrpSpPr>
          <p:grpSpPr>
            <a:xfrm rot="21083148">
              <a:off x="7868839" y="3563785"/>
              <a:ext cx="1727168" cy="1316002"/>
              <a:chOff x="2621108" y="1778593"/>
              <a:chExt cx="2705774" cy="2061643"/>
            </a:xfrm>
          </p:grpSpPr>
          <p:sp>
            <p:nvSpPr>
              <p:cNvPr id="82" name="Shape 14"/>
              <p:cNvSpPr/>
              <p:nvPr/>
            </p:nvSpPr>
            <p:spPr>
              <a:xfrm>
                <a:off x="4667171" y="3241071"/>
                <a:ext cx="577650" cy="568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747"/>
                    </a:moveTo>
                    <a:cubicBezTo>
                      <a:pt x="17600" y="9265"/>
                      <a:pt x="12744" y="0"/>
                      <a:pt x="12744" y="0"/>
                    </a:cubicBezTo>
                    <a:lnTo>
                      <a:pt x="3905" y="7417"/>
                    </a:lnTo>
                    <a:lnTo>
                      <a:pt x="0" y="17986"/>
                    </a:lnTo>
                    <a:cubicBezTo>
                      <a:pt x="0" y="17986"/>
                      <a:pt x="10021" y="19806"/>
                      <a:pt x="17443" y="21600"/>
                    </a:cubicBezTo>
                    <a:cubicBezTo>
                      <a:pt x="17443" y="21600"/>
                      <a:pt x="21600" y="15747"/>
                      <a:pt x="21600" y="15747"/>
                    </a:cubicBezTo>
                    <a:close/>
                  </a:path>
                </a:pathLst>
              </a:custGeom>
              <a:solidFill>
                <a:srgbClr val="7D8287">
                  <a:lumMod val="20000"/>
                  <a:lumOff val="8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83" name="Shape 15"/>
              <p:cNvSpPr/>
              <p:nvPr/>
            </p:nvSpPr>
            <p:spPr>
              <a:xfrm>
                <a:off x="5138258" y="3655909"/>
                <a:ext cx="188624" cy="1843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052" h="19683" extrusionOk="0">
                    <a:moveTo>
                      <a:pt x="11490" y="19263"/>
                    </a:moveTo>
                    <a:cubicBezTo>
                      <a:pt x="21600" y="21600"/>
                      <a:pt x="19279" y="13568"/>
                      <a:pt x="17419" y="10438"/>
                    </a:cubicBezTo>
                    <a:cubicBezTo>
                      <a:pt x="15914" y="7901"/>
                      <a:pt x="13747" y="4250"/>
                      <a:pt x="11227" y="0"/>
                    </a:cubicBezTo>
                    <a:lnTo>
                      <a:pt x="0" y="16455"/>
                    </a:lnTo>
                    <a:cubicBezTo>
                      <a:pt x="4589" y="17610"/>
                      <a:pt x="8589" y="18592"/>
                      <a:pt x="11490" y="19263"/>
                    </a:cubicBezTo>
                    <a:close/>
                  </a:path>
                </a:pathLst>
              </a:custGeom>
              <a:solidFill>
                <a:srgbClr val="FFAF28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84" name="Shape 16"/>
              <p:cNvSpPr/>
              <p:nvPr/>
            </p:nvSpPr>
            <p:spPr>
              <a:xfrm>
                <a:off x="2860167" y="1940310"/>
                <a:ext cx="2160285" cy="17715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8" h="21283" extrusionOk="0">
                    <a:moveTo>
                      <a:pt x="2500" y="547"/>
                    </a:moveTo>
                    <a:cubicBezTo>
                      <a:pt x="2233" y="997"/>
                      <a:pt x="2221" y="1558"/>
                      <a:pt x="2410" y="1974"/>
                    </a:cubicBezTo>
                    <a:cubicBezTo>
                      <a:pt x="2063" y="1826"/>
                      <a:pt x="1626" y="2016"/>
                      <a:pt x="1357" y="2468"/>
                    </a:cubicBezTo>
                    <a:cubicBezTo>
                      <a:pt x="1042" y="2999"/>
                      <a:pt x="1079" y="3685"/>
                      <a:pt x="1440" y="4001"/>
                    </a:cubicBezTo>
                    <a:cubicBezTo>
                      <a:pt x="1079" y="3685"/>
                      <a:pt x="530" y="3859"/>
                      <a:pt x="215" y="4390"/>
                    </a:cubicBezTo>
                    <a:cubicBezTo>
                      <a:pt x="-101" y="4921"/>
                      <a:pt x="-64" y="5607"/>
                      <a:pt x="297" y="5923"/>
                    </a:cubicBezTo>
                    <a:lnTo>
                      <a:pt x="17672" y="21126"/>
                    </a:lnTo>
                    <a:cubicBezTo>
                      <a:pt x="18033" y="21442"/>
                      <a:pt x="18582" y="21268"/>
                      <a:pt x="18897" y="20737"/>
                    </a:cubicBezTo>
                    <a:cubicBezTo>
                      <a:pt x="19213" y="20207"/>
                      <a:pt x="19176" y="19520"/>
                      <a:pt x="18815" y="19204"/>
                    </a:cubicBezTo>
                    <a:cubicBezTo>
                      <a:pt x="19176" y="19520"/>
                      <a:pt x="19725" y="19346"/>
                      <a:pt x="20040" y="18816"/>
                    </a:cubicBezTo>
                    <a:cubicBezTo>
                      <a:pt x="20308" y="18366"/>
                      <a:pt x="20319" y="17806"/>
                      <a:pt x="20098" y="17453"/>
                    </a:cubicBezTo>
                    <a:cubicBezTo>
                      <a:pt x="20478" y="17536"/>
                      <a:pt x="20915" y="17346"/>
                      <a:pt x="21183" y="16894"/>
                    </a:cubicBezTo>
                    <a:cubicBezTo>
                      <a:pt x="21499" y="16363"/>
                      <a:pt x="21462" y="15677"/>
                      <a:pt x="21101" y="15361"/>
                    </a:cubicBezTo>
                    <a:lnTo>
                      <a:pt x="3726" y="158"/>
                    </a:lnTo>
                    <a:cubicBezTo>
                      <a:pt x="3365" y="-158"/>
                      <a:pt x="2816" y="16"/>
                      <a:pt x="2500" y="547"/>
                    </a:cubicBezTo>
                    <a:close/>
                  </a:path>
                </a:pathLst>
              </a:custGeom>
              <a:solidFill>
                <a:srgbClr val="FFAF2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85" name="Shape 17"/>
              <p:cNvSpPr/>
              <p:nvPr/>
            </p:nvSpPr>
            <p:spPr>
              <a:xfrm>
                <a:off x="2979696" y="2102026"/>
                <a:ext cx="1929510" cy="1451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4" h="21215" extrusionOk="0">
                    <a:moveTo>
                      <a:pt x="332" y="2529"/>
                    </a:moveTo>
                    <a:cubicBezTo>
                      <a:pt x="-72" y="2145"/>
                      <a:pt x="-113" y="1310"/>
                      <a:pt x="240" y="664"/>
                    </a:cubicBezTo>
                    <a:lnTo>
                      <a:pt x="240" y="664"/>
                    </a:lnTo>
                    <a:cubicBezTo>
                      <a:pt x="593" y="19"/>
                      <a:pt x="1207" y="-193"/>
                      <a:pt x="1611" y="191"/>
                    </a:cubicBezTo>
                    <a:lnTo>
                      <a:pt x="21042" y="18685"/>
                    </a:lnTo>
                    <a:cubicBezTo>
                      <a:pt x="21446" y="19069"/>
                      <a:pt x="21487" y="19904"/>
                      <a:pt x="21134" y="20550"/>
                    </a:cubicBezTo>
                    <a:lnTo>
                      <a:pt x="21134" y="20550"/>
                    </a:lnTo>
                    <a:cubicBezTo>
                      <a:pt x="20781" y="21195"/>
                      <a:pt x="20167" y="21407"/>
                      <a:pt x="19764" y="21023"/>
                    </a:cubicBezTo>
                    <a:cubicBezTo>
                      <a:pt x="19764" y="21023"/>
                      <a:pt x="332" y="2529"/>
                      <a:pt x="332" y="2529"/>
                    </a:cubicBezTo>
                    <a:close/>
                  </a:path>
                </a:pathLst>
              </a:custGeom>
              <a:solidFill>
                <a:srgbClr val="FFAF28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86" name="Shape 18"/>
              <p:cNvSpPr/>
              <p:nvPr/>
            </p:nvSpPr>
            <p:spPr>
              <a:xfrm>
                <a:off x="2817980" y="1905154"/>
                <a:ext cx="463521" cy="5645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69" y="21600"/>
                    </a:moveTo>
                    <a:lnTo>
                      <a:pt x="21600" y="3240"/>
                    </a:lnTo>
                    <a:lnTo>
                      <a:pt x="16131" y="0"/>
                    </a:lnTo>
                    <a:lnTo>
                      <a:pt x="0" y="18360"/>
                    </a:lnTo>
                    <a:cubicBezTo>
                      <a:pt x="0" y="18360"/>
                      <a:pt x="5469" y="21600"/>
                      <a:pt x="5469" y="21600"/>
                    </a:cubicBezTo>
                    <a:close/>
                  </a:path>
                </a:pathLst>
              </a:custGeom>
              <a:solidFill>
                <a:srgbClr val="7D8287">
                  <a:lumMod val="20000"/>
                  <a:lumOff val="8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87" name="Shape 19"/>
              <p:cNvSpPr/>
              <p:nvPr/>
            </p:nvSpPr>
            <p:spPr>
              <a:xfrm>
                <a:off x="2621108" y="1778593"/>
                <a:ext cx="541411" cy="6007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52" h="20318" extrusionOk="0">
                    <a:moveTo>
                      <a:pt x="7448" y="20318"/>
                    </a:moveTo>
                    <a:lnTo>
                      <a:pt x="20652" y="4089"/>
                    </a:lnTo>
                    <a:lnTo>
                      <a:pt x="15978" y="1099"/>
                    </a:lnTo>
                    <a:lnTo>
                      <a:pt x="15973" y="1106"/>
                    </a:lnTo>
                    <a:cubicBezTo>
                      <a:pt x="15904" y="1058"/>
                      <a:pt x="15837" y="1008"/>
                      <a:pt x="15765" y="963"/>
                    </a:cubicBezTo>
                    <a:cubicBezTo>
                      <a:pt x="12256" y="-1282"/>
                      <a:pt x="6455" y="531"/>
                      <a:pt x="2809" y="5013"/>
                    </a:cubicBezTo>
                    <a:cubicBezTo>
                      <a:pt x="-837" y="9495"/>
                      <a:pt x="-948" y="14947"/>
                      <a:pt x="2561" y="17192"/>
                    </a:cubicBezTo>
                    <a:cubicBezTo>
                      <a:pt x="2633" y="17238"/>
                      <a:pt x="2707" y="17279"/>
                      <a:pt x="2780" y="17322"/>
                    </a:cubicBezTo>
                    <a:lnTo>
                      <a:pt x="2774" y="17328"/>
                    </a:lnTo>
                    <a:cubicBezTo>
                      <a:pt x="2774" y="17328"/>
                      <a:pt x="7448" y="20318"/>
                      <a:pt x="7448" y="20318"/>
                    </a:cubicBezTo>
                    <a:close/>
                  </a:path>
                </a:pathLst>
              </a:custGeom>
              <a:solidFill>
                <a:srgbClr val="14B4EB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77" name="Group 179"/>
            <p:cNvGrpSpPr/>
            <p:nvPr/>
          </p:nvGrpSpPr>
          <p:grpSpPr>
            <a:xfrm rot="2042433">
              <a:off x="7599813" y="3184422"/>
              <a:ext cx="617202" cy="800804"/>
              <a:chOff x="8238993" y="590330"/>
              <a:chExt cx="1199296" cy="1556061"/>
            </a:xfrm>
          </p:grpSpPr>
          <p:sp>
            <p:nvSpPr>
              <p:cNvPr id="78" name="Shape 27"/>
              <p:cNvSpPr/>
              <p:nvPr/>
            </p:nvSpPr>
            <p:spPr>
              <a:xfrm>
                <a:off x="8238993" y="590330"/>
                <a:ext cx="1199296" cy="15560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25" y="0"/>
                    </a:moveTo>
                    <a:lnTo>
                      <a:pt x="1675" y="0"/>
                    </a:lnTo>
                    <a:cubicBezTo>
                      <a:pt x="750" y="0"/>
                      <a:pt x="0" y="578"/>
                      <a:pt x="0" y="1291"/>
                    </a:cubicBezTo>
                    <a:lnTo>
                      <a:pt x="0" y="20308"/>
                    </a:lnTo>
                    <a:cubicBezTo>
                      <a:pt x="0" y="21021"/>
                      <a:pt x="750" y="21600"/>
                      <a:pt x="1675" y="21600"/>
                    </a:cubicBezTo>
                    <a:lnTo>
                      <a:pt x="19925" y="21600"/>
                    </a:lnTo>
                    <a:cubicBezTo>
                      <a:pt x="20849" y="21600"/>
                      <a:pt x="21600" y="21021"/>
                      <a:pt x="21600" y="20308"/>
                    </a:cubicBezTo>
                    <a:lnTo>
                      <a:pt x="21600" y="1291"/>
                    </a:lnTo>
                    <a:cubicBezTo>
                      <a:pt x="21600" y="578"/>
                      <a:pt x="20849" y="0"/>
                      <a:pt x="19925" y="0"/>
                    </a:cubicBezTo>
                    <a:close/>
                  </a:path>
                </a:pathLst>
              </a:custGeom>
              <a:solidFill>
                <a:srgbClr val="14B4EB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79" name="Shape 28"/>
              <p:cNvSpPr/>
              <p:nvPr/>
            </p:nvSpPr>
            <p:spPr>
              <a:xfrm>
                <a:off x="9068668" y="1525472"/>
                <a:ext cx="242762" cy="470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842" y="0"/>
                    </a:moveTo>
                    <a:lnTo>
                      <a:pt x="2756" y="0"/>
                    </a:lnTo>
                    <a:cubicBezTo>
                      <a:pt x="1243" y="0"/>
                      <a:pt x="0" y="637"/>
                      <a:pt x="0" y="1424"/>
                    </a:cubicBezTo>
                    <a:lnTo>
                      <a:pt x="0" y="2864"/>
                    </a:lnTo>
                    <a:lnTo>
                      <a:pt x="0" y="4922"/>
                    </a:lnTo>
                    <a:lnTo>
                      <a:pt x="0" y="6890"/>
                    </a:lnTo>
                    <a:lnTo>
                      <a:pt x="0" y="8325"/>
                    </a:lnTo>
                    <a:lnTo>
                      <a:pt x="0" y="20176"/>
                    </a:lnTo>
                    <a:cubicBezTo>
                      <a:pt x="0" y="20963"/>
                      <a:pt x="1243" y="21600"/>
                      <a:pt x="2756" y="21600"/>
                    </a:cubicBezTo>
                    <a:lnTo>
                      <a:pt x="18842" y="21600"/>
                    </a:lnTo>
                    <a:cubicBezTo>
                      <a:pt x="20374" y="21600"/>
                      <a:pt x="21600" y="20963"/>
                      <a:pt x="21600" y="20176"/>
                    </a:cubicBezTo>
                    <a:lnTo>
                      <a:pt x="21600" y="8325"/>
                    </a:lnTo>
                    <a:lnTo>
                      <a:pt x="21600" y="6890"/>
                    </a:lnTo>
                    <a:lnTo>
                      <a:pt x="21600" y="4922"/>
                    </a:lnTo>
                    <a:lnTo>
                      <a:pt x="21600" y="2864"/>
                    </a:lnTo>
                    <a:lnTo>
                      <a:pt x="21600" y="1424"/>
                    </a:lnTo>
                    <a:cubicBezTo>
                      <a:pt x="21600" y="637"/>
                      <a:pt x="20374" y="0"/>
                      <a:pt x="18842" y="0"/>
                    </a:cubicBezTo>
                    <a:close/>
                  </a:path>
                </a:pathLst>
              </a:custGeom>
              <a:solidFill>
                <a:srgbClr val="FFAF2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80" name="Freeform 182"/>
              <p:cNvSpPr/>
              <p:nvPr/>
            </p:nvSpPr>
            <p:spPr>
              <a:xfrm>
                <a:off x="8358522" y="1237194"/>
                <a:ext cx="952908" cy="757782"/>
              </a:xfrm>
              <a:custGeom>
                <a:avLst/>
                <a:gdLst>
                  <a:gd name="connsiteX0" fmla="*/ 389650 w 952908"/>
                  <a:gd name="connsiteY0" fmla="*/ 576554 h 757782"/>
                  <a:gd name="connsiteX1" fmla="*/ 570448 w 952908"/>
                  <a:gd name="connsiteY1" fmla="*/ 576554 h 757782"/>
                  <a:gd name="connsiteX2" fmla="*/ 601498 w 952908"/>
                  <a:gd name="connsiteY2" fmla="*/ 607690 h 757782"/>
                  <a:gd name="connsiteX3" fmla="*/ 601498 w 952908"/>
                  <a:gd name="connsiteY3" fmla="*/ 726747 h 757782"/>
                  <a:gd name="connsiteX4" fmla="*/ 570448 w 952908"/>
                  <a:gd name="connsiteY4" fmla="*/ 757782 h 757782"/>
                  <a:gd name="connsiteX5" fmla="*/ 389650 w 952908"/>
                  <a:gd name="connsiteY5" fmla="*/ 757782 h 757782"/>
                  <a:gd name="connsiteX6" fmla="*/ 358589 w 952908"/>
                  <a:gd name="connsiteY6" fmla="*/ 726747 h 757782"/>
                  <a:gd name="connsiteX7" fmla="*/ 358589 w 952908"/>
                  <a:gd name="connsiteY7" fmla="*/ 607690 h 757782"/>
                  <a:gd name="connsiteX8" fmla="*/ 389650 w 952908"/>
                  <a:gd name="connsiteY8" fmla="*/ 576554 h 757782"/>
                  <a:gd name="connsiteX9" fmla="*/ 31031 w 952908"/>
                  <a:gd name="connsiteY9" fmla="*/ 576554 h 757782"/>
                  <a:gd name="connsiteX10" fmla="*/ 211885 w 952908"/>
                  <a:gd name="connsiteY10" fmla="*/ 576554 h 757782"/>
                  <a:gd name="connsiteX11" fmla="*/ 242938 w 952908"/>
                  <a:gd name="connsiteY11" fmla="*/ 607690 h 757782"/>
                  <a:gd name="connsiteX12" fmla="*/ 242938 w 952908"/>
                  <a:gd name="connsiteY12" fmla="*/ 726747 h 757782"/>
                  <a:gd name="connsiteX13" fmla="*/ 211885 w 952908"/>
                  <a:gd name="connsiteY13" fmla="*/ 757782 h 757782"/>
                  <a:gd name="connsiteX14" fmla="*/ 31031 w 952908"/>
                  <a:gd name="connsiteY14" fmla="*/ 757782 h 757782"/>
                  <a:gd name="connsiteX15" fmla="*/ 0 w 952908"/>
                  <a:gd name="connsiteY15" fmla="*/ 726747 h 757782"/>
                  <a:gd name="connsiteX16" fmla="*/ 0 w 952908"/>
                  <a:gd name="connsiteY16" fmla="*/ 607690 h 757782"/>
                  <a:gd name="connsiteX17" fmla="*/ 31031 w 952908"/>
                  <a:gd name="connsiteY17" fmla="*/ 576554 h 757782"/>
                  <a:gd name="connsiteX18" fmla="*/ 389650 w 952908"/>
                  <a:gd name="connsiteY18" fmla="*/ 288277 h 757782"/>
                  <a:gd name="connsiteX19" fmla="*/ 570448 w 952908"/>
                  <a:gd name="connsiteY19" fmla="*/ 288277 h 757782"/>
                  <a:gd name="connsiteX20" fmla="*/ 601498 w 952908"/>
                  <a:gd name="connsiteY20" fmla="*/ 319311 h 757782"/>
                  <a:gd name="connsiteX21" fmla="*/ 601498 w 952908"/>
                  <a:gd name="connsiteY21" fmla="*/ 438370 h 757782"/>
                  <a:gd name="connsiteX22" fmla="*/ 570448 w 952908"/>
                  <a:gd name="connsiteY22" fmla="*/ 469304 h 757782"/>
                  <a:gd name="connsiteX23" fmla="*/ 389650 w 952908"/>
                  <a:gd name="connsiteY23" fmla="*/ 469304 h 757782"/>
                  <a:gd name="connsiteX24" fmla="*/ 358589 w 952908"/>
                  <a:gd name="connsiteY24" fmla="*/ 438370 h 757782"/>
                  <a:gd name="connsiteX25" fmla="*/ 358589 w 952908"/>
                  <a:gd name="connsiteY25" fmla="*/ 319311 h 757782"/>
                  <a:gd name="connsiteX26" fmla="*/ 389650 w 952908"/>
                  <a:gd name="connsiteY26" fmla="*/ 288277 h 757782"/>
                  <a:gd name="connsiteX27" fmla="*/ 31031 w 952908"/>
                  <a:gd name="connsiteY27" fmla="*/ 288277 h 757782"/>
                  <a:gd name="connsiteX28" fmla="*/ 211885 w 952908"/>
                  <a:gd name="connsiteY28" fmla="*/ 288277 h 757782"/>
                  <a:gd name="connsiteX29" fmla="*/ 242938 w 952908"/>
                  <a:gd name="connsiteY29" fmla="*/ 319311 h 757782"/>
                  <a:gd name="connsiteX30" fmla="*/ 242938 w 952908"/>
                  <a:gd name="connsiteY30" fmla="*/ 438370 h 757782"/>
                  <a:gd name="connsiteX31" fmla="*/ 211885 w 952908"/>
                  <a:gd name="connsiteY31" fmla="*/ 469304 h 757782"/>
                  <a:gd name="connsiteX32" fmla="*/ 31031 w 952908"/>
                  <a:gd name="connsiteY32" fmla="*/ 469304 h 757782"/>
                  <a:gd name="connsiteX33" fmla="*/ 0 w 952908"/>
                  <a:gd name="connsiteY33" fmla="*/ 438370 h 757782"/>
                  <a:gd name="connsiteX34" fmla="*/ 0 w 952908"/>
                  <a:gd name="connsiteY34" fmla="*/ 319311 h 757782"/>
                  <a:gd name="connsiteX35" fmla="*/ 31031 w 952908"/>
                  <a:gd name="connsiteY35" fmla="*/ 288277 h 757782"/>
                  <a:gd name="connsiteX36" fmla="*/ 741121 w 952908"/>
                  <a:gd name="connsiteY36" fmla="*/ 0 h 757782"/>
                  <a:gd name="connsiteX37" fmla="*/ 921911 w 952908"/>
                  <a:gd name="connsiteY37" fmla="*/ 0 h 757782"/>
                  <a:gd name="connsiteX38" fmla="*/ 952908 w 952908"/>
                  <a:gd name="connsiteY38" fmla="*/ 31057 h 757782"/>
                  <a:gd name="connsiteX39" fmla="*/ 952908 w 952908"/>
                  <a:gd name="connsiteY39" fmla="*/ 150051 h 757782"/>
                  <a:gd name="connsiteX40" fmla="*/ 921911 w 952908"/>
                  <a:gd name="connsiteY40" fmla="*/ 181107 h 757782"/>
                  <a:gd name="connsiteX41" fmla="*/ 741121 w 952908"/>
                  <a:gd name="connsiteY41" fmla="*/ 181107 h 757782"/>
                  <a:gd name="connsiteX42" fmla="*/ 710146 w 952908"/>
                  <a:gd name="connsiteY42" fmla="*/ 150051 h 757782"/>
                  <a:gd name="connsiteX43" fmla="*/ 710146 w 952908"/>
                  <a:gd name="connsiteY43" fmla="*/ 31057 h 757782"/>
                  <a:gd name="connsiteX44" fmla="*/ 741121 w 952908"/>
                  <a:gd name="connsiteY44" fmla="*/ 0 h 757782"/>
                  <a:gd name="connsiteX45" fmla="*/ 389650 w 952908"/>
                  <a:gd name="connsiteY45" fmla="*/ 0 h 757782"/>
                  <a:gd name="connsiteX46" fmla="*/ 570448 w 952908"/>
                  <a:gd name="connsiteY46" fmla="*/ 0 h 757782"/>
                  <a:gd name="connsiteX47" fmla="*/ 601498 w 952908"/>
                  <a:gd name="connsiteY47" fmla="*/ 31057 h 757782"/>
                  <a:gd name="connsiteX48" fmla="*/ 601498 w 952908"/>
                  <a:gd name="connsiteY48" fmla="*/ 150051 h 757782"/>
                  <a:gd name="connsiteX49" fmla="*/ 570448 w 952908"/>
                  <a:gd name="connsiteY49" fmla="*/ 181107 h 757782"/>
                  <a:gd name="connsiteX50" fmla="*/ 389650 w 952908"/>
                  <a:gd name="connsiteY50" fmla="*/ 181107 h 757782"/>
                  <a:gd name="connsiteX51" fmla="*/ 358589 w 952908"/>
                  <a:gd name="connsiteY51" fmla="*/ 150051 h 757782"/>
                  <a:gd name="connsiteX52" fmla="*/ 358589 w 952908"/>
                  <a:gd name="connsiteY52" fmla="*/ 31057 h 757782"/>
                  <a:gd name="connsiteX53" fmla="*/ 389650 w 952908"/>
                  <a:gd name="connsiteY53" fmla="*/ 0 h 757782"/>
                  <a:gd name="connsiteX54" fmla="*/ 31031 w 952908"/>
                  <a:gd name="connsiteY54" fmla="*/ 0 h 757782"/>
                  <a:gd name="connsiteX55" fmla="*/ 211885 w 952908"/>
                  <a:gd name="connsiteY55" fmla="*/ 0 h 757782"/>
                  <a:gd name="connsiteX56" fmla="*/ 242938 w 952908"/>
                  <a:gd name="connsiteY56" fmla="*/ 31057 h 757782"/>
                  <a:gd name="connsiteX57" fmla="*/ 242938 w 952908"/>
                  <a:gd name="connsiteY57" fmla="*/ 150051 h 757782"/>
                  <a:gd name="connsiteX58" fmla="*/ 211885 w 952908"/>
                  <a:gd name="connsiteY58" fmla="*/ 181107 h 757782"/>
                  <a:gd name="connsiteX59" fmla="*/ 31031 w 952908"/>
                  <a:gd name="connsiteY59" fmla="*/ 181107 h 757782"/>
                  <a:gd name="connsiteX60" fmla="*/ 0 w 952908"/>
                  <a:gd name="connsiteY60" fmla="*/ 150051 h 757782"/>
                  <a:gd name="connsiteX61" fmla="*/ 0 w 952908"/>
                  <a:gd name="connsiteY61" fmla="*/ 31057 h 757782"/>
                  <a:gd name="connsiteX62" fmla="*/ 31031 w 952908"/>
                  <a:gd name="connsiteY62" fmla="*/ 0 h 757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952908" h="757782">
                    <a:moveTo>
                      <a:pt x="389650" y="576554"/>
                    </a:moveTo>
                    <a:lnTo>
                      <a:pt x="570448" y="576554"/>
                    </a:lnTo>
                    <a:cubicBezTo>
                      <a:pt x="587666" y="576554"/>
                      <a:pt x="601498" y="590524"/>
                      <a:pt x="601498" y="607690"/>
                    </a:cubicBezTo>
                    <a:lnTo>
                      <a:pt x="601498" y="726747"/>
                    </a:lnTo>
                    <a:cubicBezTo>
                      <a:pt x="601498" y="743913"/>
                      <a:pt x="587666" y="757782"/>
                      <a:pt x="570448" y="757782"/>
                    </a:cubicBezTo>
                    <a:lnTo>
                      <a:pt x="389650" y="757782"/>
                    </a:lnTo>
                    <a:cubicBezTo>
                      <a:pt x="372568" y="757782"/>
                      <a:pt x="358589" y="743913"/>
                      <a:pt x="358589" y="726747"/>
                    </a:cubicBezTo>
                    <a:lnTo>
                      <a:pt x="358589" y="607690"/>
                    </a:lnTo>
                    <a:cubicBezTo>
                      <a:pt x="358589" y="590524"/>
                      <a:pt x="372568" y="576554"/>
                      <a:pt x="389650" y="576554"/>
                    </a:cubicBezTo>
                    <a:close/>
                    <a:moveTo>
                      <a:pt x="31031" y="576554"/>
                    </a:moveTo>
                    <a:lnTo>
                      <a:pt x="211885" y="576554"/>
                    </a:lnTo>
                    <a:cubicBezTo>
                      <a:pt x="228969" y="576554"/>
                      <a:pt x="242938" y="590524"/>
                      <a:pt x="242938" y="607690"/>
                    </a:cubicBezTo>
                    <a:lnTo>
                      <a:pt x="242938" y="726747"/>
                    </a:lnTo>
                    <a:cubicBezTo>
                      <a:pt x="242938" y="743913"/>
                      <a:pt x="228969" y="757782"/>
                      <a:pt x="211885" y="757782"/>
                    </a:cubicBezTo>
                    <a:lnTo>
                      <a:pt x="31031" y="757782"/>
                    </a:lnTo>
                    <a:cubicBezTo>
                      <a:pt x="13901" y="757782"/>
                      <a:pt x="0" y="743913"/>
                      <a:pt x="0" y="726747"/>
                    </a:cubicBezTo>
                    <a:lnTo>
                      <a:pt x="0" y="607690"/>
                    </a:lnTo>
                    <a:cubicBezTo>
                      <a:pt x="0" y="590524"/>
                      <a:pt x="13901" y="576554"/>
                      <a:pt x="31031" y="576554"/>
                    </a:cubicBezTo>
                    <a:close/>
                    <a:moveTo>
                      <a:pt x="389650" y="288277"/>
                    </a:moveTo>
                    <a:lnTo>
                      <a:pt x="570448" y="288277"/>
                    </a:lnTo>
                    <a:cubicBezTo>
                      <a:pt x="587666" y="288277"/>
                      <a:pt x="601498" y="302147"/>
                      <a:pt x="601498" y="319311"/>
                    </a:cubicBezTo>
                    <a:lnTo>
                      <a:pt x="601498" y="438370"/>
                    </a:lnTo>
                    <a:cubicBezTo>
                      <a:pt x="601498" y="455576"/>
                      <a:pt x="587666" y="469304"/>
                      <a:pt x="570448" y="469304"/>
                    </a:cubicBezTo>
                    <a:lnTo>
                      <a:pt x="389650" y="469304"/>
                    </a:lnTo>
                    <a:cubicBezTo>
                      <a:pt x="372568" y="469304"/>
                      <a:pt x="358589" y="455576"/>
                      <a:pt x="358589" y="438370"/>
                    </a:cubicBezTo>
                    <a:lnTo>
                      <a:pt x="358589" y="319311"/>
                    </a:lnTo>
                    <a:cubicBezTo>
                      <a:pt x="358589" y="302147"/>
                      <a:pt x="372568" y="288277"/>
                      <a:pt x="389650" y="288277"/>
                    </a:cubicBezTo>
                    <a:close/>
                    <a:moveTo>
                      <a:pt x="31031" y="288277"/>
                    </a:moveTo>
                    <a:lnTo>
                      <a:pt x="211885" y="288277"/>
                    </a:lnTo>
                    <a:cubicBezTo>
                      <a:pt x="228969" y="288277"/>
                      <a:pt x="242938" y="302147"/>
                      <a:pt x="242938" y="319311"/>
                    </a:cubicBezTo>
                    <a:lnTo>
                      <a:pt x="242938" y="438370"/>
                    </a:lnTo>
                    <a:cubicBezTo>
                      <a:pt x="242938" y="455576"/>
                      <a:pt x="228969" y="469304"/>
                      <a:pt x="211885" y="469304"/>
                    </a:cubicBezTo>
                    <a:lnTo>
                      <a:pt x="31031" y="469304"/>
                    </a:lnTo>
                    <a:cubicBezTo>
                      <a:pt x="13901" y="469304"/>
                      <a:pt x="0" y="455576"/>
                      <a:pt x="0" y="438370"/>
                    </a:cubicBezTo>
                    <a:lnTo>
                      <a:pt x="0" y="319311"/>
                    </a:lnTo>
                    <a:cubicBezTo>
                      <a:pt x="0" y="302147"/>
                      <a:pt x="13901" y="288277"/>
                      <a:pt x="31031" y="288277"/>
                    </a:cubicBezTo>
                    <a:close/>
                    <a:moveTo>
                      <a:pt x="741121" y="0"/>
                    </a:moveTo>
                    <a:lnTo>
                      <a:pt x="921911" y="0"/>
                    </a:lnTo>
                    <a:cubicBezTo>
                      <a:pt x="939129" y="0"/>
                      <a:pt x="952908" y="13927"/>
                      <a:pt x="952908" y="31057"/>
                    </a:cubicBezTo>
                    <a:lnTo>
                      <a:pt x="952908" y="150051"/>
                    </a:lnTo>
                    <a:cubicBezTo>
                      <a:pt x="952908" y="167130"/>
                      <a:pt x="939129" y="181107"/>
                      <a:pt x="921911" y="181107"/>
                    </a:cubicBezTo>
                    <a:lnTo>
                      <a:pt x="741121" y="181107"/>
                    </a:lnTo>
                    <a:cubicBezTo>
                      <a:pt x="724116" y="181107"/>
                      <a:pt x="710146" y="167130"/>
                      <a:pt x="710146" y="150051"/>
                    </a:cubicBezTo>
                    <a:lnTo>
                      <a:pt x="710146" y="31057"/>
                    </a:lnTo>
                    <a:cubicBezTo>
                      <a:pt x="710146" y="13927"/>
                      <a:pt x="724116" y="0"/>
                      <a:pt x="741121" y="0"/>
                    </a:cubicBezTo>
                    <a:close/>
                    <a:moveTo>
                      <a:pt x="389650" y="0"/>
                    </a:moveTo>
                    <a:lnTo>
                      <a:pt x="570448" y="0"/>
                    </a:lnTo>
                    <a:cubicBezTo>
                      <a:pt x="587666" y="0"/>
                      <a:pt x="601498" y="13927"/>
                      <a:pt x="601498" y="31057"/>
                    </a:cubicBezTo>
                    <a:lnTo>
                      <a:pt x="601498" y="150051"/>
                    </a:lnTo>
                    <a:cubicBezTo>
                      <a:pt x="601498" y="167130"/>
                      <a:pt x="587666" y="181107"/>
                      <a:pt x="570448" y="181107"/>
                    </a:cubicBezTo>
                    <a:lnTo>
                      <a:pt x="389650" y="181107"/>
                    </a:lnTo>
                    <a:cubicBezTo>
                      <a:pt x="372568" y="181107"/>
                      <a:pt x="358589" y="167130"/>
                      <a:pt x="358589" y="150051"/>
                    </a:cubicBezTo>
                    <a:lnTo>
                      <a:pt x="358589" y="31057"/>
                    </a:lnTo>
                    <a:cubicBezTo>
                      <a:pt x="358589" y="13927"/>
                      <a:pt x="372568" y="0"/>
                      <a:pt x="389650" y="0"/>
                    </a:cubicBezTo>
                    <a:close/>
                    <a:moveTo>
                      <a:pt x="31031" y="0"/>
                    </a:moveTo>
                    <a:lnTo>
                      <a:pt x="211885" y="0"/>
                    </a:lnTo>
                    <a:cubicBezTo>
                      <a:pt x="228969" y="0"/>
                      <a:pt x="242938" y="13927"/>
                      <a:pt x="242938" y="31057"/>
                    </a:cubicBezTo>
                    <a:lnTo>
                      <a:pt x="242938" y="150051"/>
                    </a:lnTo>
                    <a:cubicBezTo>
                      <a:pt x="242938" y="167130"/>
                      <a:pt x="228969" y="181107"/>
                      <a:pt x="211885" y="181107"/>
                    </a:cubicBezTo>
                    <a:lnTo>
                      <a:pt x="31031" y="181107"/>
                    </a:lnTo>
                    <a:cubicBezTo>
                      <a:pt x="13901" y="181107"/>
                      <a:pt x="0" y="167130"/>
                      <a:pt x="0" y="150051"/>
                    </a:cubicBezTo>
                    <a:lnTo>
                      <a:pt x="0" y="31057"/>
                    </a:lnTo>
                    <a:cubicBezTo>
                      <a:pt x="0" y="13927"/>
                      <a:pt x="13901" y="0"/>
                      <a:pt x="31031" y="0"/>
                    </a:cubicBezTo>
                    <a:close/>
                  </a:path>
                </a:pathLst>
              </a:custGeom>
              <a:solidFill>
                <a:srgbClr val="14B4EB"/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81" name="Shape 36"/>
              <p:cNvSpPr/>
              <p:nvPr/>
            </p:nvSpPr>
            <p:spPr>
              <a:xfrm>
                <a:off x="8358522" y="716891"/>
                <a:ext cx="951091" cy="3168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488"/>
                    </a:moveTo>
                    <a:cubicBezTo>
                      <a:pt x="21600" y="20664"/>
                      <a:pt x="21287" y="21600"/>
                      <a:pt x="20896" y="21600"/>
                    </a:cubicBezTo>
                    <a:lnTo>
                      <a:pt x="705" y="21600"/>
                    </a:lnTo>
                    <a:cubicBezTo>
                      <a:pt x="316" y="21600"/>
                      <a:pt x="0" y="20664"/>
                      <a:pt x="0" y="19488"/>
                    </a:cubicBezTo>
                    <a:lnTo>
                      <a:pt x="0" y="2110"/>
                    </a:lnTo>
                    <a:cubicBezTo>
                      <a:pt x="0" y="946"/>
                      <a:pt x="316" y="0"/>
                      <a:pt x="705" y="0"/>
                    </a:cubicBezTo>
                    <a:lnTo>
                      <a:pt x="20896" y="0"/>
                    </a:lnTo>
                    <a:cubicBezTo>
                      <a:pt x="21287" y="0"/>
                      <a:pt x="21600" y="946"/>
                      <a:pt x="21600" y="2110"/>
                    </a:cubicBezTo>
                    <a:cubicBezTo>
                      <a:pt x="21600" y="2110"/>
                      <a:pt x="21600" y="19488"/>
                      <a:pt x="21600" y="19488"/>
                    </a:cubicBezTo>
                    <a:close/>
                  </a:path>
                </a:pathLst>
              </a:custGeom>
              <a:solidFill>
                <a:srgbClr val="FEFEFE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</p:grpSp>
      <p:grpSp>
        <p:nvGrpSpPr>
          <p:cNvPr id="93" name="Group 195"/>
          <p:cNvGrpSpPr/>
          <p:nvPr/>
        </p:nvGrpSpPr>
        <p:grpSpPr>
          <a:xfrm rot="21083148">
            <a:off x="5664731" y="2911351"/>
            <a:ext cx="1394936" cy="1288580"/>
            <a:chOff x="2023461" y="4014497"/>
            <a:chExt cx="2705917" cy="2499608"/>
          </a:xfrm>
        </p:grpSpPr>
        <p:sp>
          <p:nvSpPr>
            <p:cNvPr id="94" name="Freeform 196"/>
            <p:cNvSpPr/>
            <p:nvPr/>
          </p:nvSpPr>
          <p:spPr>
            <a:xfrm>
              <a:off x="2171113" y="4119964"/>
              <a:ext cx="947471" cy="2394141"/>
            </a:xfrm>
            <a:custGeom>
              <a:avLst/>
              <a:gdLst>
                <a:gd name="connsiteX0" fmla="*/ 49780 w 947471"/>
                <a:gd name="connsiteY0" fmla="*/ 1128451 h 2394141"/>
                <a:gd name="connsiteX1" fmla="*/ 39224 w 947471"/>
                <a:gd name="connsiteY1" fmla="*/ 1190743 h 2394141"/>
                <a:gd name="connsiteX2" fmla="*/ 40735 w 947471"/>
                <a:gd name="connsiteY2" fmla="*/ 1201023 h 2394141"/>
                <a:gd name="connsiteX3" fmla="*/ 76210 w 947471"/>
                <a:gd name="connsiteY3" fmla="*/ 1361038 h 2394141"/>
                <a:gd name="connsiteX4" fmla="*/ 100364 w 947471"/>
                <a:gd name="connsiteY4" fmla="*/ 1457659 h 2394141"/>
                <a:gd name="connsiteX5" fmla="*/ 169521 w 947471"/>
                <a:gd name="connsiteY5" fmla="*/ 1907168 h 2394141"/>
                <a:gd name="connsiteX6" fmla="*/ 125907 w 947471"/>
                <a:gd name="connsiteY6" fmla="*/ 2156583 h 2394141"/>
                <a:gd name="connsiteX7" fmla="*/ 131991 w 947471"/>
                <a:gd name="connsiteY7" fmla="*/ 2326938 h 2394141"/>
                <a:gd name="connsiteX8" fmla="*/ 226954 w 947471"/>
                <a:gd name="connsiteY8" fmla="*/ 2350436 h 2394141"/>
                <a:gd name="connsiteX9" fmla="*/ 328424 w 947471"/>
                <a:gd name="connsiteY9" fmla="*/ 2239986 h 2394141"/>
                <a:gd name="connsiteX10" fmla="*/ 306466 w 947471"/>
                <a:gd name="connsiteY10" fmla="*/ 1727389 h 2394141"/>
                <a:gd name="connsiteX11" fmla="*/ 147845 w 947471"/>
                <a:gd name="connsiteY11" fmla="*/ 1315879 h 2394141"/>
                <a:gd name="connsiteX12" fmla="*/ 120367 w 947471"/>
                <a:gd name="connsiteY12" fmla="*/ 1265947 h 2394141"/>
                <a:gd name="connsiteX13" fmla="*/ 49780 w 947471"/>
                <a:gd name="connsiteY13" fmla="*/ 1128451 h 2394141"/>
                <a:gd name="connsiteX14" fmla="*/ 67930 w 947471"/>
                <a:gd name="connsiteY14" fmla="*/ 1075765 h 2394141"/>
                <a:gd name="connsiteX15" fmla="*/ 75203 w 947471"/>
                <a:gd name="connsiteY15" fmla="*/ 1094429 h 2394141"/>
                <a:gd name="connsiteX16" fmla="*/ 152176 w 947471"/>
                <a:gd name="connsiteY16" fmla="*/ 1248202 h 2394141"/>
                <a:gd name="connsiteX17" fmla="*/ 179936 w 947471"/>
                <a:gd name="connsiteY17" fmla="*/ 1298623 h 2394141"/>
                <a:gd name="connsiteX18" fmla="*/ 341739 w 947471"/>
                <a:gd name="connsiteY18" fmla="*/ 1718394 h 2394141"/>
                <a:gd name="connsiteX19" fmla="*/ 362609 w 947471"/>
                <a:gd name="connsiteY19" fmla="*/ 2252652 h 2394141"/>
                <a:gd name="connsiteX20" fmla="*/ 240773 w 947471"/>
                <a:gd name="connsiteY20" fmla="*/ 2384091 h 2394141"/>
                <a:gd name="connsiteX21" fmla="*/ 147321 w 947471"/>
                <a:gd name="connsiteY21" fmla="*/ 2384091 h 2394141"/>
                <a:gd name="connsiteX22" fmla="*/ 104554 w 947471"/>
                <a:gd name="connsiteY22" fmla="*/ 2350864 h 2394141"/>
                <a:gd name="connsiteX23" fmla="*/ 91580 w 947471"/>
                <a:gd name="connsiteY23" fmla="*/ 2144406 h 2394141"/>
                <a:gd name="connsiteX24" fmla="*/ 133220 w 947471"/>
                <a:gd name="connsiteY24" fmla="*/ 1909983 h 2394141"/>
                <a:gd name="connsiteX25" fmla="*/ 64788 w 947471"/>
                <a:gd name="connsiteY25" fmla="*/ 1465430 h 2394141"/>
                <a:gd name="connsiteX26" fmla="*/ 41017 w 947471"/>
                <a:gd name="connsiteY26" fmla="*/ 1370400 h 2394141"/>
                <a:gd name="connsiteX27" fmla="*/ 4635 w 947471"/>
                <a:gd name="connsiteY27" fmla="*/ 1205919 h 2394141"/>
                <a:gd name="connsiteX28" fmla="*/ 3225 w 947471"/>
                <a:gd name="connsiteY28" fmla="*/ 1196373 h 2394141"/>
                <a:gd name="connsiteX29" fmla="*/ 50062 w 947471"/>
                <a:gd name="connsiteY29" fmla="*/ 1084760 h 2394141"/>
                <a:gd name="connsiteX30" fmla="*/ 890472 w 947471"/>
                <a:gd name="connsiteY30" fmla="*/ 464056 h 2394141"/>
                <a:gd name="connsiteX31" fmla="*/ 947471 w 947471"/>
                <a:gd name="connsiteY31" fmla="*/ 599407 h 2394141"/>
                <a:gd name="connsiteX32" fmla="*/ 907775 w 947471"/>
                <a:gd name="connsiteY32" fmla="*/ 616120 h 2394141"/>
                <a:gd name="connsiteX33" fmla="*/ 850771 w 947471"/>
                <a:gd name="connsiteY33" fmla="*/ 480776 h 2394141"/>
                <a:gd name="connsiteX34" fmla="*/ 668698 w 947471"/>
                <a:gd name="connsiteY34" fmla="*/ 0 h 2394141"/>
                <a:gd name="connsiteX35" fmla="*/ 862091 w 947471"/>
                <a:gd name="connsiteY35" fmla="*/ 364724 h 2394141"/>
                <a:gd name="connsiteX36" fmla="*/ 816539 w 947471"/>
                <a:gd name="connsiteY36" fmla="*/ 431720 h 2394141"/>
                <a:gd name="connsiteX37" fmla="*/ 639836 w 947471"/>
                <a:gd name="connsiteY37" fmla="*/ 12152 h 2394141"/>
                <a:gd name="connsiteX38" fmla="*/ 668698 w 947471"/>
                <a:gd name="connsiteY38" fmla="*/ 0 h 239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47471" h="2394141">
                  <a:moveTo>
                    <a:pt x="49780" y="1128451"/>
                  </a:moveTo>
                  <a:cubicBezTo>
                    <a:pt x="33120" y="1143871"/>
                    <a:pt x="34953" y="1163391"/>
                    <a:pt x="39224" y="1190743"/>
                  </a:cubicBezTo>
                  <a:lnTo>
                    <a:pt x="40735" y="1201023"/>
                  </a:lnTo>
                  <a:cubicBezTo>
                    <a:pt x="47987" y="1254871"/>
                    <a:pt x="62350" y="1308842"/>
                    <a:pt x="76210" y="1361038"/>
                  </a:cubicBezTo>
                  <a:cubicBezTo>
                    <a:pt x="84590" y="1392551"/>
                    <a:pt x="93252" y="1425166"/>
                    <a:pt x="100364" y="1457659"/>
                  </a:cubicBezTo>
                  <a:cubicBezTo>
                    <a:pt x="135597" y="1618836"/>
                    <a:pt x="158864" y="1770100"/>
                    <a:pt x="169521" y="1907168"/>
                  </a:cubicBezTo>
                  <a:cubicBezTo>
                    <a:pt x="176954" y="2002871"/>
                    <a:pt x="153143" y="2079788"/>
                    <a:pt x="125907" y="2156583"/>
                  </a:cubicBezTo>
                  <a:cubicBezTo>
                    <a:pt x="104534" y="2216917"/>
                    <a:pt x="90472" y="2279332"/>
                    <a:pt x="131991" y="2326938"/>
                  </a:cubicBezTo>
                  <a:cubicBezTo>
                    <a:pt x="158522" y="2357412"/>
                    <a:pt x="190633" y="2365305"/>
                    <a:pt x="226954" y="2350436"/>
                  </a:cubicBezTo>
                  <a:cubicBezTo>
                    <a:pt x="273932" y="2331161"/>
                    <a:pt x="313557" y="2280250"/>
                    <a:pt x="328424" y="2239986"/>
                  </a:cubicBezTo>
                  <a:cubicBezTo>
                    <a:pt x="387871" y="2078992"/>
                    <a:pt x="350160" y="1898479"/>
                    <a:pt x="306466" y="1727389"/>
                  </a:cubicBezTo>
                  <a:cubicBezTo>
                    <a:pt x="268311" y="1577899"/>
                    <a:pt x="216418" y="1443279"/>
                    <a:pt x="147845" y="1315879"/>
                  </a:cubicBezTo>
                  <a:cubicBezTo>
                    <a:pt x="138961" y="1299296"/>
                    <a:pt x="129674" y="1282652"/>
                    <a:pt x="120367" y="1265947"/>
                  </a:cubicBezTo>
                  <a:cubicBezTo>
                    <a:pt x="95529" y="1221400"/>
                    <a:pt x="69985" y="1175568"/>
                    <a:pt x="49780" y="1128451"/>
                  </a:cubicBezTo>
                  <a:close/>
                  <a:moveTo>
                    <a:pt x="67930" y="1075765"/>
                  </a:moveTo>
                  <a:lnTo>
                    <a:pt x="75203" y="1094429"/>
                  </a:lnTo>
                  <a:cubicBezTo>
                    <a:pt x="95509" y="1146563"/>
                    <a:pt x="124316" y="1198209"/>
                    <a:pt x="152176" y="1248202"/>
                  </a:cubicBezTo>
                  <a:cubicBezTo>
                    <a:pt x="161584" y="1265090"/>
                    <a:pt x="170931" y="1281918"/>
                    <a:pt x="179936" y="1298623"/>
                  </a:cubicBezTo>
                  <a:cubicBezTo>
                    <a:pt x="249899" y="1428654"/>
                    <a:pt x="302840" y="1565967"/>
                    <a:pt x="341739" y="1718394"/>
                  </a:cubicBezTo>
                  <a:cubicBezTo>
                    <a:pt x="386884" y="1895052"/>
                    <a:pt x="425663" y="2081807"/>
                    <a:pt x="362609" y="2252652"/>
                  </a:cubicBezTo>
                  <a:cubicBezTo>
                    <a:pt x="341719" y="2309193"/>
                    <a:pt x="291619" y="2363225"/>
                    <a:pt x="240773" y="2384091"/>
                  </a:cubicBezTo>
                  <a:cubicBezTo>
                    <a:pt x="208179" y="2397492"/>
                    <a:pt x="175867" y="2397492"/>
                    <a:pt x="147321" y="2384091"/>
                  </a:cubicBezTo>
                  <a:cubicBezTo>
                    <a:pt x="131850" y="2376870"/>
                    <a:pt x="117446" y="2365672"/>
                    <a:pt x="104554" y="2350864"/>
                  </a:cubicBezTo>
                  <a:cubicBezTo>
                    <a:pt x="50586" y="2289000"/>
                    <a:pt x="67709" y="2211777"/>
                    <a:pt x="91580" y="2144406"/>
                  </a:cubicBezTo>
                  <a:cubicBezTo>
                    <a:pt x="117446" y="2071405"/>
                    <a:pt x="140089" y="1998587"/>
                    <a:pt x="133220" y="1909983"/>
                  </a:cubicBezTo>
                  <a:cubicBezTo>
                    <a:pt x="122684" y="1774567"/>
                    <a:pt x="99679" y="1625016"/>
                    <a:pt x="64788" y="1465430"/>
                  </a:cubicBezTo>
                  <a:cubicBezTo>
                    <a:pt x="57858" y="1433733"/>
                    <a:pt x="49276" y="1401546"/>
                    <a:pt x="41017" y="1370400"/>
                  </a:cubicBezTo>
                  <a:cubicBezTo>
                    <a:pt x="26855" y="1317103"/>
                    <a:pt x="12210" y="1262031"/>
                    <a:pt x="4635" y="1205919"/>
                  </a:cubicBezTo>
                  <a:lnTo>
                    <a:pt x="3225" y="1196373"/>
                  </a:lnTo>
                  <a:cubicBezTo>
                    <a:pt x="-1509" y="1165838"/>
                    <a:pt x="-9466" y="1114683"/>
                    <a:pt x="50062" y="1084760"/>
                  </a:cubicBezTo>
                  <a:close/>
                  <a:moveTo>
                    <a:pt x="890472" y="464056"/>
                  </a:moveTo>
                  <a:cubicBezTo>
                    <a:pt x="890472" y="464056"/>
                    <a:pt x="947471" y="599407"/>
                    <a:pt x="947471" y="599407"/>
                  </a:cubicBezTo>
                  <a:lnTo>
                    <a:pt x="907775" y="616120"/>
                  </a:lnTo>
                  <a:lnTo>
                    <a:pt x="850771" y="480776"/>
                  </a:lnTo>
                  <a:close/>
                  <a:moveTo>
                    <a:pt x="668698" y="0"/>
                  </a:moveTo>
                  <a:lnTo>
                    <a:pt x="862091" y="364724"/>
                  </a:lnTo>
                  <a:lnTo>
                    <a:pt x="816539" y="431720"/>
                  </a:lnTo>
                  <a:lnTo>
                    <a:pt x="639836" y="12152"/>
                  </a:lnTo>
                  <a:cubicBezTo>
                    <a:pt x="639836" y="12152"/>
                    <a:pt x="668698" y="0"/>
                    <a:pt x="668698" y="0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5" name="Shape 23"/>
            <p:cNvSpPr/>
            <p:nvPr/>
          </p:nvSpPr>
          <p:spPr>
            <a:xfrm>
              <a:off x="2023461" y="4014497"/>
              <a:ext cx="2614029" cy="12329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91" h="20670" extrusionOk="0">
                  <a:moveTo>
                    <a:pt x="20791" y="4149"/>
                  </a:moveTo>
                  <a:lnTo>
                    <a:pt x="20622" y="3305"/>
                  </a:lnTo>
                  <a:lnTo>
                    <a:pt x="8743" y="13851"/>
                  </a:lnTo>
                  <a:lnTo>
                    <a:pt x="6394" y="2098"/>
                  </a:lnTo>
                  <a:cubicBezTo>
                    <a:pt x="6046" y="354"/>
                    <a:pt x="5092" y="-465"/>
                    <a:pt x="4265" y="270"/>
                  </a:cubicBezTo>
                  <a:lnTo>
                    <a:pt x="3649" y="816"/>
                  </a:lnTo>
                  <a:cubicBezTo>
                    <a:pt x="615" y="3510"/>
                    <a:pt x="-809" y="10878"/>
                    <a:pt x="469" y="17274"/>
                  </a:cubicBezTo>
                  <a:lnTo>
                    <a:pt x="728" y="18572"/>
                  </a:lnTo>
                  <a:cubicBezTo>
                    <a:pt x="1077" y="20317"/>
                    <a:pt x="2030" y="21135"/>
                    <a:pt x="2858" y="20400"/>
                  </a:cubicBezTo>
                  <a:lnTo>
                    <a:pt x="8968" y="14976"/>
                  </a:lnTo>
                  <a:lnTo>
                    <a:pt x="8911" y="14695"/>
                  </a:lnTo>
                  <a:cubicBezTo>
                    <a:pt x="8911" y="14695"/>
                    <a:pt x="20791" y="4149"/>
                    <a:pt x="20791" y="4149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6" name="Shape 24"/>
            <p:cNvSpPr/>
            <p:nvPr/>
          </p:nvSpPr>
          <p:spPr>
            <a:xfrm>
              <a:off x="4596860" y="4204338"/>
              <a:ext cx="132518" cy="249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374"/>
                  </a:moveTo>
                  <a:lnTo>
                    <a:pt x="16129" y="21600"/>
                  </a:lnTo>
                  <a:lnTo>
                    <a:pt x="0" y="1226"/>
                  </a:lnTo>
                  <a:lnTo>
                    <a:pt x="5471" y="0"/>
                  </a:lnTo>
                  <a:cubicBezTo>
                    <a:pt x="5471" y="0"/>
                    <a:pt x="21600" y="20374"/>
                    <a:pt x="21600" y="20374"/>
                  </a:cubicBezTo>
                  <a:close/>
                </a:path>
              </a:pathLst>
            </a:custGeom>
            <a:solidFill>
              <a:srgbClr val="7D8287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7" name="Shape 25"/>
            <p:cNvSpPr/>
            <p:nvPr/>
          </p:nvSpPr>
          <p:spPr>
            <a:xfrm>
              <a:off x="2157053" y="4183244"/>
              <a:ext cx="815731" cy="9002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37" h="20583" extrusionOk="0">
                  <a:moveTo>
                    <a:pt x="19637" y="14956"/>
                  </a:moveTo>
                  <a:lnTo>
                    <a:pt x="6305" y="20289"/>
                  </a:lnTo>
                  <a:cubicBezTo>
                    <a:pt x="4297" y="21092"/>
                    <a:pt x="1984" y="20197"/>
                    <a:pt x="1138" y="18290"/>
                  </a:cubicBezTo>
                  <a:lnTo>
                    <a:pt x="1138" y="18290"/>
                  </a:lnTo>
                  <a:cubicBezTo>
                    <a:pt x="-1963" y="11297"/>
                    <a:pt x="1492" y="3240"/>
                    <a:pt x="8855" y="295"/>
                  </a:cubicBezTo>
                  <a:lnTo>
                    <a:pt x="8855" y="295"/>
                  </a:lnTo>
                  <a:cubicBezTo>
                    <a:pt x="10863" y="-508"/>
                    <a:pt x="13176" y="387"/>
                    <a:pt x="14022" y="2294"/>
                  </a:cubicBezTo>
                  <a:cubicBezTo>
                    <a:pt x="14022" y="2294"/>
                    <a:pt x="19637" y="14956"/>
                    <a:pt x="19637" y="14956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8" name="Shape 26"/>
            <p:cNvSpPr/>
            <p:nvPr/>
          </p:nvSpPr>
          <p:spPr>
            <a:xfrm>
              <a:off x="2186062" y="4218399"/>
              <a:ext cx="751651" cy="829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37" h="20583" extrusionOk="0">
                  <a:moveTo>
                    <a:pt x="19637" y="14956"/>
                  </a:moveTo>
                  <a:lnTo>
                    <a:pt x="6305" y="20289"/>
                  </a:lnTo>
                  <a:cubicBezTo>
                    <a:pt x="4297" y="21092"/>
                    <a:pt x="1984" y="20197"/>
                    <a:pt x="1138" y="18290"/>
                  </a:cubicBezTo>
                  <a:lnTo>
                    <a:pt x="1138" y="18290"/>
                  </a:lnTo>
                  <a:cubicBezTo>
                    <a:pt x="-1963" y="11297"/>
                    <a:pt x="1492" y="3240"/>
                    <a:pt x="8855" y="295"/>
                  </a:cubicBezTo>
                  <a:lnTo>
                    <a:pt x="8855" y="295"/>
                  </a:lnTo>
                  <a:cubicBezTo>
                    <a:pt x="10863" y="-508"/>
                    <a:pt x="13176" y="387"/>
                    <a:pt x="14022" y="2294"/>
                  </a:cubicBezTo>
                  <a:cubicBezTo>
                    <a:pt x="14022" y="2294"/>
                    <a:pt x="19637" y="14956"/>
                    <a:pt x="19637" y="14956"/>
                  </a:cubicBezTo>
                  <a:close/>
                </a:path>
              </a:pathLst>
            </a:custGeom>
            <a:solidFill>
              <a:srgbClr val="7D8287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99" name="圆角矩形 98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课堂实施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95546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40" grpId="0" animBg="1"/>
          <p:bldP spid="41" grpId="0" animBg="1"/>
          <p:bldP spid="42" grpId="0"/>
          <p:bldP spid="43" grpId="0"/>
          <p:bldP spid="44" grpId="0" animBg="1"/>
          <p:bldP spid="45" grpId="0"/>
          <p:bldP spid="46" grpId="0"/>
          <p:bldP spid="47" grpId="0"/>
          <p:bldP spid="48" grpId="0"/>
          <p:bldP spid="72" grpId="0" animBg="1"/>
          <p:bldP spid="9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40" grpId="0" animBg="1"/>
          <p:bldP spid="41" grpId="0" animBg="1"/>
          <p:bldP spid="42" grpId="0"/>
          <p:bldP spid="43" grpId="0"/>
          <p:bldP spid="44" grpId="0" animBg="1"/>
          <p:bldP spid="45" grpId="0"/>
          <p:bldP spid="46" grpId="0"/>
          <p:bldP spid="47" grpId="0"/>
          <p:bldP spid="48" grpId="0"/>
          <p:bldP spid="72" grpId="0" animBg="1"/>
          <p:bldP spid="99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0"/>
          <p:cNvGrpSpPr/>
          <p:nvPr/>
        </p:nvGrpSpPr>
        <p:grpSpPr>
          <a:xfrm>
            <a:off x="-687339" y="2571750"/>
            <a:ext cx="3518259" cy="2347476"/>
            <a:chOff x="2957029" y="1331844"/>
            <a:chExt cx="6288134" cy="4195610"/>
          </a:xfrm>
        </p:grpSpPr>
        <p:sp>
          <p:nvSpPr>
            <p:cNvPr id="6" name="Shape 7"/>
            <p:cNvSpPr/>
            <p:nvPr/>
          </p:nvSpPr>
          <p:spPr>
            <a:xfrm>
              <a:off x="4349095" y="2860276"/>
              <a:ext cx="2655486" cy="26671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14860"/>
                  </a:moveTo>
                  <a:cubicBezTo>
                    <a:pt x="8549" y="14860"/>
                    <a:pt x="6723" y="13042"/>
                    <a:pt x="6723" y="10801"/>
                  </a:cubicBezTo>
                  <a:cubicBezTo>
                    <a:pt x="6723" y="8558"/>
                    <a:pt x="8549" y="6741"/>
                    <a:pt x="10801" y="6741"/>
                  </a:cubicBezTo>
                  <a:cubicBezTo>
                    <a:pt x="13051" y="6741"/>
                    <a:pt x="14878" y="8558"/>
                    <a:pt x="14878" y="10801"/>
                  </a:cubicBezTo>
                  <a:cubicBezTo>
                    <a:pt x="14878" y="13042"/>
                    <a:pt x="13051" y="14860"/>
                    <a:pt x="10801" y="14860"/>
                  </a:cubicBezTo>
                  <a:close/>
                  <a:moveTo>
                    <a:pt x="21389" y="12962"/>
                  </a:moveTo>
                  <a:lnTo>
                    <a:pt x="21600" y="10961"/>
                  </a:lnTo>
                  <a:lnTo>
                    <a:pt x="19089" y="10698"/>
                  </a:lnTo>
                  <a:cubicBezTo>
                    <a:pt x="19082" y="10307"/>
                    <a:pt x="19049" y="9923"/>
                    <a:pt x="18990" y="9547"/>
                  </a:cubicBezTo>
                  <a:lnTo>
                    <a:pt x="21415" y="8856"/>
                  </a:lnTo>
                  <a:lnTo>
                    <a:pt x="20859" y="6921"/>
                  </a:lnTo>
                  <a:lnTo>
                    <a:pt x="18434" y="7612"/>
                  </a:lnTo>
                  <a:cubicBezTo>
                    <a:pt x="18282" y="7256"/>
                    <a:pt x="18106" y="6912"/>
                    <a:pt x="17907" y="6584"/>
                  </a:cubicBezTo>
                  <a:lnTo>
                    <a:pt x="19894" y="5039"/>
                  </a:lnTo>
                  <a:lnTo>
                    <a:pt x="18649" y="3452"/>
                  </a:lnTo>
                  <a:lnTo>
                    <a:pt x="16661" y="4999"/>
                  </a:lnTo>
                  <a:cubicBezTo>
                    <a:pt x="16387" y="4727"/>
                    <a:pt x="16095" y="4474"/>
                    <a:pt x="15786" y="4240"/>
                  </a:cubicBezTo>
                  <a:lnTo>
                    <a:pt x="17047" y="2066"/>
                  </a:lnTo>
                  <a:lnTo>
                    <a:pt x="15297" y="1059"/>
                  </a:lnTo>
                  <a:lnTo>
                    <a:pt x="14036" y="3234"/>
                  </a:lnTo>
                  <a:cubicBezTo>
                    <a:pt x="13507" y="3008"/>
                    <a:pt x="12946" y="2839"/>
                    <a:pt x="12366" y="2728"/>
                  </a:cubicBezTo>
                  <a:lnTo>
                    <a:pt x="12744" y="310"/>
                  </a:lnTo>
                  <a:lnTo>
                    <a:pt x="10746" y="0"/>
                  </a:lnTo>
                  <a:lnTo>
                    <a:pt x="10341" y="2590"/>
                  </a:lnTo>
                  <a:cubicBezTo>
                    <a:pt x="9756" y="2621"/>
                    <a:pt x="9188" y="2714"/>
                    <a:pt x="8642" y="2858"/>
                  </a:cubicBezTo>
                  <a:lnTo>
                    <a:pt x="7697" y="529"/>
                  </a:lnTo>
                  <a:lnTo>
                    <a:pt x="5823" y="1285"/>
                  </a:lnTo>
                  <a:lnTo>
                    <a:pt x="6768" y="3613"/>
                  </a:lnTo>
                  <a:cubicBezTo>
                    <a:pt x="6429" y="3800"/>
                    <a:pt x="6103" y="4011"/>
                    <a:pt x="5796" y="4244"/>
                  </a:cubicBezTo>
                  <a:lnTo>
                    <a:pt x="4042" y="2435"/>
                  </a:lnTo>
                  <a:lnTo>
                    <a:pt x="2588" y="3834"/>
                  </a:lnTo>
                  <a:lnTo>
                    <a:pt x="4341" y="5641"/>
                  </a:lnTo>
                  <a:cubicBezTo>
                    <a:pt x="4099" y="5938"/>
                    <a:pt x="3875" y="6255"/>
                    <a:pt x="3675" y="6586"/>
                  </a:cubicBezTo>
                  <a:lnTo>
                    <a:pt x="1371" y="5564"/>
                  </a:lnTo>
                  <a:lnTo>
                    <a:pt x="549" y="7403"/>
                  </a:lnTo>
                  <a:lnTo>
                    <a:pt x="2853" y="8425"/>
                  </a:lnTo>
                  <a:cubicBezTo>
                    <a:pt x="2741" y="8790"/>
                    <a:pt x="2653" y="9166"/>
                    <a:pt x="2592" y="9549"/>
                  </a:cubicBezTo>
                  <a:lnTo>
                    <a:pt x="70" y="9461"/>
                  </a:lnTo>
                  <a:lnTo>
                    <a:pt x="0" y="11473"/>
                  </a:lnTo>
                  <a:lnTo>
                    <a:pt x="2523" y="11561"/>
                  </a:lnTo>
                  <a:cubicBezTo>
                    <a:pt x="2558" y="11950"/>
                    <a:pt x="2618" y="12331"/>
                    <a:pt x="2704" y="12701"/>
                  </a:cubicBezTo>
                  <a:lnTo>
                    <a:pt x="332" y="13560"/>
                  </a:lnTo>
                  <a:lnTo>
                    <a:pt x="1025" y="15452"/>
                  </a:lnTo>
                  <a:lnTo>
                    <a:pt x="3396" y="14593"/>
                  </a:lnTo>
                  <a:cubicBezTo>
                    <a:pt x="3571" y="14937"/>
                    <a:pt x="3772" y="15267"/>
                    <a:pt x="3993" y="15583"/>
                  </a:cubicBezTo>
                  <a:lnTo>
                    <a:pt x="2117" y="17263"/>
                  </a:lnTo>
                  <a:lnTo>
                    <a:pt x="3471" y="18760"/>
                  </a:lnTo>
                  <a:lnTo>
                    <a:pt x="5347" y="17077"/>
                  </a:lnTo>
                  <a:cubicBezTo>
                    <a:pt x="5637" y="17329"/>
                    <a:pt x="5948" y="17562"/>
                    <a:pt x="6272" y="17773"/>
                  </a:cubicBezTo>
                  <a:lnTo>
                    <a:pt x="5166" y="20031"/>
                  </a:lnTo>
                  <a:lnTo>
                    <a:pt x="6983" y="20913"/>
                  </a:lnTo>
                  <a:lnTo>
                    <a:pt x="8089" y="18654"/>
                  </a:lnTo>
                  <a:cubicBezTo>
                    <a:pt x="8451" y="18780"/>
                    <a:pt x="8824" y="18880"/>
                    <a:pt x="9208" y="18954"/>
                  </a:cubicBezTo>
                  <a:lnTo>
                    <a:pt x="9032" y="21460"/>
                  </a:lnTo>
                  <a:lnTo>
                    <a:pt x="11049" y="21600"/>
                  </a:lnTo>
                  <a:lnTo>
                    <a:pt x="11225" y="19094"/>
                  </a:lnTo>
                  <a:cubicBezTo>
                    <a:pt x="11616" y="19075"/>
                    <a:pt x="12001" y="19027"/>
                    <a:pt x="12377" y="18954"/>
                  </a:cubicBezTo>
                  <a:lnTo>
                    <a:pt x="13156" y="21343"/>
                  </a:lnTo>
                  <a:lnTo>
                    <a:pt x="15078" y="20720"/>
                  </a:lnTo>
                  <a:lnTo>
                    <a:pt x="14298" y="18332"/>
                  </a:lnTo>
                  <a:cubicBezTo>
                    <a:pt x="14652" y="18169"/>
                    <a:pt x="14989" y="17981"/>
                    <a:pt x="15312" y="17770"/>
                  </a:cubicBezTo>
                  <a:lnTo>
                    <a:pt x="16935" y="19696"/>
                  </a:lnTo>
                  <a:lnTo>
                    <a:pt x="18483" y="18403"/>
                  </a:lnTo>
                  <a:lnTo>
                    <a:pt x="16860" y="16477"/>
                  </a:lnTo>
                  <a:cubicBezTo>
                    <a:pt x="17124" y="16195"/>
                    <a:pt x="17368" y="15895"/>
                    <a:pt x="17590" y="15580"/>
                  </a:cubicBezTo>
                  <a:lnTo>
                    <a:pt x="19819" y="16761"/>
                  </a:lnTo>
                  <a:lnTo>
                    <a:pt x="20768" y="14983"/>
                  </a:lnTo>
                  <a:lnTo>
                    <a:pt x="18541" y="13803"/>
                  </a:lnTo>
                  <a:cubicBezTo>
                    <a:pt x="18678" y="13447"/>
                    <a:pt x="18791" y="13079"/>
                    <a:pt x="18878" y="12701"/>
                  </a:cubicBezTo>
                  <a:cubicBezTo>
                    <a:pt x="18878" y="12701"/>
                    <a:pt x="21389" y="12962"/>
                    <a:pt x="21389" y="12962"/>
                  </a:cubicBezTo>
                  <a:close/>
                </a:path>
              </a:pathLst>
            </a:custGeom>
            <a:noFill/>
            <a:ln w="38100">
              <a:solidFill>
                <a:srgbClr val="000000">
                  <a:alpha val="4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grpSp>
          <p:nvGrpSpPr>
            <p:cNvPr id="7" name="Group 32"/>
            <p:cNvGrpSpPr/>
            <p:nvPr/>
          </p:nvGrpSpPr>
          <p:grpSpPr>
            <a:xfrm>
              <a:off x="2957029" y="1331844"/>
              <a:ext cx="6288134" cy="3741832"/>
              <a:chOff x="2957029" y="1331844"/>
              <a:chExt cx="6288134" cy="3741832"/>
            </a:xfrm>
          </p:grpSpPr>
          <p:grpSp>
            <p:nvGrpSpPr>
              <p:cNvPr id="8" name="Group 33"/>
              <p:cNvGrpSpPr/>
              <p:nvPr/>
            </p:nvGrpSpPr>
            <p:grpSpPr>
              <a:xfrm>
                <a:off x="7365107" y="1342879"/>
                <a:ext cx="1880056" cy="2135732"/>
                <a:chOff x="1237758" y="1957886"/>
                <a:chExt cx="3609586" cy="4100470"/>
              </a:xfrm>
            </p:grpSpPr>
            <p:sp>
              <p:nvSpPr>
                <p:cNvPr id="74" name="Freeform 99"/>
                <p:cNvSpPr/>
                <p:nvPr/>
              </p:nvSpPr>
              <p:spPr>
                <a:xfrm>
                  <a:off x="1929839" y="3359536"/>
                  <a:ext cx="1096269" cy="1333710"/>
                </a:xfrm>
                <a:custGeom>
                  <a:avLst/>
                  <a:gdLst>
                    <a:gd name="connsiteX0" fmla="*/ 1060906 w 1096269"/>
                    <a:gd name="connsiteY0" fmla="*/ 368791 h 1333710"/>
                    <a:gd name="connsiteX1" fmla="*/ 924504 w 1096269"/>
                    <a:gd name="connsiteY1" fmla="*/ 333428 h 1333710"/>
                    <a:gd name="connsiteX2" fmla="*/ 500141 w 1096269"/>
                    <a:gd name="connsiteY2" fmla="*/ 651699 h 1333710"/>
                    <a:gd name="connsiteX3" fmla="*/ 904296 w 1096269"/>
                    <a:gd name="connsiteY3" fmla="*/ 1020491 h 1333710"/>
                    <a:gd name="connsiteX4" fmla="*/ 1096269 w 1096269"/>
                    <a:gd name="connsiteY4" fmla="*/ 1025542 h 1333710"/>
                    <a:gd name="connsiteX5" fmla="*/ 767894 w 1096269"/>
                    <a:gd name="connsiteY5" fmla="*/ 1333710 h 1333710"/>
                    <a:gd name="connsiteX6" fmla="*/ 282908 w 1096269"/>
                    <a:gd name="connsiteY6" fmla="*/ 1136685 h 1333710"/>
                    <a:gd name="connsiteX7" fmla="*/ 0 w 1096269"/>
                    <a:gd name="connsiteY7" fmla="*/ 550661 h 1333710"/>
                    <a:gd name="connsiteX8" fmla="*/ 459726 w 1096269"/>
                    <a:gd name="connsiteY8" fmla="*/ 45467 h 1333710"/>
                    <a:gd name="connsiteX9" fmla="*/ 929555 w 1096269"/>
                    <a:gd name="connsiteY9" fmla="*/ 0 h 1333710"/>
                    <a:gd name="connsiteX10" fmla="*/ 1035646 w 1096269"/>
                    <a:gd name="connsiteY10" fmla="*/ 222285 h 1333710"/>
                    <a:gd name="connsiteX11" fmla="*/ 1060906 w 1096269"/>
                    <a:gd name="connsiteY11" fmla="*/ 368791 h 1333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96269" h="1333710">
                      <a:moveTo>
                        <a:pt x="1060906" y="368791"/>
                      </a:moveTo>
                      <a:lnTo>
                        <a:pt x="924504" y="333428"/>
                      </a:lnTo>
                      <a:lnTo>
                        <a:pt x="500141" y="651699"/>
                      </a:lnTo>
                      <a:lnTo>
                        <a:pt x="904296" y="1020491"/>
                      </a:lnTo>
                      <a:lnTo>
                        <a:pt x="1096269" y="1025542"/>
                      </a:lnTo>
                      <a:lnTo>
                        <a:pt x="767894" y="1333710"/>
                      </a:lnTo>
                      <a:lnTo>
                        <a:pt x="282908" y="1136685"/>
                      </a:lnTo>
                      <a:lnTo>
                        <a:pt x="0" y="550661"/>
                      </a:lnTo>
                      <a:lnTo>
                        <a:pt x="459726" y="45467"/>
                      </a:lnTo>
                      <a:lnTo>
                        <a:pt x="929555" y="0"/>
                      </a:lnTo>
                      <a:lnTo>
                        <a:pt x="1035646" y="222285"/>
                      </a:lnTo>
                      <a:lnTo>
                        <a:pt x="1060906" y="368791"/>
                      </a:lnTo>
                      <a:close/>
                    </a:path>
                  </a:pathLst>
                </a:custGeom>
                <a:solidFill>
                  <a:srgbClr val="7D8287">
                    <a:lumMod val="40000"/>
                    <a:lumOff val="6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Montserrat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Shape 50"/>
                <p:cNvSpPr/>
                <p:nvPr/>
              </p:nvSpPr>
              <p:spPr>
                <a:xfrm>
                  <a:off x="2274012" y="3520023"/>
                  <a:ext cx="677004" cy="9866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783" h="20931" extrusionOk="0">
                      <a:moveTo>
                        <a:pt x="15399" y="10866"/>
                      </a:moveTo>
                      <a:cubicBezTo>
                        <a:pt x="15887" y="7908"/>
                        <a:pt x="18016" y="5458"/>
                        <a:pt x="20783" y="4254"/>
                      </a:cubicBezTo>
                      <a:cubicBezTo>
                        <a:pt x="19101" y="1914"/>
                        <a:pt x="16335" y="301"/>
                        <a:pt x="12996" y="37"/>
                      </a:cubicBezTo>
                      <a:cubicBezTo>
                        <a:pt x="6843" y="-448"/>
                        <a:pt x="1085" y="3827"/>
                        <a:pt x="134" y="9586"/>
                      </a:cubicBezTo>
                      <a:cubicBezTo>
                        <a:pt x="-817" y="15346"/>
                        <a:pt x="3399" y="20407"/>
                        <a:pt x="9551" y="20893"/>
                      </a:cubicBezTo>
                      <a:cubicBezTo>
                        <a:pt x="12840" y="21152"/>
                        <a:pt x="16015" y="20050"/>
                        <a:pt x="18405" y="18090"/>
                      </a:cubicBezTo>
                      <a:cubicBezTo>
                        <a:pt x="16153" y="16478"/>
                        <a:pt x="14916" y="13788"/>
                        <a:pt x="15399" y="10866"/>
                      </a:cubicBezTo>
                      <a:close/>
                    </a:path>
                  </a:pathLst>
                </a:custGeom>
                <a:gradFill>
                  <a:gsLst>
                    <a:gs pos="53000">
                      <a:srgbClr val="7D8287"/>
                    </a:gs>
                    <a:gs pos="23000">
                      <a:srgbClr val="7D8287">
                        <a:lumMod val="75000"/>
                      </a:srgbClr>
                    </a:gs>
                    <a:gs pos="77000">
                      <a:srgbClr val="7D8287">
                        <a:lumMod val="75000"/>
                      </a:srgbClr>
                    </a:gs>
                  </a:gsLst>
                  <a:lin ang="540000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76" name="Shape 46"/>
                <p:cNvSpPr/>
                <p:nvPr/>
              </p:nvSpPr>
              <p:spPr>
                <a:xfrm>
                  <a:off x="2797336" y="2267666"/>
                  <a:ext cx="551880" cy="1986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10629"/>
                      </a:lnTo>
                      <a:lnTo>
                        <a:pt x="17403" y="21600"/>
                      </a:lnTo>
                      <a:lnTo>
                        <a:pt x="1605" y="10971"/>
                      </a:lnTo>
                      <a:cubicBezTo>
                        <a:pt x="1605" y="1097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7D8287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77" name="Shape 47"/>
                <p:cNvSpPr/>
                <p:nvPr/>
              </p:nvSpPr>
              <p:spPr>
                <a:xfrm>
                  <a:off x="3224617" y="5023632"/>
                  <a:ext cx="939773" cy="6181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640" y="0"/>
                      </a:moveTo>
                      <a:lnTo>
                        <a:pt x="21600" y="6943"/>
                      </a:lnTo>
                      <a:cubicBezTo>
                        <a:pt x="21600" y="6943"/>
                        <a:pt x="13699" y="18625"/>
                        <a:pt x="10293" y="21600"/>
                      </a:cubicBezTo>
                      <a:cubicBezTo>
                        <a:pt x="5509" y="21490"/>
                        <a:pt x="0" y="18184"/>
                        <a:pt x="0" y="18184"/>
                      </a:cubicBezTo>
                      <a:cubicBezTo>
                        <a:pt x="0" y="18184"/>
                        <a:pt x="9640" y="0"/>
                        <a:pt x="9640" y="0"/>
                      </a:cubicBezTo>
                      <a:close/>
                    </a:path>
                  </a:pathLst>
                </a:custGeom>
                <a:solidFill>
                  <a:srgbClr val="7D8287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78" name="Shape 48"/>
                <p:cNvSpPr/>
                <p:nvPr/>
              </p:nvSpPr>
              <p:spPr>
                <a:xfrm>
                  <a:off x="3886904" y="3827244"/>
                  <a:ext cx="671717" cy="8514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346" y="2080"/>
                      </a:moveTo>
                      <a:lnTo>
                        <a:pt x="5375" y="0"/>
                      </a:lnTo>
                      <a:lnTo>
                        <a:pt x="21600" y="2560"/>
                      </a:lnTo>
                      <a:cubicBezTo>
                        <a:pt x="21194" y="9280"/>
                        <a:pt x="18862" y="21600"/>
                        <a:pt x="18862" y="21600"/>
                      </a:cubicBezTo>
                      <a:lnTo>
                        <a:pt x="0" y="18000"/>
                      </a:lnTo>
                      <a:cubicBezTo>
                        <a:pt x="0" y="18000"/>
                        <a:pt x="3346" y="2080"/>
                        <a:pt x="3346" y="2080"/>
                      </a:cubicBezTo>
                      <a:close/>
                    </a:path>
                  </a:pathLst>
                </a:custGeom>
                <a:solidFill>
                  <a:srgbClr val="7D8287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79" name="Shape 49"/>
                <p:cNvSpPr/>
                <p:nvPr/>
              </p:nvSpPr>
              <p:spPr>
                <a:xfrm>
                  <a:off x="3641217" y="2684265"/>
                  <a:ext cx="761069" cy="6349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9" y="4005"/>
                      </a:moveTo>
                      <a:lnTo>
                        <a:pt x="0" y="0"/>
                      </a:lnTo>
                      <a:lnTo>
                        <a:pt x="15156" y="6151"/>
                      </a:lnTo>
                      <a:lnTo>
                        <a:pt x="21600" y="18739"/>
                      </a:lnTo>
                      <a:lnTo>
                        <a:pt x="6444" y="21600"/>
                      </a:lnTo>
                      <a:cubicBezTo>
                        <a:pt x="6444" y="21600"/>
                        <a:pt x="119" y="4005"/>
                        <a:pt x="119" y="4005"/>
                      </a:cubicBezTo>
                      <a:close/>
                    </a:path>
                  </a:pathLst>
                </a:custGeom>
                <a:solidFill>
                  <a:srgbClr val="7D8287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80" name="Shape 51"/>
                <p:cNvSpPr/>
                <p:nvPr/>
              </p:nvSpPr>
              <p:spPr>
                <a:xfrm>
                  <a:off x="3641217" y="2395850"/>
                  <a:ext cx="702201" cy="4751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6881"/>
                      </a:moveTo>
                      <a:lnTo>
                        <a:pt x="5691" y="0"/>
                      </a:lnTo>
                      <a:lnTo>
                        <a:pt x="0" y="13381"/>
                      </a:lnTo>
                      <a:lnTo>
                        <a:pt x="16426" y="21600"/>
                      </a:lnTo>
                      <a:cubicBezTo>
                        <a:pt x="16426" y="21600"/>
                        <a:pt x="21600" y="6881"/>
                        <a:pt x="21600" y="6881"/>
                      </a:cubicBezTo>
                      <a:close/>
                    </a:path>
                  </a:pathLst>
                </a:custGeom>
                <a:solidFill>
                  <a:srgbClr val="7D8287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81" name="Shape 52"/>
                <p:cNvSpPr/>
                <p:nvPr/>
              </p:nvSpPr>
              <p:spPr>
                <a:xfrm>
                  <a:off x="4260775" y="3154275"/>
                  <a:ext cx="586569" cy="6969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813" y="3225"/>
                      </a:moveTo>
                      <a:lnTo>
                        <a:pt x="21600" y="21600"/>
                      </a:lnTo>
                      <a:lnTo>
                        <a:pt x="2787" y="18375"/>
                      </a:lnTo>
                      <a:lnTo>
                        <a:pt x="0" y="0"/>
                      </a:lnTo>
                      <a:cubicBezTo>
                        <a:pt x="0" y="0"/>
                        <a:pt x="18813" y="3225"/>
                        <a:pt x="18813" y="3225"/>
                      </a:cubicBezTo>
                      <a:close/>
                    </a:path>
                  </a:pathLst>
                </a:custGeom>
                <a:solidFill>
                  <a:srgbClr val="7D8287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82" name="Shape 53"/>
                <p:cNvSpPr/>
                <p:nvPr/>
              </p:nvSpPr>
              <p:spPr>
                <a:xfrm>
                  <a:off x="4052764" y="3741787"/>
                  <a:ext cx="792605" cy="1881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1946"/>
                      </a:moveTo>
                      <a:lnTo>
                        <a:pt x="7677" y="0"/>
                      </a:lnTo>
                      <a:lnTo>
                        <a:pt x="0" y="10016"/>
                      </a:lnTo>
                      <a:lnTo>
                        <a:pt x="13751" y="21600"/>
                      </a:lnTo>
                      <a:cubicBezTo>
                        <a:pt x="13751" y="21600"/>
                        <a:pt x="21600" y="11946"/>
                        <a:pt x="21600" y="11946"/>
                      </a:cubicBezTo>
                      <a:close/>
                    </a:path>
                  </a:pathLst>
                </a:custGeom>
                <a:solidFill>
                  <a:srgbClr val="7D8287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83" name="Shape 54"/>
                <p:cNvSpPr/>
                <p:nvPr/>
              </p:nvSpPr>
              <p:spPr>
                <a:xfrm>
                  <a:off x="3956626" y="4537310"/>
                  <a:ext cx="773682" cy="1997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087" y="2046"/>
                      </a:moveTo>
                      <a:lnTo>
                        <a:pt x="21600" y="21600"/>
                      </a:lnTo>
                      <a:lnTo>
                        <a:pt x="7513" y="19554"/>
                      </a:lnTo>
                      <a:lnTo>
                        <a:pt x="0" y="0"/>
                      </a:lnTo>
                      <a:cubicBezTo>
                        <a:pt x="0" y="0"/>
                        <a:pt x="14087" y="2046"/>
                        <a:pt x="14087" y="2046"/>
                      </a:cubicBezTo>
                      <a:close/>
                    </a:path>
                  </a:pathLst>
                </a:custGeom>
                <a:solidFill>
                  <a:srgbClr val="7D8287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84" name="Shape 55"/>
                <p:cNvSpPr/>
                <p:nvPr/>
              </p:nvSpPr>
              <p:spPr>
                <a:xfrm>
                  <a:off x="3972360" y="4713853"/>
                  <a:ext cx="761069" cy="5497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280" y="0"/>
                      </a:moveTo>
                      <a:lnTo>
                        <a:pt x="21600" y="743"/>
                      </a:lnTo>
                      <a:lnTo>
                        <a:pt x="15126" y="21600"/>
                      </a:lnTo>
                      <a:lnTo>
                        <a:pt x="0" y="20650"/>
                      </a:lnTo>
                      <a:lnTo>
                        <a:pt x="7280" y="0"/>
                      </a:lnTo>
                    </a:path>
                  </a:pathLst>
                </a:custGeom>
                <a:solidFill>
                  <a:srgbClr val="7D8287">
                    <a:lumMod val="60000"/>
                    <a:lumOff val="4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85" name="Shape 56"/>
                <p:cNvSpPr/>
                <p:nvPr/>
              </p:nvSpPr>
              <p:spPr>
                <a:xfrm>
                  <a:off x="3299392" y="5493642"/>
                  <a:ext cx="633874" cy="3731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161" y="0"/>
                      </a:moveTo>
                      <a:lnTo>
                        <a:pt x="21600" y="19227"/>
                      </a:lnTo>
                      <a:lnTo>
                        <a:pt x="3439" y="21600"/>
                      </a:lnTo>
                      <a:lnTo>
                        <a:pt x="0" y="2373"/>
                      </a:lnTo>
                      <a:cubicBezTo>
                        <a:pt x="0" y="2373"/>
                        <a:pt x="18161" y="0"/>
                        <a:pt x="18161" y="0"/>
                      </a:cubicBezTo>
                      <a:close/>
                    </a:path>
                  </a:pathLst>
                </a:custGeom>
                <a:solidFill>
                  <a:srgbClr val="7D8287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86" name="Shape 57"/>
                <p:cNvSpPr/>
                <p:nvPr/>
              </p:nvSpPr>
              <p:spPr>
                <a:xfrm>
                  <a:off x="2957566" y="5819733"/>
                  <a:ext cx="974462" cy="23862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9786" y="3711"/>
                      </a:lnTo>
                      <a:lnTo>
                        <a:pt x="0" y="21600"/>
                      </a:lnTo>
                      <a:lnTo>
                        <a:pt x="10765" y="21029"/>
                      </a:lnTo>
                      <a:cubicBezTo>
                        <a:pt x="10765" y="21029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7D8287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87" name="Shape 58"/>
                <p:cNvSpPr/>
                <p:nvPr/>
              </p:nvSpPr>
              <p:spPr>
                <a:xfrm>
                  <a:off x="2278968" y="5638139"/>
                  <a:ext cx="668564" cy="3815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200" y="2797"/>
                      </a:moveTo>
                      <a:lnTo>
                        <a:pt x="3260" y="4225"/>
                      </a:lnTo>
                      <a:lnTo>
                        <a:pt x="0" y="21124"/>
                      </a:lnTo>
                      <a:lnTo>
                        <a:pt x="18034" y="21600"/>
                      </a:lnTo>
                      <a:lnTo>
                        <a:pt x="21600" y="9104"/>
                      </a:lnTo>
                      <a:lnTo>
                        <a:pt x="15487" y="0"/>
                      </a:lnTo>
                      <a:cubicBezTo>
                        <a:pt x="15487" y="0"/>
                        <a:pt x="7200" y="2797"/>
                        <a:pt x="7200" y="2797"/>
                      </a:cubicBezTo>
                      <a:close/>
                    </a:path>
                  </a:pathLst>
                </a:custGeom>
                <a:solidFill>
                  <a:srgbClr val="7D8287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88" name="Shape 59"/>
                <p:cNvSpPr/>
                <p:nvPr/>
              </p:nvSpPr>
              <p:spPr>
                <a:xfrm>
                  <a:off x="1483445" y="5119771"/>
                  <a:ext cx="371074" cy="1776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7894"/>
                      </a:moveTo>
                      <a:lnTo>
                        <a:pt x="11259" y="0"/>
                      </a:lnTo>
                      <a:lnTo>
                        <a:pt x="14686" y="1534"/>
                      </a:lnTo>
                      <a:lnTo>
                        <a:pt x="21600" y="21600"/>
                      </a:lnTo>
                      <a:cubicBezTo>
                        <a:pt x="21600" y="21600"/>
                        <a:pt x="0" y="17894"/>
                        <a:pt x="0" y="17894"/>
                      </a:cubicBezTo>
                      <a:close/>
                    </a:path>
                  </a:pathLst>
                </a:custGeom>
                <a:solidFill>
                  <a:srgbClr val="7D8287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89" name="Shape 60"/>
                <p:cNvSpPr/>
                <p:nvPr/>
              </p:nvSpPr>
              <p:spPr>
                <a:xfrm>
                  <a:off x="1291168" y="3501152"/>
                  <a:ext cx="288029" cy="1219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235" y="12662"/>
                      </a:moveTo>
                      <a:lnTo>
                        <a:pt x="0" y="21600"/>
                      </a:lnTo>
                      <a:lnTo>
                        <a:pt x="21600" y="0"/>
                      </a:lnTo>
                      <a:cubicBezTo>
                        <a:pt x="21600" y="0"/>
                        <a:pt x="19235" y="12662"/>
                        <a:pt x="19235" y="12662"/>
                      </a:cubicBezTo>
                      <a:close/>
                    </a:path>
                  </a:pathLst>
                </a:custGeom>
                <a:solidFill>
                  <a:srgbClr val="7D8287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90" name="Shape 61"/>
                <p:cNvSpPr/>
                <p:nvPr/>
              </p:nvSpPr>
              <p:spPr>
                <a:xfrm>
                  <a:off x="1867998" y="2464994"/>
                  <a:ext cx="395252" cy="2396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8043" y="18568"/>
                      </a:lnTo>
                      <a:lnTo>
                        <a:pt x="10800" y="21600"/>
                      </a:lnTo>
                      <a:lnTo>
                        <a:pt x="21600" y="8242"/>
                      </a:lnTo>
                      <a:cubicBezTo>
                        <a:pt x="21600" y="824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7D8287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91" name="Shape 62"/>
                <p:cNvSpPr/>
                <p:nvPr/>
              </p:nvSpPr>
              <p:spPr>
                <a:xfrm>
                  <a:off x="2818700" y="1957886"/>
                  <a:ext cx="543470" cy="4698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36" y="15463"/>
                      </a:moveTo>
                      <a:lnTo>
                        <a:pt x="0" y="0"/>
                      </a:lnTo>
                      <a:lnTo>
                        <a:pt x="21224" y="7393"/>
                      </a:lnTo>
                      <a:lnTo>
                        <a:pt x="21600" y="21600"/>
                      </a:lnTo>
                      <a:cubicBezTo>
                        <a:pt x="21600" y="21600"/>
                        <a:pt x="11322" y="15656"/>
                        <a:pt x="836" y="15463"/>
                      </a:cubicBezTo>
                      <a:close/>
                    </a:path>
                  </a:pathLst>
                </a:custGeom>
                <a:solidFill>
                  <a:srgbClr val="7D8287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92" name="Shape 63"/>
                <p:cNvSpPr/>
                <p:nvPr/>
              </p:nvSpPr>
              <p:spPr>
                <a:xfrm>
                  <a:off x="1237758" y="1957886"/>
                  <a:ext cx="3103139" cy="40996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274" y="11024"/>
                      </a:moveTo>
                      <a:cubicBezTo>
                        <a:pt x="12055" y="12478"/>
                        <a:pt x="10728" y="13557"/>
                        <a:pt x="9310" y="13435"/>
                      </a:cubicBezTo>
                      <a:cubicBezTo>
                        <a:pt x="7892" y="13312"/>
                        <a:pt x="6920" y="12034"/>
                        <a:pt x="7139" y="10580"/>
                      </a:cubicBezTo>
                      <a:cubicBezTo>
                        <a:pt x="7358" y="9126"/>
                        <a:pt x="8686" y="8047"/>
                        <a:pt x="10104" y="8169"/>
                      </a:cubicBezTo>
                      <a:cubicBezTo>
                        <a:pt x="11522" y="8292"/>
                        <a:pt x="12494" y="9570"/>
                        <a:pt x="12274" y="11024"/>
                      </a:cubicBezTo>
                      <a:close/>
                      <a:moveTo>
                        <a:pt x="18852" y="13326"/>
                      </a:moveTo>
                      <a:cubicBezTo>
                        <a:pt x="19043" y="12781"/>
                        <a:pt x="19186" y="12214"/>
                        <a:pt x="19275" y="11629"/>
                      </a:cubicBezTo>
                      <a:cubicBezTo>
                        <a:pt x="19352" y="11116"/>
                        <a:pt x="19384" y="10609"/>
                        <a:pt x="19375" y="10113"/>
                      </a:cubicBezTo>
                      <a:lnTo>
                        <a:pt x="19639" y="9853"/>
                      </a:lnTo>
                      <a:lnTo>
                        <a:pt x="21600" y="9393"/>
                      </a:lnTo>
                      <a:lnTo>
                        <a:pt x="21073" y="6270"/>
                      </a:lnTo>
                      <a:lnTo>
                        <a:pt x="18819" y="6779"/>
                      </a:lnTo>
                      <a:lnTo>
                        <a:pt x="18608" y="6724"/>
                      </a:lnTo>
                      <a:cubicBezTo>
                        <a:pt x="18167" y="5765"/>
                        <a:pt x="17549" y="4905"/>
                        <a:pt x="16787" y="4188"/>
                      </a:cubicBezTo>
                      <a:lnTo>
                        <a:pt x="16771" y="3833"/>
                      </a:lnTo>
                      <a:lnTo>
                        <a:pt x="18059" y="2282"/>
                      </a:lnTo>
                      <a:lnTo>
                        <a:pt x="15629" y="753"/>
                      </a:lnTo>
                      <a:lnTo>
                        <a:pt x="14224" y="2415"/>
                      </a:lnTo>
                      <a:lnTo>
                        <a:pt x="14006" y="2470"/>
                      </a:lnTo>
                      <a:cubicBezTo>
                        <a:pt x="13311" y="2214"/>
                        <a:pt x="12565" y="2044"/>
                        <a:pt x="11779" y="1976"/>
                      </a:cubicBezTo>
                      <a:cubicBezTo>
                        <a:pt x="11649" y="1965"/>
                        <a:pt x="11518" y="1957"/>
                        <a:pt x="11388" y="1952"/>
                      </a:cubicBezTo>
                      <a:lnTo>
                        <a:pt x="11151" y="1772"/>
                      </a:lnTo>
                      <a:lnTo>
                        <a:pt x="11005" y="0"/>
                      </a:lnTo>
                      <a:lnTo>
                        <a:pt x="8137" y="510"/>
                      </a:lnTo>
                      <a:lnTo>
                        <a:pt x="8166" y="2193"/>
                      </a:lnTo>
                      <a:lnTo>
                        <a:pt x="7826" y="2519"/>
                      </a:lnTo>
                      <a:cubicBezTo>
                        <a:pt x="6995" y="2826"/>
                        <a:pt x="6210" y="3249"/>
                        <a:pt x="5494" y="3769"/>
                      </a:cubicBezTo>
                      <a:lnTo>
                        <a:pt x="5444" y="3744"/>
                      </a:lnTo>
                      <a:lnTo>
                        <a:pt x="4420" y="2658"/>
                      </a:lnTo>
                      <a:lnTo>
                        <a:pt x="2224" y="4674"/>
                      </a:lnTo>
                      <a:lnTo>
                        <a:pt x="3161" y="5760"/>
                      </a:lnTo>
                      <a:lnTo>
                        <a:pt x="3206" y="6102"/>
                      </a:lnTo>
                      <a:cubicBezTo>
                        <a:pt x="2694" y="6836"/>
                        <a:pt x="2280" y="7646"/>
                        <a:pt x="1988" y="8511"/>
                      </a:cubicBezTo>
                      <a:lnTo>
                        <a:pt x="380" y="8751"/>
                      </a:lnTo>
                      <a:lnTo>
                        <a:pt x="0" y="11963"/>
                      </a:lnTo>
                      <a:lnTo>
                        <a:pt x="1544" y="12321"/>
                      </a:lnTo>
                      <a:cubicBezTo>
                        <a:pt x="1604" y="12926"/>
                        <a:pt x="1727" y="13512"/>
                        <a:pt x="1907" y="14072"/>
                      </a:cubicBezTo>
                      <a:lnTo>
                        <a:pt x="1756" y="14289"/>
                      </a:lnTo>
                      <a:lnTo>
                        <a:pt x="527" y="15264"/>
                      </a:lnTo>
                      <a:lnTo>
                        <a:pt x="1756" y="17435"/>
                      </a:lnTo>
                      <a:lnTo>
                        <a:pt x="3102" y="16660"/>
                      </a:lnTo>
                      <a:lnTo>
                        <a:pt x="3309" y="16693"/>
                      </a:lnTo>
                      <a:cubicBezTo>
                        <a:pt x="3818" y="17332"/>
                        <a:pt x="4422" y="17893"/>
                        <a:pt x="5106" y="18356"/>
                      </a:cubicBezTo>
                      <a:lnTo>
                        <a:pt x="5268" y="18698"/>
                      </a:lnTo>
                      <a:lnTo>
                        <a:pt x="4741" y="20293"/>
                      </a:lnTo>
                      <a:lnTo>
                        <a:pt x="7259" y="21356"/>
                      </a:lnTo>
                      <a:lnTo>
                        <a:pt x="7961" y="19783"/>
                      </a:lnTo>
                      <a:lnTo>
                        <a:pt x="8556" y="19690"/>
                      </a:lnTo>
                      <a:cubicBezTo>
                        <a:pt x="8735" y="19717"/>
                        <a:pt x="8916" y="19739"/>
                        <a:pt x="9099" y="19754"/>
                      </a:cubicBezTo>
                      <a:cubicBezTo>
                        <a:pt x="9647" y="19802"/>
                        <a:pt x="10190" y="19798"/>
                        <a:pt x="10725" y="19746"/>
                      </a:cubicBezTo>
                      <a:lnTo>
                        <a:pt x="11444" y="19938"/>
                      </a:lnTo>
                      <a:lnTo>
                        <a:pt x="12000" y="21600"/>
                      </a:lnTo>
                      <a:lnTo>
                        <a:pt x="15073" y="20559"/>
                      </a:lnTo>
                      <a:lnTo>
                        <a:pt x="14371" y="18809"/>
                      </a:lnTo>
                      <a:lnTo>
                        <a:pt x="14499" y="18534"/>
                      </a:lnTo>
                      <a:cubicBezTo>
                        <a:pt x="15438" y="17996"/>
                        <a:pt x="16287" y="17301"/>
                        <a:pt x="17004" y="16482"/>
                      </a:cubicBezTo>
                      <a:lnTo>
                        <a:pt x="17327" y="16482"/>
                      </a:lnTo>
                      <a:lnTo>
                        <a:pt x="19024" y="17302"/>
                      </a:lnTo>
                      <a:lnTo>
                        <a:pt x="20810" y="14533"/>
                      </a:lnTo>
                      <a:lnTo>
                        <a:pt x="18937" y="13580"/>
                      </a:lnTo>
                      <a:cubicBezTo>
                        <a:pt x="18937" y="13580"/>
                        <a:pt x="18852" y="13326"/>
                        <a:pt x="18852" y="1332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7D8287">
                        <a:lumMod val="40000"/>
                        <a:lumOff val="60000"/>
                      </a:srgbClr>
                    </a:gs>
                    <a:gs pos="93000">
                      <a:srgbClr val="7D8287">
                        <a:lumMod val="75000"/>
                      </a:srgbClr>
                    </a:gs>
                  </a:gsLst>
                  <a:lin ang="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93" name="Shape 64"/>
                <p:cNvSpPr/>
                <p:nvPr/>
              </p:nvSpPr>
              <p:spPr>
                <a:xfrm>
                  <a:off x="1622311" y="2620172"/>
                  <a:ext cx="2129099" cy="28020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163" h="20697" extrusionOk="0">
                      <a:moveTo>
                        <a:pt x="13014" y="10610"/>
                      </a:moveTo>
                      <a:cubicBezTo>
                        <a:pt x="12716" y="12649"/>
                        <a:pt x="10910" y="14162"/>
                        <a:pt x="8981" y="13990"/>
                      </a:cubicBezTo>
                      <a:cubicBezTo>
                        <a:pt x="7051" y="13818"/>
                        <a:pt x="5729" y="12027"/>
                        <a:pt x="6027" y="9988"/>
                      </a:cubicBezTo>
                      <a:cubicBezTo>
                        <a:pt x="6326" y="7950"/>
                        <a:pt x="8132" y="6436"/>
                        <a:pt x="10061" y="6608"/>
                      </a:cubicBezTo>
                      <a:cubicBezTo>
                        <a:pt x="11990" y="6780"/>
                        <a:pt x="13313" y="8571"/>
                        <a:pt x="13014" y="10610"/>
                      </a:cubicBezTo>
                      <a:close/>
                      <a:moveTo>
                        <a:pt x="11591" y="39"/>
                      </a:moveTo>
                      <a:cubicBezTo>
                        <a:pt x="6086" y="-451"/>
                        <a:pt x="948" y="3768"/>
                        <a:pt x="115" y="9462"/>
                      </a:cubicBezTo>
                      <a:cubicBezTo>
                        <a:pt x="-718" y="15156"/>
                        <a:pt x="3069" y="20169"/>
                        <a:pt x="8573" y="20659"/>
                      </a:cubicBezTo>
                      <a:cubicBezTo>
                        <a:pt x="14078" y="21149"/>
                        <a:pt x="19216" y="16930"/>
                        <a:pt x="20049" y="11236"/>
                      </a:cubicBezTo>
                      <a:cubicBezTo>
                        <a:pt x="20882" y="5542"/>
                        <a:pt x="17095" y="529"/>
                        <a:pt x="11591" y="39"/>
                      </a:cubicBezTo>
                      <a:close/>
                    </a:path>
                  </a:pathLst>
                </a:custGeom>
                <a:solidFill>
                  <a:srgbClr val="7D8287">
                    <a:lumMod val="50000"/>
                    <a:alpha val="1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94" name="Shape 65"/>
                <p:cNvSpPr/>
                <p:nvPr/>
              </p:nvSpPr>
              <p:spPr>
                <a:xfrm>
                  <a:off x="1665039" y="2662901"/>
                  <a:ext cx="2034007" cy="27173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147" h="20710" extrusionOk="0">
                      <a:moveTo>
                        <a:pt x="13178" y="10628"/>
                      </a:moveTo>
                      <a:cubicBezTo>
                        <a:pt x="12866" y="12731"/>
                        <a:pt x="10978" y="14293"/>
                        <a:pt x="8960" y="14115"/>
                      </a:cubicBezTo>
                      <a:cubicBezTo>
                        <a:pt x="6942" y="13938"/>
                        <a:pt x="5559" y="12089"/>
                        <a:pt x="5871" y="9986"/>
                      </a:cubicBezTo>
                      <a:cubicBezTo>
                        <a:pt x="6183" y="7883"/>
                        <a:pt x="8071" y="6321"/>
                        <a:pt x="10089" y="6498"/>
                      </a:cubicBezTo>
                      <a:cubicBezTo>
                        <a:pt x="12107" y="6676"/>
                        <a:pt x="13490" y="8524"/>
                        <a:pt x="13178" y="10628"/>
                      </a:cubicBezTo>
                      <a:close/>
                      <a:moveTo>
                        <a:pt x="11603" y="38"/>
                      </a:moveTo>
                      <a:cubicBezTo>
                        <a:pt x="6105" y="-445"/>
                        <a:pt x="963" y="3783"/>
                        <a:pt x="118" y="9481"/>
                      </a:cubicBezTo>
                      <a:cubicBezTo>
                        <a:pt x="-727" y="15179"/>
                        <a:pt x="3045" y="20189"/>
                        <a:pt x="8543" y="20672"/>
                      </a:cubicBezTo>
                      <a:cubicBezTo>
                        <a:pt x="14041" y="21155"/>
                        <a:pt x="19183" y="16927"/>
                        <a:pt x="20028" y="11229"/>
                      </a:cubicBezTo>
                      <a:cubicBezTo>
                        <a:pt x="20873" y="5531"/>
                        <a:pt x="17101" y="521"/>
                        <a:pt x="11603" y="3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7D8287">
                        <a:lumMod val="40000"/>
                        <a:lumOff val="60000"/>
                      </a:srgbClr>
                    </a:gs>
                    <a:gs pos="93000">
                      <a:srgbClr val="7D8287"/>
                    </a:gs>
                  </a:gsLst>
                  <a:lin ang="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95" name="Shape 66"/>
                <p:cNvSpPr/>
                <p:nvPr/>
              </p:nvSpPr>
              <p:spPr>
                <a:xfrm>
                  <a:off x="3480986" y="2107435"/>
                  <a:ext cx="866189" cy="4415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12163" y="6377"/>
                      </a:lnTo>
                      <a:lnTo>
                        <a:pt x="0" y="0"/>
                      </a:lnTo>
                      <a:lnTo>
                        <a:pt x="8703" y="14194"/>
                      </a:lnTo>
                      <a:cubicBezTo>
                        <a:pt x="8703" y="14194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7D8287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</p:grpSp>
          <p:grpSp>
            <p:nvGrpSpPr>
              <p:cNvPr id="9" name="Group 34"/>
              <p:cNvGrpSpPr/>
              <p:nvPr/>
            </p:nvGrpSpPr>
            <p:grpSpPr>
              <a:xfrm>
                <a:off x="5099068" y="1331844"/>
                <a:ext cx="3789289" cy="3642118"/>
                <a:chOff x="5777625" y="846954"/>
                <a:chExt cx="4819077" cy="4631912"/>
              </a:xfrm>
            </p:grpSpPr>
            <p:sp>
              <p:nvSpPr>
                <p:cNvPr id="33" name="Shape 6"/>
                <p:cNvSpPr/>
                <p:nvPr/>
              </p:nvSpPr>
              <p:spPr>
                <a:xfrm>
                  <a:off x="6194223" y="1188778"/>
                  <a:ext cx="4014453" cy="387240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008" h="20180" extrusionOk="0">
                      <a:moveTo>
                        <a:pt x="19942" y="13030"/>
                      </a:moveTo>
                      <a:cubicBezTo>
                        <a:pt x="19993" y="14110"/>
                        <a:pt x="19745" y="15041"/>
                        <a:pt x="19154" y="15717"/>
                      </a:cubicBezTo>
                      <a:cubicBezTo>
                        <a:pt x="17177" y="17979"/>
                        <a:pt x="12143" y="16533"/>
                        <a:pt x="7909" y="12487"/>
                      </a:cubicBezTo>
                      <a:cubicBezTo>
                        <a:pt x="3675" y="8442"/>
                        <a:pt x="1845" y="3329"/>
                        <a:pt x="3822" y="1067"/>
                      </a:cubicBezTo>
                      <a:cubicBezTo>
                        <a:pt x="4412" y="391"/>
                        <a:pt x="5277" y="49"/>
                        <a:pt x="6310" y="5"/>
                      </a:cubicBezTo>
                      <a:cubicBezTo>
                        <a:pt x="4337" y="-63"/>
                        <a:pt x="2596" y="544"/>
                        <a:pt x="1421" y="1888"/>
                      </a:cubicBezTo>
                      <a:cubicBezTo>
                        <a:pt x="-1416" y="5135"/>
                        <a:pt x="127" y="11439"/>
                        <a:pt x="4867" y="15968"/>
                      </a:cubicBezTo>
                      <a:cubicBezTo>
                        <a:pt x="9607" y="20497"/>
                        <a:pt x="15750" y="21537"/>
                        <a:pt x="18588" y="18290"/>
                      </a:cubicBezTo>
                      <a:cubicBezTo>
                        <a:pt x="19762" y="16946"/>
                        <a:pt x="20184" y="15079"/>
                        <a:pt x="19942" y="13030"/>
                      </a:cubicBezTo>
                      <a:close/>
                    </a:path>
                  </a:pathLst>
                </a:custGeom>
                <a:gradFill>
                  <a:gsLst>
                    <a:gs pos="18000">
                      <a:srgbClr val="3CBEB4"/>
                    </a:gs>
                    <a:gs pos="70000">
                      <a:srgbClr val="3CBEB4">
                        <a:lumMod val="50000"/>
                      </a:srgbClr>
                    </a:gs>
                  </a:gsLst>
                  <a:lin ang="540000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34" name="Shape 7"/>
                <p:cNvSpPr/>
                <p:nvPr/>
              </p:nvSpPr>
              <p:spPr>
                <a:xfrm>
                  <a:off x="6706962" y="881444"/>
                  <a:ext cx="583831" cy="5586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4660"/>
                      </a:moveTo>
                      <a:lnTo>
                        <a:pt x="9514" y="0"/>
                      </a:lnTo>
                      <a:lnTo>
                        <a:pt x="0" y="13646"/>
                      </a:lnTo>
                      <a:lnTo>
                        <a:pt x="8543" y="21600"/>
                      </a:lnTo>
                      <a:cubicBezTo>
                        <a:pt x="8543" y="21600"/>
                        <a:pt x="21600" y="14660"/>
                        <a:pt x="21600" y="14660"/>
                      </a:cubicBezTo>
                      <a:close/>
                    </a:path>
                  </a:pathLst>
                </a:custGeom>
                <a:solidFill>
                  <a:srgbClr val="3CBEB4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35" name="Shape 8"/>
                <p:cNvSpPr/>
                <p:nvPr/>
              </p:nvSpPr>
              <p:spPr>
                <a:xfrm>
                  <a:off x="7486751" y="932410"/>
                  <a:ext cx="421502" cy="383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6598"/>
                      </a:moveTo>
                      <a:lnTo>
                        <a:pt x="12092" y="0"/>
                      </a:lnTo>
                      <a:lnTo>
                        <a:pt x="21600" y="21600"/>
                      </a:lnTo>
                      <a:cubicBezTo>
                        <a:pt x="21600" y="21600"/>
                        <a:pt x="0" y="16598"/>
                        <a:pt x="0" y="16598"/>
                      </a:cubicBezTo>
                      <a:close/>
                    </a:path>
                  </a:pathLst>
                </a:custGeom>
                <a:solidFill>
                  <a:srgbClr val="3CBEB4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36" name="Shape 9"/>
                <p:cNvSpPr/>
                <p:nvPr/>
              </p:nvSpPr>
              <p:spPr>
                <a:xfrm>
                  <a:off x="8347108" y="1263554"/>
                  <a:ext cx="189576" cy="28953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881" y="21600"/>
                      </a:moveTo>
                      <a:lnTo>
                        <a:pt x="21600" y="0"/>
                      </a:lnTo>
                      <a:lnTo>
                        <a:pt x="0" y="16016"/>
                      </a:lnTo>
                      <a:cubicBezTo>
                        <a:pt x="0" y="16016"/>
                        <a:pt x="20881" y="21600"/>
                        <a:pt x="20881" y="21600"/>
                      </a:cubicBezTo>
                      <a:close/>
                    </a:path>
                  </a:pathLst>
                </a:custGeom>
                <a:solidFill>
                  <a:srgbClr val="3CBEB4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37" name="Shape 10"/>
                <p:cNvSpPr/>
                <p:nvPr/>
              </p:nvSpPr>
              <p:spPr>
                <a:xfrm>
                  <a:off x="9153149" y="1851066"/>
                  <a:ext cx="284363" cy="2629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506" y="21600"/>
                      </a:moveTo>
                      <a:lnTo>
                        <a:pt x="21600" y="5697"/>
                      </a:lnTo>
                      <a:lnTo>
                        <a:pt x="12961" y="0"/>
                      </a:lnTo>
                      <a:lnTo>
                        <a:pt x="0" y="14311"/>
                      </a:lnTo>
                      <a:cubicBezTo>
                        <a:pt x="0" y="14311"/>
                        <a:pt x="7506" y="21600"/>
                        <a:pt x="7506" y="21600"/>
                      </a:cubicBezTo>
                      <a:close/>
                    </a:path>
                  </a:pathLst>
                </a:custGeom>
                <a:solidFill>
                  <a:srgbClr val="3CBEB4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38" name="Shape 11"/>
                <p:cNvSpPr/>
                <p:nvPr/>
              </p:nvSpPr>
              <p:spPr>
                <a:xfrm>
                  <a:off x="9655205" y="2556081"/>
                  <a:ext cx="457804" cy="1835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470" y="20413"/>
                      </a:moveTo>
                      <a:lnTo>
                        <a:pt x="21600" y="21600"/>
                      </a:lnTo>
                      <a:lnTo>
                        <a:pt x="15320" y="0"/>
                      </a:lnTo>
                      <a:lnTo>
                        <a:pt x="0" y="1187"/>
                      </a:lnTo>
                      <a:cubicBezTo>
                        <a:pt x="0" y="1187"/>
                        <a:pt x="6470" y="20413"/>
                        <a:pt x="6470" y="20413"/>
                      </a:cubicBezTo>
                      <a:close/>
                    </a:path>
                  </a:pathLst>
                </a:custGeom>
                <a:solidFill>
                  <a:srgbClr val="3CBEB4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39" name="Shape 12"/>
                <p:cNvSpPr/>
                <p:nvPr/>
              </p:nvSpPr>
              <p:spPr>
                <a:xfrm>
                  <a:off x="10029076" y="3175639"/>
                  <a:ext cx="470577" cy="3415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456" y="12416"/>
                      </a:moveTo>
                      <a:lnTo>
                        <a:pt x="21600" y="21600"/>
                      </a:lnTo>
                      <a:lnTo>
                        <a:pt x="19255" y="9724"/>
                      </a:lnTo>
                      <a:lnTo>
                        <a:pt x="0" y="0"/>
                      </a:lnTo>
                      <a:cubicBezTo>
                        <a:pt x="0" y="0"/>
                        <a:pt x="3456" y="12416"/>
                        <a:pt x="3456" y="12416"/>
                      </a:cubicBezTo>
                      <a:close/>
                    </a:path>
                  </a:pathLst>
                </a:custGeom>
                <a:solidFill>
                  <a:srgbClr val="3CBEB4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40" name="Shape 13"/>
                <p:cNvSpPr/>
                <p:nvPr/>
              </p:nvSpPr>
              <p:spPr>
                <a:xfrm>
                  <a:off x="6955093" y="846954"/>
                  <a:ext cx="490032" cy="4174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399" y="21600"/>
                      </a:moveTo>
                      <a:lnTo>
                        <a:pt x="0" y="1983"/>
                      </a:lnTo>
                      <a:lnTo>
                        <a:pt x="7200" y="0"/>
                      </a:lnTo>
                      <a:lnTo>
                        <a:pt x="21600" y="19722"/>
                      </a:lnTo>
                      <a:cubicBezTo>
                        <a:pt x="21600" y="19722"/>
                        <a:pt x="14399" y="21600"/>
                        <a:pt x="14399" y="21600"/>
                      </a:cubicBezTo>
                      <a:close/>
                    </a:path>
                  </a:pathLst>
                </a:custGeom>
                <a:solidFill>
                  <a:srgbClr val="3CBEB4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41" name="Shape 14"/>
                <p:cNvSpPr/>
                <p:nvPr/>
              </p:nvSpPr>
              <p:spPr>
                <a:xfrm>
                  <a:off x="7721756" y="932410"/>
                  <a:ext cx="361000" cy="4285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10498" y="2287"/>
                      </a:lnTo>
                      <a:lnTo>
                        <a:pt x="0" y="0"/>
                      </a:lnTo>
                      <a:lnTo>
                        <a:pt x="11102" y="19313"/>
                      </a:lnTo>
                      <a:cubicBezTo>
                        <a:pt x="11102" y="19313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3CBEB4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42" name="Shape 15"/>
                <p:cNvSpPr/>
                <p:nvPr/>
              </p:nvSpPr>
              <p:spPr>
                <a:xfrm>
                  <a:off x="8522909" y="1263554"/>
                  <a:ext cx="220088" cy="4105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5233"/>
                      </a:moveTo>
                      <a:lnTo>
                        <a:pt x="20981" y="21600"/>
                      </a:lnTo>
                      <a:lnTo>
                        <a:pt x="21600" y="6367"/>
                      </a:lnTo>
                      <a:lnTo>
                        <a:pt x="619" y="0"/>
                      </a:lnTo>
                      <a:cubicBezTo>
                        <a:pt x="619" y="0"/>
                        <a:pt x="0" y="15233"/>
                        <a:pt x="0" y="15233"/>
                      </a:cubicBezTo>
                      <a:close/>
                    </a:path>
                  </a:pathLst>
                </a:custGeom>
                <a:solidFill>
                  <a:srgbClr val="3CBEB4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43" name="Shape 16"/>
                <p:cNvSpPr/>
                <p:nvPr/>
              </p:nvSpPr>
              <p:spPr>
                <a:xfrm>
                  <a:off x="9249287" y="1925840"/>
                  <a:ext cx="263523" cy="2641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778" y="21600"/>
                      </a:moveTo>
                      <a:lnTo>
                        <a:pt x="21600" y="6376"/>
                      </a:lnTo>
                      <a:lnTo>
                        <a:pt x="15208" y="0"/>
                      </a:lnTo>
                      <a:lnTo>
                        <a:pt x="0" y="15829"/>
                      </a:lnTo>
                      <a:cubicBezTo>
                        <a:pt x="0" y="15829"/>
                        <a:pt x="6778" y="21600"/>
                        <a:pt x="6778" y="21600"/>
                      </a:cubicBezTo>
                      <a:close/>
                    </a:path>
                  </a:pathLst>
                </a:custGeom>
                <a:solidFill>
                  <a:srgbClr val="3CBEB4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44" name="Shape 17"/>
                <p:cNvSpPr/>
                <p:nvPr/>
              </p:nvSpPr>
              <p:spPr>
                <a:xfrm>
                  <a:off x="9794071" y="2726993"/>
                  <a:ext cx="320665" cy="2036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1069"/>
                      </a:lnTo>
                      <a:lnTo>
                        <a:pt x="9102" y="21600"/>
                      </a:lnTo>
                      <a:cubicBezTo>
                        <a:pt x="9102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CBEB4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45" name="Shape 18"/>
                <p:cNvSpPr/>
                <p:nvPr/>
              </p:nvSpPr>
              <p:spPr>
                <a:xfrm>
                  <a:off x="10103851" y="3367916"/>
                  <a:ext cx="395284" cy="403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204" y="20448"/>
                      </a:moveTo>
                      <a:lnTo>
                        <a:pt x="6906" y="21600"/>
                      </a:lnTo>
                      <a:lnTo>
                        <a:pt x="21600" y="7776"/>
                      </a:lnTo>
                      <a:lnTo>
                        <a:pt x="0" y="0"/>
                      </a:lnTo>
                      <a:cubicBezTo>
                        <a:pt x="0" y="0"/>
                        <a:pt x="2204" y="20448"/>
                        <a:pt x="2204" y="20448"/>
                      </a:cubicBezTo>
                      <a:close/>
                    </a:path>
                  </a:pathLst>
                </a:custGeom>
                <a:solidFill>
                  <a:srgbClr val="3CBEB4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46" name="Shape 19"/>
                <p:cNvSpPr/>
                <p:nvPr/>
              </p:nvSpPr>
              <p:spPr>
                <a:xfrm>
                  <a:off x="7422659" y="1669470"/>
                  <a:ext cx="2268237" cy="21521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982" h="20016" extrusionOk="0">
                      <a:moveTo>
                        <a:pt x="14233" y="5107"/>
                      </a:moveTo>
                      <a:cubicBezTo>
                        <a:pt x="9238" y="289"/>
                        <a:pt x="3289" y="-1423"/>
                        <a:pt x="947" y="1284"/>
                      </a:cubicBezTo>
                      <a:cubicBezTo>
                        <a:pt x="-28" y="2410"/>
                        <a:pt x="-223" y="4125"/>
                        <a:pt x="239" y="6090"/>
                      </a:cubicBezTo>
                      <a:cubicBezTo>
                        <a:pt x="2697" y="5783"/>
                        <a:pt x="6410" y="7483"/>
                        <a:pt x="9706" y="10663"/>
                      </a:cubicBezTo>
                      <a:cubicBezTo>
                        <a:pt x="12897" y="13742"/>
                        <a:pt x="14814" y="17356"/>
                        <a:pt x="14870" y="19954"/>
                      </a:cubicBezTo>
                      <a:cubicBezTo>
                        <a:pt x="16631" y="20177"/>
                        <a:pt x="18112" y="19799"/>
                        <a:pt x="19034" y="18734"/>
                      </a:cubicBezTo>
                      <a:cubicBezTo>
                        <a:pt x="21377" y="16027"/>
                        <a:pt x="19227" y="9926"/>
                        <a:pt x="14233" y="5107"/>
                      </a:cubicBezTo>
                      <a:close/>
                    </a:path>
                  </a:pathLst>
                </a:custGeom>
                <a:gradFill>
                  <a:gsLst>
                    <a:gs pos="48000">
                      <a:srgbClr val="3CBEB4">
                        <a:lumMod val="75000"/>
                      </a:srgbClr>
                    </a:gs>
                    <a:gs pos="100000">
                      <a:srgbClr val="010101"/>
                    </a:gs>
                    <a:gs pos="12000">
                      <a:srgbClr val="3CBEB4">
                        <a:lumMod val="50000"/>
                      </a:srgbClr>
                    </a:gs>
                  </a:gsLst>
                  <a:lin ang="300000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47" name="Shape 20"/>
                <p:cNvSpPr/>
                <p:nvPr/>
              </p:nvSpPr>
              <p:spPr>
                <a:xfrm>
                  <a:off x="6803100" y="1188779"/>
                  <a:ext cx="3395958" cy="32213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956" h="18912" extrusionOk="0">
                      <a:moveTo>
                        <a:pt x="15534" y="14638"/>
                      </a:moveTo>
                      <a:cubicBezTo>
                        <a:pt x="14050" y="16347"/>
                        <a:pt x="10281" y="15266"/>
                        <a:pt x="7116" y="12225"/>
                      </a:cubicBezTo>
                      <a:cubicBezTo>
                        <a:pt x="3951" y="9183"/>
                        <a:pt x="2589" y="5332"/>
                        <a:pt x="4073" y="3623"/>
                      </a:cubicBezTo>
                      <a:cubicBezTo>
                        <a:pt x="5558" y="1915"/>
                        <a:pt x="9327" y="2995"/>
                        <a:pt x="12492" y="6037"/>
                      </a:cubicBezTo>
                      <a:cubicBezTo>
                        <a:pt x="15657" y="9078"/>
                        <a:pt x="17019" y="12929"/>
                        <a:pt x="15534" y="14638"/>
                      </a:cubicBezTo>
                      <a:close/>
                      <a:moveTo>
                        <a:pt x="13487" y="4842"/>
                      </a:moveTo>
                      <a:cubicBezTo>
                        <a:pt x="8745" y="285"/>
                        <a:pt x="3106" y="-1344"/>
                        <a:pt x="892" y="1204"/>
                      </a:cubicBezTo>
                      <a:cubicBezTo>
                        <a:pt x="-1322" y="3752"/>
                        <a:pt x="727" y="9513"/>
                        <a:pt x="5469" y="14070"/>
                      </a:cubicBezTo>
                      <a:cubicBezTo>
                        <a:pt x="10211" y="18627"/>
                        <a:pt x="15850" y="20256"/>
                        <a:pt x="18064" y="17708"/>
                      </a:cubicBezTo>
                      <a:cubicBezTo>
                        <a:pt x="20278" y="15159"/>
                        <a:pt x="18229" y="9399"/>
                        <a:pt x="13487" y="4842"/>
                      </a:cubicBezTo>
                      <a:close/>
                    </a:path>
                  </a:pathLst>
                </a:custGeom>
                <a:gradFill>
                  <a:gsLst>
                    <a:gs pos="12000">
                      <a:srgbClr val="3CBEB4">
                        <a:lumMod val="60000"/>
                        <a:lumOff val="40000"/>
                      </a:srgbClr>
                    </a:gs>
                    <a:gs pos="79000">
                      <a:srgbClr val="3CBEB4">
                        <a:lumMod val="75000"/>
                      </a:srgbClr>
                    </a:gs>
                  </a:gsLst>
                  <a:lin ang="540000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48" name="Shape 21"/>
                <p:cNvSpPr/>
                <p:nvPr/>
              </p:nvSpPr>
              <p:spPr>
                <a:xfrm>
                  <a:off x="5967457" y="1210143"/>
                  <a:ext cx="887372" cy="8255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8232"/>
                      </a:moveTo>
                      <a:lnTo>
                        <a:pt x="14858" y="17801"/>
                      </a:lnTo>
                      <a:lnTo>
                        <a:pt x="7331" y="16605"/>
                      </a:lnTo>
                      <a:lnTo>
                        <a:pt x="3796" y="21600"/>
                      </a:lnTo>
                      <a:lnTo>
                        <a:pt x="0" y="18786"/>
                      </a:lnTo>
                      <a:lnTo>
                        <a:pt x="11782" y="0"/>
                      </a:lnTo>
                      <a:cubicBezTo>
                        <a:pt x="11782" y="0"/>
                        <a:pt x="21600" y="8232"/>
                        <a:pt x="21600" y="8232"/>
                      </a:cubicBezTo>
                      <a:close/>
                    </a:path>
                  </a:pathLst>
                </a:custGeom>
                <a:solidFill>
                  <a:srgbClr val="3CBEB4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49" name="Shape 22"/>
                <p:cNvSpPr/>
                <p:nvPr/>
              </p:nvSpPr>
              <p:spPr>
                <a:xfrm>
                  <a:off x="5967457" y="1077071"/>
                  <a:ext cx="556625" cy="8604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0" y="20164"/>
                      </a:lnTo>
                      <a:lnTo>
                        <a:pt x="0" y="21600"/>
                      </a:lnTo>
                      <a:lnTo>
                        <a:pt x="18783" y="3577"/>
                      </a:lnTo>
                      <a:cubicBezTo>
                        <a:pt x="18783" y="3577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3CBEB4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50" name="Shape 23"/>
                <p:cNvSpPr/>
                <p:nvPr/>
              </p:nvSpPr>
              <p:spPr>
                <a:xfrm>
                  <a:off x="6600142" y="1477194"/>
                  <a:ext cx="293900" cy="4710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6677" y="4985"/>
                        <a:pt x="14382" y="11073"/>
                        <a:pt x="14498" y="17902"/>
                      </a:cubicBezTo>
                      <a:lnTo>
                        <a:pt x="5336" y="21600"/>
                      </a:lnTo>
                      <a:lnTo>
                        <a:pt x="0" y="17993"/>
                      </a:lnTo>
                      <a:cubicBezTo>
                        <a:pt x="0" y="17993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3CBEB4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51" name="Shape 24"/>
                <p:cNvSpPr/>
                <p:nvPr/>
              </p:nvSpPr>
              <p:spPr>
                <a:xfrm>
                  <a:off x="9964984" y="3944746"/>
                  <a:ext cx="611841" cy="6166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584" y="8989"/>
                      </a:moveTo>
                      <a:cubicBezTo>
                        <a:pt x="1793" y="9848"/>
                        <a:pt x="924" y="10616"/>
                        <a:pt x="0" y="11317"/>
                      </a:cubicBezTo>
                      <a:lnTo>
                        <a:pt x="8226" y="21600"/>
                      </a:lnTo>
                      <a:lnTo>
                        <a:pt x="21600" y="10280"/>
                      </a:lnTo>
                      <a:lnTo>
                        <a:pt x="7345" y="0"/>
                      </a:lnTo>
                      <a:cubicBezTo>
                        <a:pt x="6458" y="3437"/>
                        <a:pt x="4896" y="6479"/>
                        <a:pt x="2584" y="8989"/>
                      </a:cubicBezTo>
                      <a:close/>
                    </a:path>
                  </a:pathLst>
                </a:custGeom>
                <a:solidFill>
                  <a:srgbClr val="3CBEB4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52" name="Shape 25"/>
                <p:cNvSpPr/>
                <p:nvPr/>
              </p:nvSpPr>
              <p:spPr>
                <a:xfrm>
                  <a:off x="10170387" y="3795198"/>
                  <a:ext cx="426315" cy="4516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00" y="0"/>
                      </a:moveTo>
                      <a:cubicBezTo>
                        <a:pt x="1058" y="2654"/>
                        <a:pt x="648" y="5175"/>
                        <a:pt x="0" y="7564"/>
                      </a:cubicBezTo>
                      <a:lnTo>
                        <a:pt x="20459" y="21600"/>
                      </a:lnTo>
                      <a:lnTo>
                        <a:pt x="21600" y="14549"/>
                      </a:lnTo>
                      <a:cubicBezTo>
                        <a:pt x="21600" y="14549"/>
                        <a:pt x="1200" y="0"/>
                        <a:pt x="1200" y="0"/>
                      </a:cubicBezTo>
                      <a:close/>
                    </a:path>
                  </a:pathLst>
                </a:custGeom>
                <a:solidFill>
                  <a:srgbClr val="3CBEB4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53" name="Shape 26"/>
                <p:cNvSpPr/>
                <p:nvPr/>
              </p:nvSpPr>
              <p:spPr>
                <a:xfrm>
                  <a:off x="9345426" y="4329300"/>
                  <a:ext cx="900167" cy="9814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298" y="1768"/>
                      </a:moveTo>
                      <a:lnTo>
                        <a:pt x="0" y="14084"/>
                      </a:lnTo>
                      <a:lnTo>
                        <a:pt x="5678" y="21600"/>
                      </a:lnTo>
                      <a:lnTo>
                        <a:pt x="21600" y="9764"/>
                      </a:lnTo>
                      <a:lnTo>
                        <a:pt x="12782" y="0"/>
                      </a:lnTo>
                      <a:cubicBezTo>
                        <a:pt x="9868" y="1359"/>
                        <a:pt x="6305" y="1938"/>
                        <a:pt x="2298" y="1768"/>
                      </a:cubicBezTo>
                      <a:close/>
                    </a:path>
                  </a:pathLst>
                </a:custGeom>
                <a:solidFill>
                  <a:srgbClr val="3CBEB4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54" name="Shape 27"/>
                <p:cNvSpPr/>
                <p:nvPr/>
              </p:nvSpPr>
              <p:spPr>
                <a:xfrm>
                  <a:off x="9868846" y="4243843"/>
                  <a:ext cx="481052" cy="5301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7436"/>
                      </a:moveTo>
                      <a:lnTo>
                        <a:pt x="5728" y="0"/>
                      </a:lnTo>
                      <a:cubicBezTo>
                        <a:pt x="4022" y="1403"/>
                        <a:pt x="2092" y="2561"/>
                        <a:pt x="0" y="3527"/>
                      </a:cubicBezTo>
                      <a:lnTo>
                        <a:pt x="16500" y="21600"/>
                      </a:lnTo>
                      <a:lnTo>
                        <a:pt x="16650" y="21490"/>
                      </a:lnTo>
                      <a:cubicBezTo>
                        <a:pt x="16650" y="21490"/>
                        <a:pt x="21600" y="17436"/>
                        <a:pt x="21600" y="17436"/>
                      </a:cubicBezTo>
                      <a:close/>
                    </a:path>
                  </a:pathLst>
                </a:custGeom>
                <a:solidFill>
                  <a:srgbClr val="3CBEB4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55" name="Shape 28"/>
                <p:cNvSpPr/>
                <p:nvPr/>
              </p:nvSpPr>
              <p:spPr>
                <a:xfrm>
                  <a:off x="8792404" y="4876528"/>
                  <a:ext cx="874831" cy="602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868" y="0"/>
                      </a:moveTo>
                      <a:lnTo>
                        <a:pt x="21600" y="467"/>
                      </a:lnTo>
                      <a:lnTo>
                        <a:pt x="5112" y="21600"/>
                      </a:lnTo>
                      <a:lnTo>
                        <a:pt x="0" y="20925"/>
                      </a:lnTo>
                      <a:cubicBezTo>
                        <a:pt x="0" y="20925"/>
                        <a:pt x="15868" y="0"/>
                        <a:pt x="15868" y="0"/>
                      </a:cubicBezTo>
                      <a:close/>
                    </a:path>
                  </a:pathLst>
                </a:custGeom>
                <a:solidFill>
                  <a:srgbClr val="3CBEB4">
                    <a:lumMod val="60000"/>
                    <a:lumOff val="4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56" name="Shape 29"/>
                <p:cNvSpPr/>
                <p:nvPr/>
              </p:nvSpPr>
              <p:spPr>
                <a:xfrm>
                  <a:off x="8597683" y="4382710"/>
                  <a:ext cx="845238" cy="10829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72" y="0"/>
                      </a:moveTo>
                      <a:lnTo>
                        <a:pt x="21600" y="9962"/>
                      </a:lnTo>
                      <a:lnTo>
                        <a:pt x="5177" y="21600"/>
                      </a:lnTo>
                      <a:lnTo>
                        <a:pt x="0" y="12623"/>
                      </a:lnTo>
                      <a:cubicBezTo>
                        <a:pt x="0" y="12623"/>
                        <a:pt x="16372" y="0"/>
                        <a:pt x="16372" y="0"/>
                      </a:cubicBezTo>
                      <a:close/>
                    </a:path>
                  </a:pathLst>
                </a:custGeom>
                <a:solidFill>
                  <a:srgbClr val="3CBEB4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57" name="Shape 30"/>
                <p:cNvSpPr/>
                <p:nvPr/>
              </p:nvSpPr>
              <p:spPr>
                <a:xfrm>
                  <a:off x="7753802" y="4521576"/>
                  <a:ext cx="941762" cy="7570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7841"/>
                      </a:moveTo>
                      <a:lnTo>
                        <a:pt x="6225" y="21600"/>
                      </a:lnTo>
                      <a:lnTo>
                        <a:pt x="21600" y="3759"/>
                      </a:lnTo>
                      <a:lnTo>
                        <a:pt x="15375" y="0"/>
                      </a:lnTo>
                      <a:cubicBezTo>
                        <a:pt x="15375" y="0"/>
                        <a:pt x="0" y="17841"/>
                        <a:pt x="0" y="17841"/>
                      </a:cubicBezTo>
                      <a:close/>
                    </a:path>
                  </a:pathLst>
                </a:custGeom>
                <a:solidFill>
                  <a:srgbClr val="3CBEB4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58" name="Shape 31"/>
                <p:cNvSpPr/>
                <p:nvPr/>
              </p:nvSpPr>
              <p:spPr>
                <a:xfrm>
                  <a:off x="7753802" y="4062249"/>
                  <a:ext cx="670363" cy="10864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21600" y="9167"/>
                      </a:lnTo>
                      <a:lnTo>
                        <a:pt x="0" y="21600"/>
                      </a:lnTo>
                      <a:lnTo>
                        <a:pt x="520" y="12542"/>
                      </a:lnTo>
                      <a:cubicBezTo>
                        <a:pt x="520" y="12542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3CBEB4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59" name="Shape 32"/>
                <p:cNvSpPr/>
                <p:nvPr/>
              </p:nvSpPr>
              <p:spPr>
                <a:xfrm>
                  <a:off x="6944411" y="3645649"/>
                  <a:ext cx="892568" cy="9640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772" y="6264"/>
                      </a:moveTo>
                      <a:lnTo>
                        <a:pt x="21600" y="0"/>
                      </a:lnTo>
                      <a:lnTo>
                        <a:pt x="1041" y="21206"/>
                      </a:lnTo>
                      <a:lnTo>
                        <a:pt x="0" y="21600"/>
                      </a:lnTo>
                      <a:cubicBezTo>
                        <a:pt x="0" y="21600"/>
                        <a:pt x="14772" y="6264"/>
                        <a:pt x="14772" y="6264"/>
                      </a:cubicBezTo>
                      <a:close/>
                    </a:path>
                  </a:pathLst>
                </a:custGeom>
                <a:solidFill>
                  <a:srgbClr val="010101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60" name="Shape 33"/>
                <p:cNvSpPr/>
                <p:nvPr/>
              </p:nvSpPr>
              <p:spPr>
                <a:xfrm>
                  <a:off x="6130132" y="2876542"/>
                  <a:ext cx="1042109" cy="7214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11537" y="508"/>
                      </a:lnTo>
                      <a:lnTo>
                        <a:pt x="0" y="21600"/>
                      </a:lnTo>
                      <a:lnTo>
                        <a:pt x="9657" y="20832"/>
                      </a:lnTo>
                      <a:cubicBezTo>
                        <a:pt x="9657" y="20832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3CBEB4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61" name="Shape 34"/>
                <p:cNvSpPr/>
                <p:nvPr/>
              </p:nvSpPr>
              <p:spPr>
                <a:xfrm>
                  <a:off x="7516353" y="1661232"/>
                  <a:ext cx="2181946" cy="20623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138" h="20108" extrusionOk="0">
                      <a:moveTo>
                        <a:pt x="14115" y="5354"/>
                      </a:moveTo>
                      <a:cubicBezTo>
                        <a:pt x="8882" y="303"/>
                        <a:pt x="2650" y="-1492"/>
                        <a:pt x="195" y="1346"/>
                      </a:cubicBezTo>
                      <a:cubicBezTo>
                        <a:pt x="126" y="1426"/>
                        <a:pt x="62" y="1509"/>
                        <a:pt x="0" y="1594"/>
                      </a:cubicBezTo>
                      <a:cubicBezTo>
                        <a:pt x="26" y="1561"/>
                        <a:pt x="51" y="1527"/>
                        <a:pt x="78" y="1496"/>
                      </a:cubicBezTo>
                      <a:cubicBezTo>
                        <a:pt x="2529" y="-1337"/>
                        <a:pt x="8750" y="454"/>
                        <a:pt x="13974" y="5497"/>
                      </a:cubicBezTo>
                      <a:cubicBezTo>
                        <a:pt x="19198" y="10540"/>
                        <a:pt x="21446" y="16924"/>
                        <a:pt x="18995" y="19757"/>
                      </a:cubicBezTo>
                      <a:cubicBezTo>
                        <a:pt x="18885" y="19884"/>
                        <a:pt x="18766" y="19999"/>
                        <a:pt x="18641" y="20108"/>
                      </a:cubicBezTo>
                      <a:cubicBezTo>
                        <a:pt x="18821" y="19967"/>
                        <a:pt x="18993" y="19816"/>
                        <a:pt x="19145" y="19639"/>
                      </a:cubicBezTo>
                      <a:cubicBezTo>
                        <a:pt x="21600" y="16802"/>
                        <a:pt x="19348" y="10406"/>
                        <a:pt x="14115" y="5354"/>
                      </a:cubicBezTo>
                      <a:close/>
                    </a:path>
                  </a:pathLst>
                </a:custGeom>
                <a:solidFill>
                  <a:srgbClr val="3CBEB4">
                    <a:lumMod val="60000"/>
                    <a:lumOff val="4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62" name="Shape 36"/>
                <p:cNvSpPr/>
                <p:nvPr/>
              </p:nvSpPr>
              <p:spPr>
                <a:xfrm>
                  <a:off x="6450593" y="1068833"/>
                  <a:ext cx="514312" cy="4571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940" y="21600"/>
                      </a:moveTo>
                      <a:lnTo>
                        <a:pt x="0" y="6734"/>
                      </a:lnTo>
                      <a:lnTo>
                        <a:pt x="3049" y="0"/>
                      </a:lnTo>
                      <a:lnTo>
                        <a:pt x="21600" y="15718"/>
                      </a:lnTo>
                      <a:cubicBezTo>
                        <a:pt x="21600" y="15718"/>
                        <a:pt x="16940" y="21600"/>
                        <a:pt x="16940" y="21600"/>
                      </a:cubicBezTo>
                      <a:close/>
                    </a:path>
                  </a:pathLst>
                </a:custGeom>
                <a:solidFill>
                  <a:srgbClr val="3CBEB4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63" name="Shape 37"/>
                <p:cNvSpPr/>
                <p:nvPr/>
              </p:nvSpPr>
              <p:spPr>
                <a:xfrm>
                  <a:off x="6546732" y="2641537"/>
                  <a:ext cx="626311" cy="25669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695" y="0"/>
                      </a:moveTo>
                      <a:cubicBezTo>
                        <a:pt x="18143" y="6676"/>
                        <a:pt x="19781" y="13419"/>
                        <a:pt x="21600" y="20172"/>
                      </a:cubicBezTo>
                      <a:lnTo>
                        <a:pt x="4857" y="21600"/>
                      </a:lnTo>
                      <a:lnTo>
                        <a:pt x="0" y="1009"/>
                      </a:lnTo>
                      <a:cubicBezTo>
                        <a:pt x="0" y="1009"/>
                        <a:pt x="16695" y="0"/>
                        <a:pt x="16695" y="0"/>
                      </a:cubicBezTo>
                      <a:close/>
                    </a:path>
                  </a:pathLst>
                </a:custGeom>
                <a:solidFill>
                  <a:srgbClr val="3CBEB4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64" name="Shape 38"/>
                <p:cNvSpPr/>
                <p:nvPr/>
              </p:nvSpPr>
              <p:spPr>
                <a:xfrm>
                  <a:off x="7315838" y="3410644"/>
                  <a:ext cx="529552" cy="5063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877" y="0"/>
                      </a:moveTo>
                      <a:cubicBezTo>
                        <a:pt x="14181" y="2484"/>
                        <a:pt x="16593" y="4935"/>
                        <a:pt x="19108" y="7339"/>
                      </a:cubicBezTo>
                      <a:cubicBezTo>
                        <a:pt x="19935" y="8129"/>
                        <a:pt x="20766" y="8908"/>
                        <a:pt x="21600" y="9674"/>
                      </a:cubicBezTo>
                      <a:lnTo>
                        <a:pt x="10091" y="21600"/>
                      </a:lnTo>
                      <a:lnTo>
                        <a:pt x="0" y="11390"/>
                      </a:lnTo>
                      <a:cubicBezTo>
                        <a:pt x="0" y="11390"/>
                        <a:pt x="11877" y="0"/>
                        <a:pt x="11877" y="0"/>
                      </a:cubicBezTo>
                      <a:close/>
                    </a:path>
                  </a:pathLst>
                </a:custGeom>
                <a:solidFill>
                  <a:srgbClr val="3CBEB4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65" name="Shape 39"/>
                <p:cNvSpPr/>
                <p:nvPr/>
              </p:nvSpPr>
              <p:spPr>
                <a:xfrm>
                  <a:off x="8416088" y="4062249"/>
                  <a:ext cx="271399" cy="5928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21600" y="5224"/>
                      </a:lnTo>
                      <a:cubicBezTo>
                        <a:pt x="14469" y="3702"/>
                        <a:pt x="7246" y="1958"/>
                        <a:pt x="0" y="0"/>
                      </a:cubicBezTo>
                      <a:lnTo>
                        <a:pt x="0" y="16799"/>
                      </a:lnTo>
                      <a:cubicBezTo>
                        <a:pt x="0" y="16799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3CBEB4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66" name="Shape 40"/>
                <p:cNvSpPr/>
                <p:nvPr/>
              </p:nvSpPr>
              <p:spPr>
                <a:xfrm>
                  <a:off x="9238605" y="4382710"/>
                  <a:ext cx="436739" cy="5124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4171" y="651"/>
                        <a:pt x="8182" y="999"/>
                        <a:pt x="11987" y="1033"/>
                      </a:cubicBezTo>
                      <a:lnTo>
                        <a:pt x="21600" y="21600"/>
                      </a:lnTo>
                      <a:lnTo>
                        <a:pt x="10118" y="21052"/>
                      </a:lnTo>
                      <a:cubicBezTo>
                        <a:pt x="10118" y="2105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CBEB4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67" name="Shape 41"/>
                <p:cNvSpPr/>
                <p:nvPr/>
              </p:nvSpPr>
              <p:spPr>
                <a:xfrm>
                  <a:off x="5777625" y="1904476"/>
                  <a:ext cx="1024077" cy="9343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4662"/>
                      </a:moveTo>
                      <a:lnTo>
                        <a:pt x="10236" y="21600"/>
                      </a:lnTo>
                      <a:lnTo>
                        <a:pt x="0" y="16971"/>
                      </a:lnTo>
                      <a:lnTo>
                        <a:pt x="10800" y="0"/>
                      </a:lnTo>
                      <a:cubicBezTo>
                        <a:pt x="10800" y="0"/>
                        <a:pt x="21600" y="4662"/>
                        <a:pt x="21600" y="4662"/>
                      </a:cubicBezTo>
                      <a:close/>
                    </a:path>
                  </a:pathLst>
                </a:custGeom>
                <a:solidFill>
                  <a:srgbClr val="3CBEB4">
                    <a:lumMod val="5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68" name="Shape 42"/>
                <p:cNvSpPr/>
                <p:nvPr/>
              </p:nvSpPr>
              <p:spPr>
                <a:xfrm>
                  <a:off x="5777625" y="1701517"/>
                  <a:ext cx="512039" cy="9398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4728"/>
                      </a:moveTo>
                      <a:lnTo>
                        <a:pt x="0" y="21600"/>
                      </a:lnTo>
                      <a:lnTo>
                        <a:pt x="0" y="16733"/>
                      </a:lnTo>
                      <a:lnTo>
                        <a:pt x="21600" y="0"/>
                      </a:lnTo>
                      <a:cubicBezTo>
                        <a:pt x="21600" y="0"/>
                        <a:pt x="21600" y="4728"/>
                        <a:pt x="21600" y="4728"/>
                      </a:cubicBezTo>
                      <a:close/>
                    </a:path>
                  </a:pathLst>
                </a:custGeom>
                <a:solidFill>
                  <a:srgbClr val="3CBEB4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69" name="Shape 43"/>
                <p:cNvSpPr/>
                <p:nvPr/>
              </p:nvSpPr>
              <p:spPr>
                <a:xfrm>
                  <a:off x="6290363" y="1701517"/>
                  <a:ext cx="512037" cy="4073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10907"/>
                      </a:lnTo>
                      <a:lnTo>
                        <a:pt x="21600" y="21600"/>
                      </a:lnTo>
                      <a:lnTo>
                        <a:pt x="20768" y="9945"/>
                      </a:lnTo>
                      <a:cubicBezTo>
                        <a:pt x="20768" y="9945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CBEB4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70" name="Shape 44"/>
                <p:cNvSpPr/>
                <p:nvPr/>
              </p:nvSpPr>
              <p:spPr>
                <a:xfrm>
                  <a:off x="6010186" y="2652219"/>
                  <a:ext cx="683008" cy="9492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146" y="0"/>
                      </a:moveTo>
                      <a:lnTo>
                        <a:pt x="21600" y="5568"/>
                      </a:lnTo>
                      <a:lnTo>
                        <a:pt x="3997" y="21600"/>
                      </a:lnTo>
                      <a:lnTo>
                        <a:pt x="0" y="16215"/>
                      </a:lnTo>
                      <a:cubicBezTo>
                        <a:pt x="0" y="16215"/>
                        <a:pt x="17146" y="0"/>
                        <a:pt x="17146" y="0"/>
                      </a:cubicBezTo>
                      <a:close/>
                    </a:path>
                  </a:pathLst>
                </a:custGeom>
                <a:solidFill>
                  <a:srgbClr val="3CBEB4">
                    <a:lumMod val="60000"/>
                    <a:lumOff val="4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71" name="Shape 45"/>
                <p:cNvSpPr/>
                <p:nvPr/>
              </p:nvSpPr>
              <p:spPr>
                <a:xfrm>
                  <a:off x="6717644" y="3677695"/>
                  <a:ext cx="844349" cy="9237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985" y="21600"/>
                      </a:moveTo>
                      <a:lnTo>
                        <a:pt x="21600" y="5596"/>
                      </a:lnTo>
                      <a:lnTo>
                        <a:pt x="15271" y="0"/>
                      </a:lnTo>
                      <a:lnTo>
                        <a:pt x="0" y="15830"/>
                      </a:lnTo>
                      <a:cubicBezTo>
                        <a:pt x="0" y="15830"/>
                        <a:pt x="1789" y="18365"/>
                        <a:pt x="5985" y="21600"/>
                      </a:cubicBezTo>
                      <a:close/>
                    </a:path>
                  </a:pathLst>
                </a:custGeom>
                <a:solidFill>
                  <a:srgbClr val="3CBEB4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72" name="Shape 35"/>
                <p:cNvSpPr/>
                <p:nvPr/>
              </p:nvSpPr>
              <p:spPr>
                <a:xfrm>
                  <a:off x="6794862" y="1188779"/>
                  <a:ext cx="3395864" cy="32210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173" h="20167" extrusionOk="0">
                      <a:moveTo>
                        <a:pt x="19229" y="18788"/>
                      </a:moveTo>
                      <a:cubicBezTo>
                        <a:pt x="16884" y="21492"/>
                        <a:pt x="10913" y="19764"/>
                        <a:pt x="5892" y="14928"/>
                      </a:cubicBezTo>
                      <a:cubicBezTo>
                        <a:pt x="871" y="10092"/>
                        <a:pt x="-1299" y="3980"/>
                        <a:pt x="1045" y="1276"/>
                      </a:cubicBezTo>
                      <a:cubicBezTo>
                        <a:pt x="1774" y="435"/>
                        <a:pt x="2854" y="24"/>
                        <a:pt x="4146" y="0"/>
                      </a:cubicBezTo>
                      <a:cubicBezTo>
                        <a:pt x="2812" y="8"/>
                        <a:pt x="1697" y="420"/>
                        <a:pt x="949" y="1282"/>
                      </a:cubicBezTo>
                      <a:cubicBezTo>
                        <a:pt x="-1407" y="4000"/>
                        <a:pt x="774" y="10143"/>
                        <a:pt x="5820" y="15003"/>
                      </a:cubicBezTo>
                      <a:cubicBezTo>
                        <a:pt x="10867" y="19863"/>
                        <a:pt x="16868" y="21600"/>
                        <a:pt x="19224" y="18882"/>
                      </a:cubicBezTo>
                      <a:cubicBezTo>
                        <a:pt x="19890" y="18114"/>
                        <a:pt x="20193" y="17071"/>
                        <a:pt x="20171" y="15861"/>
                      </a:cubicBezTo>
                      <a:cubicBezTo>
                        <a:pt x="20178" y="17031"/>
                        <a:pt x="19877" y="18040"/>
                        <a:pt x="19229" y="18788"/>
                      </a:cubicBezTo>
                      <a:close/>
                    </a:path>
                  </a:pathLst>
                </a:custGeom>
                <a:solidFill>
                  <a:srgbClr val="3CBEB4">
                    <a:lumMod val="60000"/>
                    <a:lumOff val="4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73" name="Shape 31"/>
                <p:cNvSpPr/>
                <p:nvPr/>
              </p:nvSpPr>
              <p:spPr>
                <a:xfrm>
                  <a:off x="7753802" y="4062249"/>
                  <a:ext cx="670363" cy="10864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21600" y="9167"/>
                      </a:lnTo>
                      <a:lnTo>
                        <a:pt x="0" y="21600"/>
                      </a:lnTo>
                      <a:lnTo>
                        <a:pt x="520" y="12542"/>
                      </a:lnTo>
                      <a:cubicBezTo>
                        <a:pt x="520" y="12542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010101">
                    <a:alpha val="1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</p:grpSp>
          <p:grpSp>
            <p:nvGrpSpPr>
              <p:cNvPr id="10" name="Group 35"/>
              <p:cNvGrpSpPr/>
              <p:nvPr/>
            </p:nvGrpSpPr>
            <p:grpSpPr>
              <a:xfrm>
                <a:off x="2957029" y="1929491"/>
                <a:ext cx="2767783" cy="3144185"/>
                <a:chOff x="1033853" y="2279065"/>
                <a:chExt cx="3609586" cy="4100470"/>
              </a:xfrm>
            </p:grpSpPr>
            <p:sp>
              <p:nvSpPr>
                <p:cNvPr id="11" name="Freeform 36"/>
                <p:cNvSpPr/>
                <p:nvPr/>
              </p:nvSpPr>
              <p:spPr>
                <a:xfrm>
                  <a:off x="1725934" y="3680715"/>
                  <a:ext cx="1096269" cy="1333710"/>
                </a:xfrm>
                <a:custGeom>
                  <a:avLst/>
                  <a:gdLst>
                    <a:gd name="connsiteX0" fmla="*/ 1060906 w 1096269"/>
                    <a:gd name="connsiteY0" fmla="*/ 368791 h 1333710"/>
                    <a:gd name="connsiteX1" fmla="*/ 924504 w 1096269"/>
                    <a:gd name="connsiteY1" fmla="*/ 333428 h 1333710"/>
                    <a:gd name="connsiteX2" fmla="*/ 500141 w 1096269"/>
                    <a:gd name="connsiteY2" fmla="*/ 651699 h 1333710"/>
                    <a:gd name="connsiteX3" fmla="*/ 904296 w 1096269"/>
                    <a:gd name="connsiteY3" fmla="*/ 1020491 h 1333710"/>
                    <a:gd name="connsiteX4" fmla="*/ 1096269 w 1096269"/>
                    <a:gd name="connsiteY4" fmla="*/ 1025542 h 1333710"/>
                    <a:gd name="connsiteX5" fmla="*/ 767894 w 1096269"/>
                    <a:gd name="connsiteY5" fmla="*/ 1333710 h 1333710"/>
                    <a:gd name="connsiteX6" fmla="*/ 282908 w 1096269"/>
                    <a:gd name="connsiteY6" fmla="*/ 1136685 h 1333710"/>
                    <a:gd name="connsiteX7" fmla="*/ 0 w 1096269"/>
                    <a:gd name="connsiteY7" fmla="*/ 550661 h 1333710"/>
                    <a:gd name="connsiteX8" fmla="*/ 459726 w 1096269"/>
                    <a:gd name="connsiteY8" fmla="*/ 45467 h 1333710"/>
                    <a:gd name="connsiteX9" fmla="*/ 929555 w 1096269"/>
                    <a:gd name="connsiteY9" fmla="*/ 0 h 1333710"/>
                    <a:gd name="connsiteX10" fmla="*/ 1035646 w 1096269"/>
                    <a:gd name="connsiteY10" fmla="*/ 222285 h 1333710"/>
                    <a:gd name="connsiteX11" fmla="*/ 1060906 w 1096269"/>
                    <a:gd name="connsiteY11" fmla="*/ 368791 h 1333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96269" h="1333710">
                      <a:moveTo>
                        <a:pt x="1060906" y="368791"/>
                      </a:moveTo>
                      <a:lnTo>
                        <a:pt x="924504" y="333428"/>
                      </a:lnTo>
                      <a:lnTo>
                        <a:pt x="500141" y="651699"/>
                      </a:lnTo>
                      <a:lnTo>
                        <a:pt x="904296" y="1020491"/>
                      </a:lnTo>
                      <a:lnTo>
                        <a:pt x="1096269" y="1025542"/>
                      </a:lnTo>
                      <a:lnTo>
                        <a:pt x="767894" y="1333710"/>
                      </a:lnTo>
                      <a:lnTo>
                        <a:pt x="282908" y="1136685"/>
                      </a:lnTo>
                      <a:lnTo>
                        <a:pt x="0" y="550661"/>
                      </a:lnTo>
                      <a:lnTo>
                        <a:pt x="459726" y="45467"/>
                      </a:lnTo>
                      <a:lnTo>
                        <a:pt x="929555" y="0"/>
                      </a:lnTo>
                      <a:lnTo>
                        <a:pt x="1035646" y="222285"/>
                      </a:lnTo>
                      <a:lnTo>
                        <a:pt x="1060906" y="368791"/>
                      </a:lnTo>
                      <a:close/>
                    </a:path>
                  </a:pathLst>
                </a:custGeom>
                <a:solidFill>
                  <a:srgbClr val="FEFEFE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Montserrat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Shape 50"/>
                <p:cNvSpPr/>
                <p:nvPr/>
              </p:nvSpPr>
              <p:spPr>
                <a:xfrm>
                  <a:off x="2077500" y="3845423"/>
                  <a:ext cx="677004" cy="9866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783" h="20931" extrusionOk="0">
                      <a:moveTo>
                        <a:pt x="15399" y="10866"/>
                      </a:moveTo>
                      <a:cubicBezTo>
                        <a:pt x="15887" y="7908"/>
                        <a:pt x="18016" y="5458"/>
                        <a:pt x="20783" y="4254"/>
                      </a:cubicBezTo>
                      <a:cubicBezTo>
                        <a:pt x="19101" y="1914"/>
                        <a:pt x="16335" y="301"/>
                        <a:pt x="12996" y="37"/>
                      </a:cubicBezTo>
                      <a:cubicBezTo>
                        <a:pt x="6843" y="-448"/>
                        <a:pt x="1085" y="3827"/>
                        <a:pt x="134" y="9586"/>
                      </a:cubicBezTo>
                      <a:cubicBezTo>
                        <a:pt x="-817" y="15346"/>
                        <a:pt x="3399" y="20407"/>
                        <a:pt x="9551" y="20893"/>
                      </a:cubicBezTo>
                      <a:cubicBezTo>
                        <a:pt x="12840" y="21152"/>
                        <a:pt x="16015" y="20050"/>
                        <a:pt x="18405" y="18090"/>
                      </a:cubicBezTo>
                      <a:cubicBezTo>
                        <a:pt x="16153" y="16478"/>
                        <a:pt x="14916" y="13788"/>
                        <a:pt x="15399" y="10866"/>
                      </a:cubicBezTo>
                      <a:close/>
                    </a:path>
                  </a:pathLst>
                </a:custGeom>
                <a:gradFill>
                  <a:gsLst>
                    <a:gs pos="53000">
                      <a:srgbClr val="7D8287">
                        <a:lumMod val="20000"/>
                        <a:lumOff val="80000"/>
                      </a:srgbClr>
                    </a:gs>
                    <a:gs pos="23000">
                      <a:srgbClr val="7D8287">
                        <a:lumMod val="60000"/>
                        <a:lumOff val="40000"/>
                      </a:srgbClr>
                    </a:gs>
                    <a:gs pos="77000">
                      <a:srgbClr val="7D8287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13" name="Shape 46"/>
                <p:cNvSpPr/>
                <p:nvPr/>
              </p:nvSpPr>
              <p:spPr>
                <a:xfrm>
                  <a:off x="2593431" y="2588845"/>
                  <a:ext cx="551880" cy="1986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10629"/>
                      </a:lnTo>
                      <a:lnTo>
                        <a:pt x="17403" y="21600"/>
                      </a:lnTo>
                      <a:lnTo>
                        <a:pt x="1605" y="10971"/>
                      </a:lnTo>
                      <a:cubicBezTo>
                        <a:pt x="1605" y="1097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7D8287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14" name="Shape 47"/>
                <p:cNvSpPr/>
                <p:nvPr/>
              </p:nvSpPr>
              <p:spPr>
                <a:xfrm>
                  <a:off x="3020712" y="5344811"/>
                  <a:ext cx="939773" cy="6181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640" y="0"/>
                      </a:moveTo>
                      <a:lnTo>
                        <a:pt x="21600" y="6943"/>
                      </a:lnTo>
                      <a:cubicBezTo>
                        <a:pt x="21600" y="6943"/>
                        <a:pt x="13699" y="18625"/>
                        <a:pt x="10293" y="21600"/>
                      </a:cubicBezTo>
                      <a:cubicBezTo>
                        <a:pt x="5509" y="21490"/>
                        <a:pt x="0" y="18184"/>
                        <a:pt x="0" y="18184"/>
                      </a:cubicBezTo>
                      <a:cubicBezTo>
                        <a:pt x="0" y="18184"/>
                        <a:pt x="9640" y="0"/>
                        <a:pt x="9640" y="0"/>
                      </a:cubicBezTo>
                      <a:close/>
                    </a:path>
                  </a:pathLst>
                </a:custGeom>
                <a:solidFill>
                  <a:srgbClr val="7D8287">
                    <a:lumMod val="60000"/>
                    <a:lumOff val="4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15" name="Shape 48"/>
                <p:cNvSpPr/>
                <p:nvPr/>
              </p:nvSpPr>
              <p:spPr>
                <a:xfrm>
                  <a:off x="3682999" y="4148423"/>
                  <a:ext cx="671717" cy="8514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346" y="2080"/>
                      </a:moveTo>
                      <a:lnTo>
                        <a:pt x="5375" y="0"/>
                      </a:lnTo>
                      <a:lnTo>
                        <a:pt x="21600" y="2560"/>
                      </a:lnTo>
                      <a:cubicBezTo>
                        <a:pt x="21194" y="9280"/>
                        <a:pt x="18862" y="21600"/>
                        <a:pt x="18862" y="21600"/>
                      </a:cubicBezTo>
                      <a:lnTo>
                        <a:pt x="0" y="18000"/>
                      </a:lnTo>
                      <a:cubicBezTo>
                        <a:pt x="0" y="18000"/>
                        <a:pt x="3346" y="2080"/>
                        <a:pt x="3346" y="2080"/>
                      </a:cubicBezTo>
                      <a:close/>
                    </a:path>
                  </a:pathLst>
                </a:custGeom>
                <a:solidFill>
                  <a:srgbClr val="7D8287">
                    <a:lumMod val="60000"/>
                    <a:lumOff val="4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16" name="Shape 49"/>
                <p:cNvSpPr/>
                <p:nvPr/>
              </p:nvSpPr>
              <p:spPr>
                <a:xfrm>
                  <a:off x="3437312" y="3005444"/>
                  <a:ext cx="761069" cy="6349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9" y="4005"/>
                      </a:moveTo>
                      <a:lnTo>
                        <a:pt x="0" y="0"/>
                      </a:lnTo>
                      <a:lnTo>
                        <a:pt x="15156" y="6151"/>
                      </a:lnTo>
                      <a:lnTo>
                        <a:pt x="21600" y="18739"/>
                      </a:lnTo>
                      <a:lnTo>
                        <a:pt x="6444" y="21600"/>
                      </a:lnTo>
                      <a:cubicBezTo>
                        <a:pt x="6444" y="21600"/>
                        <a:pt x="119" y="4005"/>
                        <a:pt x="119" y="4005"/>
                      </a:cubicBezTo>
                      <a:close/>
                    </a:path>
                  </a:pathLst>
                </a:custGeom>
                <a:solidFill>
                  <a:srgbClr val="7D8287">
                    <a:lumMod val="60000"/>
                    <a:lumOff val="4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17" name="Shape 51"/>
                <p:cNvSpPr/>
                <p:nvPr/>
              </p:nvSpPr>
              <p:spPr>
                <a:xfrm>
                  <a:off x="3437312" y="2717029"/>
                  <a:ext cx="702201" cy="4751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6881"/>
                      </a:moveTo>
                      <a:lnTo>
                        <a:pt x="5691" y="0"/>
                      </a:lnTo>
                      <a:lnTo>
                        <a:pt x="0" y="13381"/>
                      </a:lnTo>
                      <a:lnTo>
                        <a:pt x="16426" y="21600"/>
                      </a:lnTo>
                      <a:cubicBezTo>
                        <a:pt x="16426" y="21600"/>
                        <a:pt x="21600" y="6881"/>
                        <a:pt x="21600" y="6881"/>
                      </a:cubicBezTo>
                      <a:close/>
                    </a:path>
                  </a:pathLst>
                </a:custGeom>
                <a:solidFill>
                  <a:srgbClr val="7D8287">
                    <a:lumMod val="20000"/>
                    <a:lumOff val="8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18" name="Shape 52"/>
                <p:cNvSpPr/>
                <p:nvPr/>
              </p:nvSpPr>
              <p:spPr>
                <a:xfrm>
                  <a:off x="4056870" y="3475454"/>
                  <a:ext cx="586569" cy="6969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813" y="3225"/>
                      </a:moveTo>
                      <a:lnTo>
                        <a:pt x="21600" y="21600"/>
                      </a:lnTo>
                      <a:lnTo>
                        <a:pt x="2787" y="18375"/>
                      </a:lnTo>
                      <a:lnTo>
                        <a:pt x="0" y="0"/>
                      </a:lnTo>
                      <a:cubicBezTo>
                        <a:pt x="0" y="0"/>
                        <a:pt x="18813" y="3225"/>
                        <a:pt x="18813" y="3225"/>
                      </a:cubicBezTo>
                      <a:close/>
                    </a:path>
                  </a:pathLst>
                </a:custGeom>
                <a:solidFill>
                  <a:srgbClr val="7D8287">
                    <a:lumMod val="40000"/>
                    <a:lumOff val="6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19" name="Shape 53"/>
                <p:cNvSpPr/>
                <p:nvPr/>
              </p:nvSpPr>
              <p:spPr>
                <a:xfrm>
                  <a:off x="3848859" y="4062966"/>
                  <a:ext cx="792605" cy="1881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1946"/>
                      </a:moveTo>
                      <a:lnTo>
                        <a:pt x="7677" y="0"/>
                      </a:lnTo>
                      <a:lnTo>
                        <a:pt x="0" y="10016"/>
                      </a:lnTo>
                      <a:lnTo>
                        <a:pt x="13751" y="21600"/>
                      </a:lnTo>
                      <a:cubicBezTo>
                        <a:pt x="13751" y="21600"/>
                        <a:pt x="21600" y="11946"/>
                        <a:pt x="21600" y="11946"/>
                      </a:cubicBezTo>
                      <a:close/>
                    </a:path>
                  </a:pathLst>
                </a:custGeom>
                <a:solidFill>
                  <a:srgbClr val="7D8287">
                    <a:lumMod val="20000"/>
                    <a:lumOff val="8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20" name="Shape 54"/>
                <p:cNvSpPr/>
                <p:nvPr/>
              </p:nvSpPr>
              <p:spPr>
                <a:xfrm>
                  <a:off x="3752721" y="4858489"/>
                  <a:ext cx="773682" cy="1997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087" y="2046"/>
                      </a:moveTo>
                      <a:lnTo>
                        <a:pt x="21600" y="21600"/>
                      </a:lnTo>
                      <a:lnTo>
                        <a:pt x="7513" y="19554"/>
                      </a:lnTo>
                      <a:lnTo>
                        <a:pt x="0" y="0"/>
                      </a:lnTo>
                      <a:cubicBezTo>
                        <a:pt x="0" y="0"/>
                        <a:pt x="14087" y="2046"/>
                        <a:pt x="14087" y="2046"/>
                      </a:cubicBezTo>
                      <a:close/>
                    </a:path>
                  </a:pathLst>
                </a:custGeom>
                <a:solidFill>
                  <a:srgbClr val="7D8287">
                    <a:lumMod val="40000"/>
                    <a:lumOff val="6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21" name="Shape 55"/>
                <p:cNvSpPr/>
                <p:nvPr/>
              </p:nvSpPr>
              <p:spPr>
                <a:xfrm>
                  <a:off x="3768455" y="5035032"/>
                  <a:ext cx="761069" cy="5497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280" y="0"/>
                      </a:moveTo>
                      <a:lnTo>
                        <a:pt x="21600" y="743"/>
                      </a:lnTo>
                      <a:lnTo>
                        <a:pt x="15126" y="21600"/>
                      </a:lnTo>
                      <a:lnTo>
                        <a:pt x="0" y="20650"/>
                      </a:lnTo>
                      <a:lnTo>
                        <a:pt x="7280" y="0"/>
                      </a:lnTo>
                    </a:path>
                  </a:pathLst>
                </a:custGeom>
                <a:solidFill>
                  <a:srgbClr val="7D8287">
                    <a:lumMod val="20000"/>
                    <a:lumOff val="8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22" name="Shape 56"/>
                <p:cNvSpPr/>
                <p:nvPr/>
              </p:nvSpPr>
              <p:spPr>
                <a:xfrm>
                  <a:off x="3095487" y="5814821"/>
                  <a:ext cx="633874" cy="3731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161" y="0"/>
                      </a:moveTo>
                      <a:lnTo>
                        <a:pt x="21600" y="19227"/>
                      </a:lnTo>
                      <a:lnTo>
                        <a:pt x="3439" y="21600"/>
                      </a:lnTo>
                      <a:lnTo>
                        <a:pt x="0" y="2373"/>
                      </a:lnTo>
                      <a:cubicBezTo>
                        <a:pt x="0" y="2373"/>
                        <a:pt x="18161" y="0"/>
                        <a:pt x="18161" y="0"/>
                      </a:cubicBezTo>
                      <a:close/>
                    </a:path>
                  </a:pathLst>
                </a:custGeom>
                <a:solidFill>
                  <a:srgbClr val="7D8287">
                    <a:lumMod val="40000"/>
                    <a:lumOff val="6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23" name="Shape 57"/>
                <p:cNvSpPr/>
                <p:nvPr/>
              </p:nvSpPr>
              <p:spPr>
                <a:xfrm>
                  <a:off x="2753661" y="6140912"/>
                  <a:ext cx="974462" cy="23862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9786" y="3711"/>
                      </a:lnTo>
                      <a:lnTo>
                        <a:pt x="0" y="21600"/>
                      </a:lnTo>
                      <a:lnTo>
                        <a:pt x="10765" y="21029"/>
                      </a:lnTo>
                      <a:cubicBezTo>
                        <a:pt x="10765" y="21029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7D8287">
                    <a:lumMod val="60000"/>
                    <a:lumOff val="4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24" name="Shape 58"/>
                <p:cNvSpPr/>
                <p:nvPr/>
              </p:nvSpPr>
              <p:spPr>
                <a:xfrm>
                  <a:off x="2075063" y="5959318"/>
                  <a:ext cx="668564" cy="3815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200" y="2797"/>
                      </a:moveTo>
                      <a:lnTo>
                        <a:pt x="3260" y="4225"/>
                      </a:lnTo>
                      <a:lnTo>
                        <a:pt x="0" y="21124"/>
                      </a:lnTo>
                      <a:lnTo>
                        <a:pt x="18034" y="21600"/>
                      </a:lnTo>
                      <a:lnTo>
                        <a:pt x="21600" y="9104"/>
                      </a:lnTo>
                      <a:lnTo>
                        <a:pt x="15487" y="0"/>
                      </a:lnTo>
                      <a:cubicBezTo>
                        <a:pt x="15487" y="0"/>
                        <a:pt x="7200" y="2797"/>
                        <a:pt x="7200" y="2797"/>
                      </a:cubicBezTo>
                      <a:close/>
                    </a:path>
                  </a:pathLst>
                </a:custGeom>
                <a:solidFill>
                  <a:srgbClr val="7D8287">
                    <a:lumMod val="60000"/>
                    <a:lumOff val="4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25" name="Shape 59"/>
                <p:cNvSpPr/>
                <p:nvPr/>
              </p:nvSpPr>
              <p:spPr>
                <a:xfrm>
                  <a:off x="1279540" y="5440950"/>
                  <a:ext cx="371074" cy="1776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7894"/>
                      </a:moveTo>
                      <a:lnTo>
                        <a:pt x="11259" y="0"/>
                      </a:lnTo>
                      <a:lnTo>
                        <a:pt x="14686" y="1534"/>
                      </a:lnTo>
                      <a:lnTo>
                        <a:pt x="21600" y="21600"/>
                      </a:lnTo>
                      <a:cubicBezTo>
                        <a:pt x="21600" y="21600"/>
                        <a:pt x="0" y="17894"/>
                        <a:pt x="0" y="17894"/>
                      </a:cubicBezTo>
                      <a:close/>
                    </a:path>
                  </a:pathLst>
                </a:custGeom>
                <a:solidFill>
                  <a:srgbClr val="7D8287">
                    <a:lumMod val="60000"/>
                    <a:lumOff val="4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26" name="Shape 60"/>
                <p:cNvSpPr/>
                <p:nvPr/>
              </p:nvSpPr>
              <p:spPr>
                <a:xfrm>
                  <a:off x="1087263" y="3822331"/>
                  <a:ext cx="288029" cy="1219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235" y="12662"/>
                      </a:moveTo>
                      <a:lnTo>
                        <a:pt x="0" y="21600"/>
                      </a:lnTo>
                      <a:lnTo>
                        <a:pt x="21600" y="0"/>
                      </a:lnTo>
                      <a:cubicBezTo>
                        <a:pt x="21600" y="0"/>
                        <a:pt x="19235" y="12662"/>
                        <a:pt x="19235" y="12662"/>
                      </a:cubicBezTo>
                      <a:close/>
                    </a:path>
                  </a:pathLst>
                </a:custGeom>
                <a:solidFill>
                  <a:srgbClr val="7D8287">
                    <a:lumMod val="60000"/>
                    <a:lumOff val="4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27" name="Shape 61"/>
                <p:cNvSpPr/>
                <p:nvPr/>
              </p:nvSpPr>
              <p:spPr>
                <a:xfrm>
                  <a:off x="1664093" y="2786173"/>
                  <a:ext cx="395252" cy="2396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8043" y="18568"/>
                      </a:lnTo>
                      <a:lnTo>
                        <a:pt x="10800" y="21600"/>
                      </a:lnTo>
                      <a:lnTo>
                        <a:pt x="21600" y="8242"/>
                      </a:lnTo>
                      <a:cubicBezTo>
                        <a:pt x="21600" y="824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7D8287">
                    <a:lumMod val="60000"/>
                    <a:lumOff val="4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28" name="Shape 62"/>
                <p:cNvSpPr/>
                <p:nvPr/>
              </p:nvSpPr>
              <p:spPr>
                <a:xfrm>
                  <a:off x="2614795" y="2279065"/>
                  <a:ext cx="543470" cy="4698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36" y="15463"/>
                      </a:moveTo>
                      <a:lnTo>
                        <a:pt x="0" y="0"/>
                      </a:lnTo>
                      <a:lnTo>
                        <a:pt x="21224" y="7393"/>
                      </a:lnTo>
                      <a:lnTo>
                        <a:pt x="21600" y="21600"/>
                      </a:lnTo>
                      <a:cubicBezTo>
                        <a:pt x="21600" y="21600"/>
                        <a:pt x="11322" y="15656"/>
                        <a:pt x="836" y="15463"/>
                      </a:cubicBezTo>
                      <a:close/>
                    </a:path>
                  </a:pathLst>
                </a:custGeom>
                <a:solidFill>
                  <a:srgbClr val="7D8287">
                    <a:lumMod val="60000"/>
                    <a:lumOff val="4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29" name="Shape 63"/>
                <p:cNvSpPr/>
                <p:nvPr/>
              </p:nvSpPr>
              <p:spPr>
                <a:xfrm>
                  <a:off x="1033853" y="2279065"/>
                  <a:ext cx="3103139" cy="40996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274" y="11024"/>
                      </a:moveTo>
                      <a:cubicBezTo>
                        <a:pt x="12055" y="12478"/>
                        <a:pt x="10728" y="13557"/>
                        <a:pt x="9310" y="13435"/>
                      </a:cubicBezTo>
                      <a:cubicBezTo>
                        <a:pt x="7892" y="13312"/>
                        <a:pt x="6920" y="12034"/>
                        <a:pt x="7139" y="10580"/>
                      </a:cubicBezTo>
                      <a:cubicBezTo>
                        <a:pt x="7358" y="9126"/>
                        <a:pt x="8686" y="8047"/>
                        <a:pt x="10104" y="8169"/>
                      </a:cubicBezTo>
                      <a:cubicBezTo>
                        <a:pt x="11522" y="8292"/>
                        <a:pt x="12494" y="9570"/>
                        <a:pt x="12274" y="11024"/>
                      </a:cubicBezTo>
                      <a:close/>
                      <a:moveTo>
                        <a:pt x="18852" y="13326"/>
                      </a:moveTo>
                      <a:cubicBezTo>
                        <a:pt x="19043" y="12781"/>
                        <a:pt x="19186" y="12214"/>
                        <a:pt x="19275" y="11629"/>
                      </a:cubicBezTo>
                      <a:cubicBezTo>
                        <a:pt x="19352" y="11116"/>
                        <a:pt x="19384" y="10609"/>
                        <a:pt x="19375" y="10113"/>
                      </a:cubicBezTo>
                      <a:lnTo>
                        <a:pt x="19639" y="9853"/>
                      </a:lnTo>
                      <a:lnTo>
                        <a:pt x="21600" y="9393"/>
                      </a:lnTo>
                      <a:lnTo>
                        <a:pt x="21073" y="6270"/>
                      </a:lnTo>
                      <a:lnTo>
                        <a:pt x="18819" y="6779"/>
                      </a:lnTo>
                      <a:lnTo>
                        <a:pt x="18608" y="6724"/>
                      </a:lnTo>
                      <a:cubicBezTo>
                        <a:pt x="18167" y="5765"/>
                        <a:pt x="17549" y="4905"/>
                        <a:pt x="16787" y="4188"/>
                      </a:cubicBezTo>
                      <a:lnTo>
                        <a:pt x="16771" y="3833"/>
                      </a:lnTo>
                      <a:lnTo>
                        <a:pt x="18059" y="2282"/>
                      </a:lnTo>
                      <a:lnTo>
                        <a:pt x="15629" y="753"/>
                      </a:lnTo>
                      <a:lnTo>
                        <a:pt x="14224" y="2415"/>
                      </a:lnTo>
                      <a:lnTo>
                        <a:pt x="14006" y="2470"/>
                      </a:lnTo>
                      <a:cubicBezTo>
                        <a:pt x="13311" y="2214"/>
                        <a:pt x="12565" y="2044"/>
                        <a:pt x="11779" y="1976"/>
                      </a:cubicBezTo>
                      <a:cubicBezTo>
                        <a:pt x="11649" y="1965"/>
                        <a:pt x="11518" y="1957"/>
                        <a:pt x="11388" y="1952"/>
                      </a:cubicBezTo>
                      <a:lnTo>
                        <a:pt x="11151" y="1772"/>
                      </a:lnTo>
                      <a:lnTo>
                        <a:pt x="11005" y="0"/>
                      </a:lnTo>
                      <a:lnTo>
                        <a:pt x="8137" y="510"/>
                      </a:lnTo>
                      <a:lnTo>
                        <a:pt x="8166" y="2193"/>
                      </a:lnTo>
                      <a:lnTo>
                        <a:pt x="7826" y="2519"/>
                      </a:lnTo>
                      <a:cubicBezTo>
                        <a:pt x="6995" y="2826"/>
                        <a:pt x="6210" y="3249"/>
                        <a:pt x="5494" y="3769"/>
                      </a:cubicBezTo>
                      <a:lnTo>
                        <a:pt x="5444" y="3744"/>
                      </a:lnTo>
                      <a:lnTo>
                        <a:pt x="4420" y="2658"/>
                      </a:lnTo>
                      <a:lnTo>
                        <a:pt x="2224" y="4674"/>
                      </a:lnTo>
                      <a:lnTo>
                        <a:pt x="3161" y="5760"/>
                      </a:lnTo>
                      <a:lnTo>
                        <a:pt x="3206" y="6102"/>
                      </a:lnTo>
                      <a:cubicBezTo>
                        <a:pt x="2694" y="6836"/>
                        <a:pt x="2280" y="7646"/>
                        <a:pt x="1988" y="8511"/>
                      </a:cubicBezTo>
                      <a:lnTo>
                        <a:pt x="380" y="8751"/>
                      </a:lnTo>
                      <a:lnTo>
                        <a:pt x="0" y="11963"/>
                      </a:lnTo>
                      <a:lnTo>
                        <a:pt x="1544" y="12321"/>
                      </a:lnTo>
                      <a:cubicBezTo>
                        <a:pt x="1604" y="12926"/>
                        <a:pt x="1727" y="13512"/>
                        <a:pt x="1907" y="14072"/>
                      </a:cubicBezTo>
                      <a:lnTo>
                        <a:pt x="1756" y="14289"/>
                      </a:lnTo>
                      <a:lnTo>
                        <a:pt x="527" y="15264"/>
                      </a:lnTo>
                      <a:lnTo>
                        <a:pt x="1756" y="17435"/>
                      </a:lnTo>
                      <a:lnTo>
                        <a:pt x="3102" y="16660"/>
                      </a:lnTo>
                      <a:lnTo>
                        <a:pt x="3309" y="16693"/>
                      </a:lnTo>
                      <a:cubicBezTo>
                        <a:pt x="3818" y="17332"/>
                        <a:pt x="4422" y="17893"/>
                        <a:pt x="5106" y="18356"/>
                      </a:cubicBezTo>
                      <a:lnTo>
                        <a:pt x="5268" y="18698"/>
                      </a:lnTo>
                      <a:lnTo>
                        <a:pt x="4741" y="20293"/>
                      </a:lnTo>
                      <a:lnTo>
                        <a:pt x="7259" y="21356"/>
                      </a:lnTo>
                      <a:lnTo>
                        <a:pt x="7961" y="19783"/>
                      </a:lnTo>
                      <a:lnTo>
                        <a:pt x="8556" y="19690"/>
                      </a:lnTo>
                      <a:cubicBezTo>
                        <a:pt x="8735" y="19717"/>
                        <a:pt x="8916" y="19739"/>
                        <a:pt x="9099" y="19754"/>
                      </a:cubicBezTo>
                      <a:cubicBezTo>
                        <a:pt x="9647" y="19802"/>
                        <a:pt x="10190" y="19798"/>
                        <a:pt x="10725" y="19746"/>
                      </a:cubicBezTo>
                      <a:lnTo>
                        <a:pt x="11444" y="19938"/>
                      </a:lnTo>
                      <a:lnTo>
                        <a:pt x="12000" y="21600"/>
                      </a:lnTo>
                      <a:lnTo>
                        <a:pt x="15073" y="20559"/>
                      </a:lnTo>
                      <a:lnTo>
                        <a:pt x="14371" y="18809"/>
                      </a:lnTo>
                      <a:lnTo>
                        <a:pt x="14499" y="18534"/>
                      </a:lnTo>
                      <a:cubicBezTo>
                        <a:pt x="15438" y="17996"/>
                        <a:pt x="16287" y="17301"/>
                        <a:pt x="17004" y="16482"/>
                      </a:cubicBezTo>
                      <a:lnTo>
                        <a:pt x="17327" y="16482"/>
                      </a:lnTo>
                      <a:lnTo>
                        <a:pt x="19024" y="17302"/>
                      </a:lnTo>
                      <a:lnTo>
                        <a:pt x="20810" y="14533"/>
                      </a:lnTo>
                      <a:lnTo>
                        <a:pt x="18937" y="13580"/>
                      </a:lnTo>
                      <a:cubicBezTo>
                        <a:pt x="18937" y="13580"/>
                        <a:pt x="18852" y="13326"/>
                        <a:pt x="18852" y="1332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7D8287">
                        <a:lumMod val="40000"/>
                        <a:lumOff val="60000"/>
                      </a:srgbClr>
                    </a:gs>
                    <a:gs pos="93000">
                      <a:srgbClr val="FEFEFE"/>
                    </a:gs>
                  </a:gsLst>
                  <a:lin ang="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30" name="Shape 64"/>
                <p:cNvSpPr/>
                <p:nvPr/>
              </p:nvSpPr>
              <p:spPr>
                <a:xfrm>
                  <a:off x="1418406" y="2941351"/>
                  <a:ext cx="2129099" cy="28020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163" h="20697" extrusionOk="0">
                      <a:moveTo>
                        <a:pt x="13014" y="10610"/>
                      </a:moveTo>
                      <a:cubicBezTo>
                        <a:pt x="12716" y="12649"/>
                        <a:pt x="10910" y="14162"/>
                        <a:pt x="8981" y="13990"/>
                      </a:cubicBezTo>
                      <a:cubicBezTo>
                        <a:pt x="7051" y="13818"/>
                        <a:pt x="5729" y="12027"/>
                        <a:pt x="6027" y="9988"/>
                      </a:cubicBezTo>
                      <a:cubicBezTo>
                        <a:pt x="6326" y="7950"/>
                        <a:pt x="8132" y="6436"/>
                        <a:pt x="10061" y="6608"/>
                      </a:cubicBezTo>
                      <a:cubicBezTo>
                        <a:pt x="11990" y="6780"/>
                        <a:pt x="13313" y="8571"/>
                        <a:pt x="13014" y="10610"/>
                      </a:cubicBezTo>
                      <a:close/>
                      <a:moveTo>
                        <a:pt x="11591" y="39"/>
                      </a:moveTo>
                      <a:cubicBezTo>
                        <a:pt x="6086" y="-451"/>
                        <a:pt x="948" y="3768"/>
                        <a:pt x="115" y="9462"/>
                      </a:cubicBezTo>
                      <a:cubicBezTo>
                        <a:pt x="-718" y="15156"/>
                        <a:pt x="3069" y="20169"/>
                        <a:pt x="8573" y="20659"/>
                      </a:cubicBezTo>
                      <a:cubicBezTo>
                        <a:pt x="14078" y="21149"/>
                        <a:pt x="19216" y="16930"/>
                        <a:pt x="20049" y="11236"/>
                      </a:cubicBezTo>
                      <a:cubicBezTo>
                        <a:pt x="20882" y="5542"/>
                        <a:pt x="17095" y="529"/>
                        <a:pt x="11591" y="39"/>
                      </a:cubicBezTo>
                      <a:close/>
                    </a:path>
                  </a:pathLst>
                </a:custGeom>
                <a:solidFill>
                  <a:srgbClr val="FEFEFE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31" name="Shape 65"/>
                <p:cNvSpPr/>
                <p:nvPr/>
              </p:nvSpPr>
              <p:spPr>
                <a:xfrm>
                  <a:off x="1461134" y="2984080"/>
                  <a:ext cx="2034007" cy="27173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147" h="20710" extrusionOk="0">
                      <a:moveTo>
                        <a:pt x="13178" y="10628"/>
                      </a:moveTo>
                      <a:cubicBezTo>
                        <a:pt x="12866" y="12731"/>
                        <a:pt x="10978" y="14293"/>
                        <a:pt x="8960" y="14115"/>
                      </a:cubicBezTo>
                      <a:cubicBezTo>
                        <a:pt x="6942" y="13938"/>
                        <a:pt x="5559" y="12089"/>
                        <a:pt x="5871" y="9986"/>
                      </a:cubicBezTo>
                      <a:cubicBezTo>
                        <a:pt x="6183" y="7883"/>
                        <a:pt x="8071" y="6321"/>
                        <a:pt x="10089" y="6498"/>
                      </a:cubicBezTo>
                      <a:cubicBezTo>
                        <a:pt x="12107" y="6676"/>
                        <a:pt x="13490" y="8524"/>
                        <a:pt x="13178" y="10628"/>
                      </a:cubicBezTo>
                      <a:close/>
                      <a:moveTo>
                        <a:pt x="11603" y="38"/>
                      </a:moveTo>
                      <a:cubicBezTo>
                        <a:pt x="6105" y="-445"/>
                        <a:pt x="963" y="3783"/>
                        <a:pt x="118" y="9481"/>
                      </a:cubicBezTo>
                      <a:cubicBezTo>
                        <a:pt x="-727" y="15179"/>
                        <a:pt x="3045" y="20189"/>
                        <a:pt x="8543" y="20672"/>
                      </a:cubicBezTo>
                      <a:cubicBezTo>
                        <a:pt x="14041" y="21155"/>
                        <a:pt x="19183" y="16927"/>
                        <a:pt x="20028" y="11229"/>
                      </a:cubicBezTo>
                      <a:cubicBezTo>
                        <a:pt x="20873" y="5531"/>
                        <a:pt x="17101" y="521"/>
                        <a:pt x="11603" y="3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7D8287">
                        <a:lumMod val="20000"/>
                        <a:lumOff val="80000"/>
                      </a:srgbClr>
                    </a:gs>
                    <a:gs pos="93000">
                      <a:srgbClr val="7D8287">
                        <a:lumMod val="40000"/>
                        <a:lumOff val="60000"/>
                      </a:srgbClr>
                    </a:gs>
                  </a:gsLst>
                  <a:lin ang="0" scaled="0"/>
                </a:gra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32" name="Shape 66"/>
                <p:cNvSpPr/>
                <p:nvPr/>
              </p:nvSpPr>
              <p:spPr>
                <a:xfrm>
                  <a:off x="3277081" y="2428614"/>
                  <a:ext cx="866189" cy="4415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12163" y="6377"/>
                      </a:lnTo>
                      <a:lnTo>
                        <a:pt x="0" y="0"/>
                      </a:lnTo>
                      <a:lnTo>
                        <a:pt x="8703" y="14194"/>
                      </a:lnTo>
                      <a:cubicBezTo>
                        <a:pt x="8703" y="14194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7D8287">
                    <a:lumMod val="40000"/>
                    <a:lumOff val="6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</p:grpSp>
        </p:grpSp>
      </p:grpSp>
      <p:sp>
        <p:nvSpPr>
          <p:cNvPr id="96" name="Freeform 121"/>
          <p:cNvSpPr/>
          <p:nvPr/>
        </p:nvSpPr>
        <p:spPr>
          <a:xfrm rot="20518666">
            <a:off x="3507125" y="2041526"/>
            <a:ext cx="2284418" cy="1076112"/>
          </a:xfrm>
          <a:custGeom>
            <a:avLst/>
            <a:gdLst>
              <a:gd name="connsiteX0" fmla="*/ 1987652 w 5795701"/>
              <a:gd name="connsiteY0" fmla="*/ 3125 h 2181217"/>
              <a:gd name="connsiteX1" fmla="*/ 3062931 w 5795701"/>
              <a:gd name="connsiteY1" fmla="*/ 78286 h 2181217"/>
              <a:gd name="connsiteX2" fmla="*/ 3449187 w 5795701"/>
              <a:gd name="connsiteY2" fmla="*/ 164876 h 2181217"/>
              <a:gd name="connsiteX3" fmla="*/ 4168671 w 5795701"/>
              <a:gd name="connsiteY3" fmla="*/ 430111 h 2181217"/>
              <a:gd name="connsiteX4" fmla="*/ 5719340 w 5795701"/>
              <a:gd name="connsiteY4" fmla="*/ 1912682 h 2181217"/>
              <a:gd name="connsiteX5" fmla="*/ 5795701 w 5795701"/>
              <a:gd name="connsiteY5" fmla="*/ 1883082 h 2181217"/>
              <a:gd name="connsiteX6" fmla="*/ 5753238 w 5795701"/>
              <a:gd name="connsiteY6" fmla="*/ 2181217 h 2181217"/>
              <a:gd name="connsiteX7" fmla="*/ 5498902 w 5795701"/>
              <a:gd name="connsiteY7" fmla="*/ 1998134 h 2181217"/>
              <a:gd name="connsiteX8" fmla="*/ 5575262 w 5795701"/>
              <a:gd name="connsiteY8" fmla="*/ 1968533 h 2181217"/>
              <a:gd name="connsiteX9" fmla="*/ 5397735 w 5795701"/>
              <a:gd name="connsiteY9" fmla="*/ 1658681 h 2181217"/>
              <a:gd name="connsiteX10" fmla="*/ 5327233 w 5795701"/>
              <a:gd name="connsiteY10" fmla="*/ 1562934 h 2181217"/>
              <a:gd name="connsiteX11" fmla="*/ 5186598 w 5795701"/>
              <a:gd name="connsiteY11" fmla="*/ 1374142 h 2181217"/>
              <a:gd name="connsiteX12" fmla="*/ 5089845 w 5795701"/>
              <a:gd name="connsiteY12" fmla="*/ 1269787 h 2181217"/>
              <a:gd name="connsiteX13" fmla="*/ 4944284 w 5795701"/>
              <a:gd name="connsiteY13" fmla="*/ 1115569 h 2181217"/>
              <a:gd name="connsiteX14" fmla="*/ 4828634 w 5795701"/>
              <a:gd name="connsiteY14" fmla="*/ 1015229 h 2181217"/>
              <a:gd name="connsiteX15" fmla="*/ 4673230 w 5795701"/>
              <a:gd name="connsiteY15" fmla="*/ 883619 h 2181217"/>
              <a:gd name="connsiteX16" fmla="*/ 4541937 w 5795701"/>
              <a:gd name="connsiteY16" fmla="*/ 791665 h 2181217"/>
              <a:gd name="connsiteX17" fmla="*/ 4375876 w 5795701"/>
              <a:gd name="connsiteY17" fmla="*/ 678945 h 2181217"/>
              <a:gd name="connsiteX18" fmla="*/ 4231080 w 5795701"/>
              <a:gd name="connsiteY18" fmla="*/ 597513 h 2181217"/>
              <a:gd name="connsiteX19" fmla="*/ 4054651 w 5795701"/>
              <a:gd name="connsiteY19" fmla="*/ 502199 h 2181217"/>
              <a:gd name="connsiteX20" fmla="*/ 3898060 w 5795701"/>
              <a:gd name="connsiteY20" fmla="*/ 432562 h 2181217"/>
              <a:gd name="connsiteX21" fmla="*/ 3711992 w 5795701"/>
              <a:gd name="connsiteY21" fmla="*/ 354037 h 2181217"/>
              <a:gd name="connsiteX22" fmla="*/ 3545094 w 5795701"/>
              <a:gd name="connsiteY22" fmla="*/ 297058 h 2181217"/>
              <a:gd name="connsiteX23" fmla="*/ 3350328 w 5795701"/>
              <a:gd name="connsiteY23" fmla="*/ 235110 h 2181217"/>
              <a:gd name="connsiteX24" fmla="*/ 3174503 w 5795701"/>
              <a:gd name="connsiteY24" fmla="*/ 191448 h 2181217"/>
              <a:gd name="connsiteX25" fmla="*/ 2972089 w 5795701"/>
              <a:gd name="connsiteY25" fmla="*/ 146072 h 2181217"/>
              <a:gd name="connsiteX26" fmla="*/ 2788647 w 5795701"/>
              <a:gd name="connsiteY26" fmla="*/ 116262 h 2181217"/>
              <a:gd name="connsiteX27" fmla="*/ 2579699 w 5795701"/>
              <a:gd name="connsiteY27" fmla="*/ 87577 h 2181217"/>
              <a:gd name="connsiteX28" fmla="*/ 2389908 w 5795701"/>
              <a:gd name="connsiteY28" fmla="*/ 72082 h 2181217"/>
              <a:gd name="connsiteX29" fmla="*/ 2175586 w 5795701"/>
              <a:gd name="connsiteY29" fmla="*/ 60284 h 2181217"/>
              <a:gd name="connsiteX30" fmla="*/ 1980682 w 5795701"/>
              <a:gd name="connsiteY30" fmla="*/ 59516 h 2181217"/>
              <a:gd name="connsiteX31" fmla="*/ 1762170 w 5795701"/>
              <a:gd name="connsiteY31" fmla="*/ 64849 h 2181217"/>
              <a:gd name="connsiteX32" fmla="*/ 1443865 w 5795701"/>
              <a:gd name="connsiteY32" fmla="*/ 87814 h 2181217"/>
              <a:gd name="connsiteX33" fmla="*/ 1406322 w 5795701"/>
              <a:gd name="connsiteY33" fmla="*/ 92400 h 2181217"/>
              <a:gd name="connsiteX34" fmla="*/ 1022671 w 5795701"/>
              <a:gd name="connsiteY34" fmla="*/ 149165 h 2181217"/>
              <a:gd name="connsiteX35" fmla="*/ 905881 w 5795701"/>
              <a:gd name="connsiteY35" fmla="*/ 172635 h 2181217"/>
              <a:gd name="connsiteX36" fmla="*/ 814476 w 5795701"/>
              <a:gd name="connsiteY36" fmla="*/ 191402 h 2181217"/>
              <a:gd name="connsiteX37" fmla="*/ 686528 w 5795701"/>
              <a:gd name="connsiteY37" fmla="*/ 222241 h 2181217"/>
              <a:gd name="connsiteX38" fmla="*/ 600977 w 5795701"/>
              <a:gd name="connsiteY38" fmla="*/ 243130 h 2181217"/>
              <a:gd name="connsiteX39" fmla="*/ 458860 w 5795701"/>
              <a:gd name="connsiteY39" fmla="*/ 283171 h 2181217"/>
              <a:gd name="connsiteX40" fmla="*/ 387421 w 5795701"/>
              <a:gd name="connsiteY40" fmla="*/ 303437 h 2181217"/>
              <a:gd name="connsiteX41" fmla="*/ 174205 w 5795701"/>
              <a:gd name="connsiteY41" fmla="*/ 372374 h 2181217"/>
              <a:gd name="connsiteX42" fmla="*/ 174116 w 5795701"/>
              <a:gd name="connsiteY42" fmla="*/ 372403 h 2181217"/>
              <a:gd name="connsiteX43" fmla="*/ 13063 w 5795701"/>
              <a:gd name="connsiteY43" fmla="*/ 431337 h 2181217"/>
              <a:gd name="connsiteX44" fmla="*/ 0 w 5795701"/>
              <a:gd name="connsiteY44" fmla="*/ 436899 h 2181217"/>
              <a:gd name="connsiteX45" fmla="*/ 0 w 5795701"/>
              <a:gd name="connsiteY45" fmla="*/ 435207 h 2181217"/>
              <a:gd name="connsiteX46" fmla="*/ 102154 w 5795701"/>
              <a:gd name="connsiteY46" fmla="*/ 395608 h 2181217"/>
              <a:gd name="connsiteX47" fmla="*/ 1987652 w 5795701"/>
              <a:gd name="connsiteY47" fmla="*/ 3125 h 218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795701" h="2181217">
                <a:moveTo>
                  <a:pt x="1987652" y="3125"/>
                </a:moveTo>
                <a:cubicBezTo>
                  <a:pt x="2357351" y="-9499"/>
                  <a:pt x="2718339" y="16246"/>
                  <a:pt x="3062931" y="78286"/>
                </a:cubicBezTo>
                <a:cubicBezTo>
                  <a:pt x="3194204" y="101921"/>
                  <a:pt x="3323098" y="130822"/>
                  <a:pt x="3449187" y="164876"/>
                </a:cubicBezTo>
                <a:cubicBezTo>
                  <a:pt x="3701366" y="232984"/>
                  <a:pt x="3942327" y="321701"/>
                  <a:pt x="4168671" y="430111"/>
                </a:cubicBezTo>
                <a:cubicBezTo>
                  <a:pt x="4847705" y="755338"/>
                  <a:pt x="5395188" y="1257791"/>
                  <a:pt x="5719340" y="1912682"/>
                </a:cubicBezTo>
                <a:lnTo>
                  <a:pt x="5795701" y="1883082"/>
                </a:lnTo>
                <a:lnTo>
                  <a:pt x="5753238" y="2181217"/>
                </a:lnTo>
                <a:lnTo>
                  <a:pt x="5498902" y="1998134"/>
                </a:lnTo>
                <a:lnTo>
                  <a:pt x="5575262" y="1968533"/>
                </a:lnTo>
                <a:lnTo>
                  <a:pt x="5397735" y="1658681"/>
                </a:lnTo>
                <a:lnTo>
                  <a:pt x="5327233" y="1562934"/>
                </a:lnTo>
                <a:lnTo>
                  <a:pt x="5186598" y="1374142"/>
                </a:lnTo>
                <a:lnTo>
                  <a:pt x="5089845" y="1269787"/>
                </a:lnTo>
                <a:lnTo>
                  <a:pt x="4944284" y="1115569"/>
                </a:lnTo>
                <a:lnTo>
                  <a:pt x="4828634" y="1015229"/>
                </a:lnTo>
                <a:lnTo>
                  <a:pt x="4673230" y="883619"/>
                </a:lnTo>
                <a:lnTo>
                  <a:pt x="4541937" y="791665"/>
                </a:lnTo>
                <a:lnTo>
                  <a:pt x="4375876" y="678945"/>
                </a:lnTo>
                <a:lnTo>
                  <a:pt x="4231080" y="597513"/>
                </a:lnTo>
                <a:lnTo>
                  <a:pt x="4054651" y="502199"/>
                </a:lnTo>
                <a:lnTo>
                  <a:pt x="3898060" y="432562"/>
                </a:lnTo>
                <a:lnTo>
                  <a:pt x="3711992" y="354037"/>
                </a:lnTo>
                <a:lnTo>
                  <a:pt x="3545094" y="297058"/>
                </a:lnTo>
                <a:lnTo>
                  <a:pt x="3350328" y="235110"/>
                </a:lnTo>
                <a:lnTo>
                  <a:pt x="3174503" y="191448"/>
                </a:lnTo>
                <a:lnTo>
                  <a:pt x="2972089" y="146072"/>
                </a:lnTo>
                <a:lnTo>
                  <a:pt x="2788647" y="116262"/>
                </a:lnTo>
                <a:lnTo>
                  <a:pt x="2579699" y="87577"/>
                </a:lnTo>
                <a:lnTo>
                  <a:pt x="2389908" y="72082"/>
                </a:lnTo>
                <a:lnTo>
                  <a:pt x="2175586" y="60284"/>
                </a:lnTo>
                <a:lnTo>
                  <a:pt x="1980682" y="59516"/>
                </a:lnTo>
                <a:lnTo>
                  <a:pt x="1762170" y="64849"/>
                </a:lnTo>
                <a:lnTo>
                  <a:pt x="1443865" y="87814"/>
                </a:lnTo>
                <a:lnTo>
                  <a:pt x="1406322" y="92400"/>
                </a:lnTo>
                <a:lnTo>
                  <a:pt x="1022671" y="149165"/>
                </a:lnTo>
                <a:lnTo>
                  <a:pt x="905881" y="172635"/>
                </a:lnTo>
                <a:lnTo>
                  <a:pt x="814476" y="191402"/>
                </a:lnTo>
                <a:lnTo>
                  <a:pt x="686528" y="222241"/>
                </a:lnTo>
                <a:lnTo>
                  <a:pt x="600977" y="243130"/>
                </a:lnTo>
                <a:lnTo>
                  <a:pt x="458860" y="283171"/>
                </a:lnTo>
                <a:lnTo>
                  <a:pt x="387421" y="303437"/>
                </a:lnTo>
                <a:lnTo>
                  <a:pt x="174205" y="372374"/>
                </a:lnTo>
                <a:lnTo>
                  <a:pt x="174116" y="372403"/>
                </a:lnTo>
                <a:lnTo>
                  <a:pt x="13063" y="431337"/>
                </a:lnTo>
                <a:lnTo>
                  <a:pt x="0" y="436899"/>
                </a:lnTo>
                <a:lnTo>
                  <a:pt x="0" y="435207"/>
                </a:lnTo>
                <a:lnTo>
                  <a:pt x="102154" y="395608"/>
                </a:lnTo>
                <a:cubicBezTo>
                  <a:pt x="731128" y="151791"/>
                  <a:pt x="1371488" y="24166"/>
                  <a:pt x="1987652" y="312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97" name="Oval 122"/>
          <p:cNvSpPr/>
          <p:nvPr/>
        </p:nvSpPr>
        <p:spPr>
          <a:xfrm>
            <a:off x="3007720" y="2336681"/>
            <a:ext cx="437958" cy="437958"/>
          </a:xfrm>
          <a:prstGeom prst="ellipse">
            <a:avLst/>
          </a:prstGeom>
          <a:solidFill>
            <a:srgbClr val="3CBEB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045241" y="2421911"/>
            <a:ext cx="351371" cy="253916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algn="ctr"/>
            <a:r>
              <a:rPr lang="en-US" sz="1200" b="1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03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2978784" y="2852021"/>
            <a:ext cx="1259202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2915816" y="3194568"/>
            <a:ext cx="1326811" cy="60131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01" name="Shape 6"/>
          <p:cNvSpPr/>
          <p:nvPr/>
        </p:nvSpPr>
        <p:spPr>
          <a:xfrm>
            <a:off x="7025082" y="2253510"/>
            <a:ext cx="2303305" cy="2303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rgbClr val="96C83C">
              <a:lumMod val="7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02" name="Shape 7"/>
          <p:cNvSpPr/>
          <p:nvPr/>
        </p:nvSpPr>
        <p:spPr>
          <a:xfrm>
            <a:off x="7087933" y="2329593"/>
            <a:ext cx="2303305" cy="2303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rgbClr val="96C83C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03" name="Shape 8"/>
          <p:cNvSpPr/>
          <p:nvPr/>
        </p:nvSpPr>
        <p:spPr>
          <a:xfrm>
            <a:off x="6965538" y="2733162"/>
            <a:ext cx="2556467" cy="19769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43" h="21496" extrusionOk="0">
                <a:moveTo>
                  <a:pt x="21224" y="13132"/>
                </a:moveTo>
                <a:cubicBezTo>
                  <a:pt x="20812" y="11605"/>
                  <a:pt x="19879" y="12839"/>
                  <a:pt x="19879" y="12839"/>
                </a:cubicBezTo>
                <a:cubicBezTo>
                  <a:pt x="19879" y="12839"/>
                  <a:pt x="19727" y="12630"/>
                  <a:pt x="19291" y="12455"/>
                </a:cubicBezTo>
                <a:cubicBezTo>
                  <a:pt x="18854" y="12279"/>
                  <a:pt x="18760" y="13008"/>
                  <a:pt x="18760" y="13008"/>
                </a:cubicBezTo>
                <a:cubicBezTo>
                  <a:pt x="18760" y="13008"/>
                  <a:pt x="18345" y="12017"/>
                  <a:pt x="17845" y="12814"/>
                </a:cubicBezTo>
                <a:cubicBezTo>
                  <a:pt x="17845" y="12814"/>
                  <a:pt x="17900" y="12422"/>
                  <a:pt x="17325" y="12307"/>
                </a:cubicBezTo>
                <a:cubicBezTo>
                  <a:pt x="16751" y="12191"/>
                  <a:pt x="16751" y="12191"/>
                  <a:pt x="16751" y="12191"/>
                </a:cubicBezTo>
                <a:cubicBezTo>
                  <a:pt x="16751" y="12191"/>
                  <a:pt x="16379" y="11305"/>
                  <a:pt x="15901" y="12010"/>
                </a:cubicBezTo>
                <a:cubicBezTo>
                  <a:pt x="15901" y="12010"/>
                  <a:pt x="16009" y="10712"/>
                  <a:pt x="15299" y="10507"/>
                </a:cubicBezTo>
                <a:cubicBezTo>
                  <a:pt x="15300" y="10474"/>
                  <a:pt x="15301" y="10441"/>
                  <a:pt x="15301" y="10407"/>
                </a:cubicBezTo>
                <a:cubicBezTo>
                  <a:pt x="15301" y="9151"/>
                  <a:pt x="14519" y="8133"/>
                  <a:pt x="13555" y="8133"/>
                </a:cubicBezTo>
                <a:cubicBezTo>
                  <a:pt x="13459" y="8133"/>
                  <a:pt x="13365" y="8143"/>
                  <a:pt x="13274" y="8163"/>
                </a:cubicBezTo>
                <a:cubicBezTo>
                  <a:pt x="13266" y="8153"/>
                  <a:pt x="13257" y="8144"/>
                  <a:pt x="13248" y="8136"/>
                </a:cubicBezTo>
                <a:cubicBezTo>
                  <a:pt x="12970" y="7206"/>
                  <a:pt x="12343" y="6503"/>
                  <a:pt x="11578" y="6297"/>
                </a:cubicBezTo>
                <a:lnTo>
                  <a:pt x="11348" y="0"/>
                </a:lnTo>
                <a:lnTo>
                  <a:pt x="10210" y="0"/>
                </a:lnTo>
                <a:lnTo>
                  <a:pt x="9993" y="6616"/>
                </a:lnTo>
                <a:cubicBezTo>
                  <a:pt x="9505" y="6972"/>
                  <a:pt x="9128" y="7554"/>
                  <a:pt x="8944" y="8253"/>
                </a:cubicBezTo>
                <a:cubicBezTo>
                  <a:pt x="8919" y="8250"/>
                  <a:pt x="8893" y="8248"/>
                  <a:pt x="8868" y="8247"/>
                </a:cubicBezTo>
                <a:cubicBezTo>
                  <a:pt x="8832" y="8200"/>
                  <a:pt x="8780" y="8161"/>
                  <a:pt x="8706" y="8163"/>
                </a:cubicBezTo>
                <a:cubicBezTo>
                  <a:pt x="8644" y="8165"/>
                  <a:pt x="8604" y="8208"/>
                  <a:pt x="8577" y="8263"/>
                </a:cubicBezTo>
                <a:cubicBezTo>
                  <a:pt x="7717" y="8405"/>
                  <a:pt x="7052" y="9361"/>
                  <a:pt x="7052" y="10519"/>
                </a:cubicBezTo>
                <a:cubicBezTo>
                  <a:pt x="7052" y="10743"/>
                  <a:pt x="7078" y="10959"/>
                  <a:pt x="7124" y="11164"/>
                </a:cubicBezTo>
                <a:cubicBezTo>
                  <a:pt x="7059" y="11516"/>
                  <a:pt x="7176" y="11867"/>
                  <a:pt x="7176" y="11867"/>
                </a:cubicBezTo>
                <a:cubicBezTo>
                  <a:pt x="7176" y="11867"/>
                  <a:pt x="6698" y="11404"/>
                  <a:pt x="6564" y="12090"/>
                </a:cubicBezTo>
                <a:cubicBezTo>
                  <a:pt x="6564" y="12090"/>
                  <a:pt x="5903" y="11376"/>
                  <a:pt x="5187" y="12264"/>
                </a:cubicBezTo>
                <a:cubicBezTo>
                  <a:pt x="4471" y="13153"/>
                  <a:pt x="5070" y="14747"/>
                  <a:pt x="5070" y="14747"/>
                </a:cubicBezTo>
                <a:cubicBezTo>
                  <a:pt x="5070" y="14747"/>
                  <a:pt x="4682" y="14011"/>
                  <a:pt x="4223" y="14512"/>
                </a:cubicBezTo>
                <a:cubicBezTo>
                  <a:pt x="4223" y="14512"/>
                  <a:pt x="4006" y="13218"/>
                  <a:pt x="3040" y="13177"/>
                </a:cubicBezTo>
                <a:cubicBezTo>
                  <a:pt x="2074" y="13135"/>
                  <a:pt x="1106" y="13931"/>
                  <a:pt x="1305" y="15526"/>
                </a:cubicBezTo>
                <a:cubicBezTo>
                  <a:pt x="1305" y="15526"/>
                  <a:pt x="16" y="14592"/>
                  <a:pt x="0" y="16361"/>
                </a:cubicBezTo>
                <a:cubicBezTo>
                  <a:pt x="-16" y="18129"/>
                  <a:pt x="574" y="18767"/>
                  <a:pt x="1695" y="18148"/>
                </a:cubicBezTo>
                <a:cubicBezTo>
                  <a:pt x="1695" y="18148"/>
                  <a:pt x="1591" y="19148"/>
                  <a:pt x="2100" y="19136"/>
                </a:cubicBezTo>
                <a:cubicBezTo>
                  <a:pt x="2609" y="19124"/>
                  <a:pt x="2867" y="18736"/>
                  <a:pt x="2867" y="18736"/>
                </a:cubicBezTo>
                <a:cubicBezTo>
                  <a:pt x="2867" y="18736"/>
                  <a:pt x="2969" y="19848"/>
                  <a:pt x="4015" y="19821"/>
                </a:cubicBezTo>
                <a:cubicBezTo>
                  <a:pt x="5062" y="19794"/>
                  <a:pt x="5573" y="19018"/>
                  <a:pt x="5573" y="19018"/>
                </a:cubicBezTo>
                <a:cubicBezTo>
                  <a:pt x="5573" y="19018"/>
                  <a:pt x="5724" y="19944"/>
                  <a:pt x="6101" y="20082"/>
                </a:cubicBezTo>
                <a:cubicBezTo>
                  <a:pt x="6479" y="20219"/>
                  <a:pt x="6978" y="19310"/>
                  <a:pt x="6978" y="19310"/>
                </a:cubicBezTo>
                <a:cubicBezTo>
                  <a:pt x="6978" y="19310"/>
                  <a:pt x="7715" y="20311"/>
                  <a:pt x="8542" y="19834"/>
                </a:cubicBezTo>
                <a:cubicBezTo>
                  <a:pt x="9369" y="19358"/>
                  <a:pt x="9760" y="18191"/>
                  <a:pt x="9760" y="18191"/>
                </a:cubicBezTo>
                <a:cubicBezTo>
                  <a:pt x="9760" y="18191"/>
                  <a:pt x="9941" y="19653"/>
                  <a:pt x="10852" y="19821"/>
                </a:cubicBezTo>
                <a:cubicBezTo>
                  <a:pt x="11763" y="19989"/>
                  <a:pt x="12643" y="18408"/>
                  <a:pt x="12643" y="18408"/>
                </a:cubicBezTo>
                <a:cubicBezTo>
                  <a:pt x="12643" y="18408"/>
                  <a:pt x="12608" y="19960"/>
                  <a:pt x="13405" y="19569"/>
                </a:cubicBezTo>
                <a:cubicBezTo>
                  <a:pt x="13405" y="19569"/>
                  <a:pt x="13427" y="21600"/>
                  <a:pt x="15602" y="21492"/>
                </a:cubicBezTo>
                <a:cubicBezTo>
                  <a:pt x="17777" y="21384"/>
                  <a:pt x="17403" y="18281"/>
                  <a:pt x="17403" y="18281"/>
                </a:cubicBezTo>
                <a:cubicBezTo>
                  <a:pt x="17403" y="18281"/>
                  <a:pt x="18026" y="18706"/>
                  <a:pt x="18934" y="18290"/>
                </a:cubicBezTo>
                <a:cubicBezTo>
                  <a:pt x="19841" y="17874"/>
                  <a:pt x="19745" y="16403"/>
                  <a:pt x="19745" y="16403"/>
                </a:cubicBezTo>
                <a:cubicBezTo>
                  <a:pt x="19745" y="16403"/>
                  <a:pt x="20403" y="16509"/>
                  <a:pt x="20768" y="16019"/>
                </a:cubicBezTo>
                <a:cubicBezTo>
                  <a:pt x="21104" y="15567"/>
                  <a:pt x="20974" y="14253"/>
                  <a:pt x="20907" y="14055"/>
                </a:cubicBezTo>
                <a:cubicBezTo>
                  <a:pt x="21018" y="14158"/>
                  <a:pt x="21584" y="14466"/>
                  <a:pt x="21224" y="13132"/>
                </a:cubicBezTo>
                <a:close/>
              </a:path>
            </a:pathLst>
          </a:custGeom>
          <a:solidFill>
            <a:srgbClr val="FEFEFE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04" name="Shape 9"/>
          <p:cNvSpPr/>
          <p:nvPr/>
        </p:nvSpPr>
        <p:spPr>
          <a:xfrm>
            <a:off x="8206020" y="2733163"/>
            <a:ext cx="108002" cy="7094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3275" y="0"/>
                </a:lnTo>
                <a:lnTo>
                  <a:pt x="17961" y="0"/>
                </a:lnTo>
                <a:cubicBezTo>
                  <a:pt x="17961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3CBEB4">
              <a:lumMod val="40000"/>
              <a:lumOff val="6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grpSp>
        <p:nvGrpSpPr>
          <p:cNvPr id="105" name="Group 131"/>
          <p:cNvGrpSpPr/>
          <p:nvPr/>
        </p:nvGrpSpPr>
        <p:grpSpPr>
          <a:xfrm>
            <a:off x="7892363" y="1389961"/>
            <a:ext cx="747378" cy="2018752"/>
            <a:chOff x="1360126" y="612281"/>
            <a:chExt cx="1509921" cy="4078466"/>
          </a:xfrm>
        </p:grpSpPr>
        <p:sp>
          <p:nvSpPr>
            <p:cNvPr id="106" name="Shape 10"/>
            <p:cNvSpPr/>
            <p:nvPr/>
          </p:nvSpPr>
          <p:spPr>
            <a:xfrm>
              <a:off x="1921500" y="2750847"/>
              <a:ext cx="380310" cy="1939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3" h="21600" extrusionOk="0">
                  <a:moveTo>
                    <a:pt x="490" y="7272"/>
                  </a:moveTo>
                  <a:cubicBezTo>
                    <a:pt x="891" y="7029"/>
                    <a:pt x="2481" y="6470"/>
                    <a:pt x="2883" y="6229"/>
                  </a:cubicBezTo>
                  <a:cubicBezTo>
                    <a:pt x="2137" y="6867"/>
                    <a:pt x="9777" y="19561"/>
                    <a:pt x="10744" y="21600"/>
                  </a:cubicBezTo>
                  <a:cubicBezTo>
                    <a:pt x="12031" y="19617"/>
                    <a:pt x="16889" y="9299"/>
                    <a:pt x="16799" y="8099"/>
                  </a:cubicBezTo>
                  <a:cubicBezTo>
                    <a:pt x="17444" y="8445"/>
                    <a:pt x="18249" y="9209"/>
                    <a:pt x="19586" y="9466"/>
                  </a:cubicBezTo>
                  <a:cubicBezTo>
                    <a:pt x="20105" y="2500"/>
                    <a:pt x="18200" y="1365"/>
                    <a:pt x="16272" y="0"/>
                  </a:cubicBezTo>
                  <a:lnTo>
                    <a:pt x="5839" y="394"/>
                  </a:lnTo>
                  <a:cubicBezTo>
                    <a:pt x="3006" y="820"/>
                    <a:pt x="-1495" y="4734"/>
                    <a:pt x="490" y="7272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7" name="Shape 11"/>
            <p:cNvSpPr/>
            <p:nvPr/>
          </p:nvSpPr>
          <p:spPr>
            <a:xfrm>
              <a:off x="1954915" y="2851092"/>
              <a:ext cx="331189" cy="1493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6834"/>
                  </a:moveTo>
                  <a:lnTo>
                    <a:pt x="3481" y="5498"/>
                  </a:lnTo>
                  <a:cubicBezTo>
                    <a:pt x="3481" y="5498"/>
                    <a:pt x="9291" y="17074"/>
                    <a:pt x="11554" y="21600"/>
                  </a:cubicBezTo>
                  <a:cubicBezTo>
                    <a:pt x="11554" y="21600"/>
                    <a:pt x="18674" y="11184"/>
                    <a:pt x="16598" y="6854"/>
                  </a:cubicBezTo>
                  <a:lnTo>
                    <a:pt x="21600" y="9981"/>
                  </a:lnTo>
                  <a:cubicBezTo>
                    <a:pt x="21600" y="9981"/>
                    <a:pt x="20763" y="3257"/>
                    <a:pt x="19106" y="342"/>
                  </a:cubicBezTo>
                  <a:lnTo>
                    <a:pt x="6165" y="0"/>
                  </a:lnTo>
                  <a:cubicBezTo>
                    <a:pt x="6165" y="0"/>
                    <a:pt x="826" y="1484"/>
                    <a:pt x="0" y="6834"/>
                  </a:cubicBezTo>
                  <a:close/>
                </a:path>
              </a:pathLst>
            </a:custGeom>
            <a:solidFill>
              <a:srgbClr val="FFAF28">
                <a:lumMod val="60000"/>
                <a:lumOff val="40000"/>
                <a:alpha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8" name="Shape 12"/>
            <p:cNvSpPr/>
            <p:nvPr/>
          </p:nvSpPr>
          <p:spPr>
            <a:xfrm>
              <a:off x="2075208" y="2864458"/>
              <a:ext cx="129129" cy="101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3" h="21600" extrusionOk="0">
                  <a:moveTo>
                    <a:pt x="8374" y="21600"/>
                  </a:moveTo>
                  <a:cubicBezTo>
                    <a:pt x="8374" y="21600"/>
                    <a:pt x="16652" y="5317"/>
                    <a:pt x="20483" y="0"/>
                  </a:cubicBezTo>
                  <a:lnTo>
                    <a:pt x="45" y="156"/>
                  </a:lnTo>
                  <a:cubicBezTo>
                    <a:pt x="45" y="156"/>
                    <a:pt x="-1117" y="14662"/>
                    <a:pt x="8374" y="21600"/>
                  </a:cubicBezTo>
                  <a:close/>
                </a:path>
              </a:pathLst>
            </a:custGeom>
            <a:solidFill>
              <a:srgbClr val="FFAF28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9" name="Shape 13"/>
            <p:cNvSpPr/>
            <p:nvPr/>
          </p:nvSpPr>
          <p:spPr>
            <a:xfrm>
              <a:off x="1908134" y="2750847"/>
              <a:ext cx="435625" cy="152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150"/>
                  </a:moveTo>
                  <a:lnTo>
                    <a:pt x="21432" y="21600"/>
                  </a:lnTo>
                  <a:lnTo>
                    <a:pt x="21600" y="1452"/>
                  </a:lnTo>
                  <a:lnTo>
                    <a:pt x="168" y="0"/>
                  </a:lnTo>
                  <a:cubicBezTo>
                    <a:pt x="168" y="0"/>
                    <a:pt x="0" y="20150"/>
                    <a:pt x="0" y="20150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0" name="Shape 14"/>
            <p:cNvSpPr/>
            <p:nvPr/>
          </p:nvSpPr>
          <p:spPr>
            <a:xfrm>
              <a:off x="1360126" y="2149375"/>
              <a:ext cx="1509921" cy="1046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3" h="21402" extrusionOk="0">
                  <a:moveTo>
                    <a:pt x="10971" y="4"/>
                  </a:moveTo>
                  <a:cubicBezTo>
                    <a:pt x="5054" y="-198"/>
                    <a:pt x="143" y="6551"/>
                    <a:pt x="3" y="15079"/>
                  </a:cubicBezTo>
                  <a:cubicBezTo>
                    <a:pt x="-30" y="17061"/>
                    <a:pt x="200" y="18963"/>
                    <a:pt x="644" y="20719"/>
                  </a:cubicBezTo>
                  <a:cubicBezTo>
                    <a:pt x="2297" y="15021"/>
                    <a:pt x="6244" y="11079"/>
                    <a:pt x="10786" y="11234"/>
                  </a:cubicBezTo>
                  <a:cubicBezTo>
                    <a:pt x="15328" y="11390"/>
                    <a:pt x="19140" y="15598"/>
                    <a:pt x="20603" y="21402"/>
                  </a:cubicBezTo>
                  <a:cubicBezTo>
                    <a:pt x="21104" y="19678"/>
                    <a:pt x="21397" y="17795"/>
                    <a:pt x="21430" y="15813"/>
                  </a:cubicBezTo>
                  <a:cubicBezTo>
                    <a:pt x="21570" y="7284"/>
                    <a:pt x="16888" y="206"/>
                    <a:pt x="10971" y="4"/>
                  </a:cubicBezTo>
                  <a:close/>
                </a:path>
              </a:pathLst>
            </a:custGeom>
            <a:gradFill>
              <a:gsLst>
                <a:gs pos="23000">
                  <a:srgbClr val="010101"/>
                </a:gs>
                <a:gs pos="0">
                  <a:srgbClr val="6491C8">
                    <a:lumMod val="75000"/>
                  </a:srgbClr>
                </a:gs>
              </a:gsLst>
              <a:lin ang="21594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1" name="Shape 15"/>
            <p:cNvSpPr/>
            <p:nvPr/>
          </p:nvSpPr>
          <p:spPr>
            <a:xfrm>
              <a:off x="2309115" y="2176107"/>
              <a:ext cx="557978" cy="1016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1" h="21600" extrusionOk="0">
                  <a:moveTo>
                    <a:pt x="0" y="11675"/>
                  </a:moveTo>
                  <a:cubicBezTo>
                    <a:pt x="8869" y="13104"/>
                    <a:pt x="15946" y="16828"/>
                    <a:pt x="19060" y="21600"/>
                  </a:cubicBezTo>
                  <a:cubicBezTo>
                    <a:pt x="20407" y="19810"/>
                    <a:pt x="21195" y="17853"/>
                    <a:pt x="21283" y="15794"/>
                  </a:cubicBezTo>
                  <a:cubicBezTo>
                    <a:pt x="21600" y="8350"/>
                    <a:pt x="12763" y="1973"/>
                    <a:pt x="498" y="0"/>
                  </a:cubicBezTo>
                  <a:cubicBezTo>
                    <a:pt x="498" y="0"/>
                    <a:pt x="0" y="11675"/>
                    <a:pt x="0" y="11675"/>
                  </a:cubicBezTo>
                  <a:close/>
                </a:path>
              </a:pathLst>
            </a:custGeom>
            <a:gradFill>
              <a:gsLst>
                <a:gs pos="41000">
                  <a:srgbClr val="6491C8">
                    <a:lumMod val="50000"/>
                  </a:srgbClr>
                </a:gs>
                <a:gs pos="100000">
                  <a:srgbClr val="6491C8"/>
                </a:gs>
              </a:gsLst>
              <a:lin ang="12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2" name="Shape 16"/>
            <p:cNvSpPr/>
            <p:nvPr/>
          </p:nvSpPr>
          <p:spPr>
            <a:xfrm>
              <a:off x="1667544" y="612281"/>
              <a:ext cx="933946" cy="2234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7" h="21600" extrusionOk="0">
                  <a:moveTo>
                    <a:pt x="16" y="12406"/>
                  </a:moveTo>
                  <a:cubicBezTo>
                    <a:pt x="-175" y="15845"/>
                    <a:pt x="1353" y="19009"/>
                    <a:pt x="4041" y="21478"/>
                  </a:cubicBezTo>
                  <a:cubicBezTo>
                    <a:pt x="5956" y="21239"/>
                    <a:pt x="7988" y="21119"/>
                    <a:pt x="10089" y="21141"/>
                  </a:cubicBezTo>
                  <a:cubicBezTo>
                    <a:pt x="12190" y="21162"/>
                    <a:pt x="14207" y="21323"/>
                    <a:pt x="16094" y="21600"/>
                  </a:cubicBezTo>
                  <a:cubicBezTo>
                    <a:pt x="19051" y="19189"/>
                    <a:pt x="20930" y="16059"/>
                    <a:pt x="21121" y="12620"/>
                  </a:cubicBezTo>
                  <a:cubicBezTo>
                    <a:pt x="21425" y="7157"/>
                    <a:pt x="17397" y="2384"/>
                    <a:pt x="11265" y="0"/>
                  </a:cubicBezTo>
                  <a:cubicBezTo>
                    <a:pt x="4874" y="2257"/>
                    <a:pt x="320" y="6943"/>
                    <a:pt x="16" y="12406"/>
                  </a:cubicBezTo>
                  <a:close/>
                </a:path>
              </a:pathLst>
            </a:custGeom>
            <a:gradFill>
              <a:gsLst>
                <a:gs pos="6000">
                  <a:srgbClr val="7D8287">
                    <a:lumMod val="20000"/>
                    <a:lumOff val="80000"/>
                  </a:srgbClr>
                </a:gs>
                <a:gs pos="85000">
                  <a:srgbClr val="7D8287"/>
                </a:gs>
              </a:gsLst>
              <a:lin ang="108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3" name="Shape 17"/>
            <p:cNvSpPr/>
            <p:nvPr/>
          </p:nvSpPr>
          <p:spPr>
            <a:xfrm>
              <a:off x="2302432" y="1100141"/>
              <a:ext cx="299669" cy="17417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122" h="21600" extrusionOk="0">
                  <a:moveTo>
                    <a:pt x="0" y="21322"/>
                  </a:moveTo>
                  <a:cubicBezTo>
                    <a:pt x="1490" y="21401"/>
                    <a:pt x="2956" y="21493"/>
                    <a:pt x="4390" y="21600"/>
                  </a:cubicBezTo>
                  <a:cubicBezTo>
                    <a:pt x="11856" y="18507"/>
                    <a:pt x="16598" y="14491"/>
                    <a:pt x="17081" y="10080"/>
                  </a:cubicBezTo>
                  <a:cubicBezTo>
                    <a:pt x="17479" y="6443"/>
                    <a:pt x="14927" y="3046"/>
                    <a:pt x="10221" y="190"/>
                  </a:cubicBezTo>
                  <a:lnTo>
                    <a:pt x="7378" y="0"/>
                  </a:lnTo>
                  <a:cubicBezTo>
                    <a:pt x="21600" y="13627"/>
                    <a:pt x="3449" y="20226"/>
                    <a:pt x="0" y="21322"/>
                  </a:cubicBezTo>
                  <a:close/>
                </a:path>
              </a:pathLst>
            </a:custGeom>
            <a:solidFill>
              <a:srgbClr val="7D8287">
                <a:alpha val="18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4" name="Shape 18"/>
            <p:cNvSpPr/>
            <p:nvPr/>
          </p:nvSpPr>
          <p:spPr>
            <a:xfrm>
              <a:off x="1787839" y="1126873"/>
              <a:ext cx="740549" cy="109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683" extrusionOk="0">
                  <a:moveTo>
                    <a:pt x="670" y="2947"/>
                  </a:moveTo>
                  <a:lnTo>
                    <a:pt x="0" y="12848"/>
                  </a:lnTo>
                  <a:cubicBezTo>
                    <a:pt x="0" y="12848"/>
                    <a:pt x="11667" y="7399"/>
                    <a:pt x="21600" y="16683"/>
                  </a:cubicBezTo>
                  <a:lnTo>
                    <a:pt x="20745" y="5446"/>
                  </a:lnTo>
                  <a:cubicBezTo>
                    <a:pt x="20745" y="5446"/>
                    <a:pt x="7390" y="-4917"/>
                    <a:pt x="670" y="2947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5" name="Shape 19"/>
            <p:cNvSpPr/>
            <p:nvPr/>
          </p:nvSpPr>
          <p:spPr>
            <a:xfrm>
              <a:off x="1814571" y="1140239"/>
              <a:ext cx="243010" cy="1671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750" h="21600" extrusionOk="0">
                  <a:moveTo>
                    <a:pt x="7054" y="21600"/>
                  </a:moveTo>
                  <a:lnTo>
                    <a:pt x="13750" y="21407"/>
                  </a:lnTo>
                  <a:cubicBezTo>
                    <a:pt x="5580" y="7629"/>
                    <a:pt x="12003" y="0"/>
                    <a:pt x="12003" y="0"/>
                  </a:cubicBezTo>
                  <a:lnTo>
                    <a:pt x="5668" y="3"/>
                  </a:lnTo>
                  <a:cubicBezTo>
                    <a:pt x="-7850" y="9592"/>
                    <a:pt x="7054" y="21600"/>
                    <a:pt x="7054" y="2160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6" name="Shape 20"/>
            <p:cNvSpPr/>
            <p:nvPr/>
          </p:nvSpPr>
          <p:spPr>
            <a:xfrm>
              <a:off x="1807888" y="612281"/>
              <a:ext cx="688260" cy="554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963"/>
                  </a:moveTo>
                  <a:cubicBezTo>
                    <a:pt x="3523" y="20777"/>
                    <a:pt x="7130" y="20722"/>
                    <a:pt x="10809" y="20831"/>
                  </a:cubicBezTo>
                  <a:cubicBezTo>
                    <a:pt x="14488" y="20939"/>
                    <a:pt x="18089" y="21205"/>
                    <a:pt x="21600" y="21600"/>
                  </a:cubicBezTo>
                  <a:cubicBezTo>
                    <a:pt x="19191" y="12473"/>
                    <a:pt x="15592" y="4950"/>
                    <a:pt x="11208" y="0"/>
                  </a:cubicBezTo>
                  <a:cubicBezTo>
                    <a:pt x="6640" y="4686"/>
                    <a:pt x="2756" y="11988"/>
                    <a:pt x="0" y="20963"/>
                  </a:cubicBezTo>
                  <a:close/>
                </a:path>
              </a:pathLst>
            </a:custGeom>
            <a:gradFill>
              <a:gsLst>
                <a:gs pos="19000">
                  <a:srgbClr val="FA4655">
                    <a:lumMod val="50000"/>
                  </a:srgbClr>
                </a:gs>
                <a:gs pos="77000">
                  <a:srgbClr val="FA4655">
                    <a:lumMod val="75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7" name="Shape 21"/>
            <p:cNvSpPr/>
            <p:nvPr/>
          </p:nvSpPr>
          <p:spPr>
            <a:xfrm>
              <a:off x="2142039" y="2129326"/>
              <a:ext cx="325864" cy="714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7" y="20086"/>
                  </a:moveTo>
                  <a:cubicBezTo>
                    <a:pt x="6172" y="20249"/>
                    <a:pt x="15738" y="21600"/>
                    <a:pt x="15738" y="21600"/>
                  </a:cubicBezTo>
                  <a:lnTo>
                    <a:pt x="21600" y="15490"/>
                  </a:lnTo>
                  <a:cubicBezTo>
                    <a:pt x="14863" y="5064"/>
                    <a:pt x="0" y="0"/>
                    <a:pt x="0" y="0"/>
                  </a:cubicBezTo>
                  <a:cubicBezTo>
                    <a:pt x="0" y="0"/>
                    <a:pt x="2157" y="20086"/>
                    <a:pt x="2157" y="20086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8" name="Shape 22"/>
            <p:cNvSpPr/>
            <p:nvPr/>
          </p:nvSpPr>
          <p:spPr>
            <a:xfrm>
              <a:off x="2035111" y="2102594"/>
              <a:ext cx="200191" cy="1077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1" h="21600" extrusionOk="0">
                  <a:moveTo>
                    <a:pt x="1" y="10807"/>
                  </a:moveTo>
                  <a:cubicBezTo>
                    <a:pt x="92" y="15522"/>
                    <a:pt x="4526" y="19600"/>
                    <a:pt x="10919" y="21600"/>
                  </a:cubicBezTo>
                  <a:cubicBezTo>
                    <a:pt x="17231" y="19592"/>
                    <a:pt x="21510" y="15507"/>
                    <a:pt x="21419" y="10793"/>
                  </a:cubicBezTo>
                  <a:cubicBezTo>
                    <a:pt x="21328" y="6079"/>
                    <a:pt x="16888" y="1999"/>
                    <a:pt x="10501" y="0"/>
                  </a:cubicBezTo>
                  <a:cubicBezTo>
                    <a:pt x="4186" y="2008"/>
                    <a:pt x="-90" y="6093"/>
                    <a:pt x="1" y="10807"/>
                  </a:cubicBezTo>
                  <a:close/>
                </a:path>
              </a:pathLst>
            </a:custGeom>
            <a:gradFill>
              <a:gsLst>
                <a:gs pos="0">
                  <a:srgbClr val="6491C8">
                    <a:lumMod val="50000"/>
                  </a:srgbClr>
                </a:gs>
                <a:gs pos="100000">
                  <a:srgbClr val="6491C8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9" name="Shape 23"/>
            <p:cNvSpPr/>
            <p:nvPr/>
          </p:nvSpPr>
          <p:spPr>
            <a:xfrm>
              <a:off x="2128673" y="2102594"/>
              <a:ext cx="104748" cy="1077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0" h="21600" extrusionOk="0">
                  <a:moveTo>
                    <a:pt x="794" y="21501"/>
                  </a:moveTo>
                  <a:cubicBezTo>
                    <a:pt x="988" y="21533"/>
                    <a:pt x="1164" y="21569"/>
                    <a:pt x="1351" y="21600"/>
                  </a:cubicBezTo>
                  <a:cubicBezTo>
                    <a:pt x="13419" y="19592"/>
                    <a:pt x="21600" y="15507"/>
                    <a:pt x="21427" y="10793"/>
                  </a:cubicBezTo>
                  <a:cubicBezTo>
                    <a:pt x="21252" y="6079"/>
                    <a:pt x="12764" y="1999"/>
                    <a:pt x="551" y="0"/>
                  </a:cubicBezTo>
                  <a:cubicBezTo>
                    <a:pt x="370" y="31"/>
                    <a:pt x="190" y="68"/>
                    <a:pt x="0" y="98"/>
                  </a:cubicBezTo>
                  <a:cubicBezTo>
                    <a:pt x="0" y="98"/>
                    <a:pt x="794" y="21501"/>
                    <a:pt x="794" y="21501"/>
                  </a:cubicBezTo>
                  <a:close/>
                </a:path>
              </a:pathLst>
            </a:custGeom>
            <a:gradFill>
              <a:gsLst>
                <a:gs pos="0">
                  <a:srgbClr val="010101">
                    <a:alpha val="30000"/>
                  </a:srgbClr>
                </a:gs>
                <a:gs pos="89000">
                  <a:srgbClr val="FEFEFE">
                    <a:alpha val="0"/>
                  </a:srgbClr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0" name="Shape 24"/>
            <p:cNvSpPr/>
            <p:nvPr/>
          </p:nvSpPr>
          <p:spPr>
            <a:xfrm>
              <a:off x="1921499" y="1420926"/>
              <a:ext cx="524182" cy="524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7" h="21326" extrusionOk="0">
                  <a:moveTo>
                    <a:pt x="10917" y="3"/>
                  </a:moveTo>
                  <a:cubicBezTo>
                    <a:pt x="5039" y="-137"/>
                    <a:pt x="143" y="4531"/>
                    <a:pt x="3" y="10409"/>
                  </a:cubicBezTo>
                  <a:cubicBezTo>
                    <a:pt x="-136" y="16288"/>
                    <a:pt x="4533" y="21183"/>
                    <a:pt x="10411" y="21323"/>
                  </a:cubicBezTo>
                  <a:cubicBezTo>
                    <a:pt x="16289" y="21463"/>
                    <a:pt x="21185" y="16796"/>
                    <a:pt x="21324" y="10916"/>
                  </a:cubicBezTo>
                  <a:cubicBezTo>
                    <a:pt x="21464" y="5037"/>
                    <a:pt x="16795" y="143"/>
                    <a:pt x="10917" y="3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1" name="Shape 25"/>
            <p:cNvSpPr/>
            <p:nvPr/>
          </p:nvSpPr>
          <p:spPr>
            <a:xfrm>
              <a:off x="1881401" y="1380828"/>
              <a:ext cx="524182" cy="524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7" h="21326" extrusionOk="0">
                  <a:moveTo>
                    <a:pt x="10917" y="3"/>
                  </a:moveTo>
                  <a:cubicBezTo>
                    <a:pt x="5039" y="-137"/>
                    <a:pt x="143" y="4531"/>
                    <a:pt x="3" y="10409"/>
                  </a:cubicBezTo>
                  <a:cubicBezTo>
                    <a:pt x="-136" y="16288"/>
                    <a:pt x="4533" y="21183"/>
                    <a:pt x="10411" y="21323"/>
                  </a:cubicBezTo>
                  <a:cubicBezTo>
                    <a:pt x="16289" y="21463"/>
                    <a:pt x="21185" y="16796"/>
                    <a:pt x="21324" y="10916"/>
                  </a:cubicBezTo>
                  <a:cubicBezTo>
                    <a:pt x="21464" y="5037"/>
                    <a:pt x="16795" y="143"/>
                    <a:pt x="10917" y="3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2" name="Shape 26"/>
            <p:cNvSpPr/>
            <p:nvPr/>
          </p:nvSpPr>
          <p:spPr>
            <a:xfrm>
              <a:off x="1961598" y="1461024"/>
              <a:ext cx="364273" cy="364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8" h="21326" extrusionOk="0">
                  <a:moveTo>
                    <a:pt x="10918" y="3"/>
                  </a:moveTo>
                  <a:cubicBezTo>
                    <a:pt x="5039" y="-138"/>
                    <a:pt x="143" y="4531"/>
                    <a:pt x="3" y="10409"/>
                  </a:cubicBezTo>
                  <a:cubicBezTo>
                    <a:pt x="-136" y="16291"/>
                    <a:pt x="4532" y="21183"/>
                    <a:pt x="10411" y="21323"/>
                  </a:cubicBezTo>
                  <a:cubicBezTo>
                    <a:pt x="16288" y="21462"/>
                    <a:pt x="21185" y="16797"/>
                    <a:pt x="21324" y="10915"/>
                  </a:cubicBezTo>
                  <a:cubicBezTo>
                    <a:pt x="21464" y="5038"/>
                    <a:pt x="16794" y="142"/>
                    <a:pt x="10918" y="3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3" name="Shape 27"/>
            <p:cNvSpPr/>
            <p:nvPr/>
          </p:nvSpPr>
          <p:spPr>
            <a:xfrm>
              <a:off x="1914817" y="612281"/>
              <a:ext cx="251795" cy="533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03" y="21591"/>
                  </a:moveTo>
                  <a:cubicBezTo>
                    <a:pt x="12076" y="10772"/>
                    <a:pt x="21600" y="0"/>
                    <a:pt x="21600" y="0"/>
                  </a:cubicBezTo>
                  <a:cubicBezTo>
                    <a:pt x="5077" y="9362"/>
                    <a:pt x="0" y="21600"/>
                    <a:pt x="0" y="21600"/>
                  </a:cubicBezTo>
                  <a:cubicBezTo>
                    <a:pt x="0" y="21600"/>
                    <a:pt x="9603" y="21591"/>
                    <a:pt x="9603" y="21591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4" name="Shape 28"/>
            <p:cNvSpPr/>
            <p:nvPr/>
          </p:nvSpPr>
          <p:spPr>
            <a:xfrm>
              <a:off x="2061843" y="1547904"/>
              <a:ext cx="261019" cy="275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4" h="21419" extrusionOk="0">
                  <a:moveTo>
                    <a:pt x="0" y="20019"/>
                  </a:moveTo>
                  <a:cubicBezTo>
                    <a:pt x="1867" y="20867"/>
                    <a:pt x="3948" y="21366"/>
                    <a:pt x="6152" y="21415"/>
                  </a:cubicBezTo>
                  <a:cubicBezTo>
                    <a:pt x="14434" y="21600"/>
                    <a:pt x="21334" y="15408"/>
                    <a:pt x="21530" y="7601"/>
                  </a:cubicBezTo>
                  <a:cubicBezTo>
                    <a:pt x="21600" y="4827"/>
                    <a:pt x="20809" y="2220"/>
                    <a:pt x="19393" y="0"/>
                  </a:cubicBezTo>
                  <a:cubicBezTo>
                    <a:pt x="19113" y="197"/>
                    <a:pt x="18832" y="390"/>
                    <a:pt x="18554" y="589"/>
                  </a:cubicBezTo>
                  <a:cubicBezTo>
                    <a:pt x="11854" y="5388"/>
                    <a:pt x="3409" y="12047"/>
                    <a:pt x="0" y="20019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25" name="Group 132"/>
          <p:cNvGrpSpPr/>
          <p:nvPr/>
        </p:nvGrpSpPr>
        <p:grpSpPr>
          <a:xfrm>
            <a:off x="7509279" y="3215932"/>
            <a:ext cx="460350" cy="704993"/>
            <a:chOff x="7613144" y="309323"/>
            <a:chExt cx="2048123" cy="3136560"/>
          </a:xfrm>
        </p:grpSpPr>
        <p:sp>
          <p:nvSpPr>
            <p:cNvPr id="126" name="Shape 31"/>
            <p:cNvSpPr/>
            <p:nvPr/>
          </p:nvSpPr>
          <p:spPr>
            <a:xfrm>
              <a:off x="7613144" y="309340"/>
              <a:ext cx="2048123" cy="2352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66" h="21238" extrusionOk="0">
                  <a:moveTo>
                    <a:pt x="223" y="5069"/>
                  </a:moveTo>
                  <a:cubicBezTo>
                    <a:pt x="1130" y="-362"/>
                    <a:pt x="9333" y="6"/>
                    <a:pt x="9333" y="6"/>
                  </a:cubicBezTo>
                  <a:cubicBezTo>
                    <a:pt x="9333" y="6"/>
                    <a:pt x="17536" y="-362"/>
                    <a:pt x="18443" y="5069"/>
                  </a:cubicBezTo>
                  <a:cubicBezTo>
                    <a:pt x="20133" y="13725"/>
                    <a:pt x="11682" y="21238"/>
                    <a:pt x="11682" y="21238"/>
                  </a:cubicBezTo>
                  <a:lnTo>
                    <a:pt x="9333" y="21238"/>
                  </a:lnTo>
                  <a:lnTo>
                    <a:pt x="6984" y="21238"/>
                  </a:lnTo>
                  <a:cubicBezTo>
                    <a:pt x="6984" y="21238"/>
                    <a:pt x="-1467" y="13725"/>
                    <a:pt x="223" y="5069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7" name="Freeform 150"/>
            <p:cNvSpPr/>
            <p:nvPr/>
          </p:nvSpPr>
          <p:spPr>
            <a:xfrm>
              <a:off x="7833671" y="309323"/>
              <a:ext cx="1608139" cy="2352462"/>
            </a:xfrm>
            <a:custGeom>
              <a:avLst/>
              <a:gdLst>
                <a:gd name="connsiteX0" fmla="*/ 779678 w 1608139"/>
                <a:gd name="connsiteY0" fmla="*/ 125 h 2352462"/>
                <a:gd name="connsiteX1" fmla="*/ 799051 w 1608139"/>
                <a:gd name="connsiteY1" fmla="*/ 452 h 2352462"/>
                <a:gd name="connsiteX2" fmla="*/ 807282 w 1608139"/>
                <a:gd name="connsiteY2" fmla="*/ 125 h 2352462"/>
                <a:gd name="connsiteX3" fmla="*/ 812284 w 1608139"/>
                <a:gd name="connsiteY3" fmla="*/ 234 h 2352462"/>
                <a:gd name="connsiteX4" fmla="*/ 825781 w 1608139"/>
                <a:gd name="connsiteY4" fmla="*/ 125 h 2352462"/>
                <a:gd name="connsiteX5" fmla="*/ 813078 w 1608139"/>
                <a:gd name="connsiteY5" fmla="*/ 234 h 2352462"/>
                <a:gd name="connsiteX6" fmla="*/ 1047143 w 1608139"/>
                <a:gd name="connsiteY6" fmla="*/ 561444 h 2352462"/>
                <a:gd name="connsiteX7" fmla="*/ 863098 w 1608139"/>
                <a:gd name="connsiteY7" fmla="*/ 2352458 h 2352462"/>
                <a:gd name="connsiteX8" fmla="*/ 815460 w 1608139"/>
                <a:gd name="connsiteY8" fmla="*/ 2352458 h 2352462"/>
                <a:gd name="connsiteX9" fmla="*/ 799156 w 1608139"/>
                <a:gd name="connsiteY9" fmla="*/ 2352458 h 2352462"/>
                <a:gd name="connsiteX10" fmla="*/ 751571 w 1608139"/>
                <a:gd name="connsiteY10" fmla="*/ 2352458 h 2352462"/>
                <a:gd name="connsiteX11" fmla="*/ 567447 w 1608139"/>
                <a:gd name="connsiteY11" fmla="*/ 561444 h 2352462"/>
                <a:gd name="connsiteX12" fmla="*/ 798627 w 1608139"/>
                <a:gd name="connsiteY12" fmla="*/ 452 h 2352462"/>
                <a:gd name="connsiteX13" fmla="*/ 779678 w 1608139"/>
                <a:gd name="connsiteY13" fmla="*/ 125 h 2352462"/>
                <a:gd name="connsiteX14" fmla="*/ 828707 w 1608139"/>
                <a:gd name="connsiteY14" fmla="*/ 15 h 2352462"/>
                <a:gd name="connsiteX15" fmla="*/ 1588926 w 1608139"/>
                <a:gd name="connsiteY15" fmla="*/ 561408 h 2352462"/>
                <a:gd name="connsiteX16" fmla="*/ 1007715 w 1608139"/>
                <a:gd name="connsiteY16" fmla="*/ 2352462 h 2352462"/>
                <a:gd name="connsiteX17" fmla="*/ 951539 w 1608139"/>
                <a:gd name="connsiteY17" fmla="*/ 2352462 h 2352462"/>
                <a:gd name="connsiteX18" fmla="*/ 1371097 w 1608139"/>
                <a:gd name="connsiteY18" fmla="*/ 561408 h 2352462"/>
                <a:gd name="connsiteX19" fmla="*/ 828707 w 1608139"/>
                <a:gd name="connsiteY19" fmla="*/ 15 h 2352462"/>
                <a:gd name="connsiteX20" fmla="*/ 779336 w 1608139"/>
                <a:gd name="connsiteY20" fmla="*/ 15 h 2352462"/>
                <a:gd name="connsiteX21" fmla="*/ 237054 w 1608139"/>
                <a:gd name="connsiteY21" fmla="*/ 561408 h 2352462"/>
                <a:gd name="connsiteX22" fmla="*/ 656602 w 1608139"/>
                <a:gd name="connsiteY22" fmla="*/ 2352462 h 2352462"/>
                <a:gd name="connsiteX23" fmla="*/ 600392 w 1608139"/>
                <a:gd name="connsiteY23" fmla="*/ 2352462 h 2352462"/>
                <a:gd name="connsiteX24" fmla="*/ 19210 w 1608139"/>
                <a:gd name="connsiteY24" fmla="*/ 561408 h 2352462"/>
                <a:gd name="connsiteX25" fmla="*/ 779336 w 1608139"/>
                <a:gd name="connsiteY25" fmla="*/ 15 h 235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08139" h="2352462">
                  <a:moveTo>
                    <a:pt x="779678" y="125"/>
                  </a:moveTo>
                  <a:cubicBezTo>
                    <a:pt x="788941" y="16"/>
                    <a:pt x="795345" y="234"/>
                    <a:pt x="799051" y="452"/>
                  </a:cubicBezTo>
                  <a:cubicBezTo>
                    <a:pt x="802200" y="125"/>
                    <a:pt x="804979" y="125"/>
                    <a:pt x="807282" y="125"/>
                  </a:cubicBezTo>
                  <a:cubicBezTo>
                    <a:pt x="808764" y="125"/>
                    <a:pt x="810457" y="125"/>
                    <a:pt x="812284" y="234"/>
                  </a:cubicBezTo>
                  <a:cubicBezTo>
                    <a:pt x="815936" y="125"/>
                    <a:pt x="820223" y="16"/>
                    <a:pt x="825781" y="125"/>
                  </a:cubicBezTo>
                  <a:cubicBezTo>
                    <a:pt x="820620" y="125"/>
                    <a:pt x="816598" y="234"/>
                    <a:pt x="813078" y="234"/>
                  </a:cubicBezTo>
                  <a:cubicBezTo>
                    <a:pt x="862119" y="3066"/>
                    <a:pt x="1026155" y="50659"/>
                    <a:pt x="1047143" y="561444"/>
                  </a:cubicBezTo>
                  <a:cubicBezTo>
                    <a:pt x="1093114" y="1520282"/>
                    <a:pt x="863098" y="2352458"/>
                    <a:pt x="863098" y="2352458"/>
                  </a:cubicBezTo>
                  <a:lnTo>
                    <a:pt x="815460" y="2352458"/>
                  </a:lnTo>
                  <a:lnTo>
                    <a:pt x="799156" y="2352458"/>
                  </a:lnTo>
                  <a:lnTo>
                    <a:pt x="751571" y="2352458"/>
                  </a:lnTo>
                  <a:cubicBezTo>
                    <a:pt x="751571" y="2352458"/>
                    <a:pt x="521449" y="1520282"/>
                    <a:pt x="567447" y="561444"/>
                  </a:cubicBezTo>
                  <a:cubicBezTo>
                    <a:pt x="588064" y="60243"/>
                    <a:pt x="746357" y="5026"/>
                    <a:pt x="798627" y="452"/>
                  </a:cubicBezTo>
                  <a:cubicBezTo>
                    <a:pt x="794843" y="343"/>
                    <a:pt x="788623" y="125"/>
                    <a:pt x="779678" y="125"/>
                  </a:cubicBezTo>
                  <a:close/>
                  <a:moveTo>
                    <a:pt x="828707" y="15"/>
                  </a:moveTo>
                  <a:cubicBezTo>
                    <a:pt x="950785" y="-748"/>
                    <a:pt x="1519377" y="24854"/>
                    <a:pt x="1588926" y="561408"/>
                  </a:cubicBezTo>
                  <a:cubicBezTo>
                    <a:pt x="1734228" y="1520232"/>
                    <a:pt x="1007715" y="2352462"/>
                    <a:pt x="1007715" y="2352462"/>
                  </a:cubicBezTo>
                  <a:lnTo>
                    <a:pt x="951539" y="2352462"/>
                  </a:lnTo>
                  <a:cubicBezTo>
                    <a:pt x="951539" y="2352462"/>
                    <a:pt x="1475987" y="1520232"/>
                    <a:pt x="1371097" y="561408"/>
                  </a:cubicBezTo>
                  <a:cubicBezTo>
                    <a:pt x="1321965" y="36838"/>
                    <a:pt x="928608" y="669"/>
                    <a:pt x="828707" y="15"/>
                  </a:cubicBezTo>
                  <a:close/>
                  <a:moveTo>
                    <a:pt x="779336" y="15"/>
                  </a:moveTo>
                  <a:cubicBezTo>
                    <a:pt x="679447" y="669"/>
                    <a:pt x="286139" y="36838"/>
                    <a:pt x="237054" y="561408"/>
                  </a:cubicBezTo>
                  <a:cubicBezTo>
                    <a:pt x="132177" y="1520232"/>
                    <a:pt x="656602" y="2352462"/>
                    <a:pt x="656602" y="2352462"/>
                  </a:cubicBezTo>
                  <a:lnTo>
                    <a:pt x="600392" y="2352462"/>
                  </a:lnTo>
                  <a:cubicBezTo>
                    <a:pt x="600392" y="2352462"/>
                    <a:pt x="-126075" y="1520232"/>
                    <a:pt x="19210" y="561408"/>
                  </a:cubicBezTo>
                  <a:cubicBezTo>
                    <a:pt x="88709" y="24854"/>
                    <a:pt x="657273" y="-748"/>
                    <a:pt x="779336" y="15"/>
                  </a:cubicBezTo>
                  <a:close/>
                </a:path>
              </a:pathLst>
            </a:custGeom>
            <a:solidFill>
              <a:srgbClr val="14B4EB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8" name="Shape 35"/>
            <p:cNvSpPr/>
            <p:nvPr/>
          </p:nvSpPr>
          <p:spPr>
            <a:xfrm>
              <a:off x="7987393" y="309340"/>
              <a:ext cx="1295191" cy="264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5" extrusionOk="0">
                  <a:moveTo>
                    <a:pt x="10357" y="5"/>
                  </a:moveTo>
                  <a:cubicBezTo>
                    <a:pt x="10516" y="-3"/>
                    <a:pt x="10629" y="13"/>
                    <a:pt x="10692" y="29"/>
                  </a:cubicBezTo>
                  <a:cubicBezTo>
                    <a:pt x="10745" y="9"/>
                    <a:pt x="10791" y="1"/>
                    <a:pt x="10831" y="5"/>
                  </a:cubicBezTo>
                  <a:cubicBezTo>
                    <a:pt x="10855" y="1"/>
                    <a:pt x="10885" y="5"/>
                    <a:pt x="10916" y="13"/>
                  </a:cubicBezTo>
                  <a:cubicBezTo>
                    <a:pt x="10978" y="5"/>
                    <a:pt x="11057" y="-1"/>
                    <a:pt x="11153" y="5"/>
                  </a:cubicBezTo>
                  <a:cubicBezTo>
                    <a:pt x="11192" y="5"/>
                    <a:pt x="11227" y="-1"/>
                    <a:pt x="11271" y="1"/>
                  </a:cubicBezTo>
                  <a:cubicBezTo>
                    <a:pt x="12827" y="-25"/>
                    <a:pt x="17614" y="739"/>
                    <a:pt x="21600" y="10195"/>
                  </a:cubicBezTo>
                  <a:cubicBezTo>
                    <a:pt x="19539" y="16967"/>
                    <a:pt x="15490" y="21575"/>
                    <a:pt x="10831" y="21575"/>
                  </a:cubicBezTo>
                  <a:cubicBezTo>
                    <a:pt x="6123" y="21575"/>
                    <a:pt x="2041" y="16875"/>
                    <a:pt x="0" y="9991"/>
                  </a:cubicBezTo>
                  <a:cubicBezTo>
                    <a:pt x="3968" y="735"/>
                    <a:pt x="8694" y="-25"/>
                    <a:pt x="10239" y="1"/>
                  </a:cubicBezTo>
                  <a:cubicBezTo>
                    <a:pt x="10283" y="-1"/>
                    <a:pt x="10318" y="5"/>
                    <a:pt x="10357" y="5"/>
                  </a:cubicBezTo>
                  <a:close/>
                </a:path>
              </a:pathLst>
            </a:custGeom>
            <a:solidFill>
              <a:srgbClr val="FEFEFE">
                <a:alpha val="2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9" name="Freeform 152"/>
            <p:cNvSpPr/>
            <p:nvPr/>
          </p:nvSpPr>
          <p:spPr>
            <a:xfrm>
              <a:off x="8301495" y="2999119"/>
              <a:ext cx="665739" cy="446764"/>
            </a:xfrm>
            <a:custGeom>
              <a:avLst/>
              <a:gdLst>
                <a:gd name="connsiteX0" fmla="*/ 484383 w 665739"/>
                <a:gd name="connsiteY0" fmla="*/ 0 h 446764"/>
                <a:gd name="connsiteX1" fmla="*/ 544852 w 665739"/>
                <a:gd name="connsiteY1" fmla="*/ 0 h 446764"/>
                <a:gd name="connsiteX2" fmla="*/ 605270 w 665739"/>
                <a:gd name="connsiteY2" fmla="*/ 0 h 446764"/>
                <a:gd name="connsiteX3" fmla="*/ 665739 w 665739"/>
                <a:gd name="connsiteY3" fmla="*/ 0 h 446764"/>
                <a:gd name="connsiteX4" fmla="*/ 665739 w 665739"/>
                <a:gd name="connsiteY4" fmla="*/ 446764 h 446764"/>
                <a:gd name="connsiteX5" fmla="*/ 605270 w 665739"/>
                <a:gd name="connsiteY5" fmla="*/ 446764 h 446764"/>
                <a:gd name="connsiteX6" fmla="*/ 544852 w 665739"/>
                <a:gd name="connsiteY6" fmla="*/ 446764 h 446764"/>
                <a:gd name="connsiteX7" fmla="*/ 484383 w 665739"/>
                <a:gd name="connsiteY7" fmla="*/ 446764 h 446764"/>
                <a:gd name="connsiteX8" fmla="*/ 240317 w 665739"/>
                <a:gd name="connsiteY8" fmla="*/ 0 h 446764"/>
                <a:gd name="connsiteX9" fmla="*/ 301054 w 665739"/>
                <a:gd name="connsiteY9" fmla="*/ 0 h 446764"/>
                <a:gd name="connsiteX10" fmla="*/ 361746 w 665739"/>
                <a:gd name="connsiteY10" fmla="*/ 0 h 446764"/>
                <a:gd name="connsiteX11" fmla="*/ 361746 w 665739"/>
                <a:gd name="connsiteY11" fmla="*/ 446764 h 446764"/>
                <a:gd name="connsiteX12" fmla="*/ 301054 w 665739"/>
                <a:gd name="connsiteY12" fmla="*/ 446764 h 446764"/>
                <a:gd name="connsiteX13" fmla="*/ 240317 w 665739"/>
                <a:gd name="connsiteY13" fmla="*/ 446764 h 446764"/>
                <a:gd name="connsiteX14" fmla="*/ 0 w 665739"/>
                <a:gd name="connsiteY14" fmla="*/ 0 h 446764"/>
                <a:gd name="connsiteX15" fmla="*/ 60423 w 665739"/>
                <a:gd name="connsiteY15" fmla="*/ 0 h 446764"/>
                <a:gd name="connsiteX16" fmla="*/ 120891 w 665739"/>
                <a:gd name="connsiteY16" fmla="*/ 0 h 446764"/>
                <a:gd name="connsiteX17" fmla="*/ 120891 w 665739"/>
                <a:gd name="connsiteY17" fmla="*/ 446764 h 446764"/>
                <a:gd name="connsiteX18" fmla="*/ 60423 w 665739"/>
                <a:gd name="connsiteY18" fmla="*/ 446764 h 446764"/>
                <a:gd name="connsiteX19" fmla="*/ 0 w 665739"/>
                <a:gd name="connsiteY19" fmla="*/ 446764 h 4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65739" h="446764">
                  <a:moveTo>
                    <a:pt x="484383" y="0"/>
                  </a:moveTo>
                  <a:lnTo>
                    <a:pt x="544852" y="0"/>
                  </a:lnTo>
                  <a:lnTo>
                    <a:pt x="605270" y="0"/>
                  </a:lnTo>
                  <a:cubicBezTo>
                    <a:pt x="605270" y="0"/>
                    <a:pt x="665739" y="0"/>
                    <a:pt x="665739" y="0"/>
                  </a:cubicBezTo>
                  <a:lnTo>
                    <a:pt x="665739" y="446764"/>
                  </a:lnTo>
                  <a:lnTo>
                    <a:pt x="605270" y="446764"/>
                  </a:lnTo>
                  <a:lnTo>
                    <a:pt x="544852" y="446764"/>
                  </a:lnTo>
                  <a:lnTo>
                    <a:pt x="484383" y="446764"/>
                  </a:lnTo>
                  <a:close/>
                  <a:moveTo>
                    <a:pt x="240317" y="0"/>
                  </a:moveTo>
                  <a:lnTo>
                    <a:pt x="301054" y="0"/>
                  </a:lnTo>
                  <a:cubicBezTo>
                    <a:pt x="301054" y="0"/>
                    <a:pt x="361746" y="0"/>
                    <a:pt x="361746" y="0"/>
                  </a:cubicBezTo>
                  <a:lnTo>
                    <a:pt x="361746" y="446764"/>
                  </a:lnTo>
                  <a:lnTo>
                    <a:pt x="301054" y="446764"/>
                  </a:lnTo>
                  <a:lnTo>
                    <a:pt x="240317" y="446764"/>
                  </a:lnTo>
                  <a:close/>
                  <a:moveTo>
                    <a:pt x="0" y="0"/>
                  </a:moveTo>
                  <a:lnTo>
                    <a:pt x="60423" y="0"/>
                  </a:lnTo>
                  <a:cubicBezTo>
                    <a:pt x="60423" y="0"/>
                    <a:pt x="120891" y="0"/>
                    <a:pt x="120891" y="0"/>
                  </a:cubicBezTo>
                  <a:lnTo>
                    <a:pt x="120891" y="446764"/>
                  </a:lnTo>
                  <a:lnTo>
                    <a:pt x="60423" y="446764"/>
                  </a:lnTo>
                  <a:lnTo>
                    <a:pt x="0" y="446764"/>
                  </a:lnTo>
                  <a:close/>
                </a:path>
              </a:pathLst>
            </a:custGeom>
            <a:solidFill>
              <a:srgbClr val="14B4EB">
                <a:lumMod val="5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0" name="Freeform 153"/>
            <p:cNvSpPr/>
            <p:nvPr/>
          </p:nvSpPr>
          <p:spPr>
            <a:xfrm>
              <a:off x="8254714" y="2661761"/>
              <a:ext cx="761552" cy="782434"/>
            </a:xfrm>
            <a:custGeom>
              <a:avLst/>
              <a:gdLst>
                <a:gd name="connsiteX0" fmla="*/ 149226 w 761552"/>
                <a:gd name="connsiteY0" fmla="*/ 33249 h 782434"/>
                <a:gd name="connsiteX1" fmla="*/ 149226 w 761552"/>
                <a:gd name="connsiteY1" fmla="*/ 240589 h 782434"/>
                <a:gd name="connsiteX2" fmla="*/ 621520 w 761552"/>
                <a:gd name="connsiteY2" fmla="*/ 240589 h 782434"/>
                <a:gd name="connsiteX3" fmla="*/ 621520 w 761552"/>
                <a:gd name="connsiteY3" fmla="*/ 226494 h 782434"/>
                <a:gd name="connsiteX4" fmla="*/ 621520 w 761552"/>
                <a:gd name="connsiteY4" fmla="*/ 51757 h 782434"/>
                <a:gd name="connsiteX5" fmla="*/ 621520 w 761552"/>
                <a:gd name="connsiteY5" fmla="*/ 33249 h 782434"/>
                <a:gd name="connsiteX6" fmla="*/ 126977 w 761552"/>
                <a:gd name="connsiteY6" fmla="*/ 0 h 782434"/>
                <a:gd name="connsiteX7" fmla="*/ 149226 w 761552"/>
                <a:gd name="connsiteY7" fmla="*/ 0 h 782434"/>
                <a:gd name="connsiteX8" fmla="*/ 621520 w 761552"/>
                <a:gd name="connsiteY8" fmla="*/ 0 h 782434"/>
                <a:gd name="connsiteX9" fmla="*/ 637291 w 761552"/>
                <a:gd name="connsiteY9" fmla="*/ 0 h 782434"/>
                <a:gd name="connsiteX10" fmla="*/ 643764 w 761552"/>
                <a:gd name="connsiteY10" fmla="*/ 0 h 782434"/>
                <a:gd name="connsiteX11" fmla="*/ 643764 w 761552"/>
                <a:gd name="connsiteY11" fmla="*/ 240589 h 782434"/>
                <a:gd name="connsiteX12" fmla="*/ 711910 w 761552"/>
                <a:gd name="connsiteY12" fmla="*/ 240589 h 782434"/>
                <a:gd name="connsiteX13" fmla="*/ 761552 w 761552"/>
                <a:gd name="connsiteY13" fmla="*/ 290208 h 782434"/>
                <a:gd name="connsiteX14" fmla="*/ 711910 w 761552"/>
                <a:gd name="connsiteY14" fmla="*/ 339902 h 782434"/>
                <a:gd name="connsiteX15" fmla="*/ 530548 w 761552"/>
                <a:gd name="connsiteY15" fmla="*/ 339902 h 782434"/>
                <a:gd name="connsiteX16" fmla="*/ 530548 w 761552"/>
                <a:gd name="connsiteY16" fmla="*/ 782434 h 782434"/>
                <a:gd name="connsiteX17" fmla="*/ 470117 w 761552"/>
                <a:gd name="connsiteY17" fmla="*/ 782434 h 782434"/>
                <a:gd name="connsiteX18" fmla="*/ 409651 w 761552"/>
                <a:gd name="connsiteY18" fmla="*/ 782434 h 782434"/>
                <a:gd name="connsiteX19" fmla="*/ 409651 w 761552"/>
                <a:gd name="connsiteY19" fmla="*/ 339902 h 782434"/>
                <a:gd name="connsiteX20" fmla="*/ 288790 w 761552"/>
                <a:gd name="connsiteY20" fmla="*/ 339902 h 782434"/>
                <a:gd name="connsiteX21" fmla="*/ 288790 w 761552"/>
                <a:gd name="connsiteY21" fmla="*/ 782434 h 782434"/>
                <a:gd name="connsiteX22" fmla="*/ 228360 w 761552"/>
                <a:gd name="connsiteY22" fmla="*/ 782434 h 782434"/>
                <a:gd name="connsiteX23" fmla="*/ 167929 w 761552"/>
                <a:gd name="connsiteY23" fmla="*/ 782434 h 782434"/>
                <a:gd name="connsiteX24" fmla="*/ 167929 w 761552"/>
                <a:gd name="connsiteY24" fmla="*/ 339902 h 782434"/>
                <a:gd name="connsiteX25" fmla="*/ 49677 w 761552"/>
                <a:gd name="connsiteY25" fmla="*/ 339902 h 782434"/>
                <a:gd name="connsiteX26" fmla="*/ 0 w 761552"/>
                <a:gd name="connsiteY26" fmla="*/ 290208 h 782434"/>
                <a:gd name="connsiteX27" fmla="*/ 49677 w 761552"/>
                <a:gd name="connsiteY27" fmla="*/ 240589 h 782434"/>
                <a:gd name="connsiteX28" fmla="*/ 126977 w 761552"/>
                <a:gd name="connsiteY28" fmla="*/ 240589 h 782434"/>
                <a:gd name="connsiteX29" fmla="*/ 126977 w 761552"/>
                <a:gd name="connsiteY29" fmla="*/ 226494 h 782434"/>
                <a:gd name="connsiteX30" fmla="*/ 126977 w 761552"/>
                <a:gd name="connsiteY30" fmla="*/ 41943 h 782434"/>
                <a:gd name="connsiteX31" fmla="*/ 126977 w 761552"/>
                <a:gd name="connsiteY31" fmla="*/ 33249 h 782434"/>
                <a:gd name="connsiteX32" fmla="*/ 126977 w 761552"/>
                <a:gd name="connsiteY32" fmla="*/ 16624 h 782434"/>
                <a:gd name="connsiteX33" fmla="*/ 126977 w 761552"/>
                <a:gd name="connsiteY33" fmla="*/ 11534 h 782434"/>
                <a:gd name="connsiteX34" fmla="*/ 126977 w 761552"/>
                <a:gd name="connsiteY34" fmla="*/ 5195 h 782434"/>
                <a:gd name="connsiteX35" fmla="*/ 126977 w 761552"/>
                <a:gd name="connsiteY35" fmla="*/ 0 h 78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61552" h="782434">
                  <a:moveTo>
                    <a:pt x="149226" y="33249"/>
                  </a:moveTo>
                  <a:lnTo>
                    <a:pt x="149226" y="240589"/>
                  </a:lnTo>
                  <a:lnTo>
                    <a:pt x="621520" y="240589"/>
                  </a:lnTo>
                  <a:lnTo>
                    <a:pt x="621520" y="226494"/>
                  </a:lnTo>
                  <a:cubicBezTo>
                    <a:pt x="621520" y="179307"/>
                    <a:pt x="621520" y="102630"/>
                    <a:pt x="621520" y="51757"/>
                  </a:cubicBezTo>
                  <a:lnTo>
                    <a:pt x="621520" y="33249"/>
                  </a:lnTo>
                  <a:close/>
                  <a:moveTo>
                    <a:pt x="126977" y="0"/>
                  </a:moveTo>
                  <a:lnTo>
                    <a:pt x="149226" y="0"/>
                  </a:lnTo>
                  <a:lnTo>
                    <a:pt x="621520" y="0"/>
                  </a:lnTo>
                  <a:lnTo>
                    <a:pt x="637291" y="0"/>
                  </a:lnTo>
                  <a:lnTo>
                    <a:pt x="643764" y="0"/>
                  </a:lnTo>
                  <a:lnTo>
                    <a:pt x="643764" y="240589"/>
                  </a:lnTo>
                  <a:lnTo>
                    <a:pt x="711910" y="240589"/>
                  </a:lnTo>
                  <a:cubicBezTo>
                    <a:pt x="739305" y="240589"/>
                    <a:pt x="761552" y="262815"/>
                    <a:pt x="761552" y="290208"/>
                  </a:cubicBezTo>
                  <a:cubicBezTo>
                    <a:pt x="761552" y="317652"/>
                    <a:pt x="739305" y="339902"/>
                    <a:pt x="711910" y="339902"/>
                  </a:cubicBezTo>
                  <a:lnTo>
                    <a:pt x="530548" y="339902"/>
                  </a:lnTo>
                  <a:lnTo>
                    <a:pt x="530548" y="782434"/>
                  </a:lnTo>
                  <a:lnTo>
                    <a:pt x="470117" y="782434"/>
                  </a:lnTo>
                  <a:lnTo>
                    <a:pt x="409651" y="782434"/>
                  </a:lnTo>
                  <a:lnTo>
                    <a:pt x="409651" y="339902"/>
                  </a:lnTo>
                  <a:lnTo>
                    <a:pt x="288790" y="339902"/>
                  </a:lnTo>
                  <a:lnTo>
                    <a:pt x="288790" y="782434"/>
                  </a:lnTo>
                  <a:lnTo>
                    <a:pt x="228360" y="782434"/>
                  </a:lnTo>
                  <a:lnTo>
                    <a:pt x="167929" y="782434"/>
                  </a:lnTo>
                  <a:lnTo>
                    <a:pt x="167929" y="339902"/>
                  </a:lnTo>
                  <a:lnTo>
                    <a:pt x="49677" y="339902"/>
                  </a:lnTo>
                  <a:cubicBezTo>
                    <a:pt x="22247" y="339902"/>
                    <a:pt x="0" y="317652"/>
                    <a:pt x="0" y="290208"/>
                  </a:cubicBezTo>
                  <a:cubicBezTo>
                    <a:pt x="0" y="262815"/>
                    <a:pt x="22247" y="240589"/>
                    <a:pt x="49677" y="240589"/>
                  </a:cubicBezTo>
                  <a:lnTo>
                    <a:pt x="126977" y="240589"/>
                  </a:lnTo>
                  <a:lnTo>
                    <a:pt x="126977" y="226494"/>
                  </a:lnTo>
                  <a:cubicBezTo>
                    <a:pt x="126977" y="176162"/>
                    <a:pt x="126977" y="92275"/>
                    <a:pt x="126977" y="41943"/>
                  </a:cubicBezTo>
                  <a:lnTo>
                    <a:pt x="126977" y="33249"/>
                  </a:lnTo>
                  <a:cubicBezTo>
                    <a:pt x="126977" y="33249"/>
                    <a:pt x="126977" y="24937"/>
                    <a:pt x="126977" y="16624"/>
                  </a:cubicBezTo>
                  <a:lnTo>
                    <a:pt x="126977" y="11534"/>
                  </a:lnTo>
                  <a:lnTo>
                    <a:pt x="126977" y="5195"/>
                  </a:lnTo>
                  <a:cubicBezTo>
                    <a:pt x="126977" y="2078"/>
                    <a:pt x="126977" y="0"/>
                    <a:pt x="126977" y="0"/>
                  </a:cubicBezTo>
                  <a:close/>
                </a:path>
              </a:pathLst>
            </a:custGeom>
            <a:solidFill>
              <a:srgbClr val="14B4EB">
                <a:lumMod val="75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31" name="Group 136"/>
          <p:cNvGrpSpPr/>
          <p:nvPr/>
        </p:nvGrpSpPr>
        <p:grpSpPr>
          <a:xfrm>
            <a:off x="8920459" y="2336492"/>
            <a:ext cx="613055" cy="938850"/>
            <a:chOff x="7613144" y="309323"/>
            <a:chExt cx="2048123" cy="3136560"/>
          </a:xfrm>
        </p:grpSpPr>
        <p:sp>
          <p:nvSpPr>
            <p:cNvPr id="132" name="Shape 31"/>
            <p:cNvSpPr/>
            <p:nvPr/>
          </p:nvSpPr>
          <p:spPr>
            <a:xfrm>
              <a:off x="7613144" y="309340"/>
              <a:ext cx="2048123" cy="2352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66" h="21238" extrusionOk="0">
                  <a:moveTo>
                    <a:pt x="223" y="5069"/>
                  </a:moveTo>
                  <a:cubicBezTo>
                    <a:pt x="1130" y="-362"/>
                    <a:pt x="9333" y="6"/>
                    <a:pt x="9333" y="6"/>
                  </a:cubicBezTo>
                  <a:cubicBezTo>
                    <a:pt x="9333" y="6"/>
                    <a:pt x="17536" y="-362"/>
                    <a:pt x="18443" y="5069"/>
                  </a:cubicBezTo>
                  <a:cubicBezTo>
                    <a:pt x="20133" y="13725"/>
                    <a:pt x="11682" y="21238"/>
                    <a:pt x="11682" y="21238"/>
                  </a:cubicBezTo>
                  <a:lnTo>
                    <a:pt x="9333" y="21238"/>
                  </a:lnTo>
                  <a:lnTo>
                    <a:pt x="6984" y="21238"/>
                  </a:lnTo>
                  <a:cubicBezTo>
                    <a:pt x="6984" y="21238"/>
                    <a:pt x="-1467" y="13725"/>
                    <a:pt x="223" y="5069"/>
                  </a:cubicBezTo>
                  <a:close/>
                </a:path>
              </a:pathLst>
            </a:custGeom>
            <a:solidFill>
              <a:srgbClr val="FA465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3" name="Freeform 145"/>
            <p:cNvSpPr/>
            <p:nvPr/>
          </p:nvSpPr>
          <p:spPr>
            <a:xfrm>
              <a:off x="7833671" y="309323"/>
              <a:ext cx="1608139" cy="2352462"/>
            </a:xfrm>
            <a:custGeom>
              <a:avLst/>
              <a:gdLst>
                <a:gd name="connsiteX0" fmla="*/ 779678 w 1608139"/>
                <a:gd name="connsiteY0" fmla="*/ 125 h 2352462"/>
                <a:gd name="connsiteX1" fmla="*/ 799051 w 1608139"/>
                <a:gd name="connsiteY1" fmla="*/ 452 h 2352462"/>
                <a:gd name="connsiteX2" fmla="*/ 807282 w 1608139"/>
                <a:gd name="connsiteY2" fmla="*/ 125 h 2352462"/>
                <a:gd name="connsiteX3" fmla="*/ 812284 w 1608139"/>
                <a:gd name="connsiteY3" fmla="*/ 234 h 2352462"/>
                <a:gd name="connsiteX4" fmla="*/ 825781 w 1608139"/>
                <a:gd name="connsiteY4" fmla="*/ 125 h 2352462"/>
                <a:gd name="connsiteX5" fmla="*/ 813078 w 1608139"/>
                <a:gd name="connsiteY5" fmla="*/ 234 h 2352462"/>
                <a:gd name="connsiteX6" fmla="*/ 1047143 w 1608139"/>
                <a:gd name="connsiteY6" fmla="*/ 561444 h 2352462"/>
                <a:gd name="connsiteX7" fmla="*/ 863098 w 1608139"/>
                <a:gd name="connsiteY7" fmla="*/ 2352458 h 2352462"/>
                <a:gd name="connsiteX8" fmla="*/ 815460 w 1608139"/>
                <a:gd name="connsiteY8" fmla="*/ 2352458 h 2352462"/>
                <a:gd name="connsiteX9" fmla="*/ 799156 w 1608139"/>
                <a:gd name="connsiteY9" fmla="*/ 2352458 h 2352462"/>
                <a:gd name="connsiteX10" fmla="*/ 751571 w 1608139"/>
                <a:gd name="connsiteY10" fmla="*/ 2352458 h 2352462"/>
                <a:gd name="connsiteX11" fmla="*/ 567447 w 1608139"/>
                <a:gd name="connsiteY11" fmla="*/ 561444 h 2352462"/>
                <a:gd name="connsiteX12" fmla="*/ 798627 w 1608139"/>
                <a:gd name="connsiteY12" fmla="*/ 452 h 2352462"/>
                <a:gd name="connsiteX13" fmla="*/ 779678 w 1608139"/>
                <a:gd name="connsiteY13" fmla="*/ 125 h 2352462"/>
                <a:gd name="connsiteX14" fmla="*/ 828707 w 1608139"/>
                <a:gd name="connsiteY14" fmla="*/ 15 h 2352462"/>
                <a:gd name="connsiteX15" fmla="*/ 1588926 w 1608139"/>
                <a:gd name="connsiteY15" fmla="*/ 561408 h 2352462"/>
                <a:gd name="connsiteX16" fmla="*/ 1007715 w 1608139"/>
                <a:gd name="connsiteY16" fmla="*/ 2352462 h 2352462"/>
                <a:gd name="connsiteX17" fmla="*/ 951539 w 1608139"/>
                <a:gd name="connsiteY17" fmla="*/ 2352462 h 2352462"/>
                <a:gd name="connsiteX18" fmla="*/ 1371097 w 1608139"/>
                <a:gd name="connsiteY18" fmla="*/ 561408 h 2352462"/>
                <a:gd name="connsiteX19" fmla="*/ 828707 w 1608139"/>
                <a:gd name="connsiteY19" fmla="*/ 15 h 2352462"/>
                <a:gd name="connsiteX20" fmla="*/ 779336 w 1608139"/>
                <a:gd name="connsiteY20" fmla="*/ 15 h 2352462"/>
                <a:gd name="connsiteX21" fmla="*/ 237054 w 1608139"/>
                <a:gd name="connsiteY21" fmla="*/ 561408 h 2352462"/>
                <a:gd name="connsiteX22" fmla="*/ 656602 w 1608139"/>
                <a:gd name="connsiteY22" fmla="*/ 2352462 h 2352462"/>
                <a:gd name="connsiteX23" fmla="*/ 600392 w 1608139"/>
                <a:gd name="connsiteY23" fmla="*/ 2352462 h 2352462"/>
                <a:gd name="connsiteX24" fmla="*/ 19210 w 1608139"/>
                <a:gd name="connsiteY24" fmla="*/ 561408 h 2352462"/>
                <a:gd name="connsiteX25" fmla="*/ 779336 w 1608139"/>
                <a:gd name="connsiteY25" fmla="*/ 15 h 235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08139" h="2352462">
                  <a:moveTo>
                    <a:pt x="779678" y="125"/>
                  </a:moveTo>
                  <a:cubicBezTo>
                    <a:pt x="788941" y="16"/>
                    <a:pt x="795345" y="234"/>
                    <a:pt x="799051" y="452"/>
                  </a:cubicBezTo>
                  <a:cubicBezTo>
                    <a:pt x="802200" y="125"/>
                    <a:pt x="804979" y="125"/>
                    <a:pt x="807282" y="125"/>
                  </a:cubicBezTo>
                  <a:cubicBezTo>
                    <a:pt x="808764" y="125"/>
                    <a:pt x="810457" y="125"/>
                    <a:pt x="812284" y="234"/>
                  </a:cubicBezTo>
                  <a:cubicBezTo>
                    <a:pt x="815936" y="125"/>
                    <a:pt x="820223" y="16"/>
                    <a:pt x="825781" y="125"/>
                  </a:cubicBezTo>
                  <a:cubicBezTo>
                    <a:pt x="820620" y="125"/>
                    <a:pt x="816598" y="234"/>
                    <a:pt x="813078" y="234"/>
                  </a:cubicBezTo>
                  <a:cubicBezTo>
                    <a:pt x="862119" y="3066"/>
                    <a:pt x="1026155" y="50659"/>
                    <a:pt x="1047143" y="561444"/>
                  </a:cubicBezTo>
                  <a:cubicBezTo>
                    <a:pt x="1093114" y="1520282"/>
                    <a:pt x="863098" y="2352458"/>
                    <a:pt x="863098" y="2352458"/>
                  </a:cubicBezTo>
                  <a:lnTo>
                    <a:pt x="815460" y="2352458"/>
                  </a:lnTo>
                  <a:lnTo>
                    <a:pt x="799156" y="2352458"/>
                  </a:lnTo>
                  <a:lnTo>
                    <a:pt x="751571" y="2352458"/>
                  </a:lnTo>
                  <a:cubicBezTo>
                    <a:pt x="751571" y="2352458"/>
                    <a:pt x="521449" y="1520282"/>
                    <a:pt x="567447" y="561444"/>
                  </a:cubicBezTo>
                  <a:cubicBezTo>
                    <a:pt x="588064" y="60243"/>
                    <a:pt x="746357" y="5026"/>
                    <a:pt x="798627" y="452"/>
                  </a:cubicBezTo>
                  <a:cubicBezTo>
                    <a:pt x="794843" y="343"/>
                    <a:pt x="788623" y="125"/>
                    <a:pt x="779678" y="125"/>
                  </a:cubicBezTo>
                  <a:close/>
                  <a:moveTo>
                    <a:pt x="828707" y="15"/>
                  </a:moveTo>
                  <a:cubicBezTo>
                    <a:pt x="950785" y="-748"/>
                    <a:pt x="1519377" y="24854"/>
                    <a:pt x="1588926" y="561408"/>
                  </a:cubicBezTo>
                  <a:cubicBezTo>
                    <a:pt x="1734228" y="1520232"/>
                    <a:pt x="1007715" y="2352462"/>
                    <a:pt x="1007715" y="2352462"/>
                  </a:cubicBezTo>
                  <a:lnTo>
                    <a:pt x="951539" y="2352462"/>
                  </a:lnTo>
                  <a:cubicBezTo>
                    <a:pt x="951539" y="2352462"/>
                    <a:pt x="1475987" y="1520232"/>
                    <a:pt x="1371097" y="561408"/>
                  </a:cubicBezTo>
                  <a:cubicBezTo>
                    <a:pt x="1321965" y="36838"/>
                    <a:pt x="928608" y="669"/>
                    <a:pt x="828707" y="15"/>
                  </a:cubicBezTo>
                  <a:close/>
                  <a:moveTo>
                    <a:pt x="779336" y="15"/>
                  </a:moveTo>
                  <a:cubicBezTo>
                    <a:pt x="679447" y="669"/>
                    <a:pt x="286139" y="36838"/>
                    <a:pt x="237054" y="561408"/>
                  </a:cubicBezTo>
                  <a:cubicBezTo>
                    <a:pt x="132177" y="1520232"/>
                    <a:pt x="656602" y="2352462"/>
                    <a:pt x="656602" y="2352462"/>
                  </a:cubicBezTo>
                  <a:lnTo>
                    <a:pt x="600392" y="2352462"/>
                  </a:lnTo>
                  <a:cubicBezTo>
                    <a:pt x="600392" y="2352462"/>
                    <a:pt x="-126075" y="1520232"/>
                    <a:pt x="19210" y="561408"/>
                  </a:cubicBezTo>
                  <a:cubicBezTo>
                    <a:pt x="88709" y="24854"/>
                    <a:pt x="657273" y="-748"/>
                    <a:pt x="779336" y="15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4" name="Shape 35"/>
            <p:cNvSpPr/>
            <p:nvPr/>
          </p:nvSpPr>
          <p:spPr>
            <a:xfrm>
              <a:off x="7987393" y="309340"/>
              <a:ext cx="1295191" cy="264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5" extrusionOk="0">
                  <a:moveTo>
                    <a:pt x="10357" y="5"/>
                  </a:moveTo>
                  <a:cubicBezTo>
                    <a:pt x="10516" y="-3"/>
                    <a:pt x="10629" y="13"/>
                    <a:pt x="10692" y="29"/>
                  </a:cubicBezTo>
                  <a:cubicBezTo>
                    <a:pt x="10745" y="9"/>
                    <a:pt x="10791" y="1"/>
                    <a:pt x="10831" y="5"/>
                  </a:cubicBezTo>
                  <a:cubicBezTo>
                    <a:pt x="10855" y="1"/>
                    <a:pt x="10885" y="5"/>
                    <a:pt x="10916" y="13"/>
                  </a:cubicBezTo>
                  <a:cubicBezTo>
                    <a:pt x="10978" y="5"/>
                    <a:pt x="11057" y="-1"/>
                    <a:pt x="11153" y="5"/>
                  </a:cubicBezTo>
                  <a:cubicBezTo>
                    <a:pt x="11192" y="5"/>
                    <a:pt x="11227" y="-1"/>
                    <a:pt x="11271" y="1"/>
                  </a:cubicBezTo>
                  <a:cubicBezTo>
                    <a:pt x="12827" y="-25"/>
                    <a:pt x="17614" y="739"/>
                    <a:pt x="21600" y="10195"/>
                  </a:cubicBezTo>
                  <a:cubicBezTo>
                    <a:pt x="19539" y="16967"/>
                    <a:pt x="15490" y="21575"/>
                    <a:pt x="10831" y="21575"/>
                  </a:cubicBezTo>
                  <a:cubicBezTo>
                    <a:pt x="6123" y="21575"/>
                    <a:pt x="2041" y="16875"/>
                    <a:pt x="0" y="9991"/>
                  </a:cubicBezTo>
                  <a:cubicBezTo>
                    <a:pt x="3968" y="735"/>
                    <a:pt x="8694" y="-25"/>
                    <a:pt x="10239" y="1"/>
                  </a:cubicBezTo>
                  <a:cubicBezTo>
                    <a:pt x="10283" y="-1"/>
                    <a:pt x="10318" y="5"/>
                    <a:pt x="10357" y="5"/>
                  </a:cubicBezTo>
                  <a:close/>
                </a:path>
              </a:pathLst>
            </a:custGeom>
            <a:solidFill>
              <a:srgbClr val="FEFEFE">
                <a:alpha val="2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5" name="Freeform 147"/>
            <p:cNvSpPr/>
            <p:nvPr/>
          </p:nvSpPr>
          <p:spPr>
            <a:xfrm>
              <a:off x="8301495" y="2999119"/>
              <a:ext cx="665739" cy="446764"/>
            </a:xfrm>
            <a:custGeom>
              <a:avLst/>
              <a:gdLst>
                <a:gd name="connsiteX0" fmla="*/ 484383 w 665739"/>
                <a:gd name="connsiteY0" fmla="*/ 0 h 446764"/>
                <a:gd name="connsiteX1" fmla="*/ 544852 w 665739"/>
                <a:gd name="connsiteY1" fmla="*/ 0 h 446764"/>
                <a:gd name="connsiteX2" fmla="*/ 605270 w 665739"/>
                <a:gd name="connsiteY2" fmla="*/ 0 h 446764"/>
                <a:gd name="connsiteX3" fmla="*/ 665739 w 665739"/>
                <a:gd name="connsiteY3" fmla="*/ 0 h 446764"/>
                <a:gd name="connsiteX4" fmla="*/ 665739 w 665739"/>
                <a:gd name="connsiteY4" fmla="*/ 446764 h 446764"/>
                <a:gd name="connsiteX5" fmla="*/ 605270 w 665739"/>
                <a:gd name="connsiteY5" fmla="*/ 446764 h 446764"/>
                <a:gd name="connsiteX6" fmla="*/ 544852 w 665739"/>
                <a:gd name="connsiteY6" fmla="*/ 446764 h 446764"/>
                <a:gd name="connsiteX7" fmla="*/ 484383 w 665739"/>
                <a:gd name="connsiteY7" fmla="*/ 446764 h 446764"/>
                <a:gd name="connsiteX8" fmla="*/ 240317 w 665739"/>
                <a:gd name="connsiteY8" fmla="*/ 0 h 446764"/>
                <a:gd name="connsiteX9" fmla="*/ 301054 w 665739"/>
                <a:gd name="connsiteY9" fmla="*/ 0 h 446764"/>
                <a:gd name="connsiteX10" fmla="*/ 361746 w 665739"/>
                <a:gd name="connsiteY10" fmla="*/ 0 h 446764"/>
                <a:gd name="connsiteX11" fmla="*/ 361746 w 665739"/>
                <a:gd name="connsiteY11" fmla="*/ 446764 h 446764"/>
                <a:gd name="connsiteX12" fmla="*/ 301054 w 665739"/>
                <a:gd name="connsiteY12" fmla="*/ 446764 h 446764"/>
                <a:gd name="connsiteX13" fmla="*/ 240317 w 665739"/>
                <a:gd name="connsiteY13" fmla="*/ 446764 h 446764"/>
                <a:gd name="connsiteX14" fmla="*/ 0 w 665739"/>
                <a:gd name="connsiteY14" fmla="*/ 0 h 446764"/>
                <a:gd name="connsiteX15" fmla="*/ 60423 w 665739"/>
                <a:gd name="connsiteY15" fmla="*/ 0 h 446764"/>
                <a:gd name="connsiteX16" fmla="*/ 120891 w 665739"/>
                <a:gd name="connsiteY16" fmla="*/ 0 h 446764"/>
                <a:gd name="connsiteX17" fmla="*/ 120891 w 665739"/>
                <a:gd name="connsiteY17" fmla="*/ 446764 h 446764"/>
                <a:gd name="connsiteX18" fmla="*/ 60423 w 665739"/>
                <a:gd name="connsiteY18" fmla="*/ 446764 h 446764"/>
                <a:gd name="connsiteX19" fmla="*/ 0 w 665739"/>
                <a:gd name="connsiteY19" fmla="*/ 446764 h 4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65739" h="446764">
                  <a:moveTo>
                    <a:pt x="484383" y="0"/>
                  </a:moveTo>
                  <a:lnTo>
                    <a:pt x="544852" y="0"/>
                  </a:lnTo>
                  <a:lnTo>
                    <a:pt x="605270" y="0"/>
                  </a:lnTo>
                  <a:cubicBezTo>
                    <a:pt x="605270" y="0"/>
                    <a:pt x="665739" y="0"/>
                    <a:pt x="665739" y="0"/>
                  </a:cubicBezTo>
                  <a:lnTo>
                    <a:pt x="665739" y="446764"/>
                  </a:lnTo>
                  <a:lnTo>
                    <a:pt x="605270" y="446764"/>
                  </a:lnTo>
                  <a:lnTo>
                    <a:pt x="544852" y="446764"/>
                  </a:lnTo>
                  <a:lnTo>
                    <a:pt x="484383" y="446764"/>
                  </a:lnTo>
                  <a:close/>
                  <a:moveTo>
                    <a:pt x="240317" y="0"/>
                  </a:moveTo>
                  <a:lnTo>
                    <a:pt x="301054" y="0"/>
                  </a:lnTo>
                  <a:cubicBezTo>
                    <a:pt x="301054" y="0"/>
                    <a:pt x="361746" y="0"/>
                    <a:pt x="361746" y="0"/>
                  </a:cubicBezTo>
                  <a:lnTo>
                    <a:pt x="361746" y="446764"/>
                  </a:lnTo>
                  <a:lnTo>
                    <a:pt x="301054" y="446764"/>
                  </a:lnTo>
                  <a:lnTo>
                    <a:pt x="240317" y="446764"/>
                  </a:lnTo>
                  <a:close/>
                  <a:moveTo>
                    <a:pt x="0" y="0"/>
                  </a:moveTo>
                  <a:lnTo>
                    <a:pt x="60423" y="0"/>
                  </a:lnTo>
                  <a:cubicBezTo>
                    <a:pt x="60423" y="0"/>
                    <a:pt x="120891" y="0"/>
                    <a:pt x="120891" y="0"/>
                  </a:cubicBezTo>
                  <a:lnTo>
                    <a:pt x="120891" y="446764"/>
                  </a:lnTo>
                  <a:lnTo>
                    <a:pt x="60423" y="446764"/>
                  </a:lnTo>
                  <a:lnTo>
                    <a:pt x="0" y="446764"/>
                  </a:lnTo>
                  <a:close/>
                </a:path>
              </a:pathLst>
            </a:custGeom>
            <a:solidFill>
              <a:srgbClr val="FA4655">
                <a:lumMod val="5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6" name="Freeform 148"/>
            <p:cNvSpPr/>
            <p:nvPr/>
          </p:nvSpPr>
          <p:spPr>
            <a:xfrm>
              <a:off x="8254714" y="2661761"/>
              <a:ext cx="761552" cy="782434"/>
            </a:xfrm>
            <a:custGeom>
              <a:avLst/>
              <a:gdLst>
                <a:gd name="connsiteX0" fmla="*/ 149226 w 761552"/>
                <a:gd name="connsiteY0" fmla="*/ 33249 h 782434"/>
                <a:gd name="connsiteX1" fmla="*/ 149226 w 761552"/>
                <a:gd name="connsiteY1" fmla="*/ 240589 h 782434"/>
                <a:gd name="connsiteX2" fmla="*/ 621520 w 761552"/>
                <a:gd name="connsiteY2" fmla="*/ 240589 h 782434"/>
                <a:gd name="connsiteX3" fmla="*/ 621520 w 761552"/>
                <a:gd name="connsiteY3" fmla="*/ 226494 h 782434"/>
                <a:gd name="connsiteX4" fmla="*/ 621520 w 761552"/>
                <a:gd name="connsiteY4" fmla="*/ 51757 h 782434"/>
                <a:gd name="connsiteX5" fmla="*/ 621520 w 761552"/>
                <a:gd name="connsiteY5" fmla="*/ 33249 h 782434"/>
                <a:gd name="connsiteX6" fmla="*/ 126977 w 761552"/>
                <a:gd name="connsiteY6" fmla="*/ 0 h 782434"/>
                <a:gd name="connsiteX7" fmla="*/ 149226 w 761552"/>
                <a:gd name="connsiteY7" fmla="*/ 0 h 782434"/>
                <a:gd name="connsiteX8" fmla="*/ 621520 w 761552"/>
                <a:gd name="connsiteY8" fmla="*/ 0 h 782434"/>
                <a:gd name="connsiteX9" fmla="*/ 637291 w 761552"/>
                <a:gd name="connsiteY9" fmla="*/ 0 h 782434"/>
                <a:gd name="connsiteX10" fmla="*/ 643764 w 761552"/>
                <a:gd name="connsiteY10" fmla="*/ 0 h 782434"/>
                <a:gd name="connsiteX11" fmla="*/ 643764 w 761552"/>
                <a:gd name="connsiteY11" fmla="*/ 240589 h 782434"/>
                <a:gd name="connsiteX12" fmla="*/ 711910 w 761552"/>
                <a:gd name="connsiteY12" fmla="*/ 240589 h 782434"/>
                <a:gd name="connsiteX13" fmla="*/ 761552 w 761552"/>
                <a:gd name="connsiteY13" fmla="*/ 290208 h 782434"/>
                <a:gd name="connsiteX14" fmla="*/ 711910 w 761552"/>
                <a:gd name="connsiteY14" fmla="*/ 339902 h 782434"/>
                <a:gd name="connsiteX15" fmla="*/ 530548 w 761552"/>
                <a:gd name="connsiteY15" fmla="*/ 339902 h 782434"/>
                <a:gd name="connsiteX16" fmla="*/ 530548 w 761552"/>
                <a:gd name="connsiteY16" fmla="*/ 782434 h 782434"/>
                <a:gd name="connsiteX17" fmla="*/ 470117 w 761552"/>
                <a:gd name="connsiteY17" fmla="*/ 782434 h 782434"/>
                <a:gd name="connsiteX18" fmla="*/ 409651 w 761552"/>
                <a:gd name="connsiteY18" fmla="*/ 782434 h 782434"/>
                <a:gd name="connsiteX19" fmla="*/ 409651 w 761552"/>
                <a:gd name="connsiteY19" fmla="*/ 339902 h 782434"/>
                <a:gd name="connsiteX20" fmla="*/ 288790 w 761552"/>
                <a:gd name="connsiteY20" fmla="*/ 339902 h 782434"/>
                <a:gd name="connsiteX21" fmla="*/ 288790 w 761552"/>
                <a:gd name="connsiteY21" fmla="*/ 782434 h 782434"/>
                <a:gd name="connsiteX22" fmla="*/ 228360 w 761552"/>
                <a:gd name="connsiteY22" fmla="*/ 782434 h 782434"/>
                <a:gd name="connsiteX23" fmla="*/ 167929 w 761552"/>
                <a:gd name="connsiteY23" fmla="*/ 782434 h 782434"/>
                <a:gd name="connsiteX24" fmla="*/ 167929 w 761552"/>
                <a:gd name="connsiteY24" fmla="*/ 339902 h 782434"/>
                <a:gd name="connsiteX25" fmla="*/ 49677 w 761552"/>
                <a:gd name="connsiteY25" fmla="*/ 339902 h 782434"/>
                <a:gd name="connsiteX26" fmla="*/ 0 w 761552"/>
                <a:gd name="connsiteY26" fmla="*/ 290208 h 782434"/>
                <a:gd name="connsiteX27" fmla="*/ 49677 w 761552"/>
                <a:gd name="connsiteY27" fmla="*/ 240589 h 782434"/>
                <a:gd name="connsiteX28" fmla="*/ 126977 w 761552"/>
                <a:gd name="connsiteY28" fmla="*/ 240589 h 782434"/>
                <a:gd name="connsiteX29" fmla="*/ 126977 w 761552"/>
                <a:gd name="connsiteY29" fmla="*/ 226494 h 782434"/>
                <a:gd name="connsiteX30" fmla="*/ 126977 w 761552"/>
                <a:gd name="connsiteY30" fmla="*/ 41943 h 782434"/>
                <a:gd name="connsiteX31" fmla="*/ 126977 w 761552"/>
                <a:gd name="connsiteY31" fmla="*/ 33249 h 782434"/>
                <a:gd name="connsiteX32" fmla="*/ 126977 w 761552"/>
                <a:gd name="connsiteY32" fmla="*/ 16624 h 782434"/>
                <a:gd name="connsiteX33" fmla="*/ 126977 w 761552"/>
                <a:gd name="connsiteY33" fmla="*/ 11534 h 782434"/>
                <a:gd name="connsiteX34" fmla="*/ 126977 w 761552"/>
                <a:gd name="connsiteY34" fmla="*/ 5195 h 782434"/>
                <a:gd name="connsiteX35" fmla="*/ 126977 w 761552"/>
                <a:gd name="connsiteY35" fmla="*/ 0 h 78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61552" h="782434">
                  <a:moveTo>
                    <a:pt x="149226" y="33249"/>
                  </a:moveTo>
                  <a:lnTo>
                    <a:pt x="149226" y="240589"/>
                  </a:lnTo>
                  <a:lnTo>
                    <a:pt x="621520" y="240589"/>
                  </a:lnTo>
                  <a:lnTo>
                    <a:pt x="621520" y="226494"/>
                  </a:lnTo>
                  <a:cubicBezTo>
                    <a:pt x="621520" y="179307"/>
                    <a:pt x="621520" y="102630"/>
                    <a:pt x="621520" y="51757"/>
                  </a:cubicBezTo>
                  <a:lnTo>
                    <a:pt x="621520" y="33249"/>
                  </a:lnTo>
                  <a:close/>
                  <a:moveTo>
                    <a:pt x="126977" y="0"/>
                  </a:moveTo>
                  <a:lnTo>
                    <a:pt x="149226" y="0"/>
                  </a:lnTo>
                  <a:lnTo>
                    <a:pt x="621520" y="0"/>
                  </a:lnTo>
                  <a:lnTo>
                    <a:pt x="637291" y="0"/>
                  </a:lnTo>
                  <a:lnTo>
                    <a:pt x="643764" y="0"/>
                  </a:lnTo>
                  <a:lnTo>
                    <a:pt x="643764" y="240589"/>
                  </a:lnTo>
                  <a:lnTo>
                    <a:pt x="711910" y="240589"/>
                  </a:lnTo>
                  <a:cubicBezTo>
                    <a:pt x="739305" y="240589"/>
                    <a:pt x="761552" y="262815"/>
                    <a:pt x="761552" y="290208"/>
                  </a:cubicBezTo>
                  <a:cubicBezTo>
                    <a:pt x="761552" y="317652"/>
                    <a:pt x="739305" y="339902"/>
                    <a:pt x="711910" y="339902"/>
                  </a:cubicBezTo>
                  <a:lnTo>
                    <a:pt x="530548" y="339902"/>
                  </a:lnTo>
                  <a:lnTo>
                    <a:pt x="530548" y="782434"/>
                  </a:lnTo>
                  <a:lnTo>
                    <a:pt x="470117" y="782434"/>
                  </a:lnTo>
                  <a:lnTo>
                    <a:pt x="409651" y="782434"/>
                  </a:lnTo>
                  <a:lnTo>
                    <a:pt x="409651" y="339902"/>
                  </a:lnTo>
                  <a:lnTo>
                    <a:pt x="288790" y="339902"/>
                  </a:lnTo>
                  <a:lnTo>
                    <a:pt x="288790" y="782434"/>
                  </a:lnTo>
                  <a:lnTo>
                    <a:pt x="228360" y="782434"/>
                  </a:lnTo>
                  <a:lnTo>
                    <a:pt x="167929" y="782434"/>
                  </a:lnTo>
                  <a:lnTo>
                    <a:pt x="167929" y="339902"/>
                  </a:lnTo>
                  <a:lnTo>
                    <a:pt x="49677" y="339902"/>
                  </a:lnTo>
                  <a:cubicBezTo>
                    <a:pt x="22247" y="339902"/>
                    <a:pt x="0" y="317652"/>
                    <a:pt x="0" y="290208"/>
                  </a:cubicBezTo>
                  <a:cubicBezTo>
                    <a:pt x="0" y="262815"/>
                    <a:pt x="22247" y="240589"/>
                    <a:pt x="49677" y="240589"/>
                  </a:cubicBezTo>
                  <a:lnTo>
                    <a:pt x="126977" y="240589"/>
                  </a:lnTo>
                  <a:lnTo>
                    <a:pt x="126977" y="226494"/>
                  </a:lnTo>
                  <a:cubicBezTo>
                    <a:pt x="126977" y="176162"/>
                    <a:pt x="126977" y="92275"/>
                    <a:pt x="126977" y="41943"/>
                  </a:cubicBezTo>
                  <a:lnTo>
                    <a:pt x="126977" y="33249"/>
                  </a:lnTo>
                  <a:cubicBezTo>
                    <a:pt x="126977" y="33249"/>
                    <a:pt x="126977" y="24937"/>
                    <a:pt x="126977" y="16624"/>
                  </a:cubicBezTo>
                  <a:lnTo>
                    <a:pt x="126977" y="11534"/>
                  </a:lnTo>
                  <a:lnTo>
                    <a:pt x="126977" y="5195"/>
                  </a:lnTo>
                  <a:cubicBezTo>
                    <a:pt x="126977" y="2078"/>
                    <a:pt x="126977" y="0"/>
                    <a:pt x="126977" y="0"/>
                  </a:cubicBezTo>
                  <a:close/>
                </a:path>
              </a:pathLst>
            </a:custGeom>
            <a:solidFill>
              <a:srgbClr val="FA4655">
                <a:lumMod val="75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37" name="Group 137"/>
          <p:cNvGrpSpPr/>
          <p:nvPr/>
        </p:nvGrpSpPr>
        <p:grpSpPr>
          <a:xfrm>
            <a:off x="7034247" y="2010833"/>
            <a:ext cx="334908" cy="512888"/>
            <a:chOff x="7613144" y="309323"/>
            <a:chExt cx="2048123" cy="3136560"/>
          </a:xfrm>
        </p:grpSpPr>
        <p:sp>
          <p:nvSpPr>
            <p:cNvPr id="138" name="Shape 31"/>
            <p:cNvSpPr/>
            <p:nvPr/>
          </p:nvSpPr>
          <p:spPr>
            <a:xfrm>
              <a:off x="7613144" y="309340"/>
              <a:ext cx="2048123" cy="2352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66" h="21238" extrusionOk="0">
                  <a:moveTo>
                    <a:pt x="223" y="5069"/>
                  </a:moveTo>
                  <a:cubicBezTo>
                    <a:pt x="1130" y="-362"/>
                    <a:pt x="9333" y="6"/>
                    <a:pt x="9333" y="6"/>
                  </a:cubicBezTo>
                  <a:cubicBezTo>
                    <a:pt x="9333" y="6"/>
                    <a:pt x="17536" y="-362"/>
                    <a:pt x="18443" y="5069"/>
                  </a:cubicBezTo>
                  <a:cubicBezTo>
                    <a:pt x="20133" y="13725"/>
                    <a:pt x="11682" y="21238"/>
                    <a:pt x="11682" y="21238"/>
                  </a:cubicBezTo>
                  <a:lnTo>
                    <a:pt x="9333" y="21238"/>
                  </a:lnTo>
                  <a:lnTo>
                    <a:pt x="6984" y="21238"/>
                  </a:lnTo>
                  <a:cubicBezTo>
                    <a:pt x="6984" y="21238"/>
                    <a:pt x="-1467" y="13725"/>
                    <a:pt x="223" y="5069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9" name="Freeform 140"/>
            <p:cNvSpPr/>
            <p:nvPr/>
          </p:nvSpPr>
          <p:spPr>
            <a:xfrm>
              <a:off x="7833671" y="309323"/>
              <a:ext cx="1608139" cy="2352462"/>
            </a:xfrm>
            <a:custGeom>
              <a:avLst/>
              <a:gdLst>
                <a:gd name="connsiteX0" fmla="*/ 779678 w 1608139"/>
                <a:gd name="connsiteY0" fmla="*/ 125 h 2352462"/>
                <a:gd name="connsiteX1" fmla="*/ 799051 w 1608139"/>
                <a:gd name="connsiteY1" fmla="*/ 452 h 2352462"/>
                <a:gd name="connsiteX2" fmla="*/ 807282 w 1608139"/>
                <a:gd name="connsiteY2" fmla="*/ 125 h 2352462"/>
                <a:gd name="connsiteX3" fmla="*/ 812284 w 1608139"/>
                <a:gd name="connsiteY3" fmla="*/ 234 h 2352462"/>
                <a:gd name="connsiteX4" fmla="*/ 825781 w 1608139"/>
                <a:gd name="connsiteY4" fmla="*/ 125 h 2352462"/>
                <a:gd name="connsiteX5" fmla="*/ 813078 w 1608139"/>
                <a:gd name="connsiteY5" fmla="*/ 234 h 2352462"/>
                <a:gd name="connsiteX6" fmla="*/ 1047143 w 1608139"/>
                <a:gd name="connsiteY6" fmla="*/ 561444 h 2352462"/>
                <a:gd name="connsiteX7" fmla="*/ 863098 w 1608139"/>
                <a:gd name="connsiteY7" fmla="*/ 2352458 h 2352462"/>
                <a:gd name="connsiteX8" fmla="*/ 815460 w 1608139"/>
                <a:gd name="connsiteY8" fmla="*/ 2352458 h 2352462"/>
                <a:gd name="connsiteX9" fmla="*/ 799156 w 1608139"/>
                <a:gd name="connsiteY9" fmla="*/ 2352458 h 2352462"/>
                <a:gd name="connsiteX10" fmla="*/ 751571 w 1608139"/>
                <a:gd name="connsiteY10" fmla="*/ 2352458 h 2352462"/>
                <a:gd name="connsiteX11" fmla="*/ 567447 w 1608139"/>
                <a:gd name="connsiteY11" fmla="*/ 561444 h 2352462"/>
                <a:gd name="connsiteX12" fmla="*/ 798627 w 1608139"/>
                <a:gd name="connsiteY12" fmla="*/ 452 h 2352462"/>
                <a:gd name="connsiteX13" fmla="*/ 779678 w 1608139"/>
                <a:gd name="connsiteY13" fmla="*/ 125 h 2352462"/>
                <a:gd name="connsiteX14" fmla="*/ 828707 w 1608139"/>
                <a:gd name="connsiteY14" fmla="*/ 15 h 2352462"/>
                <a:gd name="connsiteX15" fmla="*/ 1588926 w 1608139"/>
                <a:gd name="connsiteY15" fmla="*/ 561408 h 2352462"/>
                <a:gd name="connsiteX16" fmla="*/ 1007715 w 1608139"/>
                <a:gd name="connsiteY16" fmla="*/ 2352462 h 2352462"/>
                <a:gd name="connsiteX17" fmla="*/ 951539 w 1608139"/>
                <a:gd name="connsiteY17" fmla="*/ 2352462 h 2352462"/>
                <a:gd name="connsiteX18" fmla="*/ 1371097 w 1608139"/>
                <a:gd name="connsiteY18" fmla="*/ 561408 h 2352462"/>
                <a:gd name="connsiteX19" fmla="*/ 828707 w 1608139"/>
                <a:gd name="connsiteY19" fmla="*/ 15 h 2352462"/>
                <a:gd name="connsiteX20" fmla="*/ 779336 w 1608139"/>
                <a:gd name="connsiteY20" fmla="*/ 15 h 2352462"/>
                <a:gd name="connsiteX21" fmla="*/ 237054 w 1608139"/>
                <a:gd name="connsiteY21" fmla="*/ 561408 h 2352462"/>
                <a:gd name="connsiteX22" fmla="*/ 656602 w 1608139"/>
                <a:gd name="connsiteY22" fmla="*/ 2352462 h 2352462"/>
                <a:gd name="connsiteX23" fmla="*/ 600392 w 1608139"/>
                <a:gd name="connsiteY23" fmla="*/ 2352462 h 2352462"/>
                <a:gd name="connsiteX24" fmla="*/ 19210 w 1608139"/>
                <a:gd name="connsiteY24" fmla="*/ 561408 h 2352462"/>
                <a:gd name="connsiteX25" fmla="*/ 779336 w 1608139"/>
                <a:gd name="connsiteY25" fmla="*/ 15 h 2352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08139" h="2352462">
                  <a:moveTo>
                    <a:pt x="779678" y="125"/>
                  </a:moveTo>
                  <a:cubicBezTo>
                    <a:pt x="788941" y="16"/>
                    <a:pt x="795345" y="234"/>
                    <a:pt x="799051" y="452"/>
                  </a:cubicBezTo>
                  <a:cubicBezTo>
                    <a:pt x="802200" y="125"/>
                    <a:pt x="804979" y="125"/>
                    <a:pt x="807282" y="125"/>
                  </a:cubicBezTo>
                  <a:cubicBezTo>
                    <a:pt x="808764" y="125"/>
                    <a:pt x="810457" y="125"/>
                    <a:pt x="812284" y="234"/>
                  </a:cubicBezTo>
                  <a:cubicBezTo>
                    <a:pt x="815936" y="125"/>
                    <a:pt x="820223" y="16"/>
                    <a:pt x="825781" y="125"/>
                  </a:cubicBezTo>
                  <a:cubicBezTo>
                    <a:pt x="820620" y="125"/>
                    <a:pt x="816598" y="234"/>
                    <a:pt x="813078" y="234"/>
                  </a:cubicBezTo>
                  <a:cubicBezTo>
                    <a:pt x="862119" y="3066"/>
                    <a:pt x="1026155" y="50659"/>
                    <a:pt x="1047143" y="561444"/>
                  </a:cubicBezTo>
                  <a:cubicBezTo>
                    <a:pt x="1093114" y="1520282"/>
                    <a:pt x="863098" y="2352458"/>
                    <a:pt x="863098" y="2352458"/>
                  </a:cubicBezTo>
                  <a:lnTo>
                    <a:pt x="815460" y="2352458"/>
                  </a:lnTo>
                  <a:lnTo>
                    <a:pt x="799156" y="2352458"/>
                  </a:lnTo>
                  <a:lnTo>
                    <a:pt x="751571" y="2352458"/>
                  </a:lnTo>
                  <a:cubicBezTo>
                    <a:pt x="751571" y="2352458"/>
                    <a:pt x="521449" y="1520282"/>
                    <a:pt x="567447" y="561444"/>
                  </a:cubicBezTo>
                  <a:cubicBezTo>
                    <a:pt x="588064" y="60243"/>
                    <a:pt x="746357" y="5026"/>
                    <a:pt x="798627" y="452"/>
                  </a:cubicBezTo>
                  <a:cubicBezTo>
                    <a:pt x="794843" y="343"/>
                    <a:pt x="788623" y="125"/>
                    <a:pt x="779678" y="125"/>
                  </a:cubicBezTo>
                  <a:close/>
                  <a:moveTo>
                    <a:pt x="828707" y="15"/>
                  </a:moveTo>
                  <a:cubicBezTo>
                    <a:pt x="950785" y="-748"/>
                    <a:pt x="1519377" y="24854"/>
                    <a:pt x="1588926" y="561408"/>
                  </a:cubicBezTo>
                  <a:cubicBezTo>
                    <a:pt x="1734228" y="1520232"/>
                    <a:pt x="1007715" y="2352462"/>
                    <a:pt x="1007715" y="2352462"/>
                  </a:cubicBezTo>
                  <a:lnTo>
                    <a:pt x="951539" y="2352462"/>
                  </a:lnTo>
                  <a:cubicBezTo>
                    <a:pt x="951539" y="2352462"/>
                    <a:pt x="1475987" y="1520232"/>
                    <a:pt x="1371097" y="561408"/>
                  </a:cubicBezTo>
                  <a:cubicBezTo>
                    <a:pt x="1321965" y="36838"/>
                    <a:pt x="928608" y="669"/>
                    <a:pt x="828707" y="15"/>
                  </a:cubicBezTo>
                  <a:close/>
                  <a:moveTo>
                    <a:pt x="779336" y="15"/>
                  </a:moveTo>
                  <a:cubicBezTo>
                    <a:pt x="679447" y="669"/>
                    <a:pt x="286139" y="36838"/>
                    <a:pt x="237054" y="561408"/>
                  </a:cubicBezTo>
                  <a:cubicBezTo>
                    <a:pt x="132177" y="1520232"/>
                    <a:pt x="656602" y="2352462"/>
                    <a:pt x="656602" y="2352462"/>
                  </a:cubicBezTo>
                  <a:lnTo>
                    <a:pt x="600392" y="2352462"/>
                  </a:lnTo>
                  <a:cubicBezTo>
                    <a:pt x="600392" y="2352462"/>
                    <a:pt x="-126075" y="1520232"/>
                    <a:pt x="19210" y="561408"/>
                  </a:cubicBezTo>
                  <a:cubicBezTo>
                    <a:pt x="88709" y="24854"/>
                    <a:pt x="657273" y="-748"/>
                    <a:pt x="779336" y="15"/>
                  </a:cubicBezTo>
                  <a:close/>
                </a:path>
              </a:pathLst>
            </a:custGeom>
            <a:solidFill>
              <a:srgbClr val="96C83C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0" name="Shape 35"/>
            <p:cNvSpPr/>
            <p:nvPr/>
          </p:nvSpPr>
          <p:spPr>
            <a:xfrm>
              <a:off x="7987393" y="309340"/>
              <a:ext cx="1295191" cy="264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5" extrusionOk="0">
                  <a:moveTo>
                    <a:pt x="10357" y="5"/>
                  </a:moveTo>
                  <a:cubicBezTo>
                    <a:pt x="10516" y="-3"/>
                    <a:pt x="10629" y="13"/>
                    <a:pt x="10692" y="29"/>
                  </a:cubicBezTo>
                  <a:cubicBezTo>
                    <a:pt x="10745" y="9"/>
                    <a:pt x="10791" y="1"/>
                    <a:pt x="10831" y="5"/>
                  </a:cubicBezTo>
                  <a:cubicBezTo>
                    <a:pt x="10855" y="1"/>
                    <a:pt x="10885" y="5"/>
                    <a:pt x="10916" y="13"/>
                  </a:cubicBezTo>
                  <a:cubicBezTo>
                    <a:pt x="10978" y="5"/>
                    <a:pt x="11057" y="-1"/>
                    <a:pt x="11153" y="5"/>
                  </a:cubicBezTo>
                  <a:cubicBezTo>
                    <a:pt x="11192" y="5"/>
                    <a:pt x="11227" y="-1"/>
                    <a:pt x="11271" y="1"/>
                  </a:cubicBezTo>
                  <a:cubicBezTo>
                    <a:pt x="12827" y="-25"/>
                    <a:pt x="17614" y="739"/>
                    <a:pt x="21600" y="10195"/>
                  </a:cubicBezTo>
                  <a:cubicBezTo>
                    <a:pt x="19539" y="16967"/>
                    <a:pt x="15490" y="21575"/>
                    <a:pt x="10831" y="21575"/>
                  </a:cubicBezTo>
                  <a:cubicBezTo>
                    <a:pt x="6123" y="21575"/>
                    <a:pt x="2041" y="16875"/>
                    <a:pt x="0" y="9991"/>
                  </a:cubicBezTo>
                  <a:cubicBezTo>
                    <a:pt x="3968" y="735"/>
                    <a:pt x="8694" y="-25"/>
                    <a:pt x="10239" y="1"/>
                  </a:cubicBezTo>
                  <a:cubicBezTo>
                    <a:pt x="10283" y="-1"/>
                    <a:pt x="10318" y="5"/>
                    <a:pt x="10357" y="5"/>
                  </a:cubicBezTo>
                  <a:close/>
                </a:path>
              </a:pathLst>
            </a:custGeom>
            <a:solidFill>
              <a:srgbClr val="FEFEFE">
                <a:alpha val="2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1" name="Freeform 142"/>
            <p:cNvSpPr/>
            <p:nvPr/>
          </p:nvSpPr>
          <p:spPr>
            <a:xfrm>
              <a:off x="8301495" y="2999119"/>
              <a:ext cx="665739" cy="446764"/>
            </a:xfrm>
            <a:custGeom>
              <a:avLst/>
              <a:gdLst>
                <a:gd name="connsiteX0" fmla="*/ 484383 w 665739"/>
                <a:gd name="connsiteY0" fmla="*/ 0 h 446764"/>
                <a:gd name="connsiteX1" fmla="*/ 544852 w 665739"/>
                <a:gd name="connsiteY1" fmla="*/ 0 h 446764"/>
                <a:gd name="connsiteX2" fmla="*/ 605270 w 665739"/>
                <a:gd name="connsiteY2" fmla="*/ 0 h 446764"/>
                <a:gd name="connsiteX3" fmla="*/ 665739 w 665739"/>
                <a:gd name="connsiteY3" fmla="*/ 0 h 446764"/>
                <a:gd name="connsiteX4" fmla="*/ 665739 w 665739"/>
                <a:gd name="connsiteY4" fmla="*/ 446764 h 446764"/>
                <a:gd name="connsiteX5" fmla="*/ 605270 w 665739"/>
                <a:gd name="connsiteY5" fmla="*/ 446764 h 446764"/>
                <a:gd name="connsiteX6" fmla="*/ 544852 w 665739"/>
                <a:gd name="connsiteY6" fmla="*/ 446764 h 446764"/>
                <a:gd name="connsiteX7" fmla="*/ 484383 w 665739"/>
                <a:gd name="connsiteY7" fmla="*/ 446764 h 446764"/>
                <a:gd name="connsiteX8" fmla="*/ 240317 w 665739"/>
                <a:gd name="connsiteY8" fmla="*/ 0 h 446764"/>
                <a:gd name="connsiteX9" fmla="*/ 301054 w 665739"/>
                <a:gd name="connsiteY9" fmla="*/ 0 h 446764"/>
                <a:gd name="connsiteX10" fmla="*/ 361746 w 665739"/>
                <a:gd name="connsiteY10" fmla="*/ 0 h 446764"/>
                <a:gd name="connsiteX11" fmla="*/ 361746 w 665739"/>
                <a:gd name="connsiteY11" fmla="*/ 446764 h 446764"/>
                <a:gd name="connsiteX12" fmla="*/ 301054 w 665739"/>
                <a:gd name="connsiteY12" fmla="*/ 446764 h 446764"/>
                <a:gd name="connsiteX13" fmla="*/ 240317 w 665739"/>
                <a:gd name="connsiteY13" fmla="*/ 446764 h 446764"/>
                <a:gd name="connsiteX14" fmla="*/ 0 w 665739"/>
                <a:gd name="connsiteY14" fmla="*/ 0 h 446764"/>
                <a:gd name="connsiteX15" fmla="*/ 60423 w 665739"/>
                <a:gd name="connsiteY15" fmla="*/ 0 h 446764"/>
                <a:gd name="connsiteX16" fmla="*/ 120891 w 665739"/>
                <a:gd name="connsiteY16" fmla="*/ 0 h 446764"/>
                <a:gd name="connsiteX17" fmla="*/ 120891 w 665739"/>
                <a:gd name="connsiteY17" fmla="*/ 446764 h 446764"/>
                <a:gd name="connsiteX18" fmla="*/ 60423 w 665739"/>
                <a:gd name="connsiteY18" fmla="*/ 446764 h 446764"/>
                <a:gd name="connsiteX19" fmla="*/ 0 w 665739"/>
                <a:gd name="connsiteY19" fmla="*/ 446764 h 44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65739" h="446764">
                  <a:moveTo>
                    <a:pt x="484383" y="0"/>
                  </a:moveTo>
                  <a:lnTo>
                    <a:pt x="544852" y="0"/>
                  </a:lnTo>
                  <a:lnTo>
                    <a:pt x="605270" y="0"/>
                  </a:lnTo>
                  <a:cubicBezTo>
                    <a:pt x="605270" y="0"/>
                    <a:pt x="665739" y="0"/>
                    <a:pt x="665739" y="0"/>
                  </a:cubicBezTo>
                  <a:lnTo>
                    <a:pt x="665739" y="446764"/>
                  </a:lnTo>
                  <a:lnTo>
                    <a:pt x="605270" y="446764"/>
                  </a:lnTo>
                  <a:lnTo>
                    <a:pt x="544852" y="446764"/>
                  </a:lnTo>
                  <a:lnTo>
                    <a:pt x="484383" y="446764"/>
                  </a:lnTo>
                  <a:close/>
                  <a:moveTo>
                    <a:pt x="240317" y="0"/>
                  </a:moveTo>
                  <a:lnTo>
                    <a:pt x="301054" y="0"/>
                  </a:lnTo>
                  <a:cubicBezTo>
                    <a:pt x="301054" y="0"/>
                    <a:pt x="361746" y="0"/>
                    <a:pt x="361746" y="0"/>
                  </a:cubicBezTo>
                  <a:lnTo>
                    <a:pt x="361746" y="446764"/>
                  </a:lnTo>
                  <a:lnTo>
                    <a:pt x="301054" y="446764"/>
                  </a:lnTo>
                  <a:lnTo>
                    <a:pt x="240317" y="446764"/>
                  </a:lnTo>
                  <a:close/>
                  <a:moveTo>
                    <a:pt x="0" y="0"/>
                  </a:moveTo>
                  <a:lnTo>
                    <a:pt x="60423" y="0"/>
                  </a:lnTo>
                  <a:cubicBezTo>
                    <a:pt x="60423" y="0"/>
                    <a:pt x="120891" y="0"/>
                    <a:pt x="120891" y="0"/>
                  </a:cubicBezTo>
                  <a:lnTo>
                    <a:pt x="120891" y="446764"/>
                  </a:lnTo>
                  <a:lnTo>
                    <a:pt x="60423" y="446764"/>
                  </a:lnTo>
                  <a:lnTo>
                    <a:pt x="0" y="446764"/>
                  </a:ln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2" name="Freeform 143"/>
            <p:cNvSpPr/>
            <p:nvPr/>
          </p:nvSpPr>
          <p:spPr>
            <a:xfrm>
              <a:off x="8254714" y="2661761"/>
              <a:ext cx="761552" cy="782434"/>
            </a:xfrm>
            <a:custGeom>
              <a:avLst/>
              <a:gdLst>
                <a:gd name="connsiteX0" fmla="*/ 149226 w 761552"/>
                <a:gd name="connsiteY0" fmla="*/ 33249 h 782434"/>
                <a:gd name="connsiteX1" fmla="*/ 149226 w 761552"/>
                <a:gd name="connsiteY1" fmla="*/ 240589 h 782434"/>
                <a:gd name="connsiteX2" fmla="*/ 621520 w 761552"/>
                <a:gd name="connsiteY2" fmla="*/ 240589 h 782434"/>
                <a:gd name="connsiteX3" fmla="*/ 621520 w 761552"/>
                <a:gd name="connsiteY3" fmla="*/ 226494 h 782434"/>
                <a:gd name="connsiteX4" fmla="*/ 621520 w 761552"/>
                <a:gd name="connsiteY4" fmla="*/ 51757 h 782434"/>
                <a:gd name="connsiteX5" fmla="*/ 621520 w 761552"/>
                <a:gd name="connsiteY5" fmla="*/ 33249 h 782434"/>
                <a:gd name="connsiteX6" fmla="*/ 126977 w 761552"/>
                <a:gd name="connsiteY6" fmla="*/ 0 h 782434"/>
                <a:gd name="connsiteX7" fmla="*/ 149226 w 761552"/>
                <a:gd name="connsiteY7" fmla="*/ 0 h 782434"/>
                <a:gd name="connsiteX8" fmla="*/ 621520 w 761552"/>
                <a:gd name="connsiteY8" fmla="*/ 0 h 782434"/>
                <a:gd name="connsiteX9" fmla="*/ 637291 w 761552"/>
                <a:gd name="connsiteY9" fmla="*/ 0 h 782434"/>
                <a:gd name="connsiteX10" fmla="*/ 643764 w 761552"/>
                <a:gd name="connsiteY10" fmla="*/ 0 h 782434"/>
                <a:gd name="connsiteX11" fmla="*/ 643764 w 761552"/>
                <a:gd name="connsiteY11" fmla="*/ 240589 h 782434"/>
                <a:gd name="connsiteX12" fmla="*/ 711910 w 761552"/>
                <a:gd name="connsiteY12" fmla="*/ 240589 h 782434"/>
                <a:gd name="connsiteX13" fmla="*/ 761552 w 761552"/>
                <a:gd name="connsiteY13" fmla="*/ 290208 h 782434"/>
                <a:gd name="connsiteX14" fmla="*/ 711910 w 761552"/>
                <a:gd name="connsiteY14" fmla="*/ 339902 h 782434"/>
                <a:gd name="connsiteX15" fmla="*/ 530548 w 761552"/>
                <a:gd name="connsiteY15" fmla="*/ 339902 h 782434"/>
                <a:gd name="connsiteX16" fmla="*/ 530548 w 761552"/>
                <a:gd name="connsiteY16" fmla="*/ 782434 h 782434"/>
                <a:gd name="connsiteX17" fmla="*/ 470117 w 761552"/>
                <a:gd name="connsiteY17" fmla="*/ 782434 h 782434"/>
                <a:gd name="connsiteX18" fmla="*/ 409651 w 761552"/>
                <a:gd name="connsiteY18" fmla="*/ 782434 h 782434"/>
                <a:gd name="connsiteX19" fmla="*/ 409651 w 761552"/>
                <a:gd name="connsiteY19" fmla="*/ 339902 h 782434"/>
                <a:gd name="connsiteX20" fmla="*/ 288790 w 761552"/>
                <a:gd name="connsiteY20" fmla="*/ 339902 h 782434"/>
                <a:gd name="connsiteX21" fmla="*/ 288790 w 761552"/>
                <a:gd name="connsiteY21" fmla="*/ 782434 h 782434"/>
                <a:gd name="connsiteX22" fmla="*/ 228360 w 761552"/>
                <a:gd name="connsiteY22" fmla="*/ 782434 h 782434"/>
                <a:gd name="connsiteX23" fmla="*/ 167929 w 761552"/>
                <a:gd name="connsiteY23" fmla="*/ 782434 h 782434"/>
                <a:gd name="connsiteX24" fmla="*/ 167929 w 761552"/>
                <a:gd name="connsiteY24" fmla="*/ 339902 h 782434"/>
                <a:gd name="connsiteX25" fmla="*/ 49677 w 761552"/>
                <a:gd name="connsiteY25" fmla="*/ 339902 h 782434"/>
                <a:gd name="connsiteX26" fmla="*/ 0 w 761552"/>
                <a:gd name="connsiteY26" fmla="*/ 290208 h 782434"/>
                <a:gd name="connsiteX27" fmla="*/ 49677 w 761552"/>
                <a:gd name="connsiteY27" fmla="*/ 240589 h 782434"/>
                <a:gd name="connsiteX28" fmla="*/ 126977 w 761552"/>
                <a:gd name="connsiteY28" fmla="*/ 240589 h 782434"/>
                <a:gd name="connsiteX29" fmla="*/ 126977 w 761552"/>
                <a:gd name="connsiteY29" fmla="*/ 226494 h 782434"/>
                <a:gd name="connsiteX30" fmla="*/ 126977 w 761552"/>
                <a:gd name="connsiteY30" fmla="*/ 41943 h 782434"/>
                <a:gd name="connsiteX31" fmla="*/ 126977 w 761552"/>
                <a:gd name="connsiteY31" fmla="*/ 33249 h 782434"/>
                <a:gd name="connsiteX32" fmla="*/ 126977 w 761552"/>
                <a:gd name="connsiteY32" fmla="*/ 16624 h 782434"/>
                <a:gd name="connsiteX33" fmla="*/ 126977 w 761552"/>
                <a:gd name="connsiteY33" fmla="*/ 11534 h 782434"/>
                <a:gd name="connsiteX34" fmla="*/ 126977 w 761552"/>
                <a:gd name="connsiteY34" fmla="*/ 5195 h 782434"/>
                <a:gd name="connsiteX35" fmla="*/ 126977 w 761552"/>
                <a:gd name="connsiteY35" fmla="*/ 0 h 78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61552" h="782434">
                  <a:moveTo>
                    <a:pt x="149226" y="33249"/>
                  </a:moveTo>
                  <a:lnTo>
                    <a:pt x="149226" y="240589"/>
                  </a:lnTo>
                  <a:lnTo>
                    <a:pt x="621520" y="240589"/>
                  </a:lnTo>
                  <a:lnTo>
                    <a:pt x="621520" y="226494"/>
                  </a:lnTo>
                  <a:cubicBezTo>
                    <a:pt x="621520" y="179307"/>
                    <a:pt x="621520" y="102630"/>
                    <a:pt x="621520" y="51757"/>
                  </a:cubicBezTo>
                  <a:lnTo>
                    <a:pt x="621520" y="33249"/>
                  </a:lnTo>
                  <a:close/>
                  <a:moveTo>
                    <a:pt x="126977" y="0"/>
                  </a:moveTo>
                  <a:lnTo>
                    <a:pt x="149226" y="0"/>
                  </a:lnTo>
                  <a:lnTo>
                    <a:pt x="621520" y="0"/>
                  </a:lnTo>
                  <a:lnTo>
                    <a:pt x="637291" y="0"/>
                  </a:lnTo>
                  <a:lnTo>
                    <a:pt x="643764" y="0"/>
                  </a:lnTo>
                  <a:lnTo>
                    <a:pt x="643764" y="240589"/>
                  </a:lnTo>
                  <a:lnTo>
                    <a:pt x="711910" y="240589"/>
                  </a:lnTo>
                  <a:cubicBezTo>
                    <a:pt x="739305" y="240589"/>
                    <a:pt x="761552" y="262815"/>
                    <a:pt x="761552" y="290208"/>
                  </a:cubicBezTo>
                  <a:cubicBezTo>
                    <a:pt x="761552" y="317652"/>
                    <a:pt x="739305" y="339902"/>
                    <a:pt x="711910" y="339902"/>
                  </a:cubicBezTo>
                  <a:lnTo>
                    <a:pt x="530548" y="339902"/>
                  </a:lnTo>
                  <a:lnTo>
                    <a:pt x="530548" y="782434"/>
                  </a:lnTo>
                  <a:lnTo>
                    <a:pt x="470117" y="782434"/>
                  </a:lnTo>
                  <a:lnTo>
                    <a:pt x="409651" y="782434"/>
                  </a:lnTo>
                  <a:lnTo>
                    <a:pt x="409651" y="339902"/>
                  </a:lnTo>
                  <a:lnTo>
                    <a:pt x="288790" y="339902"/>
                  </a:lnTo>
                  <a:lnTo>
                    <a:pt x="288790" y="782434"/>
                  </a:lnTo>
                  <a:lnTo>
                    <a:pt x="228360" y="782434"/>
                  </a:lnTo>
                  <a:lnTo>
                    <a:pt x="167929" y="782434"/>
                  </a:lnTo>
                  <a:lnTo>
                    <a:pt x="167929" y="339902"/>
                  </a:lnTo>
                  <a:lnTo>
                    <a:pt x="49677" y="339902"/>
                  </a:lnTo>
                  <a:cubicBezTo>
                    <a:pt x="22247" y="339902"/>
                    <a:pt x="0" y="317652"/>
                    <a:pt x="0" y="290208"/>
                  </a:cubicBezTo>
                  <a:cubicBezTo>
                    <a:pt x="0" y="262815"/>
                    <a:pt x="22247" y="240589"/>
                    <a:pt x="49677" y="240589"/>
                  </a:cubicBezTo>
                  <a:lnTo>
                    <a:pt x="126977" y="240589"/>
                  </a:lnTo>
                  <a:lnTo>
                    <a:pt x="126977" y="226494"/>
                  </a:lnTo>
                  <a:cubicBezTo>
                    <a:pt x="126977" y="176162"/>
                    <a:pt x="126977" y="92275"/>
                    <a:pt x="126977" y="41943"/>
                  </a:cubicBezTo>
                  <a:lnTo>
                    <a:pt x="126977" y="33249"/>
                  </a:lnTo>
                  <a:cubicBezTo>
                    <a:pt x="126977" y="33249"/>
                    <a:pt x="126977" y="24937"/>
                    <a:pt x="126977" y="16624"/>
                  </a:cubicBezTo>
                  <a:lnTo>
                    <a:pt x="126977" y="11534"/>
                  </a:lnTo>
                  <a:lnTo>
                    <a:pt x="126977" y="5195"/>
                  </a:lnTo>
                  <a:cubicBezTo>
                    <a:pt x="126977" y="2078"/>
                    <a:pt x="126977" y="0"/>
                    <a:pt x="126977" y="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143" name="Shape 41"/>
          <p:cNvSpPr/>
          <p:nvPr/>
        </p:nvSpPr>
        <p:spPr>
          <a:xfrm>
            <a:off x="6939075" y="3394752"/>
            <a:ext cx="2614138" cy="1475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43" h="21353" extrusionOk="0">
                <a:moveTo>
                  <a:pt x="21224" y="8816"/>
                </a:moveTo>
                <a:cubicBezTo>
                  <a:pt x="20812" y="6740"/>
                  <a:pt x="19879" y="8418"/>
                  <a:pt x="19879" y="8418"/>
                </a:cubicBezTo>
                <a:cubicBezTo>
                  <a:pt x="19879" y="8418"/>
                  <a:pt x="19727" y="8134"/>
                  <a:pt x="19291" y="7895"/>
                </a:cubicBezTo>
                <a:cubicBezTo>
                  <a:pt x="18854" y="7656"/>
                  <a:pt x="18760" y="8648"/>
                  <a:pt x="18760" y="8648"/>
                </a:cubicBezTo>
                <a:cubicBezTo>
                  <a:pt x="18760" y="8648"/>
                  <a:pt x="18345" y="7300"/>
                  <a:pt x="17845" y="8384"/>
                </a:cubicBezTo>
                <a:cubicBezTo>
                  <a:pt x="17845" y="8384"/>
                  <a:pt x="17900" y="7851"/>
                  <a:pt x="17325" y="7693"/>
                </a:cubicBezTo>
                <a:cubicBezTo>
                  <a:pt x="16751" y="7536"/>
                  <a:pt x="16751" y="7536"/>
                  <a:pt x="16751" y="7536"/>
                </a:cubicBezTo>
                <a:cubicBezTo>
                  <a:pt x="16751" y="7536"/>
                  <a:pt x="16379" y="6331"/>
                  <a:pt x="15901" y="7289"/>
                </a:cubicBezTo>
                <a:cubicBezTo>
                  <a:pt x="15901" y="7289"/>
                  <a:pt x="16019" y="5368"/>
                  <a:pt x="15204" y="5217"/>
                </a:cubicBezTo>
                <a:cubicBezTo>
                  <a:pt x="14389" y="5065"/>
                  <a:pt x="14188" y="6471"/>
                  <a:pt x="14188" y="6471"/>
                </a:cubicBezTo>
                <a:cubicBezTo>
                  <a:pt x="14188" y="6471"/>
                  <a:pt x="14210" y="5248"/>
                  <a:pt x="13735" y="5961"/>
                </a:cubicBezTo>
                <a:cubicBezTo>
                  <a:pt x="13735" y="5961"/>
                  <a:pt x="13686" y="5333"/>
                  <a:pt x="13373" y="5035"/>
                </a:cubicBezTo>
                <a:cubicBezTo>
                  <a:pt x="13110" y="4784"/>
                  <a:pt x="12609" y="5041"/>
                  <a:pt x="12609" y="5041"/>
                </a:cubicBezTo>
                <a:cubicBezTo>
                  <a:pt x="12609" y="5041"/>
                  <a:pt x="13086" y="3640"/>
                  <a:pt x="12314" y="3558"/>
                </a:cubicBezTo>
                <a:cubicBezTo>
                  <a:pt x="12314" y="3558"/>
                  <a:pt x="12457" y="2799"/>
                  <a:pt x="12045" y="2857"/>
                </a:cubicBezTo>
                <a:cubicBezTo>
                  <a:pt x="12045" y="2857"/>
                  <a:pt x="12457" y="2264"/>
                  <a:pt x="12108" y="1797"/>
                </a:cubicBezTo>
                <a:cubicBezTo>
                  <a:pt x="12108" y="1797"/>
                  <a:pt x="12260" y="1532"/>
                  <a:pt x="12170" y="1129"/>
                </a:cubicBezTo>
                <a:cubicBezTo>
                  <a:pt x="11913" y="-24"/>
                  <a:pt x="11400" y="442"/>
                  <a:pt x="11400" y="442"/>
                </a:cubicBezTo>
                <a:cubicBezTo>
                  <a:pt x="11400" y="442"/>
                  <a:pt x="11165" y="-247"/>
                  <a:pt x="11054" y="442"/>
                </a:cubicBezTo>
                <a:cubicBezTo>
                  <a:pt x="11054" y="442"/>
                  <a:pt x="10816" y="-180"/>
                  <a:pt x="10593" y="52"/>
                </a:cubicBezTo>
                <a:cubicBezTo>
                  <a:pt x="10371" y="283"/>
                  <a:pt x="10518" y="442"/>
                  <a:pt x="10518" y="442"/>
                </a:cubicBezTo>
                <a:cubicBezTo>
                  <a:pt x="10518" y="442"/>
                  <a:pt x="10250" y="195"/>
                  <a:pt x="10320" y="765"/>
                </a:cubicBezTo>
                <a:cubicBezTo>
                  <a:pt x="10320" y="765"/>
                  <a:pt x="10190" y="414"/>
                  <a:pt x="10081" y="1121"/>
                </a:cubicBezTo>
                <a:cubicBezTo>
                  <a:pt x="9972" y="1829"/>
                  <a:pt x="10118" y="2056"/>
                  <a:pt x="10118" y="2056"/>
                </a:cubicBezTo>
                <a:cubicBezTo>
                  <a:pt x="10118" y="2056"/>
                  <a:pt x="9539" y="2226"/>
                  <a:pt x="9760" y="3089"/>
                </a:cubicBezTo>
                <a:cubicBezTo>
                  <a:pt x="9760" y="3089"/>
                  <a:pt x="9199" y="2901"/>
                  <a:pt x="8939" y="3714"/>
                </a:cubicBezTo>
                <a:cubicBezTo>
                  <a:pt x="8678" y="4528"/>
                  <a:pt x="8725" y="5103"/>
                  <a:pt x="8943" y="5478"/>
                </a:cubicBezTo>
                <a:cubicBezTo>
                  <a:pt x="8943" y="5478"/>
                  <a:pt x="8525" y="4901"/>
                  <a:pt x="8308" y="5675"/>
                </a:cubicBezTo>
                <a:cubicBezTo>
                  <a:pt x="8308" y="5675"/>
                  <a:pt x="7897" y="4951"/>
                  <a:pt x="7416" y="5455"/>
                </a:cubicBezTo>
                <a:cubicBezTo>
                  <a:pt x="6905" y="5993"/>
                  <a:pt x="7176" y="7095"/>
                  <a:pt x="7176" y="7095"/>
                </a:cubicBezTo>
                <a:cubicBezTo>
                  <a:pt x="7176" y="7095"/>
                  <a:pt x="6698" y="6466"/>
                  <a:pt x="6564" y="7398"/>
                </a:cubicBezTo>
                <a:cubicBezTo>
                  <a:pt x="6564" y="7398"/>
                  <a:pt x="5903" y="6427"/>
                  <a:pt x="5187" y="7636"/>
                </a:cubicBezTo>
                <a:cubicBezTo>
                  <a:pt x="4471" y="8845"/>
                  <a:pt x="5070" y="11014"/>
                  <a:pt x="5070" y="11014"/>
                </a:cubicBezTo>
                <a:cubicBezTo>
                  <a:pt x="5070" y="11014"/>
                  <a:pt x="4682" y="10013"/>
                  <a:pt x="4223" y="10694"/>
                </a:cubicBezTo>
                <a:cubicBezTo>
                  <a:pt x="4223" y="10694"/>
                  <a:pt x="4006" y="8934"/>
                  <a:pt x="3040" y="8877"/>
                </a:cubicBezTo>
                <a:cubicBezTo>
                  <a:pt x="2073" y="8820"/>
                  <a:pt x="1106" y="9904"/>
                  <a:pt x="1305" y="12074"/>
                </a:cubicBezTo>
                <a:cubicBezTo>
                  <a:pt x="1305" y="12074"/>
                  <a:pt x="16" y="10803"/>
                  <a:pt x="0" y="13210"/>
                </a:cubicBezTo>
                <a:cubicBezTo>
                  <a:pt x="-16" y="15616"/>
                  <a:pt x="574" y="16484"/>
                  <a:pt x="1695" y="15641"/>
                </a:cubicBezTo>
                <a:cubicBezTo>
                  <a:pt x="1695" y="15641"/>
                  <a:pt x="1591" y="17002"/>
                  <a:pt x="2100" y="16986"/>
                </a:cubicBezTo>
                <a:cubicBezTo>
                  <a:pt x="2362" y="16977"/>
                  <a:pt x="2557" y="16833"/>
                  <a:pt x="2685" y="16696"/>
                </a:cubicBezTo>
                <a:cubicBezTo>
                  <a:pt x="3482" y="19358"/>
                  <a:pt x="6774" y="21353"/>
                  <a:pt x="10715" y="21353"/>
                </a:cubicBezTo>
                <a:cubicBezTo>
                  <a:pt x="12549" y="21353"/>
                  <a:pt x="14243" y="20921"/>
                  <a:pt x="15610" y="20190"/>
                </a:cubicBezTo>
                <a:cubicBezTo>
                  <a:pt x="16178" y="20149"/>
                  <a:pt x="16571" y="19830"/>
                  <a:pt x="16842" y="19381"/>
                </a:cubicBezTo>
                <a:cubicBezTo>
                  <a:pt x="18024" y="18429"/>
                  <a:pt x="18784" y="17201"/>
                  <a:pt x="18911" y="15848"/>
                </a:cubicBezTo>
                <a:cubicBezTo>
                  <a:pt x="18918" y="15844"/>
                  <a:pt x="18926" y="15840"/>
                  <a:pt x="18934" y="15835"/>
                </a:cubicBezTo>
                <a:cubicBezTo>
                  <a:pt x="19841" y="15269"/>
                  <a:pt x="19745" y="13267"/>
                  <a:pt x="19745" y="13267"/>
                </a:cubicBezTo>
                <a:cubicBezTo>
                  <a:pt x="19745" y="13267"/>
                  <a:pt x="20403" y="13411"/>
                  <a:pt x="20768" y="12745"/>
                </a:cubicBezTo>
                <a:cubicBezTo>
                  <a:pt x="21104" y="12130"/>
                  <a:pt x="20974" y="10342"/>
                  <a:pt x="20907" y="10072"/>
                </a:cubicBezTo>
                <a:cubicBezTo>
                  <a:pt x="21018" y="10212"/>
                  <a:pt x="21584" y="10632"/>
                  <a:pt x="21224" y="8816"/>
                </a:cubicBezTo>
                <a:close/>
              </a:path>
            </a:pathLst>
          </a:custGeom>
          <a:solidFill>
            <a:srgbClr val="3CBEB4">
              <a:lumMod val="40000"/>
              <a:lumOff val="6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44" name="Oval 175"/>
          <p:cNvSpPr/>
          <p:nvPr/>
        </p:nvSpPr>
        <p:spPr>
          <a:xfrm>
            <a:off x="6116267" y="2685734"/>
            <a:ext cx="437958" cy="437958"/>
          </a:xfrm>
          <a:prstGeom prst="ellipse">
            <a:avLst/>
          </a:prstGeom>
          <a:solidFill>
            <a:srgbClr val="96C83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6153789" y="2770965"/>
            <a:ext cx="351371" cy="253916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algn="ctr"/>
            <a:r>
              <a:rPr lang="en-US" sz="1200" b="1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04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5281403" y="3196263"/>
            <a:ext cx="1259202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5218505" y="3504190"/>
            <a:ext cx="1322100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8" name="圆角矩形 147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课堂实施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955469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1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6" grpId="0" animBg="1"/>
          <p:bldP spid="97" grpId="0" animBg="1"/>
          <p:bldP spid="98" grpId="0"/>
          <p:bldP spid="99" grpId="0"/>
          <p:bldP spid="100" grpId="0"/>
          <p:bldP spid="101" grpId="0" animBg="1"/>
          <p:bldP spid="102" grpId="0" animBg="1"/>
          <p:bldP spid="103" grpId="0" animBg="1"/>
          <p:bldP spid="104" grpId="0" animBg="1"/>
          <p:bldP spid="143" grpId="0" animBg="1"/>
          <p:bldP spid="144" grpId="0" animBg="1"/>
          <p:bldP spid="145" grpId="0"/>
          <p:bldP spid="146" grpId="0"/>
          <p:bldP spid="147" grpId="0"/>
          <p:bldP spid="14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1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6" grpId="0" animBg="1"/>
          <p:bldP spid="97" grpId="0" animBg="1"/>
          <p:bldP spid="98" grpId="0"/>
          <p:bldP spid="99" grpId="0"/>
          <p:bldP spid="100" grpId="0"/>
          <p:bldP spid="101" grpId="0" animBg="1"/>
          <p:bldP spid="102" grpId="0" animBg="1"/>
          <p:bldP spid="103" grpId="0" animBg="1"/>
          <p:bldP spid="104" grpId="0" animBg="1"/>
          <p:bldP spid="143" grpId="0" animBg="1"/>
          <p:bldP spid="144" grpId="0" animBg="1"/>
          <p:bldP spid="145" grpId="0"/>
          <p:bldP spid="146" grpId="0"/>
          <p:bldP spid="147" grpId="0"/>
          <p:bldP spid="148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 hidden="1"/>
          <p:cNvSpPr/>
          <p:nvPr/>
        </p:nvSpPr>
        <p:spPr>
          <a:xfrm>
            <a:off x="1763688" y="1491630"/>
            <a:ext cx="5978056" cy="1613873"/>
          </a:xfrm>
          <a:custGeom>
            <a:avLst/>
            <a:gdLst>
              <a:gd name="connsiteX0" fmla="*/ 887630 w 6575860"/>
              <a:gd name="connsiteY0" fmla="*/ 0 h 1775260"/>
              <a:gd name="connsiteX1" fmla="*/ 1623667 w 6575860"/>
              <a:gd name="connsiteY1" fmla="*/ 391348 h 1775260"/>
              <a:gd name="connsiteX2" fmla="*/ 1687730 w 6575860"/>
              <a:gd name="connsiteY2" fmla="*/ 509375 h 1775260"/>
              <a:gd name="connsiteX3" fmla="*/ 1751793 w 6575860"/>
              <a:gd name="connsiteY3" fmla="*/ 391348 h 1775260"/>
              <a:gd name="connsiteX4" fmla="*/ 2487830 w 6575860"/>
              <a:gd name="connsiteY4" fmla="*/ 0 h 1775260"/>
              <a:gd name="connsiteX5" fmla="*/ 3223867 w 6575860"/>
              <a:gd name="connsiteY5" fmla="*/ 391348 h 1775260"/>
              <a:gd name="connsiteX6" fmla="*/ 3287930 w 6575860"/>
              <a:gd name="connsiteY6" fmla="*/ 509375 h 1775260"/>
              <a:gd name="connsiteX7" fmla="*/ 3351993 w 6575860"/>
              <a:gd name="connsiteY7" fmla="*/ 391348 h 1775260"/>
              <a:gd name="connsiteX8" fmla="*/ 4088030 w 6575860"/>
              <a:gd name="connsiteY8" fmla="*/ 0 h 1775260"/>
              <a:gd name="connsiteX9" fmla="*/ 4824067 w 6575860"/>
              <a:gd name="connsiteY9" fmla="*/ 391348 h 1775260"/>
              <a:gd name="connsiteX10" fmla="*/ 4888130 w 6575860"/>
              <a:gd name="connsiteY10" fmla="*/ 509375 h 1775260"/>
              <a:gd name="connsiteX11" fmla="*/ 4952193 w 6575860"/>
              <a:gd name="connsiteY11" fmla="*/ 391348 h 1775260"/>
              <a:gd name="connsiteX12" fmla="*/ 5688230 w 6575860"/>
              <a:gd name="connsiteY12" fmla="*/ 0 h 1775260"/>
              <a:gd name="connsiteX13" fmla="*/ 6575860 w 6575860"/>
              <a:gd name="connsiteY13" fmla="*/ 887630 h 1775260"/>
              <a:gd name="connsiteX14" fmla="*/ 5688230 w 6575860"/>
              <a:gd name="connsiteY14" fmla="*/ 1775260 h 1775260"/>
              <a:gd name="connsiteX15" fmla="*/ 4952193 w 6575860"/>
              <a:gd name="connsiteY15" fmla="*/ 1383913 h 1775260"/>
              <a:gd name="connsiteX16" fmla="*/ 4888130 w 6575860"/>
              <a:gd name="connsiteY16" fmla="*/ 1265885 h 1775260"/>
              <a:gd name="connsiteX17" fmla="*/ 4824067 w 6575860"/>
              <a:gd name="connsiteY17" fmla="*/ 1383913 h 1775260"/>
              <a:gd name="connsiteX18" fmla="*/ 4088030 w 6575860"/>
              <a:gd name="connsiteY18" fmla="*/ 1775260 h 1775260"/>
              <a:gd name="connsiteX19" fmla="*/ 3351993 w 6575860"/>
              <a:gd name="connsiteY19" fmla="*/ 1383913 h 1775260"/>
              <a:gd name="connsiteX20" fmla="*/ 3287930 w 6575860"/>
              <a:gd name="connsiteY20" fmla="*/ 1265885 h 1775260"/>
              <a:gd name="connsiteX21" fmla="*/ 3223867 w 6575860"/>
              <a:gd name="connsiteY21" fmla="*/ 1383913 h 1775260"/>
              <a:gd name="connsiteX22" fmla="*/ 2487830 w 6575860"/>
              <a:gd name="connsiteY22" fmla="*/ 1775260 h 1775260"/>
              <a:gd name="connsiteX23" fmla="*/ 1751793 w 6575860"/>
              <a:gd name="connsiteY23" fmla="*/ 1383913 h 1775260"/>
              <a:gd name="connsiteX24" fmla="*/ 1687730 w 6575860"/>
              <a:gd name="connsiteY24" fmla="*/ 1265885 h 1775260"/>
              <a:gd name="connsiteX25" fmla="*/ 1623667 w 6575860"/>
              <a:gd name="connsiteY25" fmla="*/ 1383913 h 1775260"/>
              <a:gd name="connsiteX26" fmla="*/ 887630 w 6575860"/>
              <a:gd name="connsiteY26" fmla="*/ 1775260 h 1775260"/>
              <a:gd name="connsiteX27" fmla="*/ 0 w 6575860"/>
              <a:gd name="connsiteY27" fmla="*/ 887630 h 1775260"/>
              <a:gd name="connsiteX28" fmla="*/ 887630 w 6575860"/>
              <a:gd name="connsiteY28" fmla="*/ 0 h 1775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575860" h="1775260">
                <a:moveTo>
                  <a:pt x="887630" y="0"/>
                </a:moveTo>
                <a:cubicBezTo>
                  <a:pt x="1194021" y="0"/>
                  <a:pt x="1464154" y="155236"/>
                  <a:pt x="1623667" y="391348"/>
                </a:cubicBezTo>
                <a:lnTo>
                  <a:pt x="1687730" y="509375"/>
                </a:lnTo>
                <a:lnTo>
                  <a:pt x="1751793" y="391348"/>
                </a:lnTo>
                <a:cubicBezTo>
                  <a:pt x="1911307" y="155236"/>
                  <a:pt x="2181440" y="0"/>
                  <a:pt x="2487830" y="0"/>
                </a:cubicBezTo>
                <a:cubicBezTo>
                  <a:pt x="2794221" y="0"/>
                  <a:pt x="3064354" y="155236"/>
                  <a:pt x="3223867" y="391348"/>
                </a:cubicBezTo>
                <a:lnTo>
                  <a:pt x="3287930" y="509375"/>
                </a:lnTo>
                <a:lnTo>
                  <a:pt x="3351993" y="391348"/>
                </a:lnTo>
                <a:cubicBezTo>
                  <a:pt x="3511507" y="155236"/>
                  <a:pt x="3781640" y="0"/>
                  <a:pt x="4088030" y="0"/>
                </a:cubicBezTo>
                <a:cubicBezTo>
                  <a:pt x="4394421" y="0"/>
                  <a:pt x="4664554" y="155236"/>
                  <a:pt x="4824067" y="391348"/>
                </a:cubicBezTo>
                <a:lnTo>
                  <a:pt x="4888130" y="509375"/>
                </a:lnTo>
                <a:lnTo>
                  <a:pt x="4952193" y="391348"/>
                </a:lnTo>
                <a:cubicBezTo>
                  <a:pt x="5111707" y="155236"/>
                  <a:pt x="5381840" y="0"/>
                  <a:pt x="5688230" y="0"/>
                </a:cubicBezTo>
                <a:cubicBezTo>
                  <a:pt x="6178455" y="0"/>
                  <a:pt x="6575860" y="397405"/>
                  <a:pt x="6575860" y="887630"/>
                </a:cubicBezTo>
                <a:cubicBezTo>
                  <a:pt x="6575860" y="1377855"/>
                  <a:pt x="6178455" y="1775260"/>
                  <a:pt x="5688230" y="1775260"/>
                </a:cubicBezTo>
                <a:cubicBezTo>
                  <a:pt x="5381840" y="1775260"/>
                  <a:pt x="5111707" y="1620024"/>
                  <a:pt x="4952193" y="1383913"/>
                </a:cubicBezTo>
                <a:lnTo>
                  <a:pt x="4888130" y="1265885"/>
                </a:lnTo>
                <a:lnTo>
                  <a:pt x="4824067" y="1383913"/>
                </a:lnTo>
                <a:cubicBezTo>
                  <a:pt x="4664554" y="1620024"/>
                  <a:pt x="4394421" y="1775260"/>
                  <a:pt x="4088030" y="1775260"/>
                </a:cubicBezTo>
                <a:cubicBezTo>
                  <a:pt x="3781640" y="1775260"/>
                  <a:pt x="3511507" y="1620024"/>
                  <a:pt x="3351993" y="1383913"/>
                </a:cubicBezTo>
                <a:lnTo>
                  <a:pt x="3287930" y="1265885"/>
                </a:lnTo>
                <a:lnTo>
                  <a:pt x="3223867" y="1383913"/>
                </a:lnTo>
                <a:cubicBezTo>
                  <a:pt x="3064354" y="1620024"/>
                  <a:pt x="2794221" y="1775260"/>
                  <a:pt x="2487830" y="1775260"/>
                </a:cubicBezTo>
                <a:cubicBezTo>
                  <a:pt x="2181440" y="1775260"/>
                  <a:pt x="1911307" y="1620024"/>
                  <a:pt x="1751793" y="1383913"/>
                </a:cubicBezTo>
                <a:lnTo>
                  <a:pt x="1687730" y="1265885"/>
                </a:lnTo>
                <a:lnTo>
                  <a:pt x="1623667" y="1383913"/>
                </a:lnTo>
                <a:cubicBezTo>
                  <a:pt x="1464154" y="1620024"/>
                  <a:pt x="1194021" y="1775260"/>
                  <a:pt x="887630" y="1775260"/>
                </a:cubicBezTo>
                <a:cubicBezTo>
                  <a:pt x="397405" y="1775260"/>
                  <a:pt x="0" y="1377855"/>
                  <a:pt x="0" y="887630"/>
                </a:cubicBezTo>
                <a:cubicBezTo>
                  <a:pt x="0" y="397405"/>
                  <a:pt x="397405" y="0"/>
                  <a:pt x="887630" y="0"/>
                </a:cubicBez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dist="1143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1" name="Group 45"/>
          <p:cNvGrpSpPr/>
          <p:nvPr/>
        </p:nvGrpSpPr>
        <p:grpSpPr>
          <a:xfrm>
            <a:off x="3248744" y="-1532706"/>
            <a:ext cx="2843428" cy="2843427"/>
            <a:chOff x="5021522" y="1126778"/>
            <a:chExt cx="2479030" cy="2479030"/>
          </a:xfrm>
        </p:grpSpPr>
        <p:sp>
          <p:nvSpPr>
            <p:cNvPr id="32" name="Oval 42"/>
            <p:cNvSpPr/>
            <p:nvPr/>
          </p:nvSpPr>
          <p:spPr>
            <a:xfrm>
              <a:off x="5021522" y="1126778"/>
              <a:ext cx="2479030" cy="247903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71500" dist="546100" dir="3120000" sx="92000" sy="92000" algn="l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33" name="Oval 43"/>
            <p:cNvSpPr/>
            <p:nvPr/>
          </p:nvSpPr>
          <p:spPr>
            <a:xfrm>
              <a:off x="5376072" y="1481328"/>
              <a:ext cx="1769930" cy="176993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dist="101600" dir="2160000" algn="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sp>
        <p:nvSpPr>
          <p:cNvPr id="34" name="TextBox 6"/>
          <p:cNvSpPr txBox="1">
            <a:spLocks noChangeArrowheads="1"/>
          </p:cNvSpPr>
          <p:nvPr/>
        </p:nvSpPr>
        <p:spPr bwMode="auto">
          <a:xfrm>
            <a:off x="611560" y="3303448"/>
            <a:ext cx="2627018" cy="677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教学分析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Teaching Analysis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6"/>
          <p:cNvSpPr txBox="1">
            <a:spLocks noChangeArrowheads="1"/>
          </p:cNvSpPr>
          <p:nvPr/>
        </p:nvSpPr>
        <p:spPr bwMode="auto">
          <a:xfrm>
            <a:off x="2449038" y="3303448"/>
            <a:ext cx="2627018" cy="677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教学设计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Teaching Design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6"/>
          <p:cNvSpPr txBox="1">
            <a:spLocks noChangeArrowheads="1"/>
          </p:cNvSpPr>
          <p:nvPr/>
        </p:nvSpPr>
        <p:spPr bwMode="auto">
          <a:xfrm>
            <a:off x="4246878" y="3303448"/>
            <a:ext cx="2627018" cy="677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教学过程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Teaching Process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6121446" y="3303448"/>
            <a:ext cx="2627018" cy="677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教学反思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Teaching Refletion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6"/>
          <p:cNvSpPr txBox="1">
            <a:spLocks noChangeArrowheads="1"/>
          </p:cNvSpPr>
          <p:nvPr/>
        </p:nvSpPr>
        <p:spPr bwMode="auto">
          <a:xfrm>
            <a:off x="3961206" y="51470"/>
            <a:ext cx="1402882" cy="677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259632" y="1728569"/>
            <a:ext cx="1347237" cy="1347237"/>
            <a:chOff x="1899397" y="1624948"/>
            <a:chExt cx="1347237" cy="134723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1899397" y="1624948"/>
              <a:ext cx="1347237" cy="1347237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997046" y="1724988"/>
              <a:ext cx="1147157" cy="1147157"/>
            </a:xfrm>
            <a:prstGeom prst="ellipse">
              <a:avLst/>
            </a:prstGeom>
            <a:solidFill>
              <a:srgbClr val="3CBEB4"/>
            </a:solidFill>
            <a:ln w="25400" cap="flat" cmpd="sng" algn="ctr">
              <a:noFill/>
              <a:prstDash val="solid"/>
            </a:ln>
            <a:effectLst>
              <a:innerShdw dist="114300" dir="13500000">
                <a:srgbClr val="FFBF53">
                  <a:lumMod val="50000"/>
                  <a:alpha val="50000"/>
                </a:srgb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383130" y="2114914"/>
              <a:ext cx="406662" cy="405187"/>
              <a:chOff x="3618897" y="2279040"/>
              <a:chExt cx="706229" cy="703668"/>
            </a:xfrm>
            <a:solidFill>
              <a:srgbClr val="FFFFFF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5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3063702" y="1728569"/>
            <a:ext cx="1347237" cy="1347237"/>
            <a:chOff x="3351734" y="1624948"/>
            <a:chExt cx="1347237" cy="134723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椭圆 19"/>
            <p:cNvSpPr/>
            <p:nvPr/>
          </p:nvSpPr>
          <p:spPr>
            <a:xfrm>
              <a:off x="3351734" y="1624948"/>
              <a:ext cx="1347237" cy="1347237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451774" y="1724988"/>
              <a:ext cx="1147157" cy="1147157"/>
            </a:xfrm>
            <a:prstGeom prst="ellipse">
              <a:avLst/>
            </a:prstGeom>
            <a:solidFill>
              <a:srgbClr val="96C83C"/>
            </a:solidFill>
            <a:ln w="25400" cap="flat" cmpd="sng" algn="ctr">
              <a:noFill/>
              <a:prstDash val="solid"/>
            </a:ln>
            <a:effectLst>
              <a:innerShdw dist="114300" dir="13500000">
                <a:srgbClr val="01B3C5">
                  <a:lumMod val="50000"/>
                  <a:alpha val="50000"/>
                </a:srgb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844492" y="2113756"/>
              <a:ext cx="404766" cy="407502"/>
              <a:chOff x="5042691" y="2273920"/>
              <a:chExt cx="702937" cy="707692"/>
            </a:xfrm>
            <a:solidFill>
              <a:srgbClr val="FFFFFF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284806" y="2789968"/>
                <a:ext cx="460822" cy="191644"/>
              </a:xfrm>
              <a:custGeom>
                <a:avLst/>
                <a:gdLst>
                  <a:gd name="T0" fmla="*/ 25 w 533"/>
                  <a:gd name="T1" fmla="*/ 165 h 222"/>
                  <a:gd name="T2" fmla="*/ 158 w 533"/>
                  <a:gd name="T3" fmla="*/ 165 h 222"/>
                  <a:gd name="T4" fmla="*/ 158 w 533"/>
                  <a:gd name="T5" fmla="*/ 108 h 222"/>
                  <a:gd name="T6" fmla="*/ 184 w 533"/>
                  <a:gd name="T7" fmla="*/ 83 h 222"/>
                  <a:gd name="T8" fmla="*/ 317 w 533"/>
                  <a:gd name="T9" fmla="*/ 83 h 222"/>
                  <a:gd name="T10" fmla="*/ 317 w 533"/>
                  <a:gd name="T11" fmla="*/ 25 h 222"/>
                  <a:gd name="T12" fmla="*/ 343 w 533"/>
                  <a:gd name="T13" fmla="*/ 0 h 222"/>
                  <a:gd name="T14" fmla="*/ 533 w 533"/>
                  <a:gd name="T15" fmla="*/ 0 h 222"/>
                  <a:gd name="T16" fmla="*/ 533 w 533"/>
                  <a:gd name="T17" fmla="*/ 32 h 222"/>
                  <a:gd name="T18" fmla="*/ 508 w 533"/>
                  <a:gd name="T19" fmla="*/ 57 h 222"/>
                  <a:gd name="T20" fmla="*/ 375 w 533"/>
                  <a:gd name="T21" fmla="*/ 57 h 222"/>
                  <a:gd name="T22" fmla="*/ 375 w 533"/>
                  <a:gd name="T23" fmla="*/ 114 h 222"/>
                  <a:gd name="T24" fmla="*/ 349 w 533"/>
                  <a:gd name="T25" fmla="*/ 140 h 222"/>
                  <a:gd name="T26" fmla="*/ 216 w 533"/>
                  <a:gd name="T27" fmla="*/ 140 h 222"/>
                  <a:gd name="T28" fmla="*/ 216 w 533"/>
                  <a:gd name="T29" fmla="*/ 197 h 222"/>
                  <a:gd name="T30" fmla="*/ 190 w 533"/>
                  <a:gd name="T31" fmla="*/ 222 h 222"/>
                  <a:gd name="T32" fmla="*/ 0 w 533"/>
                  <a:gd name="T33" fmla="*/ 222 h 222"/>
                  <a:gd name="T34" fmla="*/ 0 w 533"/>
                  <a:gd name="T35" fmla="*/ 191 h 222"/>
                  <a:gd name="T36" fmla="*/ 25 w 533"/>
                  <a:gd name="T37" fmla="*/ 16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3" h="222">
                    <a:moveTo>
                      <a:pt x="25" y="165"/>
                    </a:moveTo>
                    <a:cubicBezTo>
                      <a:pt x="158" y="165"/>
                      <a:pt x="158" y="165"/>
                      <a:pt x="158" y="165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8" y="94"/>
                      <a:pt x="170" y="83"/>
                      <a:pt x="184" y="83"/>
                    </a:cubicBezTo>
                    <a:cubicBezTo>
                      <a:pt x="317" y="83"/>
                      <a:pt x="317" y="83"/>
                      <a:pt x="317" y="83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7" y="11"/>
                      <a:pt x="329" y="0"/>
                      <a:pt x="343" y="0"/>
                    </a:cubicBezTo>
                    <a:cubicBezTo>
                      <a:pt x="533" y="0"/>
                      <a:pt x="533" y="0"/>
                      <a:pt x="533" y="0"/>
                    </a:cubicBezTo>
                    <a:cubicBezTo>
                      <a:pt x="533" y="32"/>
                      <a:pt x="533" y="32"/>
                      <a:pt x="533" y="32"/>
                    </a:cubicBezTo>
                    <a:cubicBezTo>
                      <a:pt x="533" y="46"/>
                      <a:pt x="522" y="57"/>
                      <a:pt x="508" y="57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114"/>
                      <a:pt x="375" y="114"/>
                      <a:pt x="375" y="114"/>
                    </a:cubicBezTo>
                    <a:cubicBezTo>
                      <a:pt x="375" y="128"/>
                      <a:pt x="363" y="140"/>
                      <a:pt x="349" y="140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6" y="211"/>
                      <a:pt x="204" y="222"/>
                      <a:pt x="190" y="222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77"/>
                      <a:pt x="11" y="165"/>
                      <a:pt x="25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5042691" y="2273920"/>
                <a:ext cx="529214" cy="655758"/>
              </a:xfrm>
              <a:custGeom>
                <a:avLst/>
                <a:gdLst>
                  <a:gd name="T0" fmla="*/ 28 w 612"/>
                  <a:gd name="T1" fmla="*/ 504 h 759"/>
                  <a:gd name="T2" fmla="*/ 148 w 612"/>
                  <a:gd name="T3" fmla="*/ 514 h 759"/>
                  <a:gd name="T4" fmla="*/ 179 w 612"/>
                  <a:gd name="T5" fmla="*/ 488 h 759"/>
                  <a:gd name="T6" fmla="*/ 184 w 612"/>
                  <a:gd name="T7" fmla="*/ 423 h 759"/>
                  <a:gd name="T8" fmla="*/ 158 w 612"/>
                  <a:gd name="T9" fmla="*/ 392 h 759"/>
                  <a:gd name="T10" fmla="*/ 38 w 612"/>
                  <a:gd name="T11" fmla="*/ 381 h 759"/>
                  <a:gd name="T12" fmla="*/ 7 w 612"/>
                  <a:gd name="T13" fmla="*/ 407 h 759"/>
                  <a:gd name="T14" fmla="*/ 2 w 612"/>
                  <a:gd name="T15" fmla="*/ 473 h 759"/>
                  <a:gd name="T16" fmla="*/ 28 w 612"/>
                  <a:gd name="T17" fmla="*/ 504 h 759"/>
                  <a:gd name="T18" fmla="*/ 157 w 612"/>
                  <a:gd name="T19" fmla="*/ 669 h 759"/>
                  <a:gd name="T20" fmla="*/ 254 w 612"/>
                  <a:gd name="T21" fmla="*/ 487 h 759"/>
                  <a:gd name="T22" fmla="*/ 334 w 612"/>
                  <a:gd name="T23" fmla="*/ 512 h 759"/>
                  <a:gd name="T24" fmla="*/ 342 w 612"/>
                  <a:gd name="T25" fmla="*/ 515 h 759"/>
                  <a:gd name="T26" fmla="*/ 216 w 612"/>
                  <a:gd name="T27" fmla="*/ 722 h 759"/>
                  <a:gd name="T28" fmla="*/ 157 w 612"/>
                  <a:gd name="T29" fmla="*/ 669 h 759"/>
                  <a:gd name="T30" fmla="*/ 379 w 612"/>
                  <a:gd name="T31" fmla="*/ 7 h 759"/>
                  <a:gd name="T32" fmla="*/ 426 w 612"/>
                  <a:gd name="T33" fmla="*/ 84 h 759"/>
                  <a:gd name="T34" fmla="*/ 349 w 612"/>
                  <a:gd name="T35" fmla="*/ 150 h 759"/>
                  <a:gd name="T36" fmla="*/ 304 w 612"/>
                  <a:gd name="T37" fmla="*/ 59 h 759"/>
                  <a:gd name="T38" fmla="*/ 379 w 612"/>
                  <a:gd name="T39" fmla="*/ 7 h 759"/>
                  <a:gd name="T40" fmla="*/ 371 w 612"/>
                  <a:gd name="T41" fmla="*/ 183 h 759"/>
                  <a:gd name="T42" fmla="*/ 403 w 612"/>
                  <a:gd name="T43" fmla="*/ 199 h 759"/>
                  <a:gd name="T44" fmla="*/ 574 w 612"/>
                  <a:gd name="T45" fmla="*/ 278 h 759"/>
                  <a:gd name="T46" fmla="*/ 579 w 612"/>
                  <a:gd name="T47" fmla="*/ 341 h 759"/>
                  <a:gd name="T48" fmla="*/ 398 w 612"/>
                  <a:gd name="T49" fmla="*/ 296 h 759"/>
                  <a:gd name="T50" fmla="*/ 381 w 612"/>
                  <a:gd name="T51" fmla="*/ 385 h 759"/>
                  <a:gd name="T52" fmla="*/ 390 w 612"/>
                  <a:gd name="T53" fmla="*/ 402 h 759"/>
                  <a:gd name="T54" fmla="*/ 561 w 612"/>
                  <a:gd name="T55" fmla="*/ 593 h 759"/>
                  <a:gd name="T56" fmla="*/ 489 w 612"/>
                  <a:gd name="T57" fmla="*/ 626 h 759"/>
                  <a:gd name="T58" fmla="*/ 233 w 612"/>
                  <a:gd name="T59" fmla="*/ 447 h 759"/>
                  <a:gd name="T60" fmla="*/ 203 w 612"/>
                  <a:gd name="T61" fmla="*/ 392 h 759"/>
                  <a:gd name="T62" fmla="*/ 231 w 612"/>
                  <a:gd name="T63" fmla="*/ 239 h 759"/>
                  <a:gd name="T64" fmla="*/ 157 w 612"/>
                  <a:gd name="T65" fmla="*/ 344 h 759"/>
                  <a:gd name="T66" fmla="*/ 95 w 612"/>
                  <a:gd name="T67" fmla="*/ 332 h 759"/>
                  <a:gd name="T68" fmla="*/ 247 w 612"/>
                  <a:gd name="T69" fmla="*/ 155 h 759"/>
                  <a:gd name="T70" fmla="*/ 313 w 612"/>
                  <a:gd name="T71" fmla="*/ 163 h 759"/>
                  <a:gd name="T72" fmla="*/ 349 w 612"/>
                  <a:gd name="T73" fmla="*/ 227 h 759"/>
                  <a:gd name="T74" fmla="*/ 371 w 612"/>
                  <a:gd name="T75" fmla="*/ 183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2" h="759">
                    <a:moveTo>
                      <a:pt x="28" y="504"/>
                    </a:moveTo>
                    <a:cubicBezTo>
                      <a:pt x="148" y="514"/>
                      <a:pt x="148" y="514"/>
                      <a:pt x="148" y="514"/>
                    </a:cubicBezTo>
                    <a:cubicBezTo>
                      <a:pt x="164" y="516"/>
                      <a:pt x="177" y="504"/>
                      <a:pt x="179" y="488"/>
                    </a:cubicBezTo>
                    <a:cubicBezTo>
                      <a:pt x="184" y="423"/>
                      <a:pt x="184" y="423"/>
                      <a:pt x="184" y="423"/>
                    </a:cubicBezTo>
                    <a:cubicBezTo>
                      <a:pt x="186" y="407"/>
                      <a:pt x="174" y="393"/>
                      <a:pt x="158" y="392"/>
                    </a:cubicBezTo>
                    <a:cubicBezTo>
                      <a:pt x="38" y="381"/>
                      <a:pt x="38" y="381"/>
                      <a:pt x="38" y="381"/>
                    </a:cubicBezTo>
                    <a:cubicBezTo>
                      <a:pt x="23" y="380"/>
                      <a:pt x="9" y="392"/>
                      <a:pt x="7" y="407"/>
                    </a:cubicBezTo>
                    <a:cubicBezTo>
                      <a:pt x="2" y="473"/>
                      <a:pt x="2" y="473"/>
                      <a:pt x="2" y="473"/>
                    </a:cubicBezTo>
                    <a:cubicBezTo>
                      <a:pt x="0" y="489"/>
                      <a:pt x="12" y="503"/>
                      <a:pt x="28" y="504"/>
                    </a:cubicBezTo>
                    <a:close/>
                    <a:moveTo>
                      <a:pt x="157" y="669"/>
                    </a:moveTo>
                    <a:cubicBezTo>
                      <a:pt x="220" y="595"/>
                      <a:pt x="230" y="592"/>
                      <a:pt x="254" y="487"/>
                    </a:cubicBezTo>
                    <a:cubicBezTo>
                      <a:pt x="280" y="496"/>
                      <a:pt x="307" y="504"/>
                      <a:pt x="334" y="512"/>
                    </a:cubicBezTo>
                    <a:cubicBezTo>
                      <a:pt x="337" y="513"/>
                      <a:pt x="339" y="514"/>
                      <a:pt x="342" y="515"/>
                    </a:cubicBezTo>
                    <a:cubicBezTo>
                      <a:pt x="303" y="633"/>
                      <a:pt x="296" y="637"/>
                      <a:pt x="216" y="722"/>
                    </a:cubicBezTo>
                    <a:cubicBezTo>
                      <a:pt x="180" y="759"/>
                      <a:pt x="122" y="709"/>
                      <a:pt x="157" y="669"/>
                    </a:cubicBezTo>
                    <a:close/>
                    <a:moveTo>
                      <a:pt x="379" y="7"/>
                    </a:moveTo>
                    <a:cubicBezTo>
                      <a:pt x="413" y="15"/>
                      <a:pt x="434" y="49"/>
                      <a:pt x="426" y="84"/>
                    </a:cubicBezTo>
                    <a:cubicBezTo>
                      <a:pt x="419" y="120"/>
                      <a:pt x="383" y="157"/>
                      <a:pt x="349" y="150"/>
                    </a:cubicBezTo>
                    <a:cubicBezTo>
                      <a:pt x="315" y="143"/>
                      <a:pt x="297" y="94"/>
                      <a:pt x="304" y="59"/>
                    </a:cubicBezTo>
                    <a:cubicBezTo>
                      <a:pt x="312" y="23"/>
                      <a:pt x="345" y="0"/>
                      <a:pt x="379" y="7"/>
                    </a:cubicBezTo>
                    <a:close/>
                    <a:moveTo>
                      <a:pt x="371" y="183"/>
                    </a:moveTo>
                    <a:cubicBezTo>
                      <a:pt x="378" y="185"/>
                      <a:pt x="393" y="190"/>
                      <a:pt x="403" y="199"/>
                    </a:cubicBezTo>
                    <a:cubicBezTo>
                      <a:pt x="494" y="286"/>
                      <a:pt x="474" y="282"/>
                      <a:pt x="574" y="278"/>
                    </a:cubicBezTo>
                    <a:cubicBezTo>
                      <a:pt x="612" y="277"/>
                      <a:pt x="611" y="338"/>
                      <a:pt x="579" y="341"/>
                    </a:cubicBezTo>
                    <a:cubicBezTo>
                      <a:pt x="477" y="350"/>
                      <a:pt x="470" y="358"/>
                      <a:pt x="398" y="296"/>
                    </a:cubicBezTo>
                    <a:cubicBezTo>
                      <a:pt x="381" y="385"/>
                      <a:pt x="381" y="385"/>
                      <a:pt x="381" y="385"/>
                    </a:cubicBezTo>
                    <a:cubicBezTo>
                      <a:pt x="380" y="392"/>
                      <a:pt x="383" y="399"/>
                      <a:pt x="390" y="402"/>
                    </a:cubicBezTo>
                    <a:cubicBezTo>
                      <a:pt x="494" y="448"/>
                      <a:pt x="515" y="448"/>
                      <a:pt x="561" y="593"/>
                    </a:cubicBezTo>
                    <a:cubicBezTo>
                      <a:pt x="578" y="638"/>
                      <a:pt x="510" y="668"/>
                      <a:pt x="489" y="626"/>
                    </a:cubicBezTo>
                    <a:cubicBezTo>
                      <a:pt x="417" y="484"/>
                      <a:pt x="405" y="506"/>
                      <a:pt x="233" y="447"/>
                    </a:cubicBezTo>
                    <a:cubicBezTo>
                      <a:pt x="211" y="435"/>
                      <a:pt x="203" y="416"/>
                      <a:pt x="203" y="392"/>
                    </a:cubicBezTo>
                    <a:cubicBezTo>
                      <a:pt x="231" y="239"/>
                      <a:pt x="231" y="239"/>
                      <a:pt x="231" y="239"/>
                    </a:cubicBezTo>
                    <a:cubicBezTo>
                      <a:pt x="164" y="260"/>
                      <a:pt x="171" y="259"/>
                      <a:pt x="157" y="344"/>
                    </a:cubicBezTo>
                    <a:cubicBezTo>
                      <a:pt x="151" y="376"/>
                      <a:pt x="91" y="372"/>
                      <a:pt x="95" y="332"/>
                    </a:cubicBezTo>
                    <a:cubicBezTo>
                      <a:pt x="107" y="207"/>
                      <a:pt x="126" y="199"/>
                      <a:pt x="247" y="155"/>
                    </a:cubicBezTo>
                    <a:cubicBezTo>
                      <a:pt x="264" y="149"/>
                      <a:pt x="304" y="160"/>
                      <a:pt x="313" y="163"/>
                    </a:cubicBezTo>
                    <a:cubicBezTo>
                      <a:pt x="349" y="227"/>
                      <a:pt x="349" y="227"/>
                      <a:pt x="349" y="227"/>
                    </a:cubicBezTo>
                    <a:cubicBezTo>
                      <a:pt x="371" y="183"/>
                      <a:pt x="371" y="183"/>
                      <a:pt x="371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4878469" y="1728569"/>
            <a:ext cx="1347237" cy="1347237"/>
            <a:chOff x="4806461" y="1624948"/>
            <a:chExt cx="1347237" cy="134723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椭圆 20"/>
            <p:cNvSpPr/>
            <p:nvPr/>
          </p:nvSpPr>
          <p:spPr>
            <a:xfrm>
              <a:off x="4806461" y="1624948"/>
              <a:ext cx="1347237" cy="1347237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906501" y="1724988"/>
              <a:ext cx="1147157" cy="1147157"/>
            </a:xfrm>
            <a:prstGeom prst="ellipse">
              <a:avLst/>
            </a:prstGeom>
            <a:solidFill>
              <a:srgbClr val="FFAF28"/>
            </a:solidFill>
            <a:ln w="25400" cap="flat" cmpd="sng" algn="ctr">
              <a:noFill/>
              <a:prstDash val="solid"/>
            </a:ln>
            <a:effectLst>
              <a:innerShdw dist="114300" dir="13500000">
                <a:srgbClr val="F17475">
                  <a:lumMod val="50000"/>
                  <a:alpha val="50000"/>
                </a:srgb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355238" y="2115229"/>
              <a:ext cx="304097" cy="404555"/>
              <a:chOff x="7976594" y="2279040"/>
              <a:chExt cx="528116" cy="702571"/>
            </a:xfrm>
            <a:solidFill>
              <a:srgbClr val="FFFFFF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1" name="Freeform 23"/>
              <p:cNvSpPr>
                <a:spLocks noEditPoints="1"/>
              </p:cNvSpPr>
              <p:nvPr/>
            </p:nvSpPr>
            <p:spPr bwMode="auto">
              <a:xfrm>
                <a:off x="7976594" y="2279040"/>
                <a:ext cx="519705" cy="702571"/>
              </a:xfrm>
              <a:custGeom>
                <a:avLst/>
                <a:gdLst>
                  <a:gd name="T0" fmla="*/ 592 w 601"/>
                  <a:gd name="T1" fmla="*/ 600 h 813"/>
                  <a:gd name="T2" fmla="*/ 374 w 601"/>
                  <a:gd name="T3" fmla="*/ 589 h 813"/>
                  <a:gd name="T4" fmla="*/ 374 w 601"/>
                  <a:gd name="T5" fmla="*/ 423 h 813"/>
                  <a:gd name="T6" fmla="*/ 601 w 601"/>
                  <a:gd name="T7" fmla="*/ 435 h 813"/>
                  <a:gd name="T8" fmla="*/ 533 w 601"/>
                  <a:gd name="T9" fmla="*/ 514 h 813"/>
                  <a:gd name="T10" fmla="*/ 592 w 601"/>
                  <a:gd name="T11" fmla="*/ 600 h 813"/>
                  <a:gd name="T12" fmla="*/ 253 w 601"/>
                  <a:gd name="T13" fmla="*/ 44 h 813"/>
                  <a:gd name="T14" fmla="*/ 298 w 601"/>
                  <a:gd name="T15" fmla="*/ 0 h 813"/>
                  <a:gd name="T16" fmla="*/ 342 w 601"/>
                  <a:gd name="T17" fmla="*/ 44 h 813"/>
                  <a:gd name="T18" fmla="*/ 342 w 601"/>
                  <a:gd name="T19" fmla="*/ 103 h 813"/>
                  <a:gd name="T20" fmla="*/ 253 w 601"/>
                  <a:gd name="T21" fmla="*/ 108 h 813"/>
                  <a:gd name="T22" fmla="*/ 253 w 601"/>
                  <a:gd name="T23" fmla="*/ 44 h 813"/>
                  <a:gd name="T24" fmla="*/ 342 w 601"/>
                  <a:gd name="T25" fmla="*/ 332 h 813"/>
                  <a:gd name="T26" fmla="*/ 342 w 601"/>
                  <a:gd name="T27" fmla="*/ 737 h 813"/>
                  <a:gd name="T28" fmla="*/ 355 w 601"/>
                  <a:gd name="T29" fmla="*/ 750 h 813"/>
                  <a:gd name="T30" fmla="*/ 380 w 601"/>
                  <a:gd name="T31" fmla="*/ 750 h 813"/>
                  <a:gd name="T32" fmla="*/ 415 w 601"/>
                  <a:gd name="T33" fmla="*/ 786 h 813"/>
                  <a:gd name="T34" fmla="*/ 415 w 601"/>
                  <a:gd name="T35" fmla="*/ 813 h 813"/>
                  <a:gd name="T36" fmla="*/ 180 w 601"/>
                  <a:gd name="T37" fmla="*/ 813 h 813"/>
                  <a:gd name="T38" fmla="*/ 180 w 601"/>
                  <a:gd name="T39" fmla="*/ 786 h 813"/>
                  <a:gd name="T40" fmla="*/ 216 w 601"/>
                  <a:gd name="T41" fmla="*/ 750 h 813"/>
                  <a:gd name="T42" fmla="*/ 240 w 601"/>
                  <a:gd name="T43" fmla="*/ 750 h 813"/>
                  <a:gd name="T44" fmla="*/ 253 w 601"/>
                  <a:gd name="T45" fmla="*/ 737 h 813"/>
                  <a:gd name="T46" fmla="*/ 253 w 601"/>
                  <a:gd name="T47" fmla="*/ 337 h 813"/>
                  <a:gd name="T48" fmla="*/ 342 w 601"/>
                  <a:gd name="T49" fmla="*/ 332 h 813"/>
                  <a:gd name="T50" fmla="*/ 221 w 601"/>
                  <a:gd name="T51" fmla="*/ 581 h 813"/>
                  <a:gd name="T52" fmla="*/ 59 w 601"/>
                  <a:gd name="T53" fmla="*/ 572 h 813"/>
                  <a:gd name="T54" fmla="*/ 0 w 601"/>
                  <a:gd name="T55" fmla="*/ 486 h 813"/>
                  <a:gd name="T56" fmla="*/ 68 w 601"/>
                  <a:gd name="T57" fmla="*/ 407 h 813"/>
                  <a:gd name="T58" fmla="*/ 221 w 601"/>
                  <a:gd name="T59" fmla="*/ 415 h 813"/>
                  <a:gd name="T60" fmla="*/ 221 w 601"/>
                  <a:gd name="T61" fmla="*/ 58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1" h="813">
                    <a:moveTo>
                      <a:pt x="592" y="600"/>
                    </a:moveTo>
                    <a:cubicBezTo>
                      <a:pt x="374" y="589"/>
                      <a:pt x="374" y="589"/>
                      <a:pt x="374" y="589"/>
                    </a:cubicBezTo>
                    <a:cubicBezTo>
                      <a:pt x="374" y="423"/>
                      <a:pt x="374" y="423"/>
                      <a:pt x="374" y="423"/>
                    </a:cubicBezTo>
                    <a:cubicBezTo>
                      <a:pt x="601" y="435"/>
                      <a:pt x="601" y="435"/>
                      <a:pt x="601" y="435"/>
                    </a:cubicBezTo>
                    <a:cubicBezTo>
                      <a:pt x="533" y="514"/>
                      <a:pt x="533" y="514"/>
                      <a:pt x="533" y="514"/>
                    </a:cubicBezTo>
                    <a:cubicBezTo>
                      <a:pt x="592" y="600"/>
                      <a:pt x="592" y="600"/>
                      <a:pt x="592" y="600"/>
                    </a:cubicBezTo>
                    <a:close/>
                    <a:moveTo>
                      <a:pt x="253" y="44"/>
                    </a:moveTo>
                    <a:cubicBezTo>
                      <a:pt x="253" y="20"/>
                      <a:pt x="273" y="0"/>
                      <a:pt x="298" y="0"/>
                    </a:cubicBezTo>
                    <a:cubicBezTo>
                      <a:pt x="322" y="0"/>
                      <a:pt x="342" y="20"/>
                      <a:pt x="342" y="44"/>
                    </a:cubicBezTo>
                    <a:cubicBezTo>
                      <a:pt x="342" y="103"/>
                      <a:pt x="342" y="103"/>
                      <a:pt x="342" y="103"/>
                    </a:cubicBezTo>
                    <a:cubicBezTo>
                      <a:pt x="253" y="108"/>
                      <a:pt x="253" y="108"/>
                      <a:pt x="253" y="108"/>
                    </a:cubicBezTo>
                    <a:cubicBezTo>
                      <a:pt x="253" y="44"/>
                      <a:pt x="253" y="44"/>
                      <a:pt x="253" y="44"/>
                    </a:cubicBezTo>
                    <a:close/>
                    <a:moveTo>
                      <a:pt x="342" y="332"/>
                    </a:moveTo>
                    <a:cubicBezTo>
                      <a:pt x="342" y="737"/>
                      <a:pt x="342" y="737"/>
                      <a:pt x="342" y="737"/>
                    </a:cubicBezTo>
                    <a:cubicBezTo>
                      <a:pt x="342" y="744"/>
                      <a:pt x="348" y="750"/>
                      <a:pt x="355" y="750"/>
                    </a:cubicBezTo>
                    <a:cubicBezTo>
                      <a:pt x="380" y="750"/>
                      <a:pt x="380" y="750"/>
                      <a:pt x="380" y="750"/>
                    </a:cubicBezTo>
                    <a:cubicBezTo>
                      <a:pt x="399" y="750"/>
                      <a:pt x="415" y="766"/>
                      <a:pt x="415" y="786"/>
                    </a:cubicBezTo>
                    <a:cubicBezTo>
                      <a:pt x="415" y="813"/>
                      <a:pt x="415" y="813"/>
                      <a:pt x="415" y="813"/>
                    </a:cubicBezTo>
                    <a:cubicBezTo>
                      <a:pt x="180" y="813"/>
                      <a:pt x="180" y="813"/>
                      <a:pt x="180" y="813"/>
                    </a:cubicBezTo>
                    <a:cubicBezTo>
                      <a:pt x="180" y="786"/>
                      <a:pt x="180" y="786"/>
                      <a:pt x="180" y="786"/>
                    </a:cubicBezTo>
                    <a:cubicBezTo>
                      <a:pt x="180" y="766"/>
                      <a:pt x="196" y="750"/>
                      <a:pt x="216" y="750"/>
                    </a:cubicBezTo>
                    <a:cubicBezTo>
                      <a:pt x="240" y="750"/>
                      <a:pt x="240" y="750"/>
                      <a:pt x="240" y="750"/>
                    </a:cubicBezTo>
                    <a:cubicBezTo>
                      <a:pt x="247" y="750"/>
                      <a:pt x="253" y="744"/>
                      <a:pt x="253" y="737"/>
                    </a:cubicBezTo>
                    <a:cubicBezTo>
                      <a:pt x="253" y="337"/>
                      <a:pt x="253" y="337"/>
                      <a:pt x="253" y="337"/>
                    </a:cubicBezTo>
                    <a:cubicBezTo>
                      <a:pt x="342" y="332"/>
                      <a:pt x="342" y="332"/>
                      <a:pt x="342" y="332"/>
                    </a:cubicBezTo>
                    <a:close/>
                    <a:moveTo>
                      <a:pt x="221" y="581"/>
                    </a:moveTo>
                    <a:cubicBezTo>
                      <a:pt x="59" y="572"/>
                      <a:pt x="59" y="572"/>
                      <a:pt x="59" y="572"/>
                    </a:cubicBezTo>
                    <a:cubicBezTo>
                      <a:pt x="0" y="486"/>
                      <a:pt x="0" y="486"/>
                      <a:pt x="0" y="486"/>
                    </a:cubicBezTo>
                    <a:cubicBezTo>
                      <a:pt x="68" y="407"/>
                      <a:pt x="68" y="407"/>
                      <a:pt x="68" y="407"/>
                    </a:cubicBezTo>
                    <a:cubicBezTo>
                      <a:pt x="221" y="415"/>
                      <a:pt x="221" y="415"/>
                      <a:pt x="221" y="415"/>
                    </a:cubicBezTo>
                    <a:cubicBezTo>
                      <a:pt x="221" y="581"/>
                      <a:pt x="221" y="581"/>
                      <a:pt x="221" y="5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Freeform 24"/>
              <p:cNvSpPr>
                <a:spLocks/>
              </p:cNvSpPr>
              <p:nvPr/>
            </p:nvSpPr>
            <p:spPr bwMode="auto">
              <a:xfrm>
                <a:off x="7985371" y="2386200"/>
                <a:ext cx="519339" cy="166774"/>
              </a:xfrm>
              <a:custGeom>
                <a:avLst/>
                <a:gdLst>
                  <a:gd name="T0" fmla="*/ 0 w 1420"/>
                  <a:gd name="T1" fmla="*/ 66 h 456"/>
                  <a:gd name="T2" fmla="*/ 631 w 1420"/>
                  <a:gd name="T3" fmla="*/ 33 h 456"/>
                  <a:gd name="T4" fmla="*/ 1259 w 1420"/>
                  <a:gd name="T5" fmla="*/ 0 h 456"/>
                  <a:gd name="T6" fmla="*/ 1420 w 1420"/>
                  <a:gd name="T7" fmla="*/ 189 h 456"/>
                  <a:gd name="T8" fmla="*/ 1281 w 1420"/>
                  <a:gd name="T9" fmla="*/ 390 h 456"/>
                  <a:gd name="T10" fmla="*/ 650 w 1420"/>
                  <a:gd name="T11" fmla="*/ 423 h 456"/>
                  <a:gd name="T12" fmla="*/ 21 w 1420"/>
                  <a:gd name="T13" fmla="*/ 456 h 456"/>
                  <a:gd name="T14" fmla="*/ 160 w 1420"/>
                  <a:gd name="T15" fmla="*/ 253 h 456"/>
                  <a:gd name="T16" fmla="*/ 0 w 1420"/>
                  <a:gd name="T17" fmla="*/ 66 h 456"/>
                  <a:gd name="T18" fmla="*/ 0 w 1420"/>
                  <a:gd name="T19" fmla="*/ 6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0" h="456">
                    <a:moveTo>
                      <a:pt x="0" y="66"/>
                    </a:moveTo>
                    <a:lnTo>
                      <a:pt x="631" y="33"/>
                    </a:lnTo>
                    <a:lnTo>
                      <a:pt x="1259" y="0"/>
                    </a:lnTo>
                    <a:lnTo>
                      <a:pt x="1420" y="189"/>
                    </a:lnTo>
                    <a:lnTo>
                      <a:pt x="1281" y="390"/>
                    </a:lnTo>
                    <a:lnTo>
                      <a:pt x="650" y="423"/>
                    </a:lnTo>
                    <a:lnTo>
                      <a:pt x="21" y="456"/>
                    </a:lnTo>
                    <a:lnTo>
                      <a:pt x="160" y="253"/>
                    </a:lnTo>
                    <a:lnTo>
                      <a:pt x="0" y="66"/>
                    </a:lnTo>
                    <a:lnTo>
                      <a:pt x="0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6681147" y="1728569"/>
            <a:ext cx="1347237" cy="1347237"/>
            <a:chOff x="6261189" y="1624948"/>
            <a:chExt cx="1347237" cy="134723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椭圆 21"/>
            <p:cNvSpPr/>
            <p:nvPr/>
          </p:nvSpPr>
          <p:spPr>
            <a:xfrm>
              <a:off x="6261189" y="1624948"/>
              <a:ext cx="1347237" cy="1347237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361229" y="1724988"/>
              <a:ext cx="1147157" cy="1147157"/>
            </a:xfrm>
            <a:prstGeom prst="ellipse">
              <a:avLst/>
            </a:prstGeom>
            <a:solidFill>
              <a:srgbClr val="FA4655"/>
            </a:solidFill>
            <a:ln w="25400" cap="flat" cmpd="sng" algn="ctr">
              <a:noFill/>
              <a:prstDash val="solid"/>
            </a:ln>
            <a:effectLst>
              <a:innerShdw dist="114300" dir="13500000">
                <a:srgbClr val="77448C">
                  <a:lumMod val="50000"/>
                  <a:alpha val="50000"/>
                </a:srgb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6761841" y="2115229"/>
              <a:ext cx="411716" cy="404555"/>
              <a:chOff x="5037571" y="856343"/>
              <a:chExt cx="715006" cy="702571"/>
            </a:xfrm>
            <a:solidFill>
              <a:srgbClr val="FFFFFF"/>
            </a:soli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8" name="Freeform 39"/>
              <p:cNvSpPr>
                <a:spLocks/>
              </p:cNvSpPr>
              <p:nvPr/>
            </p:nvSpPr>
            <p:spPr bwMode="auto">
              <a:xfrm>
                <a:off x="5468769" y="856343"/>
                <a:ext cx="244675" cy="244675"/>
              </a:xfrm>
              <a:custGeom>
                <a:avLst/>
                <a:gdLst>
                  <a:gd name="T0" fmla="*/ 19 w 283"/>
                  <a:gd name="T1" fmla="*/ 0 h 283"/>
                  <a:gd name="T2" fmla="*/ 264 w 283"/>
                  <a:gd name="T3" fmla="*/ 0 h 283"/>
                  <a:gd name="T4" fmla="*/ 276 w 283"/>
                  <a:gd name="T5" fmla="*/ 4 h 283"/>
                  <a:gd name="T6" fmla="*/ 224 w 283"/>
                  <a:gd name="T7" fmla="*/ 38 h 283"/>
                  <a:gd name="T8" fmla="*/ 97 w 283"/>
                  <a:gd name="T9" fmla="*/ 38 h 283"/>
                  <a:gd name="T10" fmla="*/ 90 w 283"/>
                  <a:gd name="T11" fmla="*/ 38 h 283"/>
                  <a:gd name="T12" fmla="*/ 38 w 283"/>
                  <a:gd name="T13" fmla="*/ 38 h 283"/>
                  <a:gd name="T14" fmla="*/ 38 w 283"/>
                  <a:gd name="T15" fmla="*/ 245 h 283"/>
                  <a:gd name="T16" fmla="*/ 103 w 283"/>
                  <a:gd name="T17" fmla="*/ 245 h 283"/>
                  <a:gd name="T18" fmla="*/ 127 w 283"/>
                  <a:gd name="T19" fmla="*/ 245 h 283"/>
                  <a:gd name="T20" fmla="*/ 245 w 283"/>
                  <a:gd name="T21" fmla="*/ 245 h 283"/>
                  <a:gd name="T22" fmla="*/ 245 w 283"/>
                  <a:gd name="T23" fmla="*/ 152 h 283"/>
                  <a:gd name="T24" fmla="*/ 283 w 283"/>
                  <a:gd name="T25" fmla="*/ 115 h 283"/>
                  <a:gd name="T26" fmla="*/ 283 w 283"/>
                  <a:gd name="T27" fmla="*/ 264 h 283"/>
                  <a:gd name="T28" fmla="*/ 264 w 283"/>
                  <a:gd name="T29" fmla="*/ 283 h 283"/>
                  <a:gd name="T30" fmla="*/ 19 w 283"/>
                  <a:gd name="T31" fmla="*/ 283 h 283"/>
                  <a:gd name="T32" fmla="*/ 0 w 283"/>
                  <a:gd name="T33" fmla="*/ 264 h 283"/>
                  <a:gd name="T34" fmla="*/ 0 w 283"/>
                  <a:gd name="T35" fmla="*/ 19 h 283"/>
                  <a:gd name="T36" fmla="*/ 19 w 283"/>
                  <a:gd name="T37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3" h="283">
                    <a:moveTo>
                      <a:pt x="19" y="0"/>
                    </a:moveTo>
                    <a:cubicBezTo>
                      <a:pt x="264" y="0"/>
                      <a:pt x="264" y="0"/>
                      <a:pt x="264" y="0"/>
                    </a:cubicBezTo>
                    <a:cubicBezTo>
                      <a:pt x="269" y="0"/>
                      <a:pt x="273" y="2"/>
                      <a:pt x="276" y="4"/>
                    </a:cubicBezTo>
                    <a:cubicBezTo>
                      <a:pt x="259" y="16"/>
                      <a:pt x="242" y="27"/>
                      <a:pt x="224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5" y="38"/>
                      <a:pt x="92" y="38"/>
                      <a:pt x="90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245"/>
                      <a:pt x="38" y="245"/>
                      <a:pt x="38" y="245"/>
                    </a:cubicBezTo>
                    <a:cubicBezTo>
                      <a:pt x="103" y="245"/>
                      <a:pt x="103" y="245"/>
                      <a:pt x="103" y="245"/>
                    </a:cubicBezTo>
                    <a:cubicBezTo>
                      <a:pt x="111" y="247"/>
                      <a:pt x="119" y="247"/>
                      <a:pt x="127" y="245"/>
                    </a:cubicBezTo>
                    <a:cubicBezTo>
                      <a:pt x="245" y="245"/>
                      <a:pt x="245" y="245"/>
                      <a:pt x="245" y="245"/>
                    </a:cubicBezTo>
                    <a:cubicBezTo>
                      <a:pt x="245" y="152"/>
                      <a:pt x="245" y="152"/>
                      <a:pt x="245" y="152"/>
                    </a:cubicBezTo>
                    <a:cubicBezTo>
                      <a:pt x="258" y="140"/>
                      <a:pt x="270" y="128"/>
                      <a:pt x="283" y="115"/>
                    </a:cubicBezTo>
                    <a:cubicBezTo>
                      <a:pt x="283" y="264"/>
                      <a:pt x="283" y="264"/>
                      <a:pt x="283" y="264"/>
                    </a:cubicBezTo>
                    <a:cubicBezTo>
                      <a:pt x="283" y="274"/>
                      <a:pt x="275" y="283"/>
                      <a:pt x="264" y="283"/>
                    </a:cubicBezTo>
                    <a:cubicBezTo>
                      <a:pt x="19" y="283"/>
                      <a:pt x="19" y="283"/>
                      <a:pt x="19" y="283"/>
                    </a:cubicBezTo>
                    <a:cubicBezTo>
                      <a:pt x="9" y="283"/>
                      <a:pt x="0" y="274"/>
                      <a:pt x="0" y="26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Freeform 40"/>
              <p:cNvSpPr>
                <a:spLocks noEditPoints="1"/>
              </p:cNvSpPr>
              <p:nvPr/>
            </p:nvSpPr>
            <p:spPr bwMode="auto">
              <a:xfrm>
                <a:off x="5037571" y="889259"/>
                <a:ext cx="423518" cy="669655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Freeform 41"/>
              <p:cNvSpPr>
                <a:spLocks/>
              </p:cNvSpPr>
              <p:nvPr/>
            </p:nvSpPr>
            <p:spPr bwMode="auto">
              <a:xfrm>
                <a:off x="5532772" y="870972"/>
                <a:ext cx="219805" cy="176283"/>
              </a:xfrm>
              <a:custGeom>
                <a:avLst/>
                <a:gdLst>
                  <a:gd name="T0" fmla="*/ 35 w 254"/>
                  <a:gd name="T1" fmla="*/ 62 h 204"/>
                  <a:gd name="T2" fmla="*/ 0 w 254"/>
                  <a:gd name="T3" fmla="*/ 66 h 204"/>
                  <a:gd name="T4" fmla="*/ 11 w 254"/>
                  <a:gd name="T5" fmla="*/ 171 h 204"/>
                  <a:gd name="T6" fmla="*/ 48 w 254"/>
                  <a:gd name="T7" fmla="*/ 195 h 204"/>
                  <a:gd name="T8" fmla="*/ 243 w 254"/>
                  <a:gd name="T9" fmla="*/ 20 h 204"/>
                  <a:gd name="T10" fmla="*/ 230 w 254"/>
                  <a:gd name="T11" fmla="*/ 7 h 204"/>
                  <a:gd name="T12" fmla="*/ 53 w 254"/>
                  <a:gd name="T13" fmla="*/ 116 h 204"/>
                  <a:gd name="T14" fmla="*/ 35 w 254"/>
                  <a:gd name="T15" fmla="*/ 6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204">
                    <a:moveTo>
                      <a:pt x="35" y="62"/>
                    </a:moveTo>
                    <a:cubicBezTo>
                      <a:pt x="31" y="48"/>
                      <a:pt x="0" y="51"/>
                      <a:pt x="0" y="66"/>
                    </a:cubicBezTo>
                    <a:cubicBezTo>
                      <a:pt x="0" y="113"/>
                      <a:pt x="4" y="130"/>
                      <a:pt x="11" y="171"/>
                    </a:cubicBezTo>
                    <a:cubicBezTo>
                      <a:pt x="14" y="186"/>
                      <a:pt x="36" y="204"/>
                      <a:pt x="48" y="195"/>
                    </a:cubicBezTo>
                    <a:cubicBezTo>
                      <a:pt x="133" y="135"/>
                      <a:pt x="169" y="92"/>
                      <a:pt x="243" y="20"/>
                    </a:cubicBezTo>
                    <a:cubicBezTo>
                      <a:pt x="254" y="9"/>
                      <a:pt x="240" y="0"/>
                      <a:pt x="230" y="7"/>
                    </a:cubicBezTo>
                    <a:cubicBezTo>
                      <a:pt x="158" y="56"/>
                      <a:pt x="123" y="73"/>
                      <a:pt x="53" y="116"/>
                    </a:cubicBezTo>
                    <a:cubicBezTo>
                      <a:pt x="42" y="95"/>
                      <a:pt x="40" y="80"/>
                      <a:pt x="35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50000"/>
                    </a:srgb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2241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push dir="u"/>
      </p:transition>
    </mc:Choice>
    <mc:Fallback xmlns="">
      <p:transition spd="slow" advClick="0" advTm="0">
        <p:push dir="u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9000" fill="hold" nodeType="click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  <p:bldP spid="36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9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2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  <p:bldP spid="36" grpId="0"/>
          <p:bldP spid="37" grpId="0"/>
          <p:bldP spid="38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3241342" y="2528618"/>
            <a:ext cx="1570390" cy="1513812"/>
            <a:chOff x="2061075" y="2687927"/>
            <a:chExt cx="2617250" cy="2522958"/>
          </a:xfrm>
        </p:grpSpPr>
        <p:sp>
          <p:nvSpPr>
            <p:cNvPr id="6" name="Shape 6"/>
            <p:cNvSpPr/>
            <p:nvPr/>
          </p:nvSpPr>
          <p:spPr>
            <a:xfrm>
              <a:off x="2061075" y="2687927"/>
              <a:ext cx="2182172" cy="2137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6" h="21600" extrusionOk="0">
                  <a:moveTo>
                    <a:pt x="4223" y="13580"/>
                  </a:moveTo>
                  <a:cubicBezTo>
                    <a:pt x="4223" y="14506"/>
                    <a:pt x="3753" y="14879"/>
                    <a:pt x="2999" y="14626"/>
                  </a:cubicBezTo>
                  <a:cubicBezTo>
                    <a:pt x="2995" y="14625"/>
                    <a:pt x="2990" y="14625"/>
                    <a:pt x="2985" y="14624"/>
                  </a:cubicBezTo>
                  <a:cubicBezTo>
                    <a:pt x="2698" y="14459"/>
                    <a:pt x="2374" y="14357"/>
                    <a:pt x="2024" y="14357"/>
                  </a:cubicBezTo>
                  <a:cubicBezTo>
                    <a:pt x="906" y="14357"/>
                    <a:pt x="0" y="15313"/>
                    <a:pt x="0" y="16492"/>
                  </a:cubicBezTo>
                  <a:cubicBezTo>
                    <a:pt x="0" y="17671"/>
                    <a:pt x="906" y="18627"/>
                    <a:pt x="2024" y="18627"/>
                  </a:cubicBezTo>
                  <a:cubicBezTo>
                    <a:pt x="2370" y="18627"/>
                    <a:pt x="2690" y="18527"/>
                    <a:pt x="2974" y="18366"/>
                  </a:cubicBezTo>
                  <a:cubicBezTo>
                    <a:pt x="3548" y="18240"/>
                    <a:pt x="4018" y="18286"/>
                    <a:pt x="4086" y="19063"/>
                  </a:cubicBezTo>
                  <a:cubicBezTo>
                    <a:pt x="4086" y="19064"/>
                    <a:pt x="4087" y="19065"/>
                    <a:pt x="4087" y="19066"/>
                  </a:cubicBezTo>
                  <a:cubicBezTo>
                    <a:pt x="4064" y="19196"/>
                    <a:pt x="4049" y="19328"/>
                    <a:pt x="4049" y="19465"/>
                  </a:cubicBezTo>
                  <a:cubicBezTo>
                    <a:pt x="4049" y="20644"/>
                    <a:pt x="4955" y="21600"/>
                    <a:pt x="6073" y="21600"/>
                  </a:cubicBezTo>
                  <a:cubicBezTo>
                    <a:pt x="7191" y="21600"/>
                    <a:pt x="8097" y="20644"/>
                    <a:pt x="8097" y="19465"/>
                  </a:cubicBezTo>
                  <a:cubicBezTo>
                    <a:pt x="8097" y="19130"/>
                    <a:pt x="8018" y="18817"/>
                    <a:pt x="7887" y="18535"/>
                  </a:cubicBezTo>
                  <a:cubicBezTo>
                    <a:pt x="7887" y="18532"/>
                    <a:pt x="7888" y="18530"/>
                    <a:pt x="7888" y="18527"/>
                  </a:cubicBezTo>
                  <a:cubicBezTo>
                    <a:pt x="7644" y="17730"/>
                    <a:pt x="7735" y="17251"/>
                    <a:pt x="7735" y="16070"/>
                  </a:cubicBezTo>
                  <a:lnTo>
                    <a:pt x="7735" y="8888"/>
                  </a:lnTo>
                  <a:cubicBezTo>
                    <a:pt x="7735" y="7738"/>
                    <a:pt x="8340" y="7707"/>
                    <a:pt x="9218" y="7707"/>
                  </a:cubicBezTo>
                  <a:lnTo>
                    <a:pt x="19087" y="7707"/>
                  </a:lnTo>
                  <a:cubicBezTo>
                    <a:pt x="21449" y="7707"/>
                    <a:pt x="21600" y="3940"/>
                    <a:pt x="19087" y="3940"/>
                  </a:cubicBezTo>
                  <a:cubicBezTo>
                    <a:pt x="18906" y="3940"/>
                    <a:pt x="18759" y="3724"/>
                    <a:pt x="18759" y="3397"/>
                  </a:cubicBezTo>
                  <a:cubicBezTo>
                    <a:pt x="18759" y="3374"/>
                    <a:pt x="18743" y="3354"/>
                    <a:pt x="18733" y="3333"/>
                  </a:cubicBezTo>
                  <a:cubicBezTo>
                    <a:pt x="18744" y="3246"/>
                    <a:pt x="18759" y="3160"/>
                    <a:pt x="18759" y="3070"/>
                  </a:cubicBezTo>
                  <a:cubicBezTo>
                    <a:pt x="18759" y="1891"/>
                    <a:pt x="17852" y="936"/>
                    <a:pt x="16734" y="936"/>
                  </a:cubicBezTo>
                  <a:cubicBezTo>
                    <a:pt x="15616" y="936"/>
                    <a:pt x="14710" y="1891"/>
                    <a:pt x="14710" y="3070"/>
                  </a:cubicBezTo>
                  <a:cubicBezTo>
                    <a:pt x="14903" y="3981"/>
                    <a:pt x="13790" y="4131"/>
                    <a:pt x="12700" y="4131"/>
                  </a:cubicBezTo>
                  <a:lnTo>
                    <a:pt x="11857" y="4131"/>
                  </a:lnTo>
                  <a:cubicBezTo>
                    <a:pt x="10338" y="4131"/>
                    <a:pt x="10081" y="3412"/>
                    <a:pt x="10197" y="2877"/>
                  </a:cubicBezTo>
                  <a:cubicBezTo>
                    <a:pt x="10196" y="2876"/>
                    <a:pt x="10194" y="2876"/>
                    <a:pt x="10193" y="2876"/>
                  </a:cubicBezTo>
                  <a:cubicBezTo>
                    <a:pt x="10275" y="2644"/>
                    <a:pt x="10326" y="2396"/>
                    <a:pt x="10326" y="2135"/>
                  </a:cubicBezTo>
                  <a:cubicBezTo>
                    <a:pt x="10326" y="956"/>
                    <a:pt x="9419" y="0"/>
                    <a:pt x="8301" y="0"/>
                  </a:cubicBezTo>
                  <a:cubicBezTo>
                    <a:pt x="7183" y="0"/>
                    <a:pt x="6277" y="956"/>
                    <a:pt x="6277" y="2135"/>
                  </a:cubicBezTo>
                  <a:cubicBezTo>
                    <a:pt x="6277" y="2397"/>
                    <a:pt x="6328" y="2644"/>
                    <a:pt x="6410" y="2876"/>
                  </a:cubicBezTo>
                  <a:cubicBezTo>
                    <a:pt x="6409" y="2876"/>
                    <a:pt x="6406" y="2877"/>
                    <a:pt x="6406" y="2877"/>
                  </a:cubicBezTo>
                  <a:cubicBezTo>
                    <a:pt x="6411" y="2884"/>
                    <a:pt x="6412" y="2891"/>
                    <a:pt x="6416" y="2899"/>
                  </a:cubicBezTo>
                  <a:cubicBezTo>
                    <a:pt x="6451" y="2993"/>
                    <a:pt x="6495" y="3082"/>
                    <a:pt x="6541" y="3169"/>
                  </a:cubicBezTo>
                  <a:cubicBezTo>
                    <a:pt x="6715" y="3787"/>
                    <a:pt x="6015" y="4067"/>
                    <a:pt x="5491" y="4067"/>
                  </a:cubicBezTo>
                  <a:cubicBezTo>
                    <a:pt x="4889" y="4067"/>
                    <a:pt x="4314" y="4523"/>
                    <a:pt x="4314" y="5205"/>
                  </a:cubicBezTo>
                  <a:lnTo>
                    <a:pt x="4314" y="5983"/>
                  </a:lnTo>
                  <a:cubicBezTo>
                    <a:pt x="4314" y="6845"/>
                    <a:pt x="3926" y="7087"/>
                    <a:pt x="3466" y="7144"/>
                  </a:cubicBezTo>
                  <a:cubicBezTo>
                    <a:pt x="2348" y="7144"/>
                    <a:pt x="1442" y="8100"/>
                    <a:pt x="1442" y="9279"/>
                  </a:cubicBezTo>
                  <a:cubicBezTo>
                    <a:pt x="1442" y="10458"/>
                    <a:pt x="2348" y="11414"/>
                    <a:pt x="3466" y="11414"/>
                  </a:cubicBezTo>
                  <a:cubicBezTo>
                    <a:pt x="3528" y="11414"/>
                    <a:pt x="3586" y="11400"/>
                    <a:pt x="3646" y="11395"/>
                  </a:cubicBezTo>
                  <a:lnTo>
                    <a:pt x="3648" y="11414"/>
                  </a:lnTo>
                  <a:cubicBezTo>
                    <a:pt x="4305" y="11222"/>
                    <a:pt x="4223" y="12112"/>
                    <a:pt x="4223" y="12910"/>
                  </a:cubicBezTo>
                  <a:cubicBezTo>
                    <a:pt x="4223" y="12910"/>
                    <a:pt x="4223" y="13580"/>
                    <a:pt x="4223" y="13580"/>
                  </a:cubicBezTo>
                  <a:close/>
                </a:path>
              </a:pathLst>
            </a:custGeom>
            <a:solidFill>
              <a:srgbClr val="6491C8">
                <a:alpha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2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7" name="Shape 7"/>
            <p:cNvSpPr/>
            <p:nvPr/>
          </p:nvSpPr>
          <p:spPr>
            <a:xfrm>
              <a:off x="2496152" y="3073750"/>
              <a:ext cx="2182173" cy="2137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6" h="21600" extrusionOk="0">
                  <a:moveTo>
                    <a:pt x="16693" y="8020"/>
                  </a:moveTo>
                  <a:cubicBezTo>
                    <a:pt x="16693" y="7094"/>
                    <a:pt x="17163" y="6721"/>
                    <a:pt x="17917" y="6974"/>
                  </a:cubicBezTo>
                  <a:cubicBezTo>
                    <a:pt x="17921" y="6975"/>
                    <a:pt x="17926" y="6975"/>
                    <a:pt x="17931" y="6976"/>
                  </a:cubicBezTo>
                  <a:cubicBezTo>
                    <a:pt x="18218" y="7141"/>
                    <a:pt x="18542" y="7243"/>
                    <a:pt x="18892" y="7243"/>
                  </a:cubicBezTo>
                  <a:cubicBezTo>
                    <a:pt x="20010" y="7243"/>
                    <a:pt x="20916" y="6287"/>
                    <a:pt x="20916" y="5108"/>
                  </a:cubicBezTo>
                  <a:cubicBezTo>
                    <a:pt x="20916" y="3929"/>
                    <a:pt x="20010" y="2973"/>
                    <a:pt x="18892" y="2973"/>
                  </a:cubicBezTo>
                  <a:cubicBezTo>
                    <a:pt x="18546" y="2973"/>
                    <a:pt x="18226" y="3073"/>
                    <a:pt x="17942" y="3234"/>
                  </a:cubicBezTo>
                  <a:cubicBezTo>
                    <a:pt x="17368" y="3360"/>
                    <a:pt x="16898" y="3314"/>
                    <a:pt x="16830" y="2537"/>
                  </a:cubicBezTo>
                  <a:cubicBezTo>
                    <a:pt x="16830" y="2536"/>
                    <a:pt x="16829" y="2535"/>
                    <a:pt x="16829" y="2534"/>
                  </a:cubicBezTo>
                  <a:cubicBezTo>
                    <a:pt x="16852" y="2404"/>
                    <a:pt x="16867" y="2272"/>
                    <a:pt x="16867" y="2135"/>
                  </a:cubicBezTo>
                  <a:cubicBezTo>
                    <a:pt x="16867" y="956"/>
                    <a:pt x="15961" y="0"/>
                    <a:pt x="14843" y="0"/>
                  </a:cubicBezTo>
                  <a:cubicBezTo>
                    <a:pt x="13725" y="0"/>
                    <a:pt x="12819" y="956"/>
                    <a:pt x="12819" y="2135"/>
                  </a:cubicBezTo>
                  <a:cubicBezTo>
                    <a:pt x="12819" y="2470"/>
                    <a:pt x="12898" y="2783"/>
                    <a:pt x="13029" y="3065"/>
                  </a:cubicBezTo>
                  <a:cubicBezTo>
                    <a:pt x="13029" y="3068"/>
                    <a:pt x="13028" y="3070"/>
                    <a:pt x="13028" y="3073"/>
                  </a:cubicBezTo>
                  <a:cubicBezTo>
                    <a:pt x="13272" y="3870"/>
                    <a:pt x="13181" y="4349"/>
                    <a:pt x="13181" y="5530"/>
                  </a:cubicBezTo>
                  <a:lnTo>
                    <a:pt x="13181" y="12712"/>
                  </a:lnTo>
                  <a:cubicBezTo>
                    <a:pt x="13181" y="13862"/>
                    <a:pt x="12576" y="13893"/>
                    <a:pt x="11698" y="13893"/>
                  </a:cubicBezTo>
                  <a:lnTo>
                    <a:pt x="1829" y="13893"/>
                  </a:lnTo>
                  <a:cubicBezTo>
                    <a:pt x="-533" y="13893"/>
                    <a:pt x="-684" y="17660"/>
                    <a:pt x="1829" y="17660"/>
                  </a:cubicBezTo>
                  <a:cubicBezTo>
                    <a:pt x="2010" y="17660"/>
                    <a:pt x="2157" y="17876"/>
                    <a:pt x="2157" y="18203"/>
                  </a:cubicBezTo>
                  <a:cubicBezTo>
                    <a:pt x="2157" y="18226"/>
                    <a:pt x="2173" y="18246"/>
                    <a:pt x="2183" y="18267"/>
                  </a:cubicBezTo>
                  <a:cubicBezTo>
                    <a:pt x="2172" y="18354"/>
                    <a:pt x="2157" y="18440"/>
                    <a:pt x="2157" y="18530"/>
                  </a:cubicBezTo>
                  <a:cubicBezTo>
                    <a:pt x="2157" y="19709"/>
                    <a:pt x="3064" y="20664"/>
                    <a:pt x="4182" y="20664"/>
                  </a:cubicBezTo>
                  <a:cubicBezTo>
                    <a:pt x="5300" y="20664"/>
                    <a:pt x="6206" y="19709"/>
                    <a:pt x="6206" y="18530"/>
                  </a:cubicBezTo>
                  <a:cubicBezTo>
                    <a:pt x="6013" y="17619"/>
                    <a:pt x="7126" y="17469"/>
                    <a:pt x="8216" y="17469"/>
                  </a:cubicBezTo>
                  <a:lnTo>
                    <a:pt x="9059" y="17469"/>
                  </a:lnTo>
                  <a:cubicBezTo>
                    <a:pt x="10578" y="17469"/>
                    <a:pt x="10835" y="18188"/>
                    <a:pt x="10719" y="18723"/>
                  </a:cubicBezTo>
                  <a:cubicBezTo>
                    <a:pt x="10720" y="18724"/>
                    <a:pt x="10722" y="18724"/>
                    <a:pt x="10723" y="18724"/>
                  </a:cubicBezTo>
                  <a:cubicBezTo>
                    <a:pt x="10641" y="18956"/>
                    <a:pt x="10590" y="19204"/>
                    <a:pt x="10590" y="19465"/>
                  </a:cubicBezTo>
                  <a:cubicBezTo>
                    <a:pt x="10590" y="20644"/>
                    <a:pt x="11497" y="21600"/>
                    <a:pt x="12615" y="21600"/>
                  </a:cubicBezTo>
                  <a:cubicBezTo>
                    <a:pt x="13733" y="21600"/>
                    <a:pt x="14639" y="20644"/>
                    <a:pt x="14639" y="19465"/>
                  </a:cubicBezTo>
                  <a:cubicBezTo>
                    <a:pt x="14639" y="19203"/>
                    <a:pt x="14588" y="18956"/>
                    <a:pt x="14506" y="18724"/>
                  </a:cubicBezTo>
                  <a:cubicBezTo>
                    <a:pt x="14507" y="18724"/>
                    <a:pt x="14510" y="18723"/>
                    <a:pt x="14510" y="18723"/>
                  </a:cubicBezTo>
                  <a:cubicBezTo>
                    <a:pt x="14505" y="18716"/>
                    <a:pt x="14504" y="18709"/>
                    <a:pt x="14500" y="18701"/>
                  </a:cubicBezTo>
                  <a:cubicBezTo>
                    <a:pt x="14465" y="18607"/>
                    <a:pt x="14421" y="18518"/>
                    <a:pt x="14375" y="18431"/>
                  </a:cubicBezTo>
                  <a:cubicBezTo>
                    <a:pt x="14201" y="17813"/>
                    <a:pt x="14901" y="17533"/>
                    <a:pt x="15425" y="17533"/>
                  </a:cubicBezTo>
                  <a:cubicBezTo>
                    <a:pt x="16027" y="17533"/>
                    <a:pt x="16602" y="17077"/>
                    <a:pt x="16602" y="16395"/>
                  </a:cubicBezTo>
                  <a:lnTo>
                    <a:pt x="16602" y="15617"/>
                  </a:lnTo>
                  <a:cubicBezTo>
                    <a:pt x="16602" y="14755"/>
                    <a:pt x="16990" y="14513"/>
                    <a:pt x="17450" y="14456"/>
                  </a:cubicBezTo>
                  <a:cubicBezTo>
                    <a:pt x="18568" y="14456"/>
                    <a:pt x="19474" y="13500"/>
                    <a:pt x="19474" y="12321"/>
                  </a:cubicBezTo>
                  <a:cubicBezTo>
                    <a:pt x="19474" y="11142"/>
                    <a:pt x="18568" y="10186"/>
                    <a:pt x="17450" y="10186"/>
                  </a:cubicBezTo>
                  <a:cubicBezTo>
                    <a:pt x="17388" y="10186"/>
                    <a:pt x="17330" y="10200"/>
                    <a:pt x="17270" y="10206"/>
                  </a:cubicBezTo>
                  <a:lnTo>
                    <a:pt x="17268" y="10186"/>
                  </a:lnTo>
                  <a:cubicBezTo>
                    <a:pt x="16611" y="10378"/>
                    <a:pt x="16693" y="9488"/>
                    <a:pt x="16693" y="8690"/>
                  </a:cubicBezTo>
                  <a:cubicBezTo>
                    <a:pt x="16693" y="8690"/>
                    <a:pt x="16693" y="8020"/>
                    <a:pt x="16693" y="8020"/>
                  </a:cubicBezTo>
                  <a:close/>
                </a:path>
              </a:pathLst>
            </a:custGeom>
            <a:solidFill>
              <a:srgbClr val="14B4EB">
                <a:alpha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2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8" name="Group 6"/>
          <p:cNvGrpSpPr/>
          <p:nvPr/>
        </p:nvGrpSpPr>
        <p:grpSpPr>
          <a:xfrm>
            <a:off x="2979775" y="1208021"/>
            <a:ext cx="1570390" cy="1513812"/>
            <a:chOff x="2061075" y="2687927"/>
            <a:chExt cx="2617250" cy="2522958"/>
          </a:xfrm>
        </p:grpSpPr>
        <p:sp>
          <p:nvSpPr>
            <p:cNvPr id="9" name="Shape 6"/>
            <p:cNvSpPr/>
            <p:nvPr/>
          </p:nvSpPr>
          <p:spPr>
            <a:xfrm>
              <a:off x="2061075" y="2687927"/>
              <a:ext cx="2182172" cy="2137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6" h="21600" extrusionOk="0">
                  <a:moveTo>
                    <a:pt x="4223" y="13580"/>
                  </a:moveTo>
                  <a:cubicBezTo>
                    <a:pt x="4223" y="14506"/>
                    <a:pt x="3753" y="14879"/>
                    <a:pt x="2999" y="14626"/>
                  </a:cubicBezTo>
                  <a:cubicBezTo>
                    <a:pt x="2995" y="14625"/>
                    <a:pt x="2990" y="14625"/>
                    <a:pt x="2985" y="14624"/>
                  </a:cubicBezTo>
                  <a:cubicBezTo>
                    <a:pt x="2698" y="14459"/>
                    <a:pt x="2374" y="14357"/>
                    <a:pt x="2024" y="14357"/>
                  </a:cubicBezTo>
                  <a:cubicBezTo>
                    <a:pt x="906" y="14357"/>
                    <a:pt x="0" y="15313"/>
                    <a:pt x="0" y="16492"/>
                  </a:cubicBezTo>
                  <a:cubicBezTo>
                    <a:pt x="0" y="17671"/>
                    <a:pt x="906" y="18627"/>
                    <a:pt x="2024" y="18627"/>
                  </a:cubicBezTo>
                  <a:cubicBezTo>
                    <a:pt x="2370" y="18627"/>
                    <a:pt x="2690" y="18527"/>
                    <a:pt x="2974" y="18366"/>
                  </a:cubicBezTo>
                  <a:cubicBezTo>
                    <a:pt x="3548" y="18240"/>
                    <a:pt x="4018" y="18286"/>
                    <a:pt x="4086" y="19063"/>
                  </a:cubicBezTo>
                  <a:cubicBezTo>
                    <a:pt x="4086" y="19064"/>
                    <a:pt x="4087" y="19065"/>
                    <a:pt x="4087" y="19066"/>
                  </a:cubicBezTo>
                  <a:cubicBezTo>
                    <a:pt x="4064" y="19196"/>
                    <a:pt x="4049" y="19328"/>
                    <a:pt x="4049" y="19465"/>
                  </a:cubicBezTo>
                  <a:cubicBezTo>
                    <a:pt x="4049" y="20644"/>
                    <a:pt x="4955" y="21600"/>
                    <a:pt x="6073" y="21600"/>
                  </a:cubicBezTo>
                  <a:cubicBezTo>
                    <a:pt x="7191" y="21600"/>
                    <a:pt x="8097" y="20644"/>
                    <a:pt x="8097" y="19465"/>
                  </a:cubicBezTo>
                  <a:cubicBezTo>
                    <a:pt x="8097" y="19130"/>
                    <a:pt x="8018" y="18817"/>
                    <a:pt x="7887" y="18535"/>
                  </a:cubicBezTo>
                  <a:cubicBezTo>
                    <a:pt x="7887" y="18532"/>
                    <a:pt x="7888" y="18530"/>
                    <a:pt x="7888" y="18527"/>
                  </a:cubicBezTo>
                  <a:cubicBezTo>
                    <a:pt x="7644" y="17730"/>
                    <a:pt x="7735" y="17251"/>
                    <a:pt x="7735" y="16070"/>
                  </a:cubicBezTo>
                  <a:lnTo>
                    <a:pt x="7735" y="8888"/>
                  </a:lnTo>
                  <a:cubicBezTo>
                    <a:pt x="7735" y="7738"/>
                    <a:pt x="8340" y="7707"/>
                    <a:pt x="9218" y="7707"/>
                  </a:cubicBezTo>
                  <a:lnTo>
                    <a:pt x="19087" y="7707"/>
                  </a:lnTo>
                  <a:cubicBezTo>
                    <a:pt x="21449" y="7707"/>
                    <a:pt x="21600" y="3940"/>
                    <a:pt x="19087" y="3940"/>
                  </a:cubicBezTo>
                  <a:cubicBezTo>
                    <a:pt x="18906" y="3940"/>
                    <a:pt x="18759" y="3724"/>
                    <a:pt x="18759" y="3397"/>
                  </a:cubicBezTo>
                  <a:cubicBezTo>
                    <a:pt x="18759" y="3374"/>
                    <a:pt x="18743" y="3354"/>
                    <a:pt x="18733" y="3333"/>
                  </a:cubicBezTo>
                  <a:cubicBezTo>
                    <a:pt x="18744" y="3246"/>
                    <a:pt x="18759" y="3160"/>
                    <a:pt x="18759" y="3070"/>
                  </a:cubicBezTo>
                  <a:cubicBezTo>
                    <a:pt x="18759" y="1891"/>
                    <a:pt x="17852" y="936"/>
                    <a:pt x="16734" y="936"/>
                  </a:cubicBezTo>
                  <a:cubicBezTo>
                    <a:pt x="15616" y="936"/>
                    <a:pt x="14710" y="1891"/>
                    <a:pt x="14710" y="3070"/>
                  </a:cubicBezTo>
                  <a:cubicBezTo>
                    <a:pt x="14903" y="3981"/>
                    <a:pt x="13790" y="4131"/>
                    <a:pt x="12700" y="4131"/>
                  </a:cubicBezTo>
                  <a:lnTo>
                    <a:pt x="11857" y="4131"/>
                  </a:lnTo>
                  <a:cubicBezTo>
                    <a:pt x="10338" y="4131"/>
                    <a:pt x="10081" y="3412"/>
                    <a:pt x="10197" y="2877"/>
                  </a:cubicBezTo>
                  <a:cubicBezTo>
                    <a:pt x="10196" y="2876"/>
                    <a:pt x="10194" y="2876"/>
                    <a:pt x="10193" y="2876"/>
                  </a:cubicBezTo>
                  <a:cubicBezTo>
                    <a:pt x="10275" y="2644"/>
                    <a:pt x="10326" y="2396"/>
                    <a:pt x="10326" y="2135"/>
                  </a:cubicBezTo>
                  <a:cubicBezTo>
                    <a:pt x="10326" y="956"/>
                    <a:pt x="9419" y="0"/>
                    <a:pt x="8301" y="0"/>
                  </a:cubicBezTo>
                  <a:cubicBezTo>
                    <a:pt x="7183" y="0"/>
                    <a:pt x="6277" y="956"/>
                    <a:pt x="6277" y="2135"/>
                  </a:cubicBezTo>
                  <a:cubicBezTo>
                    <a:pt x="6277" y="2397"/>
                    <a:pt x="6328" y="2644"/>
                    <a:pt x="6410" y="2876"/>
                  </a:cubicBezTo>
                  <a:cubicBezTo>
                    <a:pt x="6409" y="2876"/>
                    <a:pt x="6406" y="2877"/>
                    <a:pt x="6406" y="2877"/>
                  </a:cubicBezTo>
                  <a:cubicBezTo>
                    <a:pt x="6411" y="2884"/>
                    <a:pt x="6412" y="2891"/>
                    <a:pt x="6416" y="2899"/>
                  </a:cubicBezTo>
                  <a:cubicBezTo>
                    <a:pt x="6451" y="2993"/>
                    <a:pt x="6495" y="3082"/>
                    <a:pt x="6541" y="3169"/>
                  </a:cubicBezTo>
                  <a:cubicBezTo>
                    <a:pt x="6715" y="3787"/>
                    <a:pt x="6015" y="4067"/>
                    <a:pt x="5491" y="4067"/>
                  </a:cubicBezTo>
                  <a:cubicBezTo>
                    <a:pt x="4889" y="4067"/>
                    <a:pt x="4314" y="4523"/>
                    <a:pt x="4314" y="5205"/>
                  </a:cubicBezTo>
                  <a:lnTo>
                    <a:pt x="4314" y="5983"/>
                  </a:lnTo>
                  <a:cubicBezTo>
                    <a:pt x="4314" y="6845"/>
                    <a:pt x="3926" y="7087"/>
                    <a:pt x="3466" y="7144"/>
                  </a:cubicBezTo>
                  <a:cubicBezTo>
                    <a:pt x="2348" y="7144"/>
                    <a:pt x="1442" y="8100"/>
                    <a:pt x="1442" y="9279"/>
                  </a:cubicBezTo>
                  <a:cubicBezTo>
                    <a:pt x="1442" y="10458"/>
                    <a:pt x="2348" y="11414"/>
                    <a:pt x="3466" y="11414"/>
                  </a:cubicBezTo>
                  <a:cubicBezTo>
                    <a:pt x="3528" y="11414"/>
                    <a:pt x="3586" y="11400"/>
                    <a:pt x="3646" y="11395"/>
                  </a:cubicBezTo>
                  <a:lnTo>
                    <a:pt x="3648" y="11414"/>
                  </a:lnTo>
                  <a:cubicBezTo>
                    <a:pt x="4305" y="11222"/>
                    <a:pt x="4223" y="12112"/>
                    <a:pt x="4223" y="12910"/>
                  </a:cubicBezTo>
                  <a:cubicBezTo>
                    <a:pt x="4223" y="12910"/>
                    <a:pt x="4223" y="13580"/>
                    <a:pt x="4223" y="13580"/>
                  </a:cubicBezTo>
                  <a:close/>
                </a:path>
              </a:pathLst>
            </a:custGeom>
            <a:solidFill>
              <a:srgbClr val="3CBEB4">
                <a:alpha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2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gency FB" pitchFamily="34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10" name="Shape 7"/>
            <p:cNvSpPr/>
            <p:nvPr/>
          </p:nvSpPr>
          <p:spPr>
            <a:xfrm>
              <a:off x="2496152" y="3073750"/>
              <a:ext cx="2182173" cy="2137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6" h="21600" extrusionOk="0">
                  <a:moveTo>
                    <a:pt x="16693" y="8020"/>
                  </a:moveTo>
                  <a:cubicBezTo>
                    <a:pt x="16693" y="7094"/>
                    <a:pt x="17163" y="6721"/>
                    <a:pt x="17917" y="6974"/>
                  </a:cubicBezTo>
                  <a:cubicBezTo>
                    <a:pt x="17921" y="6975"/>
                    <a:pt x="17926" y="6975"/>
                    <a:pt x="17931" y="6976"/>
                  </a:cubicBezTo>
                  <a:cubicBezTo>
                    <a:pt x="18218" y="7141"/>
                    <a:pt x="18542" y="7243"/>
                    <a:pt x="18892" y="7243"/>
                  </a:cubicBezTo>
                  <a:cubicBezTo>
                    <a:pt x="20010" y="7243"/>
                    <a:pt x="20916" y="6287"/>
                    <a:pt x="20916" y="5108"/>
                  </a:cubicBezTo>
                  <a:cubicBezTo>
                    <a:pt x="20916" y="3929"/>
                    <a:pt x="20010" y="2973"/>
                    <a:pt x="18892" y="2973"/>
                  </a:cubicBezTo>
                  <a:cubicBezTo>
                    <a:pt x="18546" y="2973"/>
                    <a:pt x="18226" y="3073"/>
                    <a:pt x="17942" y="3234"/>
                  </a:cubicBezTo>
                  <a:cubicBezTo>
                    <a:pt x="17368" y="3360"/>
                    <a:pt x="16898" y="3314"/>
                    <a:pt x="16830" y="2537"/>
                  </a:cubicBezTo>
                  <a:cubicBezTo>
                    <a:pt x="16830" y="2536"/>
                    <a:pt x="16829" y="2535"/>
                    <a:pt x="16829" y="2534"/>
                  </a:cubicBezTo>
                  <a:cubicBezTo>
                    <a:pt x="16852" y="2404"/>
                    <a:pt x="16867" y="2272"/>
                    <a:pt x="16867" y="2135"/>
                  </a:cubicBezTo>
                  <a:cubicBezTo>
                    <a:pt x="16867" y="956"/>
                    <a:pt x="15961" y="0"/>
                    <a:pt x="14843" y="0"/>
                  </a:cubicBezTo>
                  <a:cubicBezTo>
                    <a:pt x="13725" y="0"/>
                    <a:pt x="12819" y="956"/>
                    <a:pt x="12819" y="2135"/>
                  </a:cubicBezTo>
                  <a:cubicBezTo>
                    <a:pt x="12819" y="2470"/>
                    <a:pt x="12898" y="2783"/>
                    <a:pt x="13029" y="3065"/>
                  </a:cubicBezTo>
                  <a:cubicBezTo>
                    <a:pt x="13029" y="3068"/>
                    <a:pt x="13028" y="3070"/>
                    <a:pt x="13028" y="3073"/>
                  </a:cubicBezTo>
                  <a:cubicBezTo>
                    <a:pt x="13272" y="3870"/>
                    <a:pt x="13181" y="4349"/>
                    <a:pt x="13181" y="5530"/>
                  </a:cubicBezTo>
                  <a:lnTo>
                    <a:pt x="13181" y="12712"/>
                  </a:lnTo>
                  <a:cubicBezTo>
                    <a:pt x="13181" y="13862"/>
                    <a:pt x="12576" y="13893"/>
                    <a:pt x="11698" y="13893"/>
                  </a:cubicBezTo>
                  <a:lnTo>
                    <a:pt x="1829" y="13893"/>
                  </a:lnTo>
                  <a:cubicBezTo>
                    <a:pt x="-533" y="13893"/>
                    <a:pt x="-684" y="17660"/>
                    <a:pt x="1829" y="17660"/>
                  </a:cubicBezTo>
                  <a:cubicBezTo>
                    <a:pt x="2010" y="17660"/>
                    <a:pt x="2157" y="17876"/>
                    <a:pt x="2157" y="18203"/>
                  </a:cubicBezTo>
                  <a:cubicBezTo>
                    <a:pt x="2157" y="18226"/>
                    <a:pt x="2173" y="18246"/>
                    <a:pt x="2183" y="18267"/>
                  </a:cubicBezTo>
                  <a:cubicBezTo>
                    <a:pt x="2172" y="18354"/>
                    <a:pt x="2157" y="18440"/>
                    <a:pt x="2157" y="18530"/>
                  </a:cubicBezTo>
                  <a:cubicBezTo>
                    <a:pt x="2157" y="19709"/>
                    <a:pt x="3064" y="20664"/>
                    <a:pt x="4182" y="20664"/>
                  </a:cubicBezTo>
                  <a:cubicBezTo>
                    <a:pt x="5300" y="20664"/>
                    <a:pt x="6206" y="19709"/>
                    <a:pt x="6206" y="18530"/>
                  </a:cubicBezTo>
                  <a:cubicBezTo>
                    <a:pt x="6013" y="17619"/>
                    <a:pt x="7126" y="17469"/>
                    <a:pt x="8216" y="17469"/>
                  </a:cubicBezTo>
                  <a:lnTo>
                    <a:pt x="9059" y="17469"/>
                  </a:lnTo>
                  <a:cubicBezTo>
                    <a:pt x="10578" y="17469"/>
                    <a:pt x="10835" y="18188"/>
                    <a:pt x="10719" y="18723"/>
                  </a:cubicBezTo>
                  <a:cubicBezTo>
                    <a:pt x="10720" y="18724"/>
                    <a:pt x="10722" y="18724"/>
                    <a:pt x="10723" y="18724"/>
                  </a:cubicBezTo>
                  <a:cubicBezTo>
                    <a:pt x="10641" y="18956"/>
                    <a:pt x="10590" y="19204"/>
                    <a:pt x="10590" y="19465"/>
                  </a:cubicBezTo>
                  <a:cubicBezTo>
                    <a:pt x="10590" y="20644"/>
                    <a:pt x="11497" y="21600"/>
                    <a:pt x="12615" y="21600"/>
                  </a:cubicBezTo>
                  <a:cubicBezTo>
                    <a:pt x="13733" y="21600"/>
                    <a:pt x="14639" y="20644"/>
                    <a:pt x="14639" y="19465"/>
                  </a:cubicBezTo>
                  <a:cubicBezTo>
                    <a:pt x="14639" y="19203"/>
                    <a:pt x="14588" y="18956"/>
                    <a:pt x="14506" y="18724"/>
                  </a:cubicBezTo>
                  <a:cubicBezTo>
                    <a:pt x="14507" y="18724"/>
                    <a:pt x="14510" y="18723"/>
                    <a:pt x="14510" y="18723"/>
                  </a:cubicBezTo>
                  <a:cubicBezTo>
                    <a:pt x="14505" y="18716"/>
                    <a:pt x="14504" y="18709"/>
                    <a:pt x="14500" y="18701"/>
                  </a:cubicBezTo>
                  <a:cubicBezTo>
                    <a:pt x="14465" y="18607"/>
                    <a:pt x="14421" y="18518"/>
                    <a:pt x="14375" y="18431"/>
                  </a:cubicBezTo>
                  <a:cubicBezTo>
                    <a:pt x="14201" y="17813"/>
                    <a:pt x="14901" y="17533"/>
                    <a:pt x="15425" y="17533"/>
                  </a:cubicBezTo>
                  <a:cubicBezTo>
                    <a:pt x="16027" y="17533"/>
                    <a:pt x="16602" y="17077"/>
                    <a:pt x="16602" y="16395"/>
                  </a:cubicBezTo>
                  <a:lnTo>
                    <a:pt x="16602" y="15617"/>
                  </a:lnTo>
                  <a:cubicBezTo>
                    <a:pt x="16602" y="14755"/>
                    <a:pt x="16990" y="14513"/>
                    <a:pt x="17450" y="14456"/>
                  </a:cubicBezTo>
                  <a:cubicBezTo>
                    <a:pt x="18568" y="14456"/>
                    <a:pt x="19474" y="13500"/>
                    <a:pt x="19474" y="12321"/>
                  </a:cubicBezTo>
                  <a:cubicBezTo>
                    <a:pt x="19474" y="11142"/>
                    <a:pt x="18568" y="10186"/>
                    <a:pt x="17450" y="10186"/>
                  </a:cubicBezTo>
                  <a:cubicBezTo>
                    <a:pt x="17388" y="10186"/>
                    <a:pt x="17330" y="10200"/>
                    <a:pt x="17270" y="10206"/>
                  </a:cubicBezTo>
                  <a:lnTo>
                    <a:pt x="17268" y="10186"/>
                  </a:lnTo>
                  <a:cubicBezTo>
                    <a:pt x="16611" y="10378"/>
                    <a:pt x="16693" y="9488"/>
                    <a:pt x="16693" y="8690"/>
                  </a:cubicBezTo>
                  <a:cubicBezTo>
                    <a:pt x="16693" y="8690"/>
                    <a:pt x="16693" y="8020"/>
                    <a:pt x="16693" y="8020"/>
                  </a:cubicBezTo>
                  <a:close/>
                </a:path>
              </a:pathLst>
            </a:custGeom>
            <a:solidFill>
              <a:srgbClr val="96C83C">
                <a:alpha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2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gency FB" pitchFamily="34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11" name="Group 9"/>
          <p:cNvGrpSpPr/>
          <p:nvPr/>
        </p:nvGrpSpPr>
        <p:grpSpPr>
          <a:xfrm>
            <a:off x="4593836" y="2766497"/>
            <a:ext cx="1570390" cy="1513812"/>
            <a:chOff x="2061075" y="2687927"/>
            <a:chExt cx="2617250" cy="2522958"/>
          </a:xfrm>
        </p:grpSpPr>
        <p:sp>
          <p:nvSpPr>
            <p:cNvPr id="12" name="Shape 6"/>
            <p:cNvSpPr/>
            <p:nvPr/>
          </p:nvSpPr>
          <p:spPr>
            <a:xfrm>
              <a:off x="2061075" y="2687927"/>
              <a:ext cx="2182172" cy="2137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6" h="21600" extrusionOk="0">
                  <a:moveTo>
                    <a:pt x="4223" y="13580"/>
                  </a:moveTo>
                  <a:cubicBezTo>
                    <a:pt x="4223" y="14506"/>
                    <a:pt x="3753" y="14879"/>
                    <a:pt x="2999" y="14626"/>
                  </a:cubicBezTo>
                  <a:cubicBezTo>
                    <a:pt x="2995" y="14625"/>
                    <a:pt x="2990" y="14625"/>
                    <a:pt x="2985" y="14624"/>
                  </a:cubicBezTo>
                  <a:cubicBezTo>
                    <a:pt x="2698" y="14459"/>
                    <a:pt x="2374" y="14357"/>
                    <a:pt x="2024" y="14357"/>
                  </a:cubicBezTo>
                  <a:cubicBezTo>
                    <a:pt x="906" y="14357"/>
                    <a:pt x="0" y="15313"/>
                    <a:pt x="0" y="16492"/>
                  </a:cubicBezTo>
                  <a:cubicBezTo>
                    <a:pt x="0" y="17671"/>
                    <a:pt x="906" y="18627"/>
                    <a:pt x="2024" y="18627"/>
                  </a:cubicBezTo>
                  <a:cubicBezTo>
                    <a:pt x="2370" y="18627"/>
                    <a:pt x="2690" y="18527"/>
                    <a:pt x="2974" y="18366"/>
                  </a:cubicBezTo>
                  <a:cubicBezTo>
                    <a:pt x="3548" y="18240"/>
                    <a:pt x="4018" y="18286"/>
                    <a:pt x="4086" y="19063"/>
                  </a:cubicBezTo>
                  <a:cubicBezTo>
                    <a:pt x="4086" y="19064"/>
                    <a:pt x="4087" y="19065"/>
                    <a:pt x="4087" y="19066"/>
                  </a:cubicBezTo>
                  <a:cubicBezTo>
                    <a:pt x="4064" y="19196"/>
                    <a:pt x="4049" y="19328"/>
                    <a:pt x="4049" y="19465"/>
                  </a:cubicBezTo>
                  <a:cubicBezTo>
                    <a:pt x="4049" y="20644"/>
                    <a:pt x="4955" y="21600"/>
                    <a:pt x="6073" y="21600"/>
                  </a:cubicBezTo>
                  <a:cubicBezTo>
                    <a:pt x="7191" y="21600"/>
                    <a:pt x="8097" y="20644"/>
                    <a:pt x="8097" y="19465"/>
                  </a:cubicBezTo>
                  <a:cubicBezTo>
                    <a:pt x="8097" y="19130"/>
                    <a:pt x="8018" y="18817"/>
                    <a:pt x="7887" y="18535"/>
                  </a:cubicBezTo>
                  <a:cubicBezTo>
                    <a:pt x="7887" y="18532"/>
                    <a:pt x="7888" y="18530"/>
                    <a:pt x="7888" y="18527"/>
                  </a:cubicBezTo>
                  <a:cubicBezTo>
                    <a:pt x="7644" y="17730"/>
                    <a:pt x="7735" y="17251"/>
                    <a:pt x="7735" y="16070"/>
                  </a:cubicBezTo>
                  <a:lnTo>
                    <a:pt x="7735" y="8888"/>
                  </a:lnTo>
                  <a:cubicBezTo>
                    <a:pt x="7735" y="7738"/>
                    <a:pt x="8340" y="7707"/>
                    <a:pt x="9218" y="7707"/>
                  </a:cubicBezTo>
                  <a:lnTo>
                    <a:pt x="19087" y="7707"/>
                  </a:lnTo>
                  <a:cubicBezTo>
                    <a:pt x="21449" y="7707"/>
                    <a:pt x="21600" y="3940"/>
                    <a:pt x="19087" y="3940"/>
                  </a:cubicBezTo>
                  <a:cubicBezTo>
                    <a:pt x="18906" y="3940"/>
                    <a:pt x="18759" y="3724"/>
                    <a:pt x="18759" y="3397"/>
                  </a:cubicBezTo>
                  <a:cubicBezTo>
                    <a:pt x="18759" y="3374"/>
                    <a:pt x="18743" y="3354"/>
                    <a:pt x="18733" y="3333"/>
                  </a:cubicBezTo>
                  <a:cubicBezTo>
                    <a:pt x="18744" y="3246"/>
                    <a:pt x="18759" y="3160"/>
                    <a:pt x="18759" y="3070"/>
                  </a:cubicBezTo>
                  <a:cubicBezTo>
                    <a:pt x="18759" y="1891"/>
                    <a:pt x="17852" y="936"/>
                    <a:pt x="16734" y="936"/>
                  </a:cubicBezTo>
                  <a:cubicBezTo>
                    <a:pt x="15616" y="936"/>
                    <a:pt x="14710" y="1891"/>
                    <a:pt x="14710" y="3070"/>
                  </a:cubicBezTo>
                  <a:cubicBezTo>
                    <a:pt x="14903" y="3981"/>
                    <a:pt x="13790" y="4131"/>
                    <a:pt x="12700" y="4131"/>
                  </a:cubicBezTo>
                  <a:lnTo>
                    <a:pt x="11857" y="4131"/>
                  </a:lnTo>
                  <a:cubicBezTo>
                    <a:pt x="10338" y="4131"/>
                    <a:pt x="10081" y="3412"/>
                    <a:pt x="10197" y="2877"/>
                  </a:cubicBezTo>
                  <a:cubicBezTo>
                    <a:pt x="10196" y="2876"/>
                    <a:pt x="10194" y="2876"/>
                    <a:pt x="10193" y="2876"/>
                  </a:cubicBezTo>
                  <a:cubicBezTo>
                    <a:pt x="10275" y="2644"/>
                    <a:pt x="10326" y="2396"/>
                    <a:pt x="10326" y="2135"/>
                  </a:cubicBezTo>
                  <a:cubicBezTo>
                    <a:pt x="10326" y="956"/>
                    <a:pt x="9419" y="0"/>
                    <a:pt x="8301" y="0"/>
                  </a:cubicBezTo>
                  <a:cubicBezTo>
                    <a:pt x="7183" y="0"/>
                    <a:pt x="6277" y="956"/>
                    <a:pt x="6277" y="2135"/>
                  </a:cubicBezTo>
                  <a:cubicBezTo>
                    <a:pt x="6277" y="2397"/>
                    <a:pt x="6328" y="2644"/>
                    <a:pt x="6410" y="2876"/>
                  </a:cubicBezTo>
                  <a:cubicBezTo>
                    <a:pt x="6409" y="2876"/>
                    <a:pt x="6406" y="2877"/>
                    <a:pt x="6406" y="2877"/>
                  </a:cubicBezTo>
                  <a:cubicBezTo>
                    <a:pt x="6411" y="2884"/>
                    <a:pt x="6412" y="2891"/>
                    <a:pt x="6416" y="2899"/>
                  </a:cubicBezTo>
                  <a:cubicBezTo>
                    <a:pt x="6451" y="2993"/>
                    <a:pt x="6495" y="3082"/>
                    <a:pt x="6541" y="3169"/>
                  </a:cubicBezTo>
                  <a:cubicBezTo>
                    <a:pt x="6715" y="3787"/>
                    <a:pt x="6015" y="4067"/>
                    <a:pt x="5491" y="4067"/>
                  </a:cubicBezTo>
                  <a:cubicBezTo>
                    <a:pt x="4889" y="4067"/>
                    <a:pt x="4314" y="4523"/>
                    <a:pt x="4314" y="5205"/>
                  </a:cubicBezTo>
                  <a:lnTo>
                    <a:pt x="4314" y="5983"/>
                  </a:lnTo>
                  <a:cubicBezTo>
                    <a:pt x="4314" y="6845"/>
                    <a:pt x="3926" y="7087"/>
                    <a:pt x="3466" y="7144"/>
                  </a:cubicBezTo>
                  <a:cubicBezTo>
                    <a:pt x="2348" y="7144"/>
                    <a:pt x="1442" y="8100"/>
                    <a:pt x="1442" y="9279"/>
                  </a:cubicBezTo>
                  <a:cubicBezTo>
                    <a:pt x="1442" y="10458"/>
                    <a:pt x="2348" y="11414"/>
                    <a:pt x="3466" y="11414"/>
                  </a:cubicBezTo>
                  <a:cubicBezTo>
                    <a:pt x="3528" y="11414"/>
                    <a:pt x="3586" y="11400"/>
                    <a:pt x="3646" y="11395"/>
                  </a:cubicBezTo>
                  <a:lnTo>
                    <a:pt x="3648" y="11414"/>
                  </a:lnTo>
                  <a:cubicBezTo>
                    <a:pt x="4305" y="11222"/>
                    <a:pt x="4223" y="12112"/>
                    <a:pt x="4223" y="12910"/>
                  </a:cubicBezTo>
                  <a:cubicBezTo>
                    <a:pt x="4223" y="12910"/>
                    <a:pt x="4223" y="13580"/>
                    <a:pt x="4223" y="13580"/>
                  </a:cubicBezTo>
                  <a:close/>
                </a:path>
              </a:pathLst>
            </a:custGeom>
            <a:solidFill>
              <a:srgbClr val="FFAF28">
                <a:lumMod val="75000"/>
                <a:alpha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2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13" name="Shape 7"/>
            <p:cNvSpPr/>
            <p:nvPr/>
          </p:nvSpPr>
          <p:spPr>
            <a:xfrm>
              <a:off x="2496152" y="3073750"/>
              <a:ext cx="2182173" cy="2137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6" h="21600" extrusionOk="0">
                  <a:moveTo>
                    <a:pt x="16693" y="8020"/>
                  </a:moveTo>
                  <a:cubicBezTo>
                    <a:pt x="16693" y="7094"/>
                    <a:pt x="17163" y="6721"/>
                    <a:pt x="17917" y="6974"/>
                  </a:cubicBezTo>
                  <a:cubicBezTo>
                    <a:pt x="17921" y="6975"/>
                    <a:pt x="17926" y="6975"/>
                    <a:pt x="17931" y="6976"/>
                  </a:cubicBezTo>
                  <a:cubicBezTo>
                    <a:pt x="18218" y="7141"/>
                    <a:pt x="18542" y="7243"/>
                    <a:pt x="18892" y="7243"/>
                  </a:cubicBezTo>
                  <a:cubicBezTo>
                    <a:pt x="20010" y="7243"/>
                    <a:pt x="20916" y="6287"/>
                    <a:pt x="20916" y="5108"/>
                  </a:cubicBezTo>
                  <a:cubicBezTo>
                    <a:pt x="20916" y="3929"/>
                    <a:pt x="20010" y="2973"/>
                    <a:pt x="18892" y="2973"/>
                  </a:cubicBezTo>
                  <a:cubicBezTo>
                    <a:pt x="18546" y="2973"/>
                    <a:pt x="18226" y="3073"/>
                    <a:pt x="17942" y="3234"/>
                  </a:cubicBezTo>
                  <a:cubicBezTo>
                    <a:pt x="17368" y="3360"/>
                    <a:pt x="16898" y="3314"/>
                    <a:pt x="16830" y="2537"/>
                  </a:cubicBezTo>
                  <a:cubicBezTo>
                    <a:pt x="16830" y="2536"/>
                    <a:pt x="16829" y="2535"/>
                    <a:pt x="16829" y="2534"/>
                  </a:cubicBezTo>
                  <a:cubicBezTo>
                    <a:pt x="16852" y="2404"/>
                    <a:pt x="16867" y="2272"/>
                    <a:pt x="16867" y="2135"/>
                  </a:cubicBezTo>
                  <a:cubicBezTo>
                    <a:pt x="16867" y="956"/>
                    <a:pt x="15961" y="0"/>
                    <a:pt x="14843" y="0"/>
                  </a:cubicBezTo>
                  <a:cubicBezTo>
                    <a:pt x="13725" y="0"/>
                    <a:pt x="12819" y="956"/>
                    <a:pt x="12819" y="2135"/>
                  </a:cubicBezTo>
                  <a:cubicBezTo>
                    <a:pt x="12819" y="2470"/>
                    <a:pt x="12898" y="2783"/>
                    <a:pt x="13029" y="3065"/>
                  </a:cubicBezTo>
                  <a:cubicBezTo>
                    <a:pt x="13029" y="3068"/>
                    <a:pt x="13028" y="3070"/>
                    <a:pt x="13028" y="3073"/>
                  </a:cubicBezTo>
                  <a:cubicBezTo>
                    <a:pt x="13272" y="3870"/>
                    <a:pt x="13181" y="4349"/>
                    <a:pt x="13181" y="5530"/>
                  </a:cubicBezTo>
                  <a:lnTo>
                    <a:pt x="13181" y="12712"/>
                  </a:lnTo>
                  <a:cubicBezTo>
                    <a:pt x="13181" y="13862"/>
                    <a:pt x="12576" y="13893"/>
                    <a:pt x="11698" y="13893"/>
                  </a:cubicBezTo>
                  <a:lnTo>
                    <a:pt x="1829" y="13893"/>
                  </a:lnTo>
                  <a:cubicBezTo>
                    <a:pt x="-533" y="13893"/>
                    <a:pt x="-684" y="17660"/>
                    <a:pt x="1829" y="17660"/>
                  </a:cubicBezTo>
                  <a:cubicBezTo>
                    <a:pt x="2010" y="17660"/>
                    <a:pt x="2157" y="17876"/>
                    <a:pt x="2157" y="18203"/>
                  </a:cubicBezTo>
                  <a:cubicBezTo>
                    <a:pt x="2157" y="18226"/>
                    <a:pt x="2173" y="18246"/>
                    <a:pt x="2183" y="18267"/>
                  </a:cubicBezTo>
                  <a:cubicBezTo>
                    <a:pt x="2172" y="18354"/>
                    <a:pt x="2157" y="18440"/>
                    <a:pt x="2157" y="18530"/>
                  </a:cubicBezTo>
                  <a:cubicBezTo>
                    <a:pt x="2157" y="19709"/>
                    <a:pt x="3064" y="20664"/>
                    <a:pt x="4182" y="20664"/>
                  </a:cubicBezTo>
                  <a:cubicBezTo>
                    <a:pt x="5300" y="20664"/>
                    <a:pt x="6206" y="19709"/>
                    <a:pt x="6206" y="18530"/>
                  </a:cubicBezTo>
                  <a:cubicBezTo>
                    <a:pt x="6013" y="17619"/>
                    <a:pt x="7126" y="17469"/>
                    <a:pt x="8216" y="17469"/>
                  </a:cubicBezTo>
                  <a:lnTo>
                    <a:pt x="9059" y="17469"/>
                  </a:lnTo>
                  <a:cubicBezTo>
                    <a:pt x="10578" y="17469"/>
                    <a:pt x="10835" y="18188"/>
                    <a:pt x="10719" y="18723"/>
                  </a:cubicBezTo>
                  <a:cubicBezTo>
                    <a:pt x="10720" y="18724"/>
                    <a:pt x="10722" y="18724"/>
                    <a:pt x="10723" y="18724"/>
                  </a:cubicBezTo>
                  <a:cubicBezTo>
                    <a:pt x="10641" y="18956"/>
                    <a:pt x="10590" y="19204"/>
                    <a:pt x="10590" y="19465"/>
                  </a:cubicBezTo>
                  <a:cubicBezTo>
                    <a:pt x="10590" y="20644"/>
                    <a:pt x="11497" y="21600"/>
                    <a:pt x="12615" y="21600"/>
                  </a:cubicBezTo>
                  <a:cubicBezTo>
                    <a:pt x="13733" y="21600"/>
                    <a:pt x="14639" y="20644"/>
                    <a:pt x="14639" y="19465"/>
                  </a:cubicBezTo>
                  <a:cubicBezTo>
                    <a:pt x="14639" y="19203"/>
                    <a:pt x="14588" y="18956"/>
                    <a:pt x="14506" y="18724"/>
                  </a:cubicBezTo>
                  <a:cubicBezTo>
                    <a:pt x="14507" y="18724"/>
                    <a:pt x="14510" y="18723"/>
                    <a:pt x="14510" y="18723"/>
                  </a:cubicBezTo>
                  <a:cubicBezTo>
                    <a:pt x="14505" y="18716"/>
                    <a:pt x="14504" y="18709"/>
                    <a:pt x="14500" y="18701"/>
                  </a:cubicBezTo>
                  <a:cubicBezTo>
                    <a:pt x="14465" y="18607"/>
                    <a:pt x="14421" y="18518"/>
                    <a:pt x="14375" y="18431"/>
                  </a:cubicBezTo>
                  <a:cubicBezTo>
                    <a:pt x="14201" y="17813"/>
                    <a:pt x="14901" y="17533"/>
                    <a:pt x="15425" y="17533"/>
                  </a:cubicBezTo>
                  <a:cubicBezTo>
                    <a:pt x="16027" y="17533"/>
                    <a:pt x="16602" y="17077"/>
                    <a:pt x="16602" y="16395"/>
                  </a:cubicBezTo>
                  <a:lnTo>
                    <a:pt x="16602" y="15617"/>
                  </a:lnTo>
                  <a:cubicBezTo>
                    <a:pt x="16602" y="14755"/>
                    <a:pt x="16990" y="14513"/>
                    <a:pt x="17450" y="14456"/>
                  </a:cubicBezTo>
                  <a:cubicBezTo>
                    <a:pt x="18568" y="14456"/>
                    <a:pt x="19474" y="13500"/>
                    <a:pt x="19474" y="12321"/>
                  </a:cubicBezTo>
                  <a:cubicBezTo>
                    <a:pt x="19474" y="11142"/>
                    <a:pt x="18568" y="10186"/>
                    <a:pt x="17450" y="10186"/>
                  </a:cubicBezTo>
                  <a:cubicBezTo>
                    <a:pt x="17388" y="10186"/>
                    <a:pt x="17330" y="10200"/>
                    <a:pt x="17270" y="10206"/>
                  </a:cubicBezTo>
                  <a:lnTo>
                    <a:pt x="17268" y="10186"/>
                  </a:lnTo>
                  <a:cubicBezTo>
                    <a:pt x="16611" y="10378"/>
                    <a:pt x="16693" y="9488"/>
                    <a:pt x="16693" y="8690"/>
                  </a:cubicBezTo>
                  <a:cubicBezTo>
                    <a:pt x="16693" y="8690"/>
                    <a:pt x="16693" y="8020"/>
                    <a:pt x="16693" y="8020"/>
                  </a:cubicBezTo>
                  <a:close/>
                </a:path>
              </a:pathLst>
            </a:custGeom>
            <a:solidFill>
              <a:srgbClr val="FFAF28">
                <a:alpha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2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14" name="Group 12"/>
          <p:cNvGrpSpPr/>
          <p:nvPr/>
        </p:nvGrpSpPr>
        <p:grpSpPr>
          <a:xfrm>
            <a:off x="4332269" y="1445901"/>
            <a:ext cx="1570390" cy="1513812"/>
            <a:chOff x="2061075" y="2687927"/>
            <a:chExt cx="2617250" cy="2522958"/>
          </a:xfrm>
        </p:grpSpPr>
        <p:sp>
          <p:nvSpPr>
            <p:cNvPr id="15" name="Shape 6"/>
            <p:cNvSpPr/>
            <p:nvPr/>
          </p:nvSpPr>
          <p:spPr>
            <a:xfrm>
              <a:off x="2061075" y="2687927"/>
              <a:ext cx="2182172" cy="2137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6" h="21600" extrusionOk="0">
                  <a:moveTo>
                    <a:pt x="4223" y="13580"/>
                  </a:moveTo>
                  <a:cubicBezTo>
                    <a:pt x="4223" y="14506"/>
                    <a:pt x="3753" y="14879"/>
                    <a:pt x="2999" y="14626"/>
                  </a:cubicBezTo>
                  <a:cubicBezTo>
                    <a:pt x="2995" y="14625"/>
                    <a:pt x="2990" y="14625"/>
                    <a:pt x="2985" y="14624"/>
                  </a:cubicBezTo>
                  <a:cubicBezTo>
                    <a:pt x="2698" y="14459"/>
                    <a:pt x="2374" y="14357"/>
                    <a:pt x="2024" y="14357"/>
                  </a:cubicBezTo>
                  <a:cubicBezTo>
                    <a:pt x="906" y="14357"/>
                    <a:pt x="0" y="15313"/>
                    <a:pt x="0" y="16492"/>
                  </a:cubicBezTo>
                  <a:cubicBezTo>
                    <a:pt x="0" y="17671"/>
                    <a:pt x="906" y="18627"/>
                    <a:pt x="2024" y="18627"/>
                  </a:cubicBezTo>
                  <a:cubicBezTo>
                    <a:pt x="2370" y="18627"/>
                    <a:pt x="2690" y="18527"/>
                    <a:pt x="2974" y="18366"/>
                  </a:cubicBezTo>
                  <a:cubicBezTo>
                    <a:pt x="3548" y="18240"/>
                    <a:pt x="4018" y="18286"/>
                    <a:pt x="4086" y="19063"/>
                  </a:cubicBezTo>
                  <a:cubicBezTo>
                    <a:pt x="4086" y="19064"/>
                    <a:pt x="4087" y="19065"/>
                    <a:pt x="4087" y="19066"/>
                  </a:cubicBezTo>
                  <a:cubicBezTo>
                    <a:pt x="4064" y="19196"/>
                    <a:pt x="4049" y="19328"/>
                    <a:pt x="4049" y="19465"/>
                  </a:cubicBezTo>
                  <a:cubicBezTo>
                    <a:pt x="4049" y="20644"/>
                    <a:pt x="4955" y="21600"/>
                    <a:pt x="6073" y="21600"/>
                  </a:cubicBezTo>
                  <a:cubicBezTo>
                    <a:pt x="7191" y="21600"/>
                    <a:pt x="8097" y="20644"/>
                    <a:pt x="8097" y="19465"/>
                  </a:cubicBezTo>
                  <a:cubicBezTo>
                    <a:pt x="8097" y="19130"/>
                    <a:pt x="8018" y="18817"/>
                    <a:pt x="7887" y="18535"/>
                  </a:cubicBezTo>
                  <a:cubicBezTo>
                    <a:pt x="7887" y="18532"/>
                    <a:pt x="7888" y="18530"/>
                    <a:pt x="7888" y="18527"/>
                  </a:cubicBezTo>
                  <a:cubicBezTo>
                    <a:pt x="7644" y="17730"/>
                    <a:pt x="7735" y="17251"/>
                    <a:pt x="7735" y="16070"/>
                  </a:cubicBezTo>
                  <a:lnTo>
                    <a:pt x="7735" y="8888"/>
                  </a:lnTo>
                  <a:cubicBezTo>
                    <a:pt x="7735" y="7738"/>
                    <a:pt x="8340" y="7707"/>
                    <a:pt x="9218" y="7707"/>
                  </a:cubicBezTo>
                  <a:lnTo>
                    <a:pt x="19087" y="7707"/>
                  </a:lnTo>
                  <a:cubicBezTo>
                    <a:pt x="21449" y="7707"/>
                    <a:pt x="21600" y="3940"/>
                    <a:pt x="19087" y="3940"/>
                  </a:cubicBezTo>
                  <a:cubicBezTo>
                    <a:pt x="18906" y="3940"/>
                    <a:pt x="18759" y="3724"/>
                    <a:pt x="18759" y="3397"/>
                  </a:cubicBezTo>
                  <a:cubicBezTo>
                    <a:pt x="18759" y="3374"/>
                    <a:pt x="18743" y="3354"/>
                    <a:pt x="18733" y="3333"/>
                  </a:cubicBezTo>
                  <a:cubicBezTo>
                    <a:pt x="18744" y="3246"/>
                    <a:pt x="18759" y="3160"/>
                    <a:pt x="18759" y="3070"/>
                  </a:cubicBezTo>
                  <a:cubicBezTo>
                    <a:pt x="18759" y="1891"/>
                    <a:pt x="17852" y="936"/>
                    <a:pt x="16734" y="936"/>
                  </a:cubicBezTo>
                  <a:cubicBezTo>
                    <a:pt x="15616" y="936"/>
                    <a:pt x="14710" y="1891"/>
                    <a:pt x="14710" y="3070"/>
                  </a:cubicBezTo>
                  <a:cubicBezTo>
                    <a:pt x="14903" y="3981"/>
                    <a:pt x="13790" y="4131"/>
                    <a:pt x="12700" y="4131"/>
                  </a:cubicBezTo>
                  <a:lnTo>
                    <a:pt x="11857" y="4131"/>
                  </a:lnTo>
                  <a:cubicBezTo>
                    <a:pt x="10338" y="4131"/>
                    <a:pt x="10081" y="3412"/>
                    <a:pt x="10197" y="2877"/>
                  </a:cubicBezTo>
                  <a:cubicBezTo>
                    <a:pt x="10196" y="2876"/>
                    <a:pt x="10194" y="2876"/>
                    <a:pt x="10193" y="2876"/>
                  </a:cubicBezTo>
                  <a:cubicBezTo>
                    <a:pt x="10275" y="2644"/>
                    <a:pt x="10326" y="2396"/>
                    <a:pt x="10326" y="2135"/>
                  </a:cubicBezTo>
                  <a:cubicBezTo>
                    <a:pt x="10326" y="956"/>
                    <a:pt x="9419" y="0"/>
                    <a:pt x="8301" y="0"/>
                  </a:cubicBezTo>
                  <a:cubicBezTo>
                    <a:pt x="7183" y="0"/>
                    <a:pt x="6277" y="956"/>
                    <a:pt x="6277" y="2135"/>
                  </a:cubicBezTo>
                  <a:cubicBezTo>
                    <a:pt x="6277" y="2397"/>
                    <a:pt x="6328" y="2644"/>
                    <a:pt x="6410" y="2876"/>
                  </a:cubicBezTo>
                  <a:cubicBezTo>
                    <a:pt x="6409" y="2876"/>
                    <a:pt x="6406" y="2877"/>
                    <a:pt x="6406" y="2877"/>
                  </a:cubicBezTo>
                  <a:cubicBezTo>
                    <a:pt x="6411" y="2884"/>
                    <a:pt x="6412" y="2891"/>
                    <a:pt x="6416" y="2899"/>
                  </a:cubicBezTo>
                  <a:cubicBezTo>
                    <a:pt x="6451" y="2993"/>
                    <a:pt x="6495" y="3082"/>
                    <a:pt x="6541" y="3169"/>
                  </a:cubicBezTo>
                  <a:cubicBezTo>
                    <a:pt x="6715" y="3787"/>
                    <a:pt x="6015" y="4067"/>
                    <a:pt x="5491" y="4067"/>
                  </a:cubicBezTo>
                  <a:cubicBezTo>
                    <a:pt x="4889" y="4067"/>
                    <a:pt x="4314" y="4523"/>
                    <a:pt x="4314" y="5205"/>
                  </a:cubicBezTo>
                  <a:lnTo>
                    <a:pt x="4314" y="5983"/>
                  </a:lnTo>
                  <a:cubicBezTo>
                    <a:pt x="4314" y="6845"/>
                    <a:pt x="3926" y="7087"/>
                    <a:pt x="3466" y="7144"/>
                  </a:cubicBezTo>
                  <a:cubicBezTo>
                    <a:pt x="2348" y="7144"/>
                    <a:pt x="1442" y="8100"/>
                    <a:pt x="1442" y="9279"/>
                  </a:cubicBezTo>
                  <a:cubicBezTo>
                    <a:pt x="1442" y="10458"/>
                    <a:pt x="2348" y="11414"/>
                    <a:pt x="3466" y="11414"/>
                  </a:cubicBezTo>
                  <a:cubicBezTo>
                    <a:pt x="3528" y="11414"/>
                    <a:pt x="3586" y="11400"/>
                    <a:pt x="3646" y="11395"/>
                  </a:cubicBezTo>
                  <a:lnTo>
                    <a:pt x="3648" y="11414"/>
                  </a:lnTo>
                  <a:cubicBezTo>
                    <a:pt x="4305" y="11222"/>
                    <a:pt x="4223" y="12112"/>
                    <a:pt x="4223" y="12910"/>
                  </a:cubicBezTo>
                  <a:cubicBezTo>
                    <a:pt x="4223" y="12910"/>
                    <a:pt x="4223" y="13580"/>
                    <a:pt x="4223" y="13580"/>
                  </a:cubicBezTo>
                  <a:close/>
                </a:path>
              </a:pathLst>
            </a:custGeom>
            <a:solidFill>
              <a:srgbClr val="FA4655">
                <a:alpha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2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gency FB" pitchFamily="34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16" name="Shape 7"/>
            <p:cNvSpPr/>
            <p:nvPr/>
          </p:nvSpPr>
          <p:spPr>
            <a:xfrm>
              <a:off x="2496152" y="3073750"/>
              <a:ext cx="2182173" cy="2137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6" h="21600" extrusionOk="0">
                  <a:moveTo>
                    <a:pt x="16693" y="8020"/>
                  </a:moveTo>
                  <a:cubicBezTo>
                    <a:pt x="16693" y="7094"/>
                    <a:pt x="17163" y="6721"/>
                    <a:pt x="17917" y="6974"/>
                  </a:cubicBezTo>
                  <a:cubicBezTo>
                    <a:pt x="17921" y="6975"/>
                    <a:pt x="17926" y="6975"/>
                    <a:pt x="17931" y="6976"/>
                  </a:cubicBezTo>
                  <a:cubicBezTo>
                    <a:pt x="18218" y="7141"/>
                    <a:pt x="18542" y="7243"/>
                    <a:pt x="18892" y="7243"/>
                  </a:cubicBezTo>
                  <a:cubicBezTo>
                    <a:pt x="20010" y="7243"/>
                    <a:pt x="20916" y="6287"/>
                    <a:pt x="20916" y="5108"/>
                  </a:cubicBezTo>
                  <a:cubicBezTo>
                    <a:pt x="20916" y="3929"/>
                    <a:pt x="20010" y="2973"/>
                    <a:pt x="18892" y="2973"/>
                  </a:cubicBezTo>
                  <a:cubicBezTo>
                    <a:pt x="18546" y="2973"/>
                    <a:pt x="18226" y="3073"/>
                    <a:pt x="17942" y="3234"/>
                  </a:cubicBezTo>
                  <a:cubicBezTo>
                    <a:pt x="17368" y="3360"/>
                    <a:pt x="16898" y="3314"/>
                    <a:pt x="16830" y="2537"/>
                  </a:cubicBezTo>
                  <a:cubicBezTo>
                    <a:pt x="16830" y="2536"/>
                    <a:pt x="16829" y="2535"/>
                    <a:pt x="16829" y="2534"/>
                  </a:cubicBezTo>
                  <a:cubicBezTo>
                    <a:pt x="16852" y="2404"/>
                    <a:pt x="16867" y="2272"/>
                    <a:pt x="16867" y="2135"/>
                  </a:cubicBezTo>
                  <a:cubicBezTo>
                    <a:pt x="16867" y="956"/>
                    <a:pt x="15961" y="0"/>
                    <a:pt x="14843" y="0"/>
                  </a:cubicBezTo>
                  <a:cubicBezTo>
                    <a:pt x="13725" y="0"/>
                    <a:pt x="12819" y="956"/>
                    <a:pt x="12819" y="2135"/>
                  </a:cubicBezTo>
                  <a:cubicBezTo>
                    <a:pt x="12819" y="2470"/>
                    <a:pt x="12898" y="2783"/>
                    <a:pt x="13029" y="3065"/>
                  </a:cubicBezTo>
                  <a:cubicBezTo>
                    <a:pt x="13029" y="3068"/>
                    <a:pt x="13028" y="3070"/>
                    <a:pt x="13028" y="3073"/>
                  </a:cubicBezTo>
                  <a:cubicBezTo>
                    <a:pt x="13272" y="3870"/>
                    <a:pt x="13181" y="4349"/>
                    <a:pt x="13181" y="5530"/>
                  </a:cubicBezTo>
                  <a:lnTo>
                    <a:pt x="13181" y="12712"/>
                  </a:lnTo>
                  <a:cubicBezTo>
                    <a:pt x="13181" y="13862"/>
                    <a:pt x="12576" y="13893"/>
                    <a:pt x="11698" y="13893"/>
                  </a:cubicBezTo>
                  <a:lnTo>
                    <a:pt x="1829" y="13893"/>
                  </a:lnTo>
                  <a:cubicBezTo>
                    <a:pt x="-533" y="13893"/>
                    <a:pt x="-684" y="17660"/>
                    <a:pt x="1829" y="17660"/>
                  </a:cubicBezTo>
                  <a:cubicBezTo>
                    <a:pt x="2010" y="17660"/>
                    <a:pt x="2157" y="17876"/>
                    <a:pt x="2157" y="18203"/>
                  </a:cubicBezTo>
                  <a:cubicBezTo>
                    <a:pt x="2157" y="18226"/>
                    <a:pt x="2173" y="18246"/>
                    <a:pt x="2183" y="18267"/>
                  </a:cubicBezTo>
                  <a:cubicBezTo>
                    <a:pt x="2172" y="18354"/>
                    <a:pt x="2157" y="18440"/>
                    <a:pt x="2157" y="18530"/>
                  </a:cubicBezTo>
                  <a:cubicBezTo>
                    <a:pt x="2157" y="19709"/>
                    <a:pt x="3064" y="20664"/>
                    <a:pt x="4182" y="20664"/>
                  </a:cubicBezTo>
                  <a:cubicBezTo>
                    <a:pt x="5300" y="20664"/>
                    <a:pt x="6206" y="19709"/>
                    <a:pt x="6206" y="18530"/>
                  </a:cubicBezTo>
                  <a:cubicBezTo>
                    <a:pt x="6013" y="17619"/>
                    <a:pt x="7126" y="17469"/>
                    <a:pt x="8216" y="17469"/>
                  </a:cubicBezTo>
                  <a:lnTo>
                    <a:pt x="9059" y="17469"/>
                  </a:lnTo>
                  <a:cubicBezTo>
                    <a:pt x="10578" y="17469"/>
                    <a:pt x="10835" y="18188"/>
                    <a:pt x="10719" y="18723"/>
                  </a:cubicBezTo>
                  <a:cubicBezTo>
                    <a:pt x="10720" y="18724"/>
                    <a:pt x="10722" y="18724"/>
                    <a:pt x="10723" y="18724"/>
                  </a:cubicBezTo>
                  <a:cubicBezTo>
                    <a:pt x="10641" y="18956"/>
                    <a:pt x="10590" y="19204"/>
                    <a:pt x="10590" y="19465"/>
                  </a:cubicBezTo>
                  <a:cubicBezTo>
                    <a:pt x="10590" y="20644"/>
                    <a:pt x="11497" y="21600"/>
                    <a:pt x="12615" y="21600"/>
                  </a:cubicBezTo>
                  <a:cubicBezTo>
                    <a:pt x="13733" y="21600"/>
                    <a:pt x="14639" y="20644"/>
                    <a:pt x="14639" y="19465"/>
                  </a:cubicBezTo>
                  <a:cubicBezTo>
                    <a:pt x="14639" y="19203"/>
                    <a:pt x="14588" y="18956"/>
                    <a:pt x="14506" y="18724"/>
                  </a:cubicBezTo>
                  <a:cubicBezTo>
                    <a:pt x="14507" y="18724"/>
                    <a:pt x="14510" y="18723"/>
                    <a:pt x="14510" y="18723"/>
                  </a:cubicBezTo>
                  <a:cubicBezTo>
                    <a:pt x="14505" y="18716"/>
                    <a:pt x="14504" y="18709"/>
                    <a:pt x="14500" y="18701"/>
                  </a:cubicBezTo>
                  <a:cubicBezTo>
                    <a:pt x="14465" y="18607"/>
                    <a:pt x="14421" y="18518"/>
                    <a:pt x="14375" y="18431"/>
                  </a:cubicBezTo>
                  <a:cubicBezTo>
                    <a:pt x="14201" y="17813"/>
                    <a:pt x="14901" y="17533"/>
                    <a:pt x="15425" y="17533"/>
                  </a:cubicBezTo>
                  <a:cubicBezTo>
                    <a:pt x="16027" y="17533"/>
                    <a:pt x="16602" y="17077"/>
                    <a:pt x="16602" y="16395"/>
                  </a:cubicBezTo>
                  <a:lnTo>
                    <a:pt x="16602" y="15617"/>
                  </a:lnTo>
                  <a:cubicBezTo>
                    <a:pt x="16602" y="14755"/>
                    <a:pt x="16990" y="14513"/>
                    <a:pt x="17450" y="14456"/>
                  </a:cubicBezTo>
                  <a:cubicBezTo>
                    <a:pt x="18568" y="14456"/>
                    <a:pt x="19474" y="13500"/>
                    <a:pt x="19474" y="12321"/>
                  </a:cubicBezTo>
                  <a:cubicBezTo>
                    <a:pt x="19474" y="11142"/>
                    <a:pt x="18568" y="10186"/>
                    <a:pt x="17450" y="10186"/>
                  </a:cubicBezTo>
                  <a:cubicBezTo>
                    <a:pt x="17388" y="10186"/>
                    <a:pt x="17330" y="10200"/>
                    <a:pt x="17270" y="10206"/>
                  </a:cubicBezTo>
                  <a:lnTo>
                    <a:pt x="17268" y="10186"/>
                  </a:lnTo>
                  <a:cubicBezTo>
                    <a:pt x="16611" y="10378"/>
                    <a:pt x="16693" y="9488"/>
                    <a:pt x="16693" y="8690"/>
                  </a:cubicBezTo>
                  <a:cubicBezTo>
                    <a:pt x="16693" y="8690"/>
                    <a:pt x="16693" y="8020"/>
                    <a:pt x="16693" y="8020"/>
                  </a:cubicBezTo>
                  <a:close/>
                </a:path>
              </a:pathLst>
            </a:custGeom>
            <a:solidFill>
              <a:srgbClr val="A596D2">
                <a:alpha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2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gency FB" pitchFamily="34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3581561" y="1730614"/>
            <a:ext cx="394026" cy="423193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1" i="0" u="none" strike="noStrike" kern="0" cap="none" spc="0" normalizeH="0" baseline="0" noProof="0" dirty="0" smtClean="0">
                <a:ln>
                  <a:noFill/>
                </a:ln>
                <a:solidFill>
                  <a:srgbClr val="3CBEB4"/>
                </a:solidFill>
                <a:effectLst/>
                <a:uLnTx/>
                <a:uFillTx/>
                <a:latin typeface="Agency FB" pitchFamily="34" charset="0"/>
                <a:ea typeface="Montserrat Light" charset="0"/>
                <a:cs typeface="Montserrat Light" charset="0"/>
              </a:rPr>
              <a:t>A</a:t>
            </a:r>
            <a:endParaRPr kumimoji="0" lang="en-US" sz="2300" b="1" i="0" u="none" strike="noStrike" kern="0" cap="none" spc="0" normalizeH="0" baseline="0" noProof="0" dirty="0">
              <a:ln>
                <a:noFill/>
              </a:ln>
              <a:solidFill>
                <a:srgbClr val="3CBEB4"/>
              </a:solidFill>
              <a:effectLst/>
              <a:uLnTx/>
              <a:uFillTx/>
              <a:latin typeface="Agency FB" pitchFamily="34" charset="0"/>
              <a:ea typeface="Montserrat Light" charset="0"/>
              <a:cs typeface="Montserrat Light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24911" y="1964450"/>
            <a:ext cx="394026" cy="423193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1" i="0" u="none" strike="noStrike" kern="0" cap="none" spc="0" normalizeH="0" baseline="0" noProof="0" dirty="0" smtClean="0">
                <a:ln>
                  <a:noFill/>
                </a:ln>
                <a:solidFill>
                  <a:srgbClr val="FA4655"/>
                </a:solidFill>
                <a:effectLst/>
                <a:uLnTx/>
                <a:uFillTx/>
                <a:latin typeface="Agency FB" pitchFamily="34" charset="0"/>
                <a:ea typeface="Montserrat Light" charset="0"/>
                <a:cs typeface="Montserrat Light" charset="0"/>
              </a:rPr>
              <a:t>B</a:t>
            </a:r>
            <a:endParaRPr kumimoji="0" lang="en-US" sz="2300" b="1" i="0" u="none" strike="noStrike" kern="0" cap="none" spc="0" normalizeH="0" baseline="0" noProof="0" dirty="0">
              <a:ln>
                <a:noFill/>
              </a:ln>
              <a:solidFill>
                <a:srgbClr val="FA4655"/>
              </a:solidFill>
              <a:effectLst/>
              <a:uLnTx/>
              <a:uFillTx/>
              <a:latin typeface="Agency FB" pitchFamily="34" charset="0"/>
              <a:ea typeface="Montserrat Light" charset="0"/>
              <a:cs typeface="Montserrat Light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20115" y="3042949"/>
            <a:ext cx="394026" cy="423193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1" i="0" u="none" strike="noStrike" kern="0" cap="none" spc="0" normalizeH="0" baseline="0" noProof="0" dirty="0" smtClean="0">
                <a:ln>
                  <a:noFill/>
                </a:ln>
                <a:solidFill>
                  <a:srgbClr val="6491C8"/>
                </a:solidFill>
                <a:effectLst/>
                <a:uLnTx/>
                <a:uFillTx/>
                <a:latin typeface="Agency FB" pitchFamily="34" charset="0"/>
                <a:ea typeface="Montserrat Light" charset="0"/>
                <a:cs typeface="Montserrat Light" charset="0"/>
              </a:rPr>
              <a:t>C</a:t>
            </a:r>
            <a:endParaRPr kumimoji="0" lang="en-US" sz="2300" b="1" i="0" u="none" strike="noStrike" kern="0" cap="none" spc="0" normalizeH="0" baseline="0" noProof="0" dirty="0">
              <a:ln>
                <a:noFill/>
              </a:ln>
              <a:solidFill>
                <a:srgbClr val="6491C8"/>
              </a:solidFill>
              <a:effectLst/>
              <a:uLnTx/>
              <a:uFillTx/>
              <a:latin typeface="Agency FB" pitchFamily="34" charset="0"/>
              <a:ea typeface="Montserrat Light" charset="0"/>
              <a:cs typeface="Montserrat Light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69743" y="3287384"/>
            <a:ext cx="394026" cy="423193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1" i="0" u="none" strike="noStrike" kern="0" cap="none" spc="0" normalizeH="0" baseline="0" noProof="0" dirty="0" smtClean="0">
                <a:ln>
                  <a:noFill/>
                </a:ln>
                <a:solidFill>
                  <a:srgbClr val="FFAF28"/>
                </a:solidFill>
                <a:effectLst/>
                <a:uLnTx/>
                <a:uFillTx/>
                <a:latin typeface="Agency FB" pitchFamily="34" charset="0"/>
                <a:ea typeface="Montserrat Light" charset="0"/>
                <a:cs typeface="Montserrat Light" charset="0"/>
              </a:rPr>
              <a:t>D</a:t>
            </a:r>
            <a:endParaRPr kumimoji="0" lang="en-US" sz="2300" b="1" i="0" u="none" strike="noStrike" kern="0" cap="none" spc="0" normalizeH="0" baseline="0" noProof="0" dirty="0">
              <a:ln>
                <a:noFill/>
              </a:ln>
              <a:solidFill>
                <a:srgbClr val="FFAF28"/>
              </a:solidFill>
              <a:effectLst/>
              <a:uLnTx/>
              <a:uFillTx/>
              <a:latin typeface="Agency FB" pitchFamily="34" charset="0"/>
              <a:ea typeface="Montserrat Light" charset="0"/>
              <a:cs typeface="Montserrat Light" charset="0"/>
            </a:endParaRPr>
          </a:p>
        </p:txBody>
      </p:sp>
      <p:sp>
        <p:nvSpPr>
          <p:cNvPr id="21" name="Rectangle 25"/>
          <p:cNvSpPr/>
          <p:nvPr/>
        </p:nvSpPr>
        <p:spPr>
          <a:xfrm>
            <a:off x="2253285" y="1712295"/>
            <a:ext cx="523221" cy="5309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3CBEB4"/>
                </a:solidFill>
                <a:effectLst/>
                <a:uLnTx/>
                <a:uFillTx/>
                <a:latin typeface="FontAwesome" charset="0"/>
              </a:rPr>
              <a:t></a:t>
            </a: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3CBEB4"/>
              </a:solidFill>
              <a:effectLst/>
              <a:uLnTx/>
              <a:uFillTx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20869" y="1627688"/>
            <a:ext cx="1234907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36445" y="1945744"/>
            <a:ext cx="1519331" cy="796372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4" name="Rectangle 35"/>
          <p:cNvSpPr/>
          <p:nvPr/>
        </p:nvSpPr>
        <p:spPr>
          <a:xfrm>
            <a:off x="2615877" y="2979228"/>
            <a:ext cx="523220" cy="5309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6491C8"/>
                </a:solidFill>
                <a:effectLst/>
                <a:uLnTx/>
                <a:uFillTx/>
                <a:latin typeface="FontAwesome" charset="0"/>
              </a:rPr>
              <a:t></a:t>
            </a: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6491C8"/>
              </a:solidFill>
              <a:effectLst/>
              <a:uLnTx/>
              <a:uFillTx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92877" y="2894621"/>
            <a:ext cx="1234907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24476" y="3241888"/>
            <a:ext cx="1519332" cy="796372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7" name="Rectangle 42"/>
          <p:cNvSpPr/>
          <p:nvPr/>
        </p:nvSpPr>
        <p:spPr>
          <a:xfrm>
            <a:off x="6109523" y="1933887"/>
            <a:ext cx="523220" cy="5309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FA4655"/>
                </a:solidFill>
                <a:effectLst/>
                <a:uLnTx/>
                <a:uFillTx/>
                <a:latin typeface="FontAwesome" pitchFamily="2" charset="0"/>
              </a:rPr>
              <a:t>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24004" y="1849280"/>
            <a:ext cx="1234907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88224" y="2157484"/>
            <a:ext cx="1797120" cy="796372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791467" y="3186931"/>
            <a:ext cx="1234907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04248" y="3488253"/>
            <a:ext cx="1773673" cy="76174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22723" y="4322008"/>
            <a:ext cx="5700054" cy="55399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您的内容打在这里，或者通过复制您的文本后，在此框中选择粘贴。您的内容打在这里，或者通过复制您的文本后，在此框中选择粘贴。您的内容打在这里，或者通过复制您的文本。</a:t>
            </a:r>
            <a:endParaRPr kumimoji="0" lang="en-US" altLang="zh-CN" sz="1050" b="0" i="0" u="none" strike="noStrike" kern="0" cap="none" spc="0" normalizeH="0" baseline="0" noProof="0" dirty="0" smtClean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课堂实施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95546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1" grpId="0"/>
          <p:bldP spid="32" grpId="0"/>
          <p:bldP spid="33" grpId="0"/>
          <p:bldP spid="3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1" grpId="0"/>
          <p:bldP spid="32" grpId="0"/>
          <p:bldP spid="33" grpId="0"/>
          <p:bldP spid="34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5"/>
          <p:cNvGrpSpPr/>
          <p:nvPr/>
        </p:nvGrpSpPr>
        <p:grpSpPr>
          <a:xfrm>
            <a:off x="6575286" y="1420233"/>
            <a:ext cx="1593548" cy="1599863"/>
            <a:chOff x="2231924" y="2181826"/>
            <a:chExt cx="2512771" cy="2522729"/>
          </a:xfrm>
          <a:effectLst>
            <a:outerShdw blurRad="152400" dist="177800" dir="3000000" algn="t" rotWithShape="0">
              <a:prstClr val="black">
                <a:alpha val="25000"/>
              </a:prstClr>
            </a:outerShdw>
          </a:effectLst>
        </p:grpSpPr>
        <p:sp>
          <p:nvSpPr>
            <p:cNvPr id="6" name="Oval Callout 26"/>
            <p:cNvSpPr/>
            <p:nvPr/>
          </p:nvSpPr>
          <p:spPr>
            <a:xfrm>
              <a:off x="2267649" y="2210209"/>
              <a:ext cx="2477046" cy="2494346"/>
            </a:xfrm>
            <a:prstGeom prst="wedgeEllipseCallout">
              <a:avLst>
                <a:gd name="adj1" fmla="val 59405"/>
                <a:gd name="adj2" fmla="val -187"/>
              </a:avLst>
            </a:prstGeom>
            <a:solidFill>
              <a:srgbClr val="010101">
                <a:alpha val="1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7" name="Oval Callout 27"/>
            <p:cNvSpPr/>
            <p:nvPr/>
          </p:nvSpPr>
          <p:spPr>
            <a:xfrm>
              <a:off x="2231924" y="2181826"/>
              <a:ext cx="2477046" cy="2494346"/>
            </a:xfrm>
            <a:prstGeom prst="wedgeEllipseCallout">
              <a:avLst>
                <a:gd name="adj1" fmla="val 59405"/>
                <a:gd name="adj2" fmla="val -187"/>
              </a:avLst>
            </a:prstGeom>
            <a:solidFill>
              <a:srgbClr val="6491C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8" name="Oval 28"/>
            <p:cNvSpPr/>
            <p:nvPr/>
          </p:nvSpPr>
          <p:spPr>
            <a:xfrm>
              <a:off x="3502749" y="2933855"/>
              <a:ext cx="990294" cy="990291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grpSp>
        <p:nvGrpSpPr>
          <p:cNvPr id="9" name="Group 21"/>
          <p:cNvGrpSpPr/>
          <p:nvPr/>
        </p:nvGrpSpPr>
        <p:grpSpPr>
          <a:xfrm>
            <a:off x="5175241" y="1420233"/>
            <a:ext cx="1593548" cy="1599863"/>
            <a:chOff x="2231924" y="2181826"/>
            <a:chExt cx="2512771" cy="2522729"/>
          </a:xfrm>
          <a:effectLst>
            <a:outerShdw blurRad="152400" dist="177800" dir="3000000" algn="t" rotWithShape="0">
              <a:prstClr val="black">
                <a:alpha val="25000"/>
              </a:prstClr>
            </a:outerShdw>
          </a:effectLst>
        </p:grpSpPr>
        <p:sp>
          <p:nvSpPr>
            <p:cNvPr id="10" name="Oval Callout 22"/>
            <p:cNvSpPr/>
            <p:nvPr/>
          </p:nvSpPr>
          <p:spPr>
            <a:xfrm>
              <a:off x="2267649" y="2210209"/>
              <a:ext cx="2477046" cy="2494346"/>
            </a:xfrm>
            <a:prstGeom prst="wedgeEllipseCallout">
              <a:avLst>
                <a:gd name="adj1" fmla="val 59405"/>
                <a:gd name="adj2" fmla="val -187"/>
              </a:avLst>
            </a:prstGeom>
            <a:solidFill>
              <a:srgbClr val="010101">
                <a:alpha val="1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1" name="Oval Callout 23"/>
            <p:cNvSpPr/>
            <p:nvPr/>
          </p:nvSpPr>
          <p:spPr>
            <a:xfrm>
              <a:off x="2231924" y="2181826"/>
              <a:ext cx="2477046" cy="2494346"/>
            </a:xfrm>
            <a:prstGeom prst="wedgeEllipseCallout">
              <a:avLst>
                <a:gd name="adj1" fmla="val 59405"/>
                <a:gd name="adj2" fmla="val -187"/>
              </a:avLst>
            </a:prstGeom>
            <a:solidFill>
              <a:srgbClr val="14B4E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2" name="Oval 24"/>
            <p:cNvSpPr/>
            <p:nvPr/>
          </p:nvSpPr>
          <p:spPr>
            <a:xfrm>
              <a:off x="3502749" y="2933855"/>
              <a:ext cx="990294" cy="990291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grpSp>
        <p:nvGrpSpPr>
          <p:cNvPr id="13" name="Group 17"/>
          <p:cNvGrpSpPr/>
          <p:nvPr/>
        </p:nvGrpSpPr>
        <p:grpSpPr>
          <a:xfrm>
            <a:off x="3745835" y="1420233"/>
            <a:ext cx="1593548" cy="1599863"/>
            <a:chOff x="2231924" y="2181826"/>
            <a:chExt cx="2512771" cy="2522729"/>
          </a:xfrm>
          <a:effectLst>
            <a:outerShdw blurRad="152400" dist="177800" dir="3000000" algn="t" rotWithShape="0">
              <a:prstClr val="black">
                <a:alpha val="25000"/>
              </a:prstClr>
            </a:outerShdw>
          </a:effectLst>
        </p:grpSpPr>
        <p:sp>
          <p:nvSpPr>
            <p:cNvPr id="14" name="Oval Callout 18"/>
            <p:cNvSpPr/>
            <p:nvPr/>
          </p:nvSpPr>
          <p:spPr>
            <a:xfrm>
              <a:off x="2267649" y="2210209"/>
              <a:ext cx="2477046" cy="2494346"/>
            </a:xfrm>
            <a:prstGeom prst="wedgeEllipseCallout">
              <a:avLst>
                <a:gd name="adj1" fmla="val 59405"/>
                <a:gd name="adj2" fmla="val -187"/>
              </a:avLst>
            </a:prstGeom>
            <a:solidFill>
              <a:srgbClr val="010101">
                <a:alpha val="1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5" name="Oval Callout 19"/>
            <p:cNvSpPr/>
            <p:nvPr/>
          </p:nvSpPr>
          <p:spPr>
            <a:xfrm>
              <a:off x="2231924" y="2181826"/>
              <a:ext cx="2477046" cy="2494346"/>
            </a:xfrm>
            <a:prstGeom prst="wedgeEllipseCallout">
              <a:avLst>
                <a:gd name="adj1" fmla="val 59405"/>
                <a:gd name="adj2" fmla="val -187"/>
              </a:avLst>
            </a:prstGeom>
            <a:solidFill>
              <a:srgbClr val="3CBEB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6" name="Oval 20"/>
            <p:cNvSpPr/>
            <p:nvPr/>
          </p:nvSpPr>
          <p:spPr>
            <a:xfrm>
              <a:off x="3502749" y="2933855"/>
              <a:ext cx="990294" cy="990291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grpSp>
        <p:nvGrpSpPr>
          <p:cNvPr id="17" name="Group 13"/>
          <p:cNvGrpSpPr/>
          <p:nvPr/>
        </p:nvGrpSpPr>
        <p:grpSpPr>
          <a:xfrm>
            <a:off x="2328974" y="1420233"/>
            <a:ext cx="1593548" cy="1599863"/>
            <a:chOff x="2231924" y="2181826"/>
            <a:chExt cx="2512771" cy="2522729"/>
          </a:xfrm>
          <a:effectLst>
            <a:outerShdw blurRad="152400" dist="177800" dir="3000000" algn="t" rotWithShape="0">
              <a:prstClr val="black">
                <a:alpha val="25000"/>
              </a:prstClr>
            </a:outerShdw>
          </a:effectLst>
        </p:grpSpPr>
        <p:sp>
          <p:nvSpPr>
            <p:cNvPr id="18" name="Oval Callout 14"/>
            <p:cNvSpPr/>
            <p:nvPr/>
          </p:nvSpPr>
          <p:spPr>
            <a:xfrm>
              <a:off x="2267649" y="2210209"/>
              <a:ext cx="2477046" cy="2494346"/>
            </a:xfrm>
            <a:prstGeom prst="wedgeEllipseCallout">
              <a:avLst>
                <a:gd name="adj1" fmla="val 59405"/>
                <a:gd name="adj2" fmla="val -187"/>
              </a:avLst>
            </a:prstGeom>
            <a:solidFill>
              <a:srgbClr val="010101">
                <a:alpha val="1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9" name="Oval Callout 15"/>
            <p:cNvSpPr/>
            <p:nvPr/>
          </p:nvSpPr>
          <p:spPr>
            <a:xfrm>
              <a:off x="2231924" y="2181826"/>
              <a:ext cx="2477046" cy="2494346"/>
            </a:xfrm>
            <a:prstGeom prst="wedgeEllipseCallout">
              <a:avLst>
                <a:gd name="adj1" fmla="val 59405"/>
                <a:gd name="adj2" fmla="val -187"/>
              </a:avLst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0" name="Oval 16"/>
            <p:cNvSpPr/>
            <p:nvPr/>
          </p:nvSpPr>
          <p:spPr>
            <a:xfrm>
              <a:off x="3502749" y="2933855"/>
              <a:ext cx="990294" cy="990291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grpSp>
        <p:nvGrpSpPr>
          <p:cNvPr id="21" name="Group 12"/>
          <p:cNvGrpSpPr/>
          <p:nvPr/>
        </p:nvGrpSpPr>
        <p:grpSpPr>
          <a:xfrm>
            <a:off x="899568" y="1420233"/>
            <a:ext cx="1593548" cy="1599863"/>
            <a:chOff x="2231924" y="2181826"/>
            <a:chExt cx="2512771" cy="2522729"/>
          </a:xfrm>
          <a:effectLst>
            <a:outerShdw blurRad="152400" dist="177800" dir="3000000" algn="t" rotWithShape="0">
              <a:prstClr val="black">
                <a:alpha val="25000"/>
              </a:prstClr>
            </a:outerShdw>
          </a:effectLst>
        </p:grpSpPr>
        <p:sp>
          <p:nvSpPr>
            <p:cNvPr id="22" name="Oval Callout 11"/>
            <p:cNvSpPr/>
            <p:nvPr/>
          </p:nvSpPr>
          <p:spPr>
            <a:xfrm>
              <a:off x="2267649" y="2210209"/>
              <a:ext cx="2477046" cy="2494346"/>
            </a:xfrm>
            <a:prstGeom prst="wedgeEllipseCallout">
              <a:avLst>
                <a:gd name="adj1" fmla="val 59405"/>
                <a:gd name="adj2" fmla="val -187"/>
              </a:avLst>
            </a:prstGeom>
            <a:solidFill>
              <a:srgbClr val="010101">
                <a:alpha val="1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3" name="Oval Callout 4"/>
            <p:cNvSpPr/>
            <p:nvPr/>
          </p:nvSpPr>
          <p:spPr>
            <a:xfrm>
              <a:off x="2231924" y="2181826"/>
              <a:ext cx="2477046" cy="2494346"/>
            </a:xfrm>
            <a:prstGeom prst="wedgeEllipseCallout">
              <a:avLst>
                <a:gd name="adj1" fmla="val 59405"/>
                <a:gd name="adj2" fmla="val -187"/>
              </a:avLst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4" name="Oval 5"/>
            <p:cNvSpPr/>
            <p:nvPr/>
          </p:nvSpPr>
          <p:spPr>
            <a:xfrm>
              <a:off x="3502749" y="2933855"/>
              <a:ext cx="990294" cy="990291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sp>
        <p:nvSpPr>
          <p:cNvPr id="25" name="Rectangle 30"/>
          <p:cNvSpPr/>
          <p:nvPr/>
        </p:nvSpPr>
        <p:spPr>
          <a:xfrm>
            <a:off x="4598736" y="1904629"/>
            <a:ext cx="523220" cy="5309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3CBEB4"/>
                </a:solidFill>
                <a:effectLst/>
                <a:uLnTx/>
                <a:uFillTx/>
                <a:latin typeface="FontAwesome" pitchFamily="2" charset="0"/>
              </a:rPr>
              <a:t></a:t>
            </a:r>
          </a:p>
        </p:txBody>
      </p:sp>
      <p:sp>
        <p:nvSpPr>
          <p:cNvPr id="26" name="Rectangle 31"/>
          <p:cNvSpPr/>
          <p:nvPr/>
        </p:nvSpPr>
        <p:spPr>
          <a:xfrm>
            <a:off x="6022024" y="1921992"/>
            <a:ext cx="523220" cy="5309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14B4EB"/>
                </a:solidFill>
                <a:effectLst/>
                <a:uLnTx/>
                <a:uFillTx/>
                <a:latin typeface="FontAwesome" pitchFamily="2" charset="0"/>
              </a:rPr>
              <a:t></a:t>
            </a:r>
          </a:p>
        </p:txBody>
      </p:sp>
      <p:sp>
        <p:nvSpPr>
          <p:cNvPr id="27" name="Rectangle 32"/>
          <p:cNvSpPr/>
          <p:nvPr/>
        </p:nvSpPr>
        <p:spPr>
          <a:xfrm>
            <a:off x="3186692" y="1904629"/>
            <a:ext cx="523220" cy="5309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96C83C"/>
                </a:solidFill>
                <a:effectLst/>
                <a:uLnTx/>
                <a:uFillTx/>
                <a:latin typeface="FontAwesome" pitchFamily="2" charset="0"/>
              </a:rPr>
              <a:t></a:t>
            </a:r>
          </a:p>
        </p:txBody>
      </p:sp>
      <p:sp>
        <p:nvSpPr>
          <p:cNvPr id="28" name="Rectangle 33"/>
          <p:cNvSpPr/>
          <p:nvPr/>
        </p:nvSpPr>
        <p:spPr>
          <a:xfrm>
            <a:off x="7425432" y="1939354"/>
            <a:ext cx="523221" cy="5309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6491C8"/>
                </a:solidFill>
                <a:effectLst/>
                <a:uLnTx/>
                <a:uFillTx/>
                <a:latin typeface="FontAwesome" charset="0"/>
              </a:rPr>
              <a:t></a:t>
            </a: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6491C8"/>
              </a:solidFill>
              <a:effectLst/>
              <a:uLnTx/>
              <a:uFillTx/>
            </a:endParaRPr>
          </a:p>
        </p:txBody>
      </p:sp>
      <p:sp>
        <p:nvSpPr>
          <p:cNvPr id="29" name="Rectangle 34"/>
          <p:cNvSpPr/>
          <p:nvPr/>
        </p:nvSpPr>
        <p:spPr>
          <a:xfrm>
            <a:off x="1766042" y="1939354"/>
            <a:ext cx="523221" cy="5309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FFAF28"/>
                </a:solidFill>
                <a:effectLst/>
                <a:uLnTx/>
                <a:uFillTx/>
                <a:latin typeface="FontAwesome" charset="0"/>
              </a:rPr>
              <a:t></a:t>
            </a: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FFAF28"/>
              </a:solidFill>
              <a:effectLst/>
              <a:uLnTx/>
              <a:uFillTx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01099" y="1791671"/>
            <a:ext cx="492914" cy="392415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r"/>
            <a:r>
              <a:rPr lang="en-US" sz="2100" dirty="0">
                <a:solidFill>
                  <a:srgbClr val="FEFEFE"/>
                </a:solidFill>
                <a:latin typeface="Agency FB" pitchFamily="34" charset="0"/>
                <a:ea typeface="Montserrat Light" charset="0"/>
                <a:cs typeface="Montserrat Light" charset="0"/>
              </a:rPr>
              <a:t>01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89297" y="2176845"/>
            <a:ext cx="576745" cy="50013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标题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50828" y="1791671"/>
            <a:ext cx="492914" cy="392415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r"/>
            <a:r>
              <a:rPr lang="en-US" sz="2100" dirty="0">
                <a:solidFill>
                  <a:srgbClr val="FEFEFE"/>
                </a:solidFill>
                <a:latin typeface="Agency FB" pitchFamily="34" charset="0"/>
                <a:ea typeface="Montserrat Light" charset="0"/>
                <a:cs typeface="Montserrat Light" charset="0"/>
              </a:rPr>
              <a:t>02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639026" y="2176845"/>
            <a:ext cx="547666" cy="50013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65833" y="1791671"/>
            <a:ext cx="492914" cy="392415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r"/>
            <a:r>
              <a:rPr lang="en-US" sz="2100" dirty="0">
                <a:solidFill>
                  <a:srgbClr val="FEFEFE"/>
                </a:solidFill>
                <a:latin typeface="Agency FB" pitchFamily="34" charset="0"/>
                <a:ea typeface="Montserrat Light" charset="0"/>
                <a:cs typeface="Montserrat Light" charset="0"/>
              </a:rPr>
              <a:t>03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054031" y="2176845"/>
            <a:ext cx="553973" cy="50013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15562" y="1791671"/>
            <a:ext cx="492914" cy="392415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r"/>
            <a:r>
              <a:rPr lang="en-US" sz="2100" dirty="0">
                <a:solidFill>
                  <a:srgbClr val="FEFEFE"/>
                </a:solidFill>
                <a:latin typeface="Agency FB" pitchFamily="34" charset="0"/>
                <a:ea typeface="Montserrat Light" charset="0"/>
                <a:cs typeface="Montserrat Light" charset="0"/>
              </a:rPr>
              <a:t>04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503760" y="2176845"/>
            <a:ext cx="518264" cy="50013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04525" y="1791671"/>
            <a:ext cx="492914" cy="392415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algn="r"/>
            <a:r>
              <a:rPr lang="en-US" sz="2100" dirty="0">
                <a:solidFill>
                  <a:srgbClr val="FEFEFE"/>
                </a:solidFill>
                <a:latin typeface="Agency FB" pitchFamily="34" charset="0"/>
                <a:ea typeface="Montserrat Light" charset="0"/>
                <a:cs typeface="Montserrat Light" charset="0"/>
              </a:rPr>
              <a:t>05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892723" y="2176845"/>
            <a:ext cx="532709" cy="50013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15616" y="4011910"/>
            <a:ext cx="7128792" cy="796372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。您的内容打在这里，或者通过复制您的文本后，在此框中选择粘贴。您的内容打在这里，或者通过复制您的文本后，在此框中选择粘贴。您的内容打在这里，或者通过复制。</a:t>
            </a:r>
            <a:endParaRPr kumimoji="0" lang="en-US" altLang="zh-CN" sz="1050" b="0" i="0" u="none" strike="noStrike" kern="0" cap="none" spc="0" normalizeH="0" baseline="0" noProof="0" dirty="0" smtClean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104666" y="3147814"/>
            <a:ext cx="1158909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494288" y="3147814"/>
            <a:ext cx="1222698" cy="60131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47699" y="3147814"/>
            <a:ext cx="1158909" cy="60131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369215" y="3147814"/>
            <a:ext cx="1158909" cy="60131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790733" y="3147814"/>
            <a:ext cx="1158909" cy="60131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683568" y="3867894"/>
            <a:ext cx="784887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圆角矩形 46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课堂实施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95546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9" fill="hold">
                          <p:stCondLst>
                            <p:cond delay="indefinite"/>
                          </p:stCondLst>
                          <p:childTnLst>
                            <p:par>
                              <p:cTn id="1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1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4" fill="hold">
                          <p:stCondLst>
                            <p:cond delay="indefinite"/>
                          </p:stCondLst>
                          <p:childTnLst>
                            <p:par>
                              <p:cTn id="1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  <p:bldP spid="51" grpId="0"/>
          <p:bldP spid="52" grpId="0"/>
          <p:bldP spid="53" grpId="0"/>
          <p:bldP spid="54" grpId="0"/>
          <p:bldP spid="55" grpId="0"/>
          <p:bldP spid="4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9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9" fill="hold">
                          <p:stCondLst>
                            <p:cond delay="indefinite"/>
                          </p:stCondLst>
                          <p:childTnLst>
                            <p:par>
                              <p:cTn id="1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1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1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4" fill="hold">
                          <p:stCondLst>
                            <p:cond delay="indefinite"/>
                          </p:stCondLst>
                          <p:childTnLst>
                            <p:par>
                              <p:cTn id="1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  <p:bldP spid="51" grpId="0"/>
          <p:bldP spid="52" grpId="0"/>
          <p:bldP spid="53" grpId="0"/>
          <p:bldP spid="54" grpId="0"/>
          <p:bldP spid="55" grpId="0"/>
          <p:bldP spid="47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34"/>
          <p:cNvSpPr/>
          <p:nvPr/>
        </p:nvSpPr>
        <p:spPr>
          <a:xfrm>
            <a:off x="2246799" y="2558927"/>
            <a:ext cx="382156" cy="3616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900" dirty="0">
                <a:solidFill>
                  <a:srgbClr val="FEFEFE"/>
                </a:solidFill>
                <a:latin typeface="FontAwesome" pitchFamily="2" charset="0"/>
              </a:rPr>
              <a:t></a:t>
            </a:r>
          </a:p>
        </p:txBody>
      </p:sp>
      <p:sp>
        <p:nvSpPr>
          <p:cNvPr id="29" name="Rectangle 35"/>
          <p:cNvSpPr/>
          <p:nvPr/>
        </p:nvSpPr>
        <p:spPr>
          <a:xfrm>
            <a:off x="2255215" y="3180890"/>
            <a:ext cx="382156" cy="3616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900" dirty="0">
                <a:solidFill>
                  <a:srgbClr val="FEFEFE"/>
                </a:solidFill>
                <a:latin typeface="FontAwesome" pitchFamily="2" charset="0"/>
              </a:rPr>
              <a:t></a:t>
            </a:r>
          </a:p>
        </p:txBody>
      </p:sp>
      <p:sp>
        <p:nvSpPr>
          <p:cNvPr id="30" name="Rectangle 36"/>
          <p:cNvSpPr/>
          <p:nvPr/>
        </p:nvSpPr>
        <p:spPr>
          <a:xfrm>
            <a:off x="2246799" y="1977923"/>
            <a:ext cx="382156" cy="3616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900" dirty="0">
                <a:solidFill>
                  <a:srgbClr val="FEFEFE"/>
                </a:solidFill>
                <a:latin typeface="FontAwesome" pitchFamily="2" charset="0"/>
              </a:rPr>
              <a:t></a:t>
            </a:r>
          </a:p>
        </p:txBody>
      </p:sp>
      <p:sp>
        <p:nvSpPr>
          <p:cNvPr id="31" name="Rectangle 37"/>
          <p:cNvSpPr/>
          <p:nvPr/>
        </p:nvSpPr>
        <p:spPr>
          <a:xfrm>
            <a:off x="2266635" y="3776477"/>
            <a:ext cx="382157" cy="3616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900" dirty="0">
                <a:solidFill>
                  <a:srgbClr val="FEFEFE"/>
                </a:solidFill>
                <a:latin typeface="FontAwesome" pitchFamily="2" charset="0"/>
              </a:rPr>
              <a:t>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-7071" y="1364744"/>
            <a:ext cx="4456538" cy="1151849"/>
            <a:chOff x="-7071" y="1364744"/>
            <a:chExt cx="4456538" cy="1151849"/>
          </a:xfrm>
        </p:grpSpPr>
        <p:grpSp>
          <p:nvGrpSpPr>
            <p:cNvPr id="22" name="Group 9"/>
            <p:cNvGrpSpPr/>
            <p:nvPr/>
          </p:nvGrpSpPr>
          <p:grpSpPr>
            <a:xfrm>
              <a:off x="-7071" y="1364744"/>
              <a:ext cx="4456538" cy="1151849"/>
              <a:chOff x="1907191" y="2534920"/>
              <a:chExt cx="7919186" cy="2046813"/>
            </a:xfrm>
          </p:grpSpPr>
          <p:sp>
            <p:nvSpPr>
              <p:cNvPr id="23" name="Shape 6"/>
              <p:cNvSpPr/>
              <p:nvPr/>
            </p:nvSpPr>
            <p:spPr>
              <a:xfrm>
                <a:off x="2988492" y="3625959"/>
                <a:ext cx="6837885" cy="9557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91" y="0"/>
                    </a:moveTo>
                    <a:lnTo>
                      <a:pt x="0" y="19182"/>
                    </a:lnTo>
                    <a:lnTo>
                      <a:pt x="4266" y="6125"/>
                    </a:lnTo>
                    <a:lnTo>
                      <a:pt x="8382" y="19182"/>
                    </a:lnTo>
                    <a:lnTo>
                      <a:pt x="20368" y="21600"/>
                    </a:lnTo>
                    <a:lnTo>
                      <a:pt x="21600" y="19182"/>
                    </a:lnTo>
                    <a:lnTo>
                      <a:pt x="8382" y="19182"/>
                    </a:lnTo>
                    <a:cubicBezTo>
                      <a:pt x="8382" y="19182"/>
                      <a:pt x="4191" y="0"/>
                      <a:pt x="4191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4" name="Shape 7"/>
              <p:cNvSpPr/>
              <p:nvPr/>
            </p:nvSpPr>
            <p:spPr>
              <a:xfrm>
                <a:off x="1907191" y="3385820"/>
                <a:ext cx="1081392" cy="1093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</a:path>
                </a:pathLst>
              </a:custGeom>
              <a:solidFill>
                <a:srgbClr val="96C83C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5" name="Shape 8"/>
              <p:cNvSpPr/>
              <p:nvPr/>
            </p:nvSpPr>
            <p:spPr>
              <a:xfrm>
                <a:off x="4313060" y="2534920"/>
                <a:ext cx="1326707" cy="19424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9438"/>
                    </a:lnTo>
                    <a:lnTo>
                      <a:pt x="21600" y="21600"/>
                    </a:lnTo>
                    <a:lnTo>
                      <a:pt x="0" y="12162"/>
                    </a:lnTo>
                    <a:cubicBezTo>
                      <a:pt x="0" y="1216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6C83C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6" name="Shape 9"/>
              <p:cNvSpPr/>
              <p:nvPr/>
            </p:nvSpPr>
            <p:spPr>
              <a:xfrm>
                <a:off x="5633859" y="3384705"/>
                <a:ext cx="3594544" cy="1093673"/>
              </a:xfrm>
              <a:custGeom>
                <a:avLst/>
                <a:gdLst>
                  <a:gd name="connsiteX0" fmla="*/ 0 w 21952"/>
                  <a:gd name="connsiteY0" fmla="*/ 0 h 21600"/>
                  <a:gd name="connsiteX1" fmla="*/ 19161 w 21952"/>
                  <a:gd name="connsiteY1" fmla="*/ 0 h 21600"/>
                  <a:gd name="connsiteX2" fmla="*/ 21952 w 21952"/>
                  <a:gd name="connsiteY2" fmla="*/ 10753 h 21600"/>
                  <a:gd name="connsiteX3" fmla="*/ 19161 w 21952"/>
                  <a:gd name="connsiteY3" fmla="*/ 21600 h 21600"/>
                  <a:gd name="connsiteX4" fmla="*/ 0 w 21952"/>
                  <a:gd name="connsiteY4" fmla="*/ 21600 h 21600"/>
                  <a:gd name="connsiteX5" fmla="*/ 0 w 21952"/>
                  <a:gd name="connsiteY5" fmla="*/ 0 h 2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952" h="21600" extrusionOk="0">
                    <a:moveTo>
                      <a:pt x="0" y="0"/>
                    </a:moveTo>
                    <a:lnTo>
                      <a:pt x="19161" y="0"/>
                    </a:lnTo>
                    <a:lnTo>
                      <a:pt x="21952" y="10753"/>
                    </a:lnTo>
                    <a:lnTo>
                      <a:pt x="19161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C83C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7" name="Shape 10"/>
              <p:cNvSpPr/>
              <p:nvPr/>
            </p:nvSpPr>
            <p:spPr>
              <a:xfrm>
                <a:off x="2988492" y="2534920"/>
                <a:ext cx="1326707" cy="19424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9438"/>
                    </a:moveTo>
                    <a:lnTo>
                      <a:pt x="21600" y="0"/>
                    </a:lnTo>
                    <a:lnTo>
                      <a:pt x="21600" y="12162"/>
                    </a:lnTo>
                    <a:lnTo>
                      <a:pt x="0" y="21600"/>
                    </a:lnTo>
                    <a:cubicBezTo>
                      <a:pt x="0" y="21600"/>
                      <a:pt x="0" y="9438"/>
                      <a:pt x="0" y="9438"/>
                    </a:cubicBezTo>
                    <a:close/>
                  </a:path>
                </a:pathLst>
              </a:custGeom>
              <a:solidFill>
                <a:srgbClr val="96C83C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 rot="1851303">
              <a:off x="1475907" y="1750313"/>
              <a:ext cx="568189" cy="438582"/>
            </a:xfrm>
            <a:prstGeom prst="rect">
              <a:avLst/>
            </a:prstGeom>
            <a:noFill/>
          </p:spPr>
          <p:txBody>
            <a:bodyPr wrap="square" lIns="68580" tIns="34290" rIns="68580" bIns="34290" numCol="1" spcCol="0" rtlCol="0" anchor="ctr">
              <a:spAutoFit/>
            </a:bodyPr>
            <a:lstStyle/>
            <a:p>
              <a:pPr lvl="0"/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Montserrat" charset="0"/>
                </a:rPr>
                <a:t>添加标题</a:t>
              </a:r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Montserrat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051720" y="1879820"/>
              <a:ext cx="1978553" cy="553998"/>
            </a:xfrm>
            <a:prstGeom prst="rect">
              <a:avLst/>
            </a:prstGeom>
            <a:noFill/>
          </p:spPr>
          <p:txBody>
            <a:bodyPr wrap="square" lIns="68580" tIns="34290" rIns="68580" bIns="34290" numCol="1" spcCol="0" rtlCol="0" anchor="ctr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您的内容打在这里，或者通过复制您的文本后，在此框中。</a:t>
              </a: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-7071" y="1979381"/>
            <a:ext cx="4751723" cy="1152502"/>
            <a:chOff x="-7071" y="1979381"/>
            <a:chExt cx="4751723" cy="1152502"/>
          </a:xfrm>
        </p:grpSpPr>
        <p:grpSp>
          <p:nvGrpSpPr>
            <p:cNvPr id="16" name="Group 10"/>
            <p:cNvGrpSpPr/>
            <p:nvPr/>
          </p:nvGrpSpPr>
          <p:grpSpPr>
            <a:xfrm>
              <a:off x="-7071" y="1979381"/>
              <a:ext cx="4751723" cy="1152502"/>
              <a:chOff x="1907191" y="2534920"/>
              <a:chExt cx="8443724" cy="2047975"/>
            </a:xfrm>
          </p:grpSpPr>
          <p:sp>
            <p:nvSpPr>
              <p:cNvPr id="17" name="Shape 6"/>
              <p:cNvSpPr/>
              <p:nvPr/>
            </p:nvSpPr>
            <p:spPr>
              <a:xfrm>
                <a:off x="2988492" y="3627120"/>
                <a:ext cx="6837885" cy="9557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91" y="0"/>
                    </a:moveTo>
                    <a:lnTo>
                      <a:pt x="0" y="19182"/>
                    </a:lnTo>
                    <a:lnTo>
                      <a:pt x="4266" y="6125"/>
                    </a:lnTo>
                    <a:lnTo>
                      <a:pt x="8382" y="19182"/>
                    </a:lnTo>
                    <a:lnTo>
                      <a:pt x="20368" y="21600"/>
                    </a:lnTo>
                    <a:lnTo>
                      <a:pt x="21600" y="19182"/>
                    </a:lnTo>
                    <a:lnTo>
                      <a:pt x="8382" y="19182"/>
                    </a:lnTo>
                    <a:cubicBezTo>
                      <a:pt x="8382" y="19182"/>
                      <a:pt x="4191" y="0"/>
                      <a:pt x="4191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8" name="Shape 7"/>
              <p:cNvSpPr/>
              <p:nvPr/>
            </p:nvSpPr>
            <p:spPr>
              <a:xfrm>
                <a:off x="1907191" y="3385820"/>
                <a:ext cx="1081392" cy="10936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</a:path>
                </a:pathLst>
              </a:custGeom>
              <a:solidFill>
                <a:srgbClr val="3CBEB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9" name="Shape 8"/>
              <p:cNvSpPr/>
              <p:nvPr/>
            </p:nvSpPr>
            <p:spPr>
              <a:xfrm>
                <a:off x="4313060" y="2534920"/>
                <a:ext cx="1326707" cy="19424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9438"/>
                    </a:lnTo>
                    <a:lnTo>
                      <a:pt x="21600" y="21600"/>
                    </a:lnTo>
                    <a:lnTo>
                      <a:pt x="0" y="12162"/>
                    </a:lnTo>
                    <a:cubicBezTo>
                      <a:pt x="0" y="1216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CBEB4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0" name="Shape 9"/>
              <p:cNvSpPr/>
              <p:nvPr/>
            </p:nvSpPr>
            <p:spPr>
              <a:xfrm>
                <a:off x="5633860" y="3384704"/>
                <a:ext cx="4717055" cy="10936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9161" y="0"/>
                    </a:lnTo>
                    <a:lnTo>
                      <a:pt x="21600" y="10753"/>
                    </a:lnTo>
                    <a:lnTo>
                      <a:pt x="19161" y="21600"/>
                    </a:lnTo>
                    <a:lnTo>
                      <a:pt x="0" y="21600"/>
                    </a:lnTo>
                    <a:cubicBezTo>
                      <a:pt x="0" y="2160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CBEB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1" name="Shape 10"/>
              <p:cNvSpPr/>
              <p:nvPr/>
            </p:nvSpPr>
            <p:spPr>
              <a:xfrm>
                <a:off x="2988492" y="2534920"/>
                <a:ext cx="1326707" cy="19424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9438"/>
                    </a:moveTo>
                    <a:lnTo>
                      <a:pt x="21600" y="0"/>
                    </a:lnTo>
                    <a:lnTo>
                      <a:pt x="21600" y="12162"/>
                    </a:lnTo>
                    <a:lnTo>
                      <a:pt x="0" y="21600"/>
                    </a:lnTo>
                    <a:cubicBezTo>
                      <a:pt x="0" y="21600"/>
                      <a:pt x="0" y="9438"/>
                      <a:pt x="0" y="9438"/>
                    </a:cubicBezTo>
                    <a:close/>
                  </a:path>
                </a:pathLst>
              </a:custGeom>
              <a:solidFill>
                <a:srgbClr val="3CBEB4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 rot="1851303">
              <a:off x="1518044" y="2332907"/>
              <a:ext cx="455919" cy="438582"/>
            </a:xfrm>
            <a:prstGeom prst="rect">
              <a:avLst/>
            </a:prstGeom>
            <a:noFill/>
          </p:spPr>
          <p:txBody>
            <a:bodyPr wrap="square" lIns="68580" tIns="34290" rIns="68580" bIns="34290" numCol="1" spcCol="0" rtlCol="0" anchor="ctr">
              <a:spAutoFit/>
            </a:bodyPr>
            <a:lstStyle/>
            <a:p>
              <a:pPr lvl="0"/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Montserrat" charset="0"/>
                </a:rPr>
                <a:t>添加标题</a:t>
              </a:r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Montserrat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123728" y="2508470"/>
              <a:ext cx="1906547" cy="553998"/>
            </a:xfrm>
            <a:prstGeom prst="rect">
              <a:avLst/>
            </a:prstGeom>
            <a:noFill/>
          </p:spPr>
          <p:txBody>
            <a:bodyPr wrap="square" lIns="68580" tIns="34290" rIns="68580" bIns="34290" numCol="1" spcCol="0" rtlCol="0" anchor="ctr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您的内容打在这里，或者通过复制您的文本后，在此框中。</a:t>
              </a: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-7070" y="2591018"/>
            <a:ext cx="5308906" cy="1152502"/>
            <a:chOff x="-7070" y="2591018"/>
            <a:chExt cx="5308906" cy="1152502"/>
          </a:xfrm>
        </p:grpSpPr>
        <p:grpSp>
          <p:nvGrpSpPr>
            <p:cNvPr id="10" name="Group 22"/>
            <p:cNvGrpSpPr/>
            <p:nvPr/>
          </p:nvGrpSpPr>
          <p:grpSpPr>
            <a:xfrm>
              <a:off x="-7070" y="2591018"/>
              <a:ext cx="5308906" cy="1152502"/>
              <a:chOff x="1907191" y="2534920"/>
              <a:chExt cx="9433829" cy="2047975"/>
            </a:xfrm>
          </p:grpSpPr>
          <p:sp>
            <p:nvSpPr>
              <p:cNvPr id="11" name="Shape 6"/>
              <p:cNvSpPr/>
              <p:nvPr/>
            </p:nvSpPr>
            <p:spPr>
              <a:xfrm>
                <a:off x="2988492" y="3627120"/>
                <a:ext cx="6837885" cy="9557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91" y="0"/>
                    </a:moveTo>
                    <a:lnTo>
                      <a:pt x="0" y="19182"/>
                    </a:lnTo>
                    <a:lnTo>
                      <a:pt x="4266" y="6125"/>
                    </a:lnTo>
                    <a:lnTo>
                      <a:pt x="8382" y="19182"/>
                    </a:lnTo>
                    <a:lnTo>
                      <a:pt x="20368" y="21600"/>
                    </a:lnTo>
                    <a:lnTo>
                      <a:pt x="21600" y="19182"/>
                    </a:lnTo>
                    <a:lnTo>
                      <a:pt x="8382" y="19182"/>
                    </a:lnTo>
                    <a:cubicBezTo>
                      <a:pt x="8382" y="19182"/>
                      <a:pt x="4191" y="0"/>
                      <a:pt x="4191" y="0"/>
                    </a:cubicBezTo>
                    <a:close/>
                  </a:path>
                </a:pathLst>
              </a:custGeom>
              <a:solidFill>
                <a:srgbClr val="000000">
                  <a:alpha val="2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2" name="Shape 7"/>
              <p:cNvSpPr/>
              <p:nvPr/>
            </p:nvSpPr>
            <p:spPr>
              <a:xfrm>
                <a:off x="1907191" y="3385820"/>
                <a:ext cx="1081392" cy="10936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</a:path>
                </a:pathLst>
              </a:custGeom>
              <a:solidFill>
                <a:srgbClr val="6491C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3" name="Shape 8"/>
              <p:cNvSpPr/>
              <p:nvPr/>
            </p:nvSpPr>
            <p:spPr>
              <a:xfrm>
                <a:off x="4313060" y="2534920"/>
                <a:ext cx="1326707" cy="19424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9438"/>
                    </a:lnTo>
                    <a:lnTo>
                      <a:pt x="21600" y="21600"/>
                    </a:lnTo>
                    <a:lnTo>
                      <a:pt x="0" y="12162"/>
                    </a:lnTo>
                    <a:cubicBezTo>
                      <a:pt x="0" y="1216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491C8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4" name="Shape 9"/>
              <p:cNvSpPr/>
              <p:nvPr/>
            </p:nvSpPr>
            <p:spPr>
              <a:xfrm>
                <a:off x="5633860" y="3384704"/>
                <a:ext cx="5707160" cy="1093673"/>
              </a:xfrm>
              <a:custGeom>
                <a:avLst/>
                <a:gdLst>
                  <a:gd name="connsiteX0" fmla="*/ 0 w 21279"/>
                  <a:gd name="connsiteY0" fmla="*/ 0 h 21600"/>
                  <a:gd name="connsiteX1" fmla="*/ 19161 w 21279"/>
                  <a:gd name="connsiteY1" fmla="*/ 0 h 21600"/>
                  <a:gd name="connsiteX2" fmla="*/ 21279 w 21279"/>
                  <a:gd name="connsiteY2" fmla="*/ 10525 h 21600"/>
                  <a:gd name="connsiteX3" fmla="*/ 19161 w 21279"/>
                  <a:gd name="connsiteY3" fmla="*/ 21600 h 21600"/>
                  <a:gd name="connsiteX4" fmla="*/ 0 w 21279"/>
                  <a:gd name="connsiteY4" fmla="*/ 21600 h 21600"/>
                  <a:gd name="connsiteX5" fmla="*/ 0 w 21279"/>
                  <a:gd name="connsiteY5" fmla="*/ 0 h 2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279" h="21600" extrusionOk="0">
                    <a:moveTo>
                      <a:pt x="0" y="0"/>
                    </a:moveTo>
                    <a:lnTo>
                      <a:pt x="19161" y="0"/>
                    </a:lnTo>
                    <a:lnTo>
                      <a:pt x="21279" y="10525"/>
                    </a:lnTo>
                    <a:lnTo>
                      <a:pt x="19161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491C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5" name="Shape 10"/>
              <p:cNvSpPr/>
              <p:nvPr/>
            </p:nvSpPr>
            <p:spPr>
              <a:xfrm>
                <a:off x="2988492" y="2534920"/>
                <a:ext cx="1326707" cy="19424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9438"/>
                    </a:moveTo>
                    <a:lnTo>
                      <a:pt x="21600" y="0"/>
                    </a:lnTo>
                    <a:lnTo>
                      <a:pt x="21600" y="12162"/>
                    </a:lnTo>
                    <a:lnTo>
                      <a:pt x="0" y="21600"/>
                    </a:lnTo>
                    <a:cubicBezTo>
                      <a:pt x="0" y="21600"/>
                      <a:pt x="0" y="9438"/>
                      <a:pt x="0" y="9438"/>
                    </a:cubicBezTo>
                    <a:close/>
                  </a:path>
                </a:pathLst>
              </a:custGeom>
              <a:solidFill>
                <a:srgbClr val="6491C8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 rot="1851303">
              <a:off x="1518044" y="2936157"/>
              <a:ext cx="455919" cy="438582"/>
            </a:xfrm>
            <a:prstGeom prst="rect">
              <a:avLst/>
            </a:prstGeom>
            <a:noFill/>
          </p:spPr>
          <p:txBody>
            <a:bodyPr wrap="square" lIns="68580" tIns="34290" rIns="68580" bIns="34290" numCol="1" spcCol="0" rtlCol="0" anchor="ctr">
              <a:spAutoFit/>
            </a:bodyPr>
            <a:lstStyle/>
            <a:p>
              <a:pPr lvl="0"/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Montserrat" charset="0"/>
                </a:rPr>
                <a:t>添加标题</a:t>
              </a:r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Montserrat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123728" y="3111720"/>
              <a:ext cx="1906547" cy="553998"/>
            </a:xfrm>
            <a:prstGeom prst="rect">
              <a:avLst/>
            </a:prstGeom>
            <a:noFill/>
          </p:spPr>
          <p:txBody>
            <a:bodyPr wrap="square" lIns="68580" tIns="34290" rIns="68580" bIns="34290" numCol="1" spcCol="0" rtlCol="0" anchor="ctr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您的内容打在这里，或者通过复制您的文本后，在此框中。</a:t>
              </a: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7071" y="3205655"/>
            <a:ext cx="4456538" cy="1094312"/>
            <a:chOff x="-7071" y="3205655"/>
            <a:chExt cx="4456538" cy="1094312"/>
          </a:xfrm>
        </p:grpSpPr>
        <p:grpSp>
          <p:nvGrpSpPr>
            <p:cNvPr id="5" name="Group 16"/>
            <p:cNvGrpSpPr/>
            <p:nvPr/>
          </p:nvGrpSpPr>
          <p:grpSpPr>
            <a:xfrm>
              <a:off x="-7071" y="3205655"/>
              <a:ext cx="4456538" cy="1094312"/>
              <a:chOff x="1907191" y="2534920"/>
              <a:chExt cx="7919185" cy="1944573"/>
            </a:xfrm>
          </p:grpSpPr>
          <p:sp>
            <p:nvSpPr>
              <p:cNvPr id="6" name="Shape 7"/>
              <p:cNvSpPr/>
              <p:nvPr/>
            </p:nvSpPr>
            <p:spPr>
              <a:xfrm>
                <a:off x="1907191" y="3385820"/>
                <a:ext cx="1081391" cy="10936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</a:path>
                </a:pathLst>
              </a:custGeom>
              <a:solidFill>
                <a:srgbClr val="7D8287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7" name="Shape 8"/>
              <p:cNvSpPr/>
              <p:nvPr/>
            </p:nvSpPr>
            <p:spPr>
              <a:xfrm>
                <a:off x="4313060" y="2534920"/>
                <a:ext cx="1326707" cy="19424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9438"/>
                    </a:lnTo>
                    <a:lnTo>
                      <a:pt x="21600" y="21600"/>
                    </a:lnTo>
                    <a:lnTo>
                      <a:pt x="0" y="12162"/>
                    </a:lnTo>
                    <a:cubicBezTo>
                      <a:pt x="0" y="1216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D8287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8" name="Shape 9"/>
              <p:cNvSpPr/>
              <p:nvPr/>
            </p:nvSpPr>
            <p:spPr>
              <a:xfrm>
                <a:off x="5633860" y="3384703"/>
                <a:ext cx="4192516" cy="10936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9161" y="0"/>
                    </a:lnTo>
                    <a:lnTo>
                      <a:pt x="21600" y="10753"/>
                    </a:lnTo>
                    <a:lnTo>
                      <a:pt x="19161" y="21600"/>
                    </a:lnTo>
                    <a:lnTo>
                      <a:pt x="0" y="21600"/>
                    </a:lnTo>
                    <a:cubicBezTo>
                      <a:pt x="0" y="2160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D8287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9" name="Shape 10"/>
              <p:cNvSpPr/>
              <p:nvPr/>
            </p:nvSpPr>
            <p:spPr>
              <a:xfrm>
                <a:off x="2988492" y="2534920"/>
                <a:ext cx="1326707" cy="19424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9438"/>
                    </a:moveTo>
                    <a:lnTo>
                      <a:pt x="21600" y="0"/>
                    </a:lnTo>
                    <a:lnTo>
                      <a:pt x="21600" y="12162"/>
                    </a:lnTo>
                    <a:lnTo>
                      <a:pt x="0" y="21600"/>
                    </a:lnTo>
                    <a:cubicBezTo>
                      <a:pt x="0" y="21600"/>
                      <a:pt x="0" y="9438"/>
                      <a:pt x="0" y="9438"/>
                    </a:cubicBezTo>
                    <a:close/>
                  </a:path>
                </a:pathLst>
              </a:custGeom>
              <a:solidFill>
                <a:srgbClr val="7D8287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 rot="1851303">
              <a:off x="1518044" y="3577507"/>
              <a:ext cx="455919" cy="438582"/>
            </a:xfrm>
            <a:prstGeom prst="rect">
              <a:avLst/>
            </a:prstGeom>
            <a:noFill/>
          </p:spPr>
          <p:txBody>
            <a:bodyPr wrap="square" lIns="68580" tIns="34290" rIns="68580" bIns="34290" numCol="1" spcCol="0" rtlCol="0" anchor="ctr">
              <a:spAutoFit/>
            </a:bodyPr>
            <a:lstStyle/>
            <a:p>
              <a:pPr lvl="0"/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Montserrat" charset="0"/>
                </a:rPr>
                <a:t>添加标题</a:t>
              </a:r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Montserrat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161397" y="3714970"/>
              <a:ext cx="1978555" cy="553998"/>
            </a:xfrm>
            <a:prstGeom prst="rect">
              <a:avLst/>
            </a:prstGeom>
            <a:noFill/>
          </p:spPr>
          <p:txBody>
            <a:bodyPr wrap="square" lIns="68580" tIns="34290" rIns="68580" bIns="34290" numCol="1" spcCol="0" rtlCol="0" anchor="ctr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kumimoji="0" lang="zh-CN" alt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您的内容打在这里，或者通过复制您的文本后，在此框中。</a:t>
              </a:r>
              <a:endPara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cxnSp>
        <p:nvCxnSpPr>
          <p:cNvPr id="41" name="直接连接符 40"/>
          <p:cNvCxnSpPr/>
          <p:nvPr/>
        </p:nvCxnSpPr>
        <p:spPr>
          <a:xfrm>
            <a:off x="5564857" y="1768738"/>
            <a:ext cx="0" cy="250023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899934" y="2123540"/>
            <a:ext cx="2776522" cy="2008242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。您的内容打在这里，或者通过复制您的文本后，在此框中选择粘贴。您的内容打在这里，或者通过复制您的文本后，在此框中选择粘贴。您的内容打在这里，或者通过。</a:t>
            </a:r>
            <a:endParaRPr kumimoji="0" lang="en-US" altLang="zh-CN" sz="1050" b="0" i="0" u="none" strike="noStrike" kern="0" cap="none" spc="0" normalizeH="0" baseline="0" noProof="0" dirty="0" smtClean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23895" y="1768501"/>
            <a:ext cx="1234907" cy="315471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课堂实施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95546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9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9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9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9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9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9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9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9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42" grpId="0"/>
          <p:bldP spid="43" grpId="0"/>
          <p:bldP spid="4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9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9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9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9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9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9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9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9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42" grpId="0"/>
          <p:bldP spid="43" grpId="0"/>
          <p:bldP spid="49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Oval 81"/>
          <p:cNvSpPr/>
          <p:nvPr/>
        </p:nvSpPr>
        <p:spPr>
          <a:xfrm>
            <a:off x="2488269" y="2596840"/>
            <a:ext cx="612987" cy="612987"/>
          </a:xfrm>
          <a:prstGeom prst="ellipse">
            <a:avLst/>
          </a:prstGeom>
          <a:solidFill>
            <a:srgbClr val="FFAF2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81" name="Oval 82"/>
          <p:cNvSpPr/>
          <p:nvPr/>
        </p:nvSpPr>
        <p:spPr>
          <a:xfrm>
            <a:off x="2488269" y="3862388"/>
            <a:ext cx="612987" cy="612987"/>
          </a:xfrm>
          <a:prstGeom prst="ellipse">
            <a:avLst/>
          </a:prstGeom>
          <a:solidFill>
            <a:srgbClr val="3CBEB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82" name="Oval 77"/>
          <p:cNvSpPr/>
          <p:nvPr/>
        </p:nvSpPr>
        <p:spPr>
          <a:xfrm>
            <a:off x="6136441" y="1508044"/>
            <a:ext cx="612987" cy="612987"/>
          </a:xfrm>
          <a:prstGeom prst="ellipse">
            <a:avLst/>
          </a:prstGeom>
          <a:solidFill>
            <a:srgbClr val="FA465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83" name="Oval 78"/>
          <p:cNvSpPr/>
          <p:nvPr/>
        </p:nvSpPr>
        <p:spPr>
          <a:xfrm>
            <a:off x="6136441" y="2596840"/>
            <a:ext cx="612987" cy="612987"/>
          </a:xfrm>
          <a:prstGeom prst="ellipse">
            <a:avLst/>
          </a:prstGeom>
          <a:solidFill>
            <a:srgbClr val="96C83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84" name="Oval 79"/>
          <p:cNvSpPr/>
          <p:nvPr/>
        </p:nvSpPr>
        <p:spPr>
          <a:xfrm>
            <a:off x="6136441" y="3862388"/>
            <a:ext cx="612987" cy="612987"/>
          </a:xfrm>
          <a:prstGeom prst="ellipse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grpSp>
        <p:nvGrpSpPr>
          <p:cNvPr id="85" name="Group 29"/>
          <p:cNvGrpSpPr/>
          <p:nvPr/>
        </p:nvGrpSpPr>
        <p:grpSpPr>
          <a:xfrm>
            <a:off x="3776494" y="3668662"/>
            <a:ext cx="1588151" cy="1205938"/>
            <a:chOff x="1053315" y="610123"/>
            <a:chExt cx="5816938" cy="4417008"/>
          </a:xfrm>
        </p:grpSpPr>
        <p:sp>
          <p:nvSpPr>
            <p:cNvPr id="86" name="Shape 7"/>
            <p:cNvSpPr/>
            <p:nvPr/>
          </p:nvSpPr>
          <p:spPr>
            <a:xfrm>
              <a:off x="1344531" y="2243734"/>
              <a:ext cx="5232328" cy="2783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5" h="21600" extrusionOk="0">
                  <a:moveTo>
                    <a:pt x="20936" y="9885"/>
                  </a:moveTo>
                  <a:lnTo>
                    <a:pt x="10685" y="0"/>
                  </a:lnTo>
                  <a:lnTo>
                    <a:pt x="398" y="9885"/>
                  </a:lnTo>
                  <a:cubicBezTo>
                    <a:pt x="-133" y="10395"/>
                    <a:pt x="-133" y="11230"/>
                    <a:pt x="398" y="11741"/>
                  </a:cubicBezTo>
                  <a:lnTo>
                    <a:pt x="10680" y="21600"/>
                  </a:lnTo>
                  <a:lnTo>
                    <a:pt x="20936" y="11741"/>
                  </a:lnTo>
                  <a:cubicBezTo>
                    <a:pt x="21467" y="11230"/>
                    <a:pt x="21467" y="10395"/>
                    <a:pt x="20936" y="9885"/>
                  </a:cubicBezTo>
                  <a:close/>
                </a:path>
              </a:pathLst>
            </a:custGeom>
            <a:solidFill>
              <a:srgbClr val="010101">
                <a:alpha val="8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7" name="Shape 7"/>
            <p:cNvSpPr/>
            <p:nvPr/>
          </p:nvSpPr>
          <p:spPr>
            <a:xfrm>
              <a:off x="1053315" y="610123"/>
              <a:ext cx="5814759" cy="3093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5" h="21600" extrusionOk="0">
                  <a:moveTo>
                    <a:pt x="20936" y="9885"/>
                  </a:moveTo>
                  <a:lnTo>
                    <a:pt x="10685" y="0"/>
                  </a:lnTo>
                  <a:lnTo>
                    <a:pt x="398" y="9885"/>
                  </a:lnTo>
                  <a:cubicBezTo>
                    <a:pt x="-133" y="10395"/>
                    <a:pt x="-133" y="11230"/>
                    <a:pt x="398" y="11741"/>
                  </a:cubicBezTo>
                  <a:lnTo>
                    <a:pt x="10680" y="21600"/>
                  </a:lnTo>
                  <a:lnTo>
                    <a:pt x="20936" y="11741"/>
                  </a:lnTo>
                  <a:cubicBezTo>
                    <a:pt x="21467" y="11230"/>
                    <a:pt x="21467" y="10395"/>
                    <a:pt x="20936" y="9885"/>
                  </a:cubicBezTo>
                  <a:close/>
                </a:path>
              </a:pathLst>
            </a:custGeom>
            <a:gradFill>
              <a:gsLst>
                <a:gs pos="100000">
                  <a:srgbClr val="6491C8">
                    <a:lumMod val="60000"/>
                    <a:lumOff val="40000"/>
                  </a:srgbClr>
                </a:gs>
                <a:gs pos="0">
                  <a:srgbClr val="6491C8"/>
                </a:gs>
              </a:gsLst>
              <a:lin ang="150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8" name="Shape 8"/>
            <p:cNvSpPr/>
            <p:nvPr/>
          </p:nvSpPr>
          <p:spPr>
            <a:xfrm>
              <a:off x="2158215" y="610123"/>
              <a:ext cx="4712038" cy="2942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600" extrusionOk="0">
                  <a:moveTo>
                    <a:pt x="9580" y="21600"/>
                  </a:moveTo>
                  <a:lnTo>
                    <a:pt x="20942" y="12341"/>
                  </a:lnTo>
                  <a:cubicBezTo>
                    <a:pt x="21600" y="11804"/>
                    <a:pt x="21600" y="10927"/>
                    <a:pt x="20942" y="10390"/>
                  </a:cubicBezTo>
                  <a:lnTo>
                    <a:pt x="8232" y="0"/>
                  </a:lnTo>
                  <a:lnTo>
                    <a:pt x="0" y="6706"/>
                  </a:lnTo>
                  <a:cubicBezTo>
                    <a:pt x="0" y="6706"/>
                    <a:pt x="9580" y="21600"/>
                    <a:pt x="9580" y="21600"/>
                  </a:cubicBezTo>
                  <a:close/>
                </a:path>
              </a:pathLst>
            </a:custGeom>
            <a:gradFill>
              <a:gsLst>
                <a:gs pos="80000">
                  <a:srgbClr val="FEFEFE">
                    <a:alpha val="0"/>
                  </a:srgbClr>
                </a:gs>
                <a:gs pos="0">
                  <a:srgbClr val="6491C8">
                    <a:lumMod val="50000"/>
                    <a:alpha val="25000"/>
                  </a:srgbClr>
                </a:gs>
              </a:gsLst>
              <a:lin ang="3793388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9" name="Freeform 33"/>
            <p:cNvSpPr/>
            <p:nvPr/>
          </p:nvSpPr>
          <p:spPr>
            <a:xfrm>
              <a:off x="1053315" y="2159523"/>
              <a:ext cx="5815652" cy="2212139"/>
            </a:xfrm>
            <a:custGeom>
              <a:avLst/>
              <a:gdLst>
                <a:gd name="connsiteX0" fmla="*/ 5815652 w 5815652"/>
                <a:gd name="connsiteY0" fmla="*/ 0 h 2212139"/>
                <a:gd name="connsiteX1" fmla="*/ 5815518 w 5815652"/>
                <a:gd name="connsiteY1" fmla="*/ 672307 h 2212139"/>
                <a:gd name="connsiteX2" fmla="*/ 5707165 w 5815652"/>
                <a:gd name="connsiteY2" fmla="*/ 799785 h 2212139"/>
                <a:gd name="connsiteX3" fmla="*/ 2911800 w 5815652"/>
                <a:gd name="connsiteY3" fmla="*/ 2211670 h 2212139"/>
                <a:gd name="connsiteX4" fmla="*/ 2908300 w 5815652"/>
                <a:gd name="connsiteY4" fmla="*/ 2209929 h 2212139"/>
                <a:gd name="connsiteX5" fmla="*/ 2908300 w 5815652"/>
                <a:gd name="connsiteY5" fmla="*/ 1540695 h 2212139"/>
                <a:gd name="connsiteX6" fmla="*/ 2911800 w 5815652"/>
                <a:gd name="connsiteY6" fmla="*/ 1542538 h 2212139"/>
                <a:gd name="connsiteX7" fmla="*/ 5707165 w 5815652"/>
                <a:gd name="connsiteY7" fmla="*/ 130652 h 2212139"/>
                <a:gd name="connsiteX8" fmla="*/ 5815652 w 5815652"/>
                <a:gd name="connsiteY8" fmla="*/ 0 h 2212139"/>
                <a:gd name="connsiteX9" fmla="*/ 0 w 5815652"/>
                <a:gd name="connsiteY9" fmla="*/ 0 h 2212139"/>
                <a:gd name="connsiteX10" fmla="*/ 108488 w 5815652"/>
                <a:gd name="connsiteY10" fmla="*/ 132831 h 2212139"/>
                <a:gd name="connsiteX11" fmla="*/ 2907377 w 5815652"/>
                <a:gd name="connsiteY11" fmla="*/ 1542967 h 2212139"/>
                <a:gd name="connsiteX12" fmla="*/ 2907377 w 5815652"/>
                <a:gd name="connsiteY12" fmla="*/ 2212139 h 2212139"/>
                <a:gd name="connsiteX13" fmla="*/ 108488 w 5815652"/>
                <a:gd name="connsiteY13" fmla="*/ 802003 h 2212139"/>
                <a:gd name="connsiteX14" fmla="*/ 404 w 5815652"/>
                <a:gd name="connsiteY14" fmla="*/ 678185 h 2212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15652" h="2212139">
                  <a:moveTo>
                    <a:pt x="5815652" y="0"/>
                  </a:moveTo>
                  <a:lnTo>
                    <a:pt x="5815518" y="672307"/>
                  </a:lnTo>
                  <a:cubicBezTo>
                    <a:pt x="5812960" y="718588"/>
                    <a:pt x="5776887" y="764562"/>
                    <a:pt x="5707165" y="799785"/>
                  </a:cubicBezTo>
                  <a:lnTo>
                    <a:pt x="2911800" y="2211670"/>
                  </a:lnTo>
                  <a:lnTo>
                    <a:pt x="2908300" y="2209929"/>
                  </a:lnTo>
                  <a:lnTo>
                    <a:pt x="2908300" y="1540695"/>
                  </a:lnTo>
                  <a:lnTo>
                    <a:pt x="2911800" y="1542538"/>
                  </a:lnTo>
                  <a:lnTo>
                    <a:pt x="5707165" y="130652"/>
                  </a:lnTo>
                  <a:cubicBezTo>
                    <a:pt x="5778368" y="94610"/>
                    <a:pt x="5814575" y="47408"/>
                    <a:pt x="5815652" y="0"/>
                  </a:cubicBezTo>
                  <a:close/>
                  <a:moveTo>
                    <a:pt x="0" y="0"/>
                  </a:moveTo>
                  <a:cubicBezTo>
                    <a:pt x="0" y="48135"/>
                    <a:pt x="36208" y="96372"/>
                    <a:pt x="108488" y="132831"/>
                  </a:cubicBezTo>
                  <a:cubicBezTo>
                    <a:pt x="108488" y="132831"/>
                    <a:pt x="2907377" y="1542967"/>
                    <a:pt x="2907377" y="1542967"/>
                  </a:cubicBezTo>
                  <a:lnTo>
                    <a:pt x="2907377" y="2212139"/>
                  </a:lnTo>
                  <a:lnTo>
                    <a:pt x="108488" y="802003"/>
                  </a:lnTo>
                  <a:cubicBezTo>
                    <a:pt x="40649" y="767797"/>
                    <a:pt x="4711" y="723349"/>
                    <a:pt x="404" y="678185"/>
                  </a:cubicBezTo>
                  <a:close/>
                </a:path>
              </a:pathLst>
            </a:custGeom>
            <a:solidFill>
              <a:srgbClr val="6491C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0" name="Shape 10"/>
            <p:cNvSpPr/>
            <p:nvPr/>
          </p:nvSpPr>
          <p:spPr>
            <a:xfrm>
              <a:off x="3961615" y="2159992"/>
              <a:ext cx="2907352" cy="2211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94" y="1276"/>
                  </a:moveTo>
                  <a:lnTo>
                    <a:pt x="26" y="15065"/>
                  </a:lnTo>
                  <a:lnTo>
                    <a:pt x="0" y="15047"/>
                  </a:lnTo>
                  <a:lnTo>
                    <a:pt x="0" y="21583"/>
                  </a:lnTo>
                  <a:lnTo>
                    <a:pt x="26" y="21600"/>
                  </a:lnTo>
                  <a:lnTo>
                    <a:pt x="20794" y="7811"/>
                  </a:lnTo>
                  <a:cubicBezTo>
                    <a:pt x="21312" y="7467"/>
                    <a:pt x="21580" y="7018"/>
                    <a:pt x="21599" y="6566"/>
                  </a:cubicBezTo>
                  <a:lnTo>
                    <a:pt x="21600" y="0"/>
                  </a:lnTo>
                  <a:cubicBezTo>
                    <a:pt x="21592" y="463"/>
                    <a:pt x="21323" y="924"/>
                    <a:pt x="20794" y="1276"/>
                  </a:cubicBezTo>
                  <a:close/>
                </a:path>
              </a:pathLst>
            </a:custGeom>
            <a:solidFill>
              <a:srgbClr val="6491C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91" name="Group 16"/>
          <p:cNvGrpSpPr/>
          <p:nvPr/>
        </p:nvGrpSpPr>
        <p:grpSpPr>
          <a:xfrm>
            <a:off x="3690104" y="2933061"/>
            <a:ext cx="1763793" cy="1169521"/>
            <a:chOff x="1053315" y="610123"/>
            <a:chExt cx="5827422" cy="3864005"/>
          </a:xfrm>
        </p:grpSpPr>
        <p:sp>
          <p:nvSpPr>
            <p:cNvPr id="92" name="Shape 6"/>
            <p:cNvSpPr/>
            <p:nvPr/>
          </p:nvSpPr>
          <p:spPr>
            <a:xfrm>
              <a:off x="1066014" y="711724"/>
              <a:ext cx="5814723" cy="3762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9" h="21600" extrusionOk="0">
                  <a:moveTo>
                    <a:pt x="21166" y="8127"/>
                  </a:moveTo>
                  <a:lnTo>
                    <a:pt x="10803" y="0"/>
                  </a:lnTo>
                  <a:lnTo>
                    <a:pt x="402" y="8127"/>
                  </a:lnTo>
                  <a:cubicBezTo>
                    <a:pt x="134" y="8337"/>
                    <a:pt x="0" y="8613"/>
                    <a:pt x="0" y="8890"/>
                  </a:cubicBezTo>
                  <a:lnTo>
                    <a:pt x="1" y="12783"/>
                  </a:lnTo>
                  <a:cubicBezTo>
                    <a:pt x="17" y="13042"/>
                    <a:pt x="151" y="13298"/>
                    <a:pt x="402" y="13494"/>
                  </a:cubicBezTo>
                  <a:lnTo>
                    <a:pt x="10798" y="21600"/>
                  </a:lnTo>
                  <a:lnTo>
                    <a:pt x="21166" y="13494"/>
                  </a:lnTo>
                  <a:cubicBezTo>
                    <a:pt x="21425" y="13292"/>
                    <a:pt x="21559" y="13028"/>
                    <a:pt x="21568" y="12762"/>
                  </a:cubicBezTo>
                  <a:lnTo>
                    <a:pt x="21569" y="8903"/>
                  </a:lnTo>
                  <a:cubicBezTo>
                    <a:pt x="21568" y="8940"/>
                    <a:pt x="21559" y="8976"/>
                    <a:pt x="21554" y="9013"/>
                  </a:cubicBezTo>
                  <a:cubicBezTo>
                    <a:pt x="21600" y="8697"/>
                    <a:pt x="21475" y="8368"/>
                    <a:pt x="21166" y="8127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3" name="Shape 7"/>
            <p:cNvSpPr/>
            <p:nvPr/>
          </p:nvSpPr>
          <p:spPr>
            <a:xfrm>
              <a:off x="1053315" y="610123"/>
              <a:ext cx="5814759" cy="3093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5" h="21600" extrusionOk="0">
                  <a:moveTo>
                    <a:pt x="20936" y="9885"/>
                  </a:moveTo>
                  <a:lnTo>
                    <a:pt x="10685" y="0"/>
                  </a:lnTo>
                  <a:lnTo>
                    <a:pt x="398" y="9885"/>
                  </a:lnTo>
                  <a:cubicBezTo>
                    <a:pt x="-133" y="10395"/>
                    <a:pt x="-133" y="11230"/>
                    <a:pt x="398" y="11741"/>
                  </a:cubicBezTo>
                  <a:lnTo>
                    <a:pt x="10680" y="21600"/>
                  </a:lnTo>
                  <a:lnTo>
                    <a:pt x="20936" y="11741"/>
                  </a:lnTo>
                  <a:cubicBezTo>
                    <a:pt x="21467" y="11230"/>
                    <a:pt x="21467" y="10395"/>
                    <a:pt x="20936" y="9885"/>
                  </a:cubicBezTo>
                  <a:close/>
                </a:path>
              </a:pathLst>
            </a:custGeom>
            <a:gradFill>
              <a:gsLst>
                <a:gs pos="100000">
                  <a:srgbClr val="3CBEB4">
                    <a:lumMod val="60000"/>
                    <a:lumOff val="40000"/>
                  </a:srgbClr>
                </a:gs>
                <a:gs pos="0">
                  <a:srgbClr val="3CBEB4"/>
                </a:gs>
              </a:gsLst>
              <a:lin ang="150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4" name="Shape 8"/>
            <p:cNvSpPr/>
            <p:nvPr/>
          </p:nvSpPr>
          <p:spPr>
            <a:xfrm>
              <a:off x="2158215" y="610123"/>
              <a:ext cx="4712038" cy="2942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600" extrusionOk="0">
                  <a:moveTo>
                    <a:pt x="9580" y="21600"/>
                  </a:moveTo>
                  <a:lnTo>
                    <a:pt x="20942" y="12341"/>
                  </a:lnTo>
                  <a:cubicBezTo>
                    <a:pt x="21600" y="11804"/>
                    <a:pt x="21600" y="10927"/>
                    <a:pt x="20942" y="10390"/>
                  </a:cubicBezTo>
                  <a:lnTo>
                    <a:pt x="8232" y="0"/>
                  </a:lnTo>
                  <a:lnTo>
                    <a:pt x="0" y="6706"/>
                  </a:lnTo>
                  <a:cubicBezTo>
                    <a:pt x="0" y="6706"/>
                    <a:pt x="9580" y="21600"/>
                    <a:pt x="9580" y="21600"/>
                  </a:cubicBezTo>
                  <a:close/>
                </a:path>
              </a:pathLst>
            </a:custGeom>
            <a:gradFill>
              <a:gsLst>
                <a:gs pos="80000">
                  <a:srgbClr val="FEFEFE">
                    <a:alpha val="0"/>
                  </a:srgbClr>
                </a:gs>
                <a:gs pos="0">
                  <a:srgbClr val="3CBEB4">
                    <a:lumMod val="50000"/>
                    <a:alpha val="25000"/>
                  </a:srgbClr>
                </a:gs>
              </a:gsLst>
              <a:lin ang="3793388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5" name="Freeform 20"/>
            <p:cNvSpPr/>
            <p:nvPr/>
          </p:nvSpPr>
          <p:spPr>
            <a:xfrm>
              <a:off x="1053315" y="2159523"/>
              <a:ext cx="5815652" cy="2212139"/>
            </a:xfrm>
            <a:custGeom>
              <a:avLst/>
              <a:gdLst>
                <a:gd name="connsiteX0" fmla="*/ 5815652 w 5815652"/>
                <a:gd name="connsiteY0" fmla="*/ 0 h 2212139"/>
                <a:gd name="connsiteX1" fmla="*/ 5815518 w 5815652"/>
                <a:gd name="connsiteY1" fmla="*/ 672307 h 2212139"/>
                <a:gd name="connsiteX2" fmla="*/ 5707165 w 5815652"/>
                <a:gd name="connsiteY2" fmla="*/ 799785 h 2212139"/>
                <a:gd name="connsiteX3" fmla="*/ 2911800 w 5815652"/>
                <a:gd name="connsiteY3" fmla="*/ 2211670 h 2212139"/>
                <a:gd name="connsiteX4" fmla="*/ 2908300 w 5815652"/>
                <a:gd name="connsiteY4" fmla="*/ 2209929 h 2212139"/>
                <a:gd name="connsiteX5" fmla="*/ 2908300 w 5815652"/>
                <a:gd name="connsiteY5" fmla="*/ 1540695 h 2212139"/>
                <a:gd name="connsiteX6" fmla="*/ 2911800 w 5815652"/>
                <a:gd name="connsiteY6" fmla="*/ 1542538 h 2212139"/>
                <a:gd name="connsiteX7" fmla="*/ 5707165 w 5815652"/>
                <a:gd name="connsiteY7" fmla="*/ 130652 h 2212139"/>
                <a:gd name="connsiteX8" fmla="*/ 5815652 w 5815652"/>
                <a:gd name="connsiteY8" fmla="*/ 0 h 2212139"/>
                <a:gd name="connsiteX9" fmla="*/ 0 w 5815652"/>
                <a:gd name="connsiteY9" fmla="*/ 0 h 2212139"/>
                <a:gd name="connsiteX10" fmla="*/ 108488 w 5815652"/>
                <a:gd name="connsiteY10" fmla="*/ 132831 h 2212139"/>
                <a:gd name="connsiteX11" fmla="*/ 2907377 w 5815652"/>
                <a:gd name="connsiteY11" fmla="*/ 1542967 h 2212139"/>
                <a:gd name="connsiteX12" fmla="*/ 2907377 w 5815652"/>
                <a:gd name="connsiteY12" fmla="*/ 2212139 h 2212139"/>
                <a:gd name="connsiteX13" fmla="*/ 108488 w 5815652"/>
                <a:gd name="connsiteY13" fmla="*/ 802003 h 2212139"/>
                <a:gd name="connsiteX14" fmla="*/ 404 w 5815652"/>
                <a:gd name="connsiteY14" fmla="*/ 678185 h 2212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15652" h="2212139">
                  <a:moveTo>
                    <a:pt x="5815652" y="0"/>
                  </a:moveTo>
                  <a:lnTo>
                    <a:pt x="5815518" y="672307"/>
                  </a:lnTo>
                  <a:cubicBezTo>
                    <a:pt x="5812960" y="718588"/>
                    <a:pt x="5776887" y="764562"/>
                    <a:pt x="5707165" y="799785"/>
                  </a:cubicBezTo>
                  <a:lnTo>
                    <a:pt x="2911800" y="2211670"/>
                  </a:lnTo>
                  <a:lnTo>
                    <a:pt x="2908300" y="2209929"/>
                  </a:lnTo>
                  <a:lnTo>
                    <a:pt x="2908300" y="1540695"/>
                  </a:lnTo>
                  <a:lnTo>
                    <a:pt x="2911800" y="1542538"/>
                  </a:lnTo>
                  <a:lnTo>
                    <a:pt x="5707165" y="130652"/>
                  </a:lnTo>
                  <a:cubicBezTo>
                    <a:pt x="5778368" y="94610"/>
                    <a:pt x="5814575" y="47408"/>
                    <a:pt x="5815652" y="0"/>
                  </a:cubicBezTo>
                  <a:close/>
                  <a:moveTo>
                    <a:pt x="0" y="0"/>
                  </a:moveTo>
                  <a:cubicBezTo>
                    <a:pt x="0" y="48135"/>
                    <a:pt x="36208" y="96372"/>
                    <a:pt x="108488" y="132831"/>
                  </a:cubicBezTo>
                  <a:cubicBezTo>
                    <a:pt x="108488" y="132831"/>
                    <a:pt x="2907377" y="1542967"/>
                    <a:pt x="2907377" y="1542967"/>
                  </a:cubicBezTo>
                  <a:lnTo>
                    <a:pt x="2907377" y="2212139"/>
                  </a:lnTo>
                  <a:lnTo>
                    <a:pt x="108488" y="802003"/>
                  </a:lnTo>
                  <a:cubicBezTo>
                    <a:pt x="40649" y="767797"/>
                    <a:pt x="4711" y="723349"/>
                    <a:pt x="404" y="678185"/>
                  </a:cubicBezTo>
                  <a:close/>
                </a:path>
              </a:pathLst>
            </a:custGeom>
            <a:solidFill>
              <a:srgbClr val="3CBEB4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6" name="Shape 10"/>
            <p:cNvSpPr/>
            <p:nvPr/>
          </p:nvSpPr>
          <p:spPr>
            <a:xfrm>
              <a:off x="3961615" y="2159992"/>
              <a:ext cx="2907352" cy="2211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94" y="1276"/>
                  </a:moveTo>
                  <a:lnTo>
                    <a:pt x="26" y="15065"/>
                  </a:lnTo>
                  <a:lnTo>
                    <a:pt x="0" y="15047"/>
                  </a:lnTo>
                  <a:lnTo>
                    <a:pt x="0" y="21583"/>
                  </a:lnTo>
                  <a:lnTo>
                    <a:pt x="26" y="21600"/>
                  </a:lnTo>
                  <a:lnTo>
                    <a:pt x="20794" y="7811"/>
                  </a:lnTo>
                  <a:cubicBezTo>
                    <a:pt x="21312" y="7467"/>
                    <a:pt x="21580" y="7018"/>
                    <a:pt x="21599" y="6566"/>
                  </a:cubicBezTo>
                  <a:lnTo>
                    <a:pt x="21600" y="0"/>
                  </a:lnTo>
                  <a:cubicBezTo>
                    <a:pt x="21592" y="463"/>
                    <a:pt x="21323" y="924"/>
                    <a:pt x="20794" y="1276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97" name="Group 22"/>
          <p:cNvGrpSpPr/>
          <p:nvPr/>
        </p:nvGrpSpPr>
        <p:grpSpPr>
          <a:xfrm>
            <a:off x="3913882" y="2586041"/>
            <a:ext cx="1316236" cy="872759"/>
            <a:chOff x="1053315" y="610123"/>
            <a:chExt cx="5827422" cy="3864005"/>
          </a:xfrm>
        </p:grpSpPr>
        <p:sp>
          <p:nvSpPr>
            <p:cNvPr id="98" name="Shape 6"/>
            <p:cNvSpPr/>
            <p:nvPr/>
          </p:nvSpPr>
          <p:spPr>
            <a:xfrm>
              <a:off x="1066015" y="711723"/>
              <a:ext cx="5814722" cy="3762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9" h="21600" extrusionOk="0">
                  <a:moveTo>
                    <a:pt x="21166" y="8127"/>
                  </a:moveTo>
                  <a:lnTo>
                    <a:pt x="10803" y="0"/>
                  </a:lnTo>
                  <a:lnTo>
                    <a:pt x="402" y="8127"/>
                  </a:lnTo>
                  <a:cubicBezTo>
                    <a:pt x="134" y="8337"/>
                    <a:pt x="0" y="8613"/>
                    <a:pt x="0" y="8890"/>
                  </a:cubicBezTo>
                  <a:lnTo>
                    <a:pt x="1" y="12783"/>
                  </a:lnTo>
                  <a:cubicBezTo>
                    <a:pt x="17" y="13042"/>
                    <a:pt x="151" y="13298"/>
                    <a:pt x="402" y="13494"/>
                  </a:cubicBezTo>
                  <a:lnTo>
                    <a:pt x="10798" y="21600"/>
                  </a:lnTo>
                  <a:lnTo>
                    <a:pt x="21166" y="13494"/>
                  </a:lnTo>
                  <a:cubicBezTo>
                    <a:pt x="21425" y="13292"/>
                    <a:pt x="21559" y="13028"/>
                    <a:pt x="21568" y="12762"/>
                  </a:cubicBezTo>
                  <a:lnTo>
                    <a:pt x="21569" y="8903"/>
                  </a:lnTo>
                  <a:cubicBezTo>
                    <a:pt x="21568" y="8940"/>
                    <a:pt x="21559" y="8976"/>
                    <a:pt x="21554" y="9013"/>
                  </a:cubicBezTo>
                  <a:cubicBezTo>
                    <a:pt x="21600" y="8697"/>
                    <a:pt x="21475" y="8368"/>
                    <a:pt x="21166" y="8127"/>
                  </a:cubicBezTo>
                  <a:close/>
                </a:path>
              </a:pathLst>
            </a:custGeom>
            <a:solidFill>
              <a:srgbClr val="010101">
                <a:alpha val="2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9" name="Shape 7"/>
            <p:cNvSpPr/>
            <p:nvPr/>
          </p:nvSpPr>
          <p:spPr>
            <a:xfrm>
              <a:off x="1053315" y="610123"/>
              <a:ext cx="5814759" cy="3093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5" h="21600" extrusionOk="0">
                  <a:moveTo>
                    <a:pt x="20936" y="9885"/>
                  </a:moveTo>
                  <a:lnTo>
                    <a:pt x="10685" y="0"/>
                  </a:lnTo>
                  <a:lnTo>
                    <a:pt x="398" y="9885"/>
                  </a:lnTo>
                  <a:cubicBezTo>
                    <a:pt x="-133" y="10395"/>
                    <a:pt x="-133" y="11230"/>
                    <a:pt x="398" y="11741"/>
                  </a:cubicBezTo>
                  <a:lnTo>
                    <a:pt x="10680" y="21600"/>
                  </a:lnTo>
                  <a:lnTo>
                    <a:pt x="20936" y="11741"/>
                  </a:lnTo>
                  <a:cubicBezTo>
                    <a:pt x="21467" y="11230"/>
                    <a:pt x="21467" y="10395"/>
                    <a:pt x="20936" y="9885"/>
                  </a:cubicBezTo>
                  <a:close/>
                </a:path>
              </a:pathLst>
            </a:custGeom>
            <a:gradFill>
              <a:gsLst>
                <a:gs pos="100000">
                  <a:srgbClr val="96C83C">
                    <a:lumMod val="60000"/>
                    <a:lumOff val="40000"/>
                  </a:srgbClr>
                </a:gs>
                <a:gs pos="0">
                  <a:srgbClr val="96C83C"/>
                </a:gs>
              </a:gsLst>
              <a:lin ang="150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0" name="Shape 8"/>
            <p:cNvSpPr/>
            <p:nvPr/>
          </p:nvSpPr>
          <p:spPr>
            <a:xfrm>
              <a:off x="2158215" y="610123"/>
              <a:ext cx="4712038" cy="2942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600" extrusionOk="0">
                  <a:moveTo>
                    <a:pt x="9580" y="21600"/>
                  </a:moveTo>
                  <a:lnTo>
                    <a:pt x="20942" y="12341"/>
                  </a:lnTo>
                  <a:cubicBezTo>
                    <a:pt x="21600" y="11804"/>
                    <a:pt x="21600" y="10927"/>
                    <a:pt x="20942" y="10390"/>
                  </a:cubicBezTo>
                  <a:lnTo>
                    <a:pt x="8232" y="0"/>
                  </a:lnTo>
                  <a:lnTo>
                    <a:pt x="0" y="6706"/>
                  </a:lnTo>
                  <a:cubicBezTo>
                    <a:pt x="0" y="6706"/>
                    <a:pt x="9580" y="21600"/>
                    <a:pt x="9580" y="21600"/>
                  </a:cubicBezTo>
                  <a:close/>
                </a:path>
              </a:pathLst>
            </a:custGeom>
            <a:gradFill>
              <a:gsLst>
                <a:gs pos="80000">
                  <a:srgbClr val="FEFEFE">
                    <a:alpha val="0"/>
                  </a:srgbClr>
                </a:gs>
                <a:gs pos="0">
                  <a:srgbClr val="96C83C">
                    <a:lumMod val="50000"/>
                    <a:alpha val="25000"/>
                  </a:srgbClr>
                </a:gs>
              </a:gsLst>
              <a:lin ang="3793388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1" name="Freeform 26"/>
            <p:cNvSpPr/>
            <p:nvPr/>
          </p:nvSpPr>
          <p:spPr>
            <a:xfrm>
              <a:off x="1053315" y="2159523"/>
              <a:ext cx="5815652" cy="2212139"/>
            </a:xfrm>
            <a:custGeom>
              <a:avLst/>
              <a:gdLst>
                <a:gd name="connsiteX0" fmla="*/ 5815652 w 5815652"/>
                <a:gd name="connsiteY0" fmla="*/ 0 h 2212139"/>
                <a:gd name="connsiteX1" fmla="*/ 5815518 w 5815652"/>
                <a:gd name="connsiteY1" fmla="*/ 672307 h 2212139"/>
                <a:gd name="connsiteX2" fmla="*/ 5707165 w 5815652"/>
                <a:gd name="connsiteY2" fmla="*/ 799785 h 2212139"/>
                <a:gd name="connsiteX3" fmla="*/ 2911800 w 5815652"/>
                <a:gd name="connsiteY3" fmla="*/ 2211670 h 2212139"/>
                <a:gd name="connsiteX4" fmla="*/ 2908300 w 5815652"/>
                <a:gd name="connsiteY4" fmla="*/ 2209929 h 2212139"/>
                <a:gd name="connsiteX5" fmla="*/ 2908300 w 5815652"/>
                <a:gd name="connsiteY5" fmla="*/ 1540695 h 2212139"/>
                <a:gd name="connsiteX6" fmla="*/ 2911800 w 5815652"/>
                <a:gd name="connsiteY6" fmla="*/ 1542538 h 2212139"/>
                <a:gd name="connsiteX7" fmla="*/ 5707165 w 5815652"/>
                <a:gd name="connsiteY7" fmla="*/ 130652 h 2212139"/>
                <a:gd name="connsiteX8" fmla="*/ 5815652 w 5815652"/>
                <a:gd name="connsiteY8" fmla="*/ 0 h 2212139"/>
                <a:gd name="connsiteX9" fmla="*/ 0 w 5815652"/>
                <a:gd name="connsiteY9" fmla="*/ 0 h 2212139"/>
                <a:gd name="connsiteX10" fmla="*/ 108488 w 5815652"/>
                <a:gd name="connsiteY10" fmla="*/ 132831 h 2212139"/>
                <a:gd name="connsiteX11" fmla="*/ 2907377 w 5815652"/>
                <a:gd name="connsiteY11" fmla="*/ 1542967 h 2212139"/>
                <a:gd name="connsiteX12" fmla="*/ 2907377 w 5815652"/>
                <a:gd name="connsiteY12" fmla="*/ 2212139 h 2212139"/>
                <a:gd name="connsiteX13" fmla="*/ 108488 w 5815652"/>
                <a:gd name="connsiteY13" fmla="*/ 802003 h 2212139"/>
                <a:gd name="connsiteX14" fmla="*/ 404 w 5815652"/>
                <a:gd name="connsiteY14" fmla="*/ 678185 h 2212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15652" h="2212139">
                  <a:moveTo>
                    <a:pt x="5815652" y="0"/>
                  </a:moveTo>
                  <a:lnTo>
                    <a:pt x="5815518" y="672307"/>
                  </a:lnTo>
                  <a:cubicBezTo>
                    <a:pt x="5812960" y="718588"/>
                    <a:pt x="5776887" y="764562"/>
                    <a:pt x="5707165" y="799785"/>
                  </a:cubicBezTo>
                  <a:lnTo>
                    <a:pt x="2911800" y="2211670"/>
                  </a:lnTo>
                  <a:lnTo>
                    <a:pt x="2908300" y="2209929"/>
                  </a:lnTo>
                  <a:lnTo>
                    <a:pt x="2908300" y="1540695"/>
                  </a:lnTo>
                  <a:lnTo>
                    <a:pt x="2911800" y="1542538"/>
                  </a:lnTo>
                  <a:lnTo>
                    <a:pt x="5707165" y="130652"/>
                  </a:lnTo>
                  <a:cubicBezTo>
                    <a:pt x="5778368" y="94610"/>
                    <a:pt x="5814575" y="47408"/>
                    <a:pt x="5815652" y="0"/>
                  </a:cubicBezTo>
                  <a:close/>
                  <a:moveTo>
                    <a:pt x="0" y="0"/>
                  </a:moveTo>
                  <a:cubicBezTo>
                    <a:pt x="0" y="48135"/>
                    <a:pt x="36208" y="96372"/>
                    <a:pt x="108488" y="132831"/>
                  </a:cubicBezTo>
                  <a:cubicBezTo>
                    <a:pt x="108488" y="132831"/>
                    <a:pt x="2907377" y="1542967"/>
                    <a:pt x="2907377" y="1542967"/>
                  </a:cubicBezTo>
                  <a:lnTo>
                    <a:pt x="2907377" y="2212139"/>
                  </a:lnTo>
                  <a:lnTo>
                    <a:pt x="108488" y="802003"/>
                  </a:lnTo>
                  <a:cubicBezTo>
                    <a:pt x="40649" y="767797"/>
                    <a:pt x="4711" y="723349"/>
                    <a:pt x="404" y="678185"/>
                  </a:cubicBezTo>
                  <a:close/>
                </a:path>
              </a:pathLst>
            </a:custGeom>
            <a:solidFill>
              <a:srgbClr val="96C83C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2" name="Shape 10"/>
            <p:cNvSpPr/>
            <p:nvPr/>
          </p:nvSpPr>
          <p:spPr>
            <a:xfrm>
              <a:off x="3961615" y="2159992"/>
              <a:ext cx="2907352" cy="2211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94" y="1276"/>
                  </a:moveTo>
                  <a:lnTo>
                    <a:pt x="26" y="15065"/>
                  </a:lnTo>
                  <a:lnTo>
                    <a:pt x="0" y="15047"/>
                  </a:lnTo>
                  <a:lnTo>
                    <a:pt x="0" y="21583"/>
                  </a:lnTo>
                  <a:lnTo>
                    <a:pt x="26" y="21600"/>
                  </a:lnTo>
                  <a:lnTo>
                    <a:pt x="20794" y="7811"/>
                  </a:lnTo>
                  <a:cubicBezTo>
                    <a:pt x="21312" y="7467"/>
                    <a:pt x="21580" y="7018"/>
                    <a:pt x="21599" y="6566"/>
                  </a:cubicBezTo>
                  <a:lnTo>
                    <a:pt x="21600" y="0"/>
                  </a:lnTo>
                  <a:cubicBezTo>
                    <a:pt x="21592" y="463"/>
                    <a:pt x="21323" y="924"/>
                    <a:pt x="20794" y="1276"/>
                  </a:cubicBezTo>
                  <a:close/>
                </a:path>
              </a:pathLst>
            </a:custGeom>
            <a:solidFill>
              <a:srgbClr val="96C83C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03" name="Group 10"/>
          <p:cNvGrpSpPr/>
          <p:nvPr/>
        </p:nvGrpSpPr>
        <p:grpSpPr>
          <a:xfrm>
            <a:off x="3738698" y="1858130"/>
            <a:ext cx="1666605" cy="1133547"/>
            <a:chOff x="1053315" y="610123"/>
            <a:chExt cx="5827422" cy="3963542"/>
          </a:xfrm>
        </p:grpSpPr>
        <p:sp>
          <p:nvSpPr>
            <p:cNvPr id="104" name="Shape 6"/>
            <p:cNvSpPr/>
            <p:nvPr/>
          </p:nvSpPr>
          <p:spPr>
            <a:xfrm>
              <a:off x="1066015" y="811261"/>
              <a:ext cx="5814722" cy="3762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9" h="21600" extrusionOk="0">
                  <a:moveTo>
                    <a:pt x="21166" y="8127"/>
                  </a:moveTo>
                  <a:lnTo>
                    <a:pt x="10803" y="0"/>
                  </a:lnTo>
                  <a:lnTo>
                    <a:pt x="402" y="8127"/>
                  </a:lnTo>
                  <a:cubicBezTo>
                    <a:pt x="134" y="8337"/>
                    <a:pt x="0" y="8613"/>
                    <a:pt x="0" y="8890"/>
                  </a:cubicBezTo>
                  <a:lnTo>
                    <a:pt x="1" y="12783"/>
                  </a:lnTo>
                  <a:cubicBezTo>
                    <a:pt x="17" y="13042"/>
                    <a:pt x="151" y="13298"/>
                    <a:pt x="402" y="13494"/>
                  </a:cubicBezTo>
                  <a:lnTo>
                    <a:pt x="10798" y="21600"/>
                  </a:lnTo>
                  <a:lnTo>
                    <a:pt x="21166" y="13494"/>
                  </a:lnTo>
                  <a:cubicBezTo>
                    <a:pt x="21425" y="13292"/>
                    <a:pt x="21559" y="13028"/>
                    <a:pt x="21568" y="12762"/>
                  </a:cubicBezTo>
                  <a:lnTo>
                    <a:pt x="21569" y="8903"/>
                  </a:lnTo>
                  <a:cubicBezTo>
                    <a:pt x="21568" y="8940"/>
                    <a:pt x="21559" y="8976"/>
                    <a:pt x="21554" y="9013"/>
                  </a:cubicBezTo>
                  <a:cubicBezTo>
                    <a:pt x="21600" y="8697"/>
                    <a:pt x="21475" y="8368"/>
                    <a:pt x="21166" y="8127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5" name="Shape 7"/>
            <p:cNvSpPr/>
            <p:nvPr/>
          </p:nvSpPr>
          <p:spPr>
            <a:xfrm>
              <a:off x="1053315" y="610123"/>
              <a:ext cx="5814759" cy="3093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5" h="21600" extrusionOk="0">
                  <a:moveTo>
                    <a:pt x="20936" y="9885"/>
                  </a:moveTo>
                  <a:lnTo>
                    <a:pt x="10685" y="0"/>
                  </a:lnTo>
                  <a:lnTo>
                    <a:pt x="398" y="9885"/>
                  </a:lnTo>
                  <a:cubicBezTo>
                    <a:pt x="-133" y="10395"/>
                    <a:pt x="-133" y="11230"/>
                    <a:pt x="398" y="11741"/>
                  </a:cubicBezTo>
                  <a:lnTo>
                    <a:pt x="10680" y="21600"/>
                  </a:lnTo>
                  <a:lnTo>
                    <a:pt x="20936" y="11741"/>
                  </a:lnTo>
                  <a:cubicBezTo>
                    <a:pt x="21467" y="11230"/>
                    <a:pt x="21467" y="10395"/>
                    <a:pt x="20936" y="9885"/>
                  </a:cubicBezTo>
                  <a:close/>
                </a:path>
              </a:pathLst>
            </a:custGeom>
            <a:gradFill>
              <a:gsLst>
                <a:gs pos="100000">
                  <a:srgbClr val="FFAF28">
                    <a:lumMod val="60000"/>
                    <a:lumOff val="40000"/>
                  </a:srgbClr>
                </a:gs>
                <a:gs pos="0">
                  <a:srgbClr val="FFAF28"/>
                </a:gs>
              </a:gsLst>
              <a:lin ang="150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6" name="Shape 8"/>
            <p:cNvSpPr/>
            <p:nvPr/>
          </p:nvSpPr>
          <p:spPr>
            <a:xfrm>
              <a:off x="2158215" y="610123"/>
              <a:ext cx="4712038" cy="2942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600" extrusionOk="0">
                  <a:moveTo>
                    <a:pt x="9580" y="21600"/>
                  </a:moveTo>
                  <a:lnTo>
                    <a:pt x="20942" y="12341"/>
                  </a:lnTo>
                  <a:cubicBezTo>
                    <a:pt x="21600" y="11804"/>
                    <a:pt x="21600" y="10927"/>
                    <a:pt x="20942" y="10390"/>
                  </a:cubicBezTo>
                  <a:lnTo>
                    <a:pt x="8232" y="0"/>
                  </a:lnTo>
                  <a:lnTo>
                    <a:pt x="0" y="6706"/>
                  </a:lnTo>
                  <a:cubicBezTo>
                    <a:pt x="0" y="6706"/>
                    <a:pt x="9580" y="21600"/>
                    <a:pt x="9580" y="21600"/>
                  </a:cubicBezTo>
                  <a:close/>
                </a:path>
              </a:pathLst>
            </a:custGeom>
            <a:gradFill>
              <a:gsLst>
                <a:gs pos="80000">
                  <a:srgbClr val="FEFEFE">
                    <a:alpha val="0"/>
                  </a:srgbClr>
                </a:gs>
                <a:gs pos="0">
                  <a:srgbClr val="FFAF28">
                    <a:lumMod val="50000"/>
                    <a:alpha val="25000"/>
                  </a:srgbClr>
                </a:gs>
              </a:gsLst>
              <a:lin ang="3793388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7" name="Freeform 14"/>
            <p:cNvSpPr/>
            <p:nvPr/>
          </p:nvSpPr>
          <p:spPr>
            <a:xfrm>
              <a:off x="1053315" y="2159523"/>
              <a:ext cx="5815652" cy="2212139"/>
            </a:xfrm>
            <a:custGeom>
              <a:avLst/>
              <a:gdLst>
                <a:gd name="connsiteX0" fmla="*/ 5815652 w 5815652"/>
                <a:gd name="connsiteY0" fmla="*/ 0 h 2212139"/>
                <a:gd name="connsiteX1" fmla="*/ 5815518 w 5815652"/>
                <a:gd name="connsiteY1" fmla="*/ 672307 h 2212139"/>
                <a:gd name="connsiteX2" fmla="*/ 5707165 w 5815652"/>
                <a:gd name="connsiteY2" fmla="*/ 799785 h 2212139"/>
                <a:gd name="connsiteX3" fmla="*/ 2911800 w 5815652"/>
                <a:gd name="connsiteY3" fmla="*/ 2211670 h 2212139"/>
                <a:gd name="connsiteX4" fmla="*/ 2908300 w 5815652"/>
                <a:gd name="connsiteY4" fmla="*/ 2209929 h 2212139"/>
                <a:gd name="connsiteX5" fmla="*/ 2908300 w 5815652"/>
                <a:gd name="connsiteY5" fmla="*/ 1540695 h 2212139"/>
                <a:gd name="connsiteX6" fmla="*/ 2911800 w 5815652"/>
                <a:gd name="connsiteY6" fmla="*/ 1542538 h 2212139"/>
                <a:gd name="connsiteX7" fmla="*/ 5707165 w 5815652"/>
                <a:gd name="connsiteY7" fmla="*/ 130652 h 2212139"/>
                <a:gd name="connsiteX8" fmla="*/ 5815652 w 5815652"/>
                <a:gd name="connsiteY8" fmla="*/ 0 h 2212139"/>
                <a:gd name="connsiteX9" fmla="*/ 0 w 5815652"/>
                <a:gd name="connsiteY9" fmla="*/ 0 h 2212139"/>
                <a:gd name="connsiteX10" fmla="*/ 108488 w 5815652"/>
                <a:gd name="connsiteY10" fmla="*/ 132831 h 2212139"/>
                <a:gd name="connsiteX11" fmla="*/ 2907377 w 5815652"/>
                <a:gd name="connsiteY11" fmla="*/ 1542967 h 2212139"/>
                <a:gd name="connsiteX12" fmla="*/ 2907377 w 5815652"/>
                <a:gd name="connsiteY12" fmla="*/ 2212139 h 2212139"/>
                <a:gd name="connsiteX13" fmla="*/ 108488 w 5815652"/>
                <a:gd name="connsiteY13" fmla="*/ 802003 h 2212139"/>
                <a:gd name="connsiteX14" fmla="*/ 404 w 5815652"/>
                <a:gd name="connsiteY14" fmla="*/ 678185 h 2212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15652" h="2212139">
                  <a:moveTo>
                    <a:pt x="5815652" y="0"/>
                  </a:moveTo>
                  <a:lnTo>
                    <a:pt x="5815518" y="672307"/>
                  </a:lnTo>
                  <a:cubicBezTo>
                    <a:pt x="5812960" y="718588"/>
                    <a:pt x="5776887" y="764562"/>
                    <a:pt x="5707165" y="799785"/>
                  </a:cubicBezTo>
                  <a:lnTo>
                    <a:pt x="2911800" y="2211670"/>
                  </a:lnTo>
                  <a:lnTo>
                    <a:pt x="2908300" y="2209929"/>
                  </a:lnTo>
                  <a:lnTo>
                    <a:pt x="2908300" y="1540695"/>
                  </a:lnTo>
                  <a:lnTo>
                    <a:pt x="2911800" y="1542538"/>
                  </a:lnTo>
                  <a:lnTo>
                    <a:pt x="5707165" y="130652"/>
                  </a:lnTo>
                  <a:cubicBezTo>
                    <a:pt x="5778368" y="94610"/>
                    <a:pt x="5814575" y="47408"/>
                    <a:pt x="5815652" y="0"/>
                  </a:cubicBezTo>
                  <a:close/>
                  <a:moveTo>
                    <a:pt x="0" y="0"/>
                  </a:moveTo>
                  <a:cubicBezTo>
                    <a:pt x="0" y="48135"/>
                    <a:pt x="36208" y="96372"/>
                    <a:pt x="108488" y="132831"/>
                  </a:cubicBezTo>
                  <a:cubicBezTo>
                    <a:pt x="108488" y="132831"/>
                    <a:pt x="2907377" y="1542967"/>
                    <a:pt x="2907377" y="1542967"/>
                  </a:cubicBezTo>
                  <a:lnTo>
                    <a:pt x="2907377" y="2212139"/>
                  </a:lnTo>
                  <a:lnTo>
                    <a:pt x="108488" y="802003"/>
                  </a:lnTo>
                  <a:cubicBezTo>
                    <a:pt x="40649" y="767797"/>
                    <a:pt x="4711" y="723349"/>
                    <a:pt x="404" y="678185"/>
                  </a:cubicBezTo>
                  <a:close/>
                </a:path>
              </a:pathLst>
            </a:custGeom>
            <a:solidFill>
              <a:srgbClr val="FFAF2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8" name="Shape 10"/>
            <p:cNvSpPr/>
            <p:nvPr/>
          </p:nvSpPr>
          <p:spPr>
            <a:xfrm>
              <a:off x="3961615" y="2159992"/>
              <a:ext cx="2907352" cy="2211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94" y="1276"/>
                  </a:moveTo>
                  <a:lnTo>
                    <a:pt x="26" y="15065"/>
                  </a:lnTo>
                  <a:lnTo>
                    <a:pt x="0" y="15047"/>
                  </a:lnTo>
                  <a:lnTo>
                    <a:pt x="0" y="21583"/>
                  </a:lnTo>
                  <a:lnTo>
                    <a:pt x="26" y="21600"/>
                  </a:lnTo>
                  <a:lnTo>
                    <a:pt x="20794" y="7811"/>
                  </a:lnTo>
                  <a:cubicBezTo>
                    <a:pt x="21312" y="7467"/>
                    <a:pt x="21580" y="7018"/>
                    <a:pt x="21599" y="6566"/>
                  </a:cubicBezTo>
                  <a:lnTo>
                    <a:pt x="21600" y="0"/>
                  </a:lnTo>
                  <a:cubicBezTo>
                    <a:pt x="21592" y="463"/>
                    <a:pt x="21323" y="924"/>
                    <a:pt x="20794" y="1276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09" name="Group 9"/>
          <p:cNvGrpSpPr/>
          <p:nvPr/>
        </p:nvGrpSpPr>
        <p:grpSpPr>
          <a:xfrm>
            <a:off x="3857484" y="1333506"/>
            <a:ext cx="1429032" cy="1007074"/>
            <a:chOff x="1053315" y="610123"/>
            <a:chExt cx="5827422" cy="4106730"/>
          </a:xfrm>
        </p:grpSpPr>
        <p:sp>
          <p:nvSpPr>
            <p:cNvPr id="110" name="Shape 6"/>
            <p:cNvSpPr/>
            <p:nvPr/>
          </p:nvSpPr>
          <p:spPr>
            <a:xfrm>
              <a:off x="1066014" y="954448"/>
              <a:ext cx="5814723" cy="3762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9" h="21600" extrusionOk="0">
                  <a:moveTo>
                    <a:pt x="21166" y="8127"/>
                  </a:moveTo>
                  <a:lnTo>
                    <a:pt x="10803" y="0"/>
                  </a:lnTo>
                  <a:lnTo>
                    <a:pt x="402" y="8127"/>
                  </a:lnTo>
                  <a:cubicBezTo>
                    <a:pt x="134" y="8337"/>
                    <a:pt x="0" y="8613"/>
                    <a:pt x="0" y="8890"/>
                  </a:cubicBezTo>
                  <a:lnTo>
                    <a:pt x="1" y="12783"/>
                  </a:lnTo>
                  <a:cubicBezTo>
                    <a:pt x="17" y="13042"/>
                    <a:pt x="151" y="13298"/>
                    <a:pt x="402" y="13494"/>
                  </a:cubicBezTo>
                  <a:lnTo>
                    <a:pt x="10798" y="21600"/>
                  </a:lnTo>
                  <a:lnTo>
                    <a:pt x="21166" y="13494"/>
                  </a:lnTo>
                  <a:cubicBezTo>
                    <a:pt x="21425" y="13292"/>
                    <a:pt x="21559" y="13028"/>
                    <a:pt x="21568" y="12762"/>
                  </a:cubicBezTo>
                  <a:lnTo>
                    <a:pt x="21569" y="8903"/>
                  </a:lnTo>
                  <a:cubicBezTo>
                    <a:pt x="21568" y="8940"/>
                    <a:pt x="21559" y="8976"/>
                    <a:pt x="21554" y="9013"/>
                  </a:cubicBezTo>
                  <a:cubicBezTo>
                    <a:pt x="21600" y="8697"/>
                    <a:pt x="21475" y="8368"/>
                    <a:pt x="21166" y="8127"/>
                  </a:cubicBezTo>
                  <a:close/>
                </a:path>
              </a:pathLst>
            </a:custGeom>
            <a:solidFill>
              <a:srgbClr val="010101">
                <a:alpha val="8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1" name="Shape 7"/>
            <p:cNvSpPr/>
            <p:nvPr/>
          </p:nvSpPr>
          <p:spPr>
            <a:xfrm>
              <a:off x="1053315" y="610123"/>
              <a:ext cx="5814759" cy="3093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5" h="21600" extrusionOk="0">
                  <a:moveTo>
                    <a:pt x="20936" y="9885"/>
                  </a:moveTo>
                  <a:lnTo>
                    <a:pt x="10685" y="0"/>
                  </a:lnTo>
                  <a:lnTo>
                    <a:pt x="398" y="9885"/>
                  </a:lnTo>
                  <a:cubicBezTo>
                    <a:pt x="-133" y="10395"/>
                    <a:pt x="-133" y="11230"/>
                    <a:pt x="398" y="11741"/>
                  </a:cubicBezTo>
                  <a:lnTo>
                    <a:pt x="10680" y="21600"/>
                  </a:lnTo>
                  <a:lnTo>
                    <a:pt x="20936" y="11741"/>
                  </a:lnTo>
                  <a:cubicBezTo>
                    <a:pt x="21467" y="11230"/>
                    <a:pt x="21467" y="10395"/>
                    <a:pt x="20936" y="9885"/>
                  </a:cubicBezTo>
                  <a:close/>
                </a:path>
              </a:pathLst>
            </a:custGeom>
            <a:gradFill>
              <a:gsLst>
                <a:gs pos="100000">
                  <a:srgbClr val="FA4655">
                    <a:lumMod val="60000"/>
                    <a:lumOff val="40000"/>
                  </a:srgbClr>
                </a:gs>
                <a:gs pos="0">
                  <a:srgbClr val="FA4655"/>
                </a:gs>
              </a:gsLst>
              <a:lin ang="150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2" name="Freeform 8"/>
            <p:cNvSpPr/>
            <p:nvPr/>
          </p:nvSpPr>
          <p:spPr>
            <a:xfrm>
              <a:off x="1053315" y="2159523"/>
              <a:ext cx="5815652" cy="2212139"/>
            </a:xfrm>
            <a:custGeom>
              <a:avLst/>
              <a:gdLst>
                <a:gd name="connsiteX0" fmla="*/ 5815652 w 5815652"/>
                <a:gd name="connsiteY0" fmla="*/ 0 h 2212139"/>
                <a:gd name="connsiteX1" fmla="*/ 5815518 w 5815652"/>
                <a:gd name="connsiteY1" fmla="*/ 672307 h 2212139"/>
                <a:gd name="connsiteX2" fmla="*/ 5707165 w 5815652"/>
                <a:gd name="connsiteY2" fmla="*/ 799785 h 2212139"/>
                <a:gd name="connsiteX3" fmla="*/ 2911800 w 5815652"/>
                <a:gd name="connsiteY3" fmla="*/ 2211670 h 2212139"/>
                <a:gd name="connsiteX4" fmla="*/ 2908300 w 5815652"/>
                <a:gd name="connsiteY4" fmla="*/ 2209929 h 2212139"/>
                <a:gd name="connsiteX5" fmla="*/ 2908300 w 5815652"/>
                <a:gd name="connsiteY5" fmla="*/ 1540695 h 2212139"/>
                <a:gd name="connsiteX6" fmla="*/ 2911800 w 5815652"/>
                <a:gd name="connsiteY6" fmla="*/ 1542538 h 2212139"/>
                <a:gd name="connsiteX7" fmla="*/ 5707165 w 5815652"/>
                <a:gd name="connsiteY7" fmla="*/ 130652 h 2212139"/>
                <a:gd name="connsiteX8" fmla="*/ 5815652 w 5815652"/>
                <a:gd name="connsiteY8" fmla="*/ 0 h 2212139"/>
                <a:gd name="connsiteX9" fmla="*/ 0 w 5815652"/>
                <a:gd name="connsiteY9" fmla="*/ 0 h 2212139"/>
                <a:gd name="connsiteX10" fmla="*/ 108488 w 5815652"/>
                <a:gd name="connsiteY10" fmla="*/ 132831 h 2212139"/>
                <a:gd name="connsiteX11" fmla="*/ 2907377 w 5815652"/>
                <a:gd name="connsiteY11" fmla="*/ 1542967 h 2212139"/>
                <a:gd name="connsiteX12" fmla="*/ 2907377 w 5815652"/>
                <a:gd name="connsiteY12" fmla="*/ 2212139 h 2212139"/>
                <a:gd name="connsiteX13" fmla="*/ 108488 w 5815652"/>
                <a:gd name="connsiteY13" fmla="*/ 802003 h 2212139"/>
                <a:gd name="connsiteX14" fmla="*/ 404 w 5815652"/>
                <a:gd name="connsiteY14" fmla="*/ 678185 h 2212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15652" h="2212139">
                  <a:moveTo>
                    <a:pt x="5815652" y="0"/>
                  </a:moveTo>
                  <a:lnTo>
                    <a:pt x="5815518" y="672307"/>
                  </a:lnTo>
                  <a:cubicBezTo>
                    <a:pt x="5812960" y="718588"/>
                    <a:pt x="5776887" y="764562"/>
                    <a:pt x="5707165" y="799785"/>
                  </a:cubicBezTo>
                  <a:lnTo>
                    <a:pt x="2911800" y="2211670"/>
                  </a:lnTo>
                  <a:lnTo>
                    <a:pt x="2908300" y="2209929"/>
                  </a:lnTo>
                  <a:lnTo>
                    <a:pt x="2908300" y="1540695"/>
                  </a:lnTo>
                  <a:lnTo>
                    <a:pt x="2911800" y="1542538"/>
                  </a:lnTo>
                  <a:lnTo>
                    <a:pt x="5707165" y="130652"/>
                  </a:lnTo>
                  <a:cubicBezTo>
                    <a:pt x="5778368" y="94610"/>
                    <a:pt x="5814575" y="47408"/>
                    <a:pt x="5815652" y="0"/>
                  </a:cubicBezTo>
                  <a:close/>
                  <a:moveTo>
                    <a:pt x="0" y="0"/>
                  </a:moveTo>
                  <a:cubicBezTo>
                    <a:pt x="0" y="48135"/>
                    <a:pt x="36208" y="96372"/>
                    <a:pt x="108488" y="132831"/>
                  </a:cubicBezTo>
                  <a:cubicBezTo>
                    <a:pt x="108488" y="132831"/>
                    <a:pt x="2907377" y="1542967"/>
                    <a:pt x="2907377" y="1542967"/>
                  </a:cubicBezTo>
                  <a:lnTo>
                    <a:pt x="2907377" y="2212139"/>
                  </a:lnTo>
                  <a:lnTo>
                    <a:pt x="108488" y="802003"/>
                  </a:lnTo>
                  <a:cubicBezTo>
                    <a:pt x="40649" y="767797"/>
                    <a:pt x="4711" y="723349"/>
                    <a:pt x="404" y="678185"/>
                  </a:cubicBezTo>
                  <a:close/>
                </a:path>
              </a:pathLst>
            </a:custGeom>
            <a:solidFill>
              <a:srgbClr val="FA4655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3" name="Shape 10"/>
            <p:cNvSpPr/>
            <p:nvPr/>
          </p:nvSpPr>
          <p:spPr>
            <a:xfrm>
              <a:off x="3961615" y="2159992"/>
              <a:ext cx="2907352" cy="2211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94" y="1276"/>
                  </a:moveTo>
                  <a:lnTo>
                    <a:pt x="26" y="15065"/>
                  </a:lnTo>
                  <a:lnTo>
                    <a:pt x="0" y="15047"/>
                  </a:lnTo>
                  <a:lnTo>
                    <a:pt x="0" y="21583"/>
                  </a:lnTo>
                  <a:lnTo>
                    <a:pt x="26" y="21600"/>
                  </a:lnTo>
                  <a:lnTo>
                    <a:pt x="20794" y="7811"/>
                  </a:lnTo>
                  <a:cubicBezTo>
                    <a:pt x="21312" y="7467"/>
                    <a:pt x="21580" y="7018"/>
                    <a:pt x="21599" y="6566"/>
                  </a:cubicBezTo>
                  <a:lnTo>
                    <a:pt x="21600" y="0"/>
                  </a:lnTo>
                  <a:cubicBezTo>
                    <a:pt x="21592" y="463"/>
                    <a:pt x="21323" y="924"/>
                    <a:pt x="20794" y="1276"/>
                  </a:cubicBezTo>
                  <a:close/>
                </a:path>
              </a:pathLst>
            </a:custGeom>
            <a:solidFill>
              <a:srgbClr val="FA4655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cxnSp>
        <p:nvCxnSpPr>
          <p:cNvPr id="120" name="Straight Connector 54"/>
          <p:cNvCxnSpPr/>
          <p:nvPr/>
        </p:nvCxnSpPr>
        <p:spPr>
          <a:xfrm>
            <a:off x="5470261" y="1812257"/>
            <a:ext cx="525641" cy="0"/>
          </a:xfrm>
          <a:prstGeom prst="line">
            <a:avLst/>
          </a:prstGeom>
          <a:noFill/>
          <a:ln w="9525" cap="flat" cmpd="sng" algn="ctr">
            <a:solidFill>
              <a:srgbClr val="7D8287"/>
            </a:solidFill>
            <a:prstDash val="solid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121" name="Straight Connector 57"/>
          <p:cNvCxnSpPr/>
          <p:nvPr/>
        </p:nvCxnSpPr>
        <p:spPr>
          <a:xfrm>
            <a:off x="5323788" y="2991833"/>
            <a:ext cx="672114" cy="0"/>
          </a:xfrm>
          <a:prstGeom prst="line">
            <a:avLst/>
          </a:prstGeom>
          <a:noFill/>
          <a:ln w="9525" cap="flat" cmpd="sng" algn="ctr">
            <a:solidFill>
              <a:srgbClr val="7D8287"/>
            </a:solidFill>
            <a:prstDash val="solid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122" name="Straight Connector 58"/>
          <p:cNvCxnSpPr/>
          <p:nvPr/>
        </p:nvCxnSpPr>
        <p:spPr>
          <a:xfrm>
            <a:off x="5470261" y="4191983"/>
            <a:ext cx="525641" cy="0"/>
          </a:xfrm>
          <a:prstGeom prst="line">
            <a:avLst/>
          </a:prstGeom>
          <a:noFill/>
          <a:ln w="9525" cap="flat" cmpd="sng" algn="ctr">
            <a:solidFill>
              <a:srgbClr val="7D8287"/>
            </a:solidFill>
            <a:prstDash val="solid"/>
            <a:miter lim="800000"/>
            <a:headEnd type="oval" w="sm" len="sm"/>
            <a:tailEnd type="oval" w="sm" len="sm"/>
          </a:ln>
          <a:effectLst/>
        </p:spPr>
      </p:cxnSp>
      <p:sp>
        <p:nvSpPr>
          <p:cNvPr id="123" name="Freeform 56"/>
          <p:cNvSpPr/>
          <p:nvPr/>
        </p:nvSpPr>
        <p:spPr>
          <a:xfrm>
            <a:off x="3216076" y="2551176"/>
            <a:ext cx="375536" cy="315468"/>
          </a:xfrm>
          <a:custGeom>
            <a:avLst/>
            <a:gdLst>
              <a:gd name="connsiteX0" fmla="*/ 1472184 w 1472184"/>
              <a:gd name="connsiteY0" fmla="*/ 0 h 448056"/>
              <a:gd name="connsiteX1" fmla="*/ 694944 w 1472184"/>
              <a:gd name="connsiteY1" fmla="*/ 0 h 448056"/>
              <a:gd name="connsiteX2" fmla="*/ 0 w 1472184"/>
              <a:gd name="connsiteY2" fmla="*/ 448056 h 448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2184" h="448056">
                <a:moveTo>
                  <a:pt x="1472184" y="0"/>
                </a:moveTo>
                <a:lnTo>
                  <a:pt x="694944" y="0"/>
                </a:lnTo>
                <a:lnTo>
                  <a:pt x="0" y="448056"/>
                </a:lnTo>
              </a:path>
            </a:pathLst>
          </a:custGeom>
          <a:noFill/>
          <a:ln w="9525" cap="flat" cmpd="sng" algn="ctr">
            <a:solidFill>
              <a:srgbClr val="7D8287"/>
            </a:solidFill>
            <a:prstDash val="solid"/>
            <a:miter lim="800000"/>
            <a:headEnd type="oval" w="sm" len="sm"/>
            <a:tailEnd type="oval" w="sm" len="sm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24" name="Freeform 61"/>
          <p:cNvSpPr/>
          <p:nvPr/>
        </p:nvSpPr>
        <p:spPr>
          <a:xfrm>
            <a:off x="3174477" y="3525012"/>
            <a:ext cx="417136" cy="441316"/>
          </a:xfrm>
          <a:custGeom>
            <a:avLst/>
            <a:gdLst>
              <a:gd name="connsiteX0" fmla="*/ 1472184 w 1472184"/>
              <a:gd name="connsiteY0" fmla="*/ 0 h 448056"/>
              <a:gd name="connsiteX1" fmla="*/ 694944 w 1472184"/>
              <a:gd name="connsiteY1" fmla="*/ 0 h 448056"/>
              <a:gd name="connsiteX2" fmla="*/ 0 w 1472184"/>
              <a:gd name="connsiteY2" fmla="*/ 448056 h 448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2184" h="448056">
                <a:moveTo>
                  <a:pt x="1472184" y="0"/>
                </a:moveTo>
                <a:lnTo>
                  <a:pt x="694944" y="0"/>
                </a:lnTo>
                <a:lnTo>
                  <a:pt x="0" y="448056"/>
                </a:lnTo>
              </a:path>
            </a:pathLst>
          </a:custGeom>
          <a:noFill/>
          <a:ln w="9525" cap="flat" cmpd="sng" algn="ctr">
            <a:solidFill>
              <a:srgbClr val="7D8287"/>
            </a:solidFill>
            <a:prstDash val="solid"/>
            <a:miter lim="800000"/>
            <a:headEnd type="oval" w="sm" len="sm"/>
            <a:tailEnd type="oval" w="sm" len="sm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25" name="Rectangle 62"/>
          <p:cNvSpPr/>
          <p:nvPr/>
        </p:nvSpPr>
        <p:spPr>
          <a:xfrm>
            <a:off x="6246314" y="3966120"/>
            <a:ext cx="391774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lvl="0" algn="ctr">
              <a:defRPr/>
            </a:pPr>
            <a:r>
              <a:rPr lang="en-US" altLang="zh-CN" sz="2300" kern="0" dirty="0" smtClean="0">
                <a:solidFill>
                  <a:prstClr val="white"/>
                </a:solidFill>
                <a:latin typeface="Agency FB" pitchFamily="34" charset="0"/>
              </a:rPr>
              <a:t>05</a:t>
            </a:r>
            <a:endParaRPr lang="en-US" altLang="zh-CN" sz="2300" kern="0" dirty="0">
              <a:solidFill>
                <a:prstClr val="white"/>
              </a:solidFill>
              <a:latin typeface="Agency FB" pitchFamily="34" charset="0"/>
            </a:endParaRPr>
          </a:p>
        </p:txBody>
      </p:sp>
      <p:sp>
        <p:nvSpPr>
          <p:cNvPr id="126" name="Rectangle 63"/>
          <p:cNvSpPr/>
          <p:nvPr/>
        </p:nvSpPr>
        <p:spPr>
          <a:xfrm>
            <a:off x="2621743" y="3950055"/>
            <a:ext cx="378950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lvl="0" algn="ctr">
              <a:defRPr/>
            </a:pPr>
            <a:r>
              <a:rPr lang="en-US" altLang="zh-CN" sz="2300" kern="0" dirty="0" smtClean="0">
                <a:solidFill>
                  <a:prstClr val="white"/>
                </a:solidFill>
                <a:latin typeface="Agency FB" pitchFamily="34" charset="0"/>
              </a:rPr>
              <a:t>04</a:t>
            </a:r>
            <a:endParaRPr lang="en-US" altLang="zh-CN" sz="2300" kern="0" dirty="0">
              <a:solidFill>
                <a:prstClr val="white"/>
              </a:solidFill>
              <a:latin typeface="Agency FB" pitchFamily="34" charset="0"/>
            </a:endParaRPr>
          </a:p>
        </p:txBody>
      </p:sp>
      <p:sp>
        <p:nvSpPr>
          <p:cNvPr id="127" name="Rectangle 64"/>
          <p:cNvSpPr/>
          <p:nvPr/>
        </p:nvSpPr>
        <p:spPr>
          <a:xfrm>
            <a:off x="2598930" y="2686509"/>
            <a:ext cx="382157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lvl="0" algn="ctr">
              <a:defRPr/>
            </a:pPr>
            <a:r>
              <a:rPr lang="en-US" altLang="zh-CN" sz="2300" kern="0" dirty="0" smtClean="0">
                <a:solidFill>
                  <a:prstClr val="white"/>
                </a:solidFill>
                <a:latin typeface="Agency FB" pitchFamily="34" charset="0"/>
              </a:rPr>
              <a:t>02</a:t>
            </a:r>
            <a:endParaRPr lang="en-US" altLang="zh-CN" sz="2300" kern="0" dirty="0">
              <a:solidFill>
                <a:prstClr val="white"/>
              </a:solidFill>
              <a:latin typeface="Agency FB" pitchFamily="34" charset="0"/>
            </a:endParaRPr>
          </a:p>
        </p:txBody>
      </p:sp>
      <p:sp>
        <p:nvSpPr>
          <p:cNvPr id="128" name="Rectangle 65"/>
          <p:cNvSpPr/>
          <p:nvPr/>
        </p:nvSpPr>
        <p:spPr>
          <a:xfrm>
            <a:off x="6268259" y="2702683"/>
            <a:ext cx="391774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lvl="0" algn="ctr">
              <a:defRPr/>
            </a:pPr>
            <a:r>
              <a:rPr lang="en-US" altLang="zh-CN" sz="2300" kern="0" dirty="0" smtClean="0">
                <a:solidFill>
                  <a:prstClr val="white"/>
                </a:solidFill>
                <a:latin typeface="Agency FB" pitchFamily="34" charset="0"/>
              </a:rPr>
              <a:t>03</a:t>
            </a:r>
            <a:endParaRPr lang="en-US" altLang="zh-CN" sz="2300" kern="0" dirty="0">
              <a:solidFill>
                <a:prstClr val="white"/>
              </a:solidFill>
              <a:latin typeface="Agency FB" pitchFamily="34" charset="0"/>
            </a:endParaRPr>
          </a:p>
        </p:txBody>
      </p:sp>
      <p:sp>
        <p:nvSpPr>
          <p:cNvPr id="129" name="Rectangle 66"/>
          <p:cNvSpPr/>
          <p:nvPr/>
        </p:nvSpPr>
        <p:spPr>
          <a:xfrm>
            <a:off x="6297112" y="1609069"/>
            <a:ext cx="334066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itchFamily="34" charset="0"/>
              </a:rPr>
              <a:t>01</a:t>
            </a:r>
            <a:endParaRPr kumimoji="0" lang="en-US" sz="23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746250" y="1732478"/>
            <a:ext cx="1354141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6746251" y="1471981"/>
            <a:ext cx="1215887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746251" y="2740590"/>
            <a:ext cx="1354140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6746251" y="2514397"/>
            <a:ext cx="1414769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6746250" y="4036734"/>
            <a:ext cx="1414769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6746251" y="3803701"/>
            <a:ext cx="1215887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1068979" y="2740590"/>
            <a:ext cx="1358233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1218936" y="2484349"/>
            <a:ext cx="1208276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1043608" y="4036734"/>
            <a:ext cx="1383604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1211325" y="3773371"/>
            <a:ext cx="1215887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课堂实施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95546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7" fill="hold">
                          <p:stCondLst>
                            <p:cond delay="indefinite"/>
                          </p:stCondLst>
                          <p:childTnLst>
                            <p:par>
                              <p:cTn id="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123" grpId="0" animBg="1"/>
          <p:bldP spid="124" grpId="0" animBg="1"/>
          <p:bldP spid="125" grpId="0"/>
          <p:bldP spid="126" grpId="0"/>
          <p:bldP spid="127" grpId="0"/>
          <p:bldP spid="128" grpId="0"/>
          <p:bldP spid="129" grpId="0"/>
          <p:bldP spid="130" grpId="0"/>
          <p:bldP spid="131" grpId="0"/>
          <p:bldP spid="132" grpId="0"/>
          <p:bldP spid="133" grpId="0"/>
          <p:bldP spid="134" grpId="0"/>
          <p:bldP spid="135" grpId="0"/>
          <p:bldP spid="136" grpId="0"/>
          <p:bldP spid="137" grpId="0"/>
          <p:bldP spid="138" grpId="0"/>
          <p:bldP spid="139" grpId="0"/>
          <p:bldP spid="5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7" fill="hold">
                          <p:stCondLst>
                            <p:cond delay="indefinite"/>
                          </p:stCondLst>
                          <p:childTnLst>
                            <p:par>
                              <p:cTn id="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123" grpId="0" animBg="1"/>
          <p:bldP spid="124" grpId="0" animBg="1"/>
          <p:bldP spid="125" grpId="0"/>
          <p:bldP spid="126" grpId="0"/>
          <p:bldP spid="127" grpId="0"/>
          <p:bldP spid="128" grpId="0"/>
          <p:bldP spid="129" grpId="0"/>
          <p:bldP spid="130" grpId="0"/>
          <p:bldP spid="131" grpId="0"/>
          <p:bldP spid="132" grpId="0"/>
          <p:bldP spid="133" grpId="0"/>
          <p:bldP spid="134" grpId="0"/>
          <p:bldP spid="135" grpId="0"/>
          <p:bldP spid="136" grpId="0"/>
          <p:bldP spid="137" grpId="0"/>
          <p:bldP spid="138" grpId="0"/>
          <p:bldP spid="139" grpId="0"/>
          <p:bldP spid="59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2"/>
          <p:cNvSpPr/>
          <p:nvPr/>
        </p:nvSpPr>
        <p:spPr>
          <a:xfrm>
            <a:off x="-1" y="3520911"/>
            <a:ext cx="9144001" cy="1622589"/>
          </a:xfrm>
          <a:prstGeom prst="rect">
            <a:avLst/>
          </a:prstGeom>
          <a:solidFill>
            <a:srgbClr val="000000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6" name="Rectangle 55"/>
          <p:cNvSpPr/>
          <p:nvPr/>
        </p:nvSpPr>
        <p:spPr>
          <a:xfrm>
            <a:off x="-1" y="3386579"/>
            <a:ext cx="4256201" cy="64337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4256932" y="2442439"/>
            <a:ext cx="1417944" cy="1466126"/>
            <a:chOff x="1814283" y="1912442"/>
            <a:chExt cx="3115935" cy="3221817"/>
          </a:xfrm>
          <a:effectLst>
            <a:outerShdw blurRad="215900" dist="114300" dir="5400000" algn="t" rotWithShape="0">
              <a:prstClr val="black">
                <a:alpha val="59000"/>
              </a:prstClr>
            </a:outerShdw>
          </a:effectLst>
        </p:grpSpPr>
        <p:sp>
          <p:nvSpPr>
            <p:cNvPr id="8" name="Shape 6"/>
            <p:cNvSpPr/>
            <p:nvPr/>
          </p:nvSpPr>
          <p:spPr>
            <a:xfrm>
              <a:off x="1814283" y="1912442"/>
              <a:ext cx="3115165" cy="1795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66" y="0"/>
                  </a:moveTo>
                  <a:lnTo>
                    <a:pt x="0" y="10233"/>
                  </a:lnTo>
                  <a:lnTo>
                    <a:pt x="12196" y="21600"/>
                  </a:lnTo>
                  <a:lnTo>
                    <a:pt x="21600" y="9204"/>
                  </a:lnTo>
                  <a:cubicBezTo>
                    <a:pt x="21600" y="9204"/>
                    <a:pt x="9866" y="0"/>
                    <a:pt x="9866" y="0"/>
                  </a:cubicBezTo>
                  <a:close/>
                </a:path>
              </a:pathLst>
            </a:custGeom>
            <a:gradFill>
              <a:gsLst>
                <a:gs pos="23000">
                  <a:srgbClr val="6491C8">
                    <a:lumMod val="60000"/>
                    <a:lumOff val="40000"/>
                  </a:srgbClr>
                </a:gs>
                <a:gs pos="100000">
                  <a:srgbClr val="6491C8"/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" name="Shape 7"/>
            <p:cNvSpPr/>
            <p:nvPr/>
          </p:nvSpPr>
          <p:spPr>
            <a:xfrm>
              <a:off x="1814283" y="2761426"/>
              <a:ext cx="1758942" cy="2372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605"/>
                  </a:moveTo>
                  <a:lnTo>
                    <a:pt x="0" y="0"/>
                  </a:lnTo>
                  <a:lnTo>
                    <a:pt x="0" y="14644"/>
                  </a:lnTo>
                  <a:lnTo>
                    <a:pt x="21600" y="21600"/>
                  </a:lnTo>
                  <a:cubicBezTo>
                    <a:pt x="21600" y="21600"/>
                    <a:pt x="21600" y="8605"/>
                    <a:pt x="21600" y="8605"/>
                  </a:cubicBezTo>
                  <a:close/>
                </a:path>
              </a:pathLst>
            </a:custGeom>
            <a:solidFill>
              <a:srgbClr val="6491C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" name="Shape 8"/>
            <p:cNvSpPr/>
            <p:nvPr/>
          </p:nvSpPr>
          <p:spPr>
            <a:xfrm>
              <a:off x="3573995" y="2676527"/>
              <a:ext cx="1356223" cy="2457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4134"/>
                  </a:lnTo>
                  <a:lnTo>
                    <a:pt x="21600" y="0"/>
                  </a:lnTo>
                  <a:lnTo>
                    <a:pt x="0" y="9058"/>
                  </a:lnTo>
                  <a:cubicBezTo>
                    <a:pt x="0" y="9058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6491C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1" name="Group 8"/>
          <p:cNvGrpSpPr/>
          <p:nvPr/>
        </p:nvGrpSpPr>
        <p:grpSpPr>
          <a:xfrm>
            <a:off x="3456504" y="2912950"/>
            <a:ext cx="1417944" cy="1466126"/>
            <a:chOff x="1814283" y="1912442"/>
            <a:chExt cx="3115935" cy="3221817"/>
          </a:xfrm>
          <a:effectLst>
            <a:outerShdw blurRad="114300" dist="88900" dir="4740000" algn="t" rotWithShape="0">
              <a:prstClr val="black">
                <a:alpha val="45000"/>
              </a:prstClr>
            </a:outerShdw>
          </a:effectLst>
        </p:grpSpPr>
        <p:sp>
          <p:nvSpPr>
            <p:cNvPr id="12" name="Shape 6"/>
            <p:cNvSpPr/>
            <p:nvPr/>
          </p:nvSpPr>
          <p:spPr>
            <a:xfrm>
              <a:off x="1814283" y="1912442"/>
              <a:ext cx="3115165" cy="1795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66" y="0"/>
                  </a:moveTo>
                  <a:lnTo>
                    <a:pt x="0" y="10233"/>
                  </a:lnTo>
                  <a:lnTo>
                    <a:pt x="12196" y="21600"/>
                  </a:lnTo>
                  <a:lnTo>
                    <a:pt x="21600" y="9204"/>
                  </a:lnTo>
                  <a:cubicBezTo>
                    <a:pt x="21600" y="9204"/>
                    <a:pt x="9866" y="0"/>
                    <a:pt x="9866" y="0"/>
                  </a:cubicBezTo>
                  <a:close/>
                </a:path>
              </a:pathLst>
            </a:custGeom>
            <a:gradFill>
              <a:gsLst>
                <a:gs pos="23000">
                  <a:srgbClr val="14B4EB">
                    <a:lumMod val="60000"/>
                    <a:lumOff val="40000"/>
                  </a:srgbClr>
                </a:gs>
                <a:gs pos="100000">
                  <a:srgbClr val="14B4EB"/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" name="Shape 7"/>
            <p:cNvSpPr/>
            <p:nvPr/>
          </p:nvSpPr>
          <p:spPr>
            <a:xfrm>
              <a:off x="1814283" y="2761426"/>
              <a:ext cx="1758942" cy="2372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605"/>
                  </a:moveTo>
                  <a:lnTo>
                    <a:pt x="0" y="0"/>
                  </a:lnTo>
                  <a:lnTo>
                    <a:pt x="0" y="14644"/>
                  </a:lnTo>
                  <a:lnTo>
                    <a:pt x="21600" y="21600"/>
                  </a:lnTo>
                  <a:cubicBezTo>
                    <a:pt x="21600" y="21600"/>
                    <a:pt x="21600" y="8605"/>
                    <a:pt x="21600" y="8605"/>
                  </a:cubicBezTo>
                  <a:close/>
                </a:path>
              </a:pathLst>
            </a:custGeom>
            <a:solidFill>
              <a:srgbClr val="14B4E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" name="Shape 8"/>
            <p:cNvSpPr/>
            <p:nvPr/>
          </p:nvSpPr>
          <p:spPr>
            <a:xfrm>
              <a:off x="3573995" y="2676527"/>
              <a:ext cx="1356223" cy="2457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4134"/>
                  </a:lnTo>
                  <a:lnTo>
                    <a:pt x="21600" y="0"/>
                  </a:lnTo>
                  <a:lnTo>
                    <a:pt x="0" y="9058"/>
                  </a:lnTo>
                  <a:cubicBezTo>
                    <a:pt x="0" y="9058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14B4EB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5" name="Group 16"/>
          <p:cNvGrpSpPr/>
          <p:nvPr/>
        </p:nvGrpSpPr>
        <p:grpSpPr>
          <a:xfrm>
            <a:off x="4290974" y="1465187"/>
            <a:ext cx="1417944" cy="1466126"/>
            <a:chOff x="1814283" y="1912442"/>
            <a:chExt cx="3115935" cy="3221817"/>
          </a:xfrm>
          <a:effectLst>
            <a:outerShdw dist="63500" dir="5520000" algn="t" rotWithShape="0">
              <a:prstClr val="black">
                <a:alpha val="15000"/>
              </a:prstClr>
            </a:outerShdw>
          </a:effectLst>
        </p:grpSpPr>
        <p:sp>
          <p:nvSpPr>
            <p:cNvPr id="16" name="Shape 6"/>
            <p:cNvSpPr/>
            <p:nvPr/>
          </p:nvSpPr>
          <p:spPr>
            <a:xfrm>
              <a:off x="1814283" y="1912442"/>
              <a:ext cx="3115165" cy="1795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66" y="0"/>
                  </a:moveTo>
                  <a:lnTo>
                    <a:pt x="0" y="10233"/>
                  </a:lnTo>
                  <a:lnTo>
                    <a:pt x="12196" y="21600"/>
                  </a:lnTo>
                  <a:lnTo>
                    <a:pt x="21600" y="9204"/>
                  </a:lnTo>
                  <a:cubicBezTo>
                    <a:pt x="21600" y="9204"/>
                    <a:pt x="9866" y="0"/>
                    <a:pt x="9866" y="0"/>
                  </a:cubicBezTo>
                  <a:close/>
                </a:path>
              </a:pathLst>
            </a:custGeom>
            <a:gradFill>
              <a:gsLst>
                <a:gs pos="23000">
                  <a:srgbClr val="3CBEB4">
                    <a:lumMod val="60000"/>
                    <a:lumOff val="40000"/>
                  </a:srgbClr>
                </a:gs>
                <a:gs pos="100000">
                  <a:srgbClr val="3CBEB4"/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7" name="Shape 7"/>
            <p:cNvSpPr/>
            <p:nvPr/>
          </p:nvSpPr>
          <p:spPr>
            <a:xfrm>
              <a:off x="1814283" y="2761426"/>
              <a:ext cx="1758942" cy="2372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605"/>
                  </a:moveTo>
                  <a:lnTo>
                    <a:pt x="0" y="0"/>
                  </a:lnTo>
                  <a:lnTo>
                    <a:pt x="0" y="14644"/>
                  </a:lnTo>
                  <a:lnTo>
                    <a:pt x="21600" y="21600"/>
                  </a:lnTo>
                  <a:cubicBezTo>
                    <a:pt x="21600" y="21600"/>
                    <a:pt x="21600" y="8605"/>
                    <a:pt x="21600" y="8605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8" name="Shape 8"/>
            <p:cNvSpPr/>
            <p:nvPr/>
          </p:nvSpPr>
          <p:spPr>
            <a:xfrm>
              <a:off x="3573995" y="2676527"/>
              <a:ext cx="1356223" cy="2457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4134"/>
                  </a:lnTo>
                  <a:lnTo>
                    <a:pt x="21600" y="0"/>
                  </a:lnTo>
                  <a:lnTo>
                    <a:pt x="0" y="9058"/>
                  </a:lnTo>
                  <a:cubicBezTo>
                    <a:pt x="0" y="9058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9" name="Group 20"/>
          <p:cNvGrpSpPr/>
          <p:nvPr/>
        </p:nvGrpSpPr>
        <p:grpSpPr>
          <a:xfrm>
            <a:off x="3473525" y="1944631"/>
            <a:ext cx="1417944" cy="1466126"/>
            <a:chOff x="1814283" y="1912442"/>
            <a:chExt cx="3115935" cy="3221817"/>
          </a:xfrm>
          <a:effectLst>
            <a:outerShdw dist="63500" dir="5520000" algn="t" rotWithShape="0">
              <a:prstClr val="black">
                <a:alpha val="15000"/>
              </a:prstClr>
            </a:outerShdw>
          </a:effectLst>
        </p:grpSpPr>
        <p:sp>
          <p:nvSpPr>
            <p:cNvPr id="20" name="Shape 6"/>
            <p:cNvSpPr/>
            <p:nvPr/>
          </p:nvSpPr>
          <p:spPr>
            <a:xfrm>
              <a:off x="1814283" y="1912442"/>
              <a:ext cx="3115165" cy="1795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66" y="0"/>
                  </a:moveTo>
                  <a:lnTo>
                    <a:pt x="0" y="10233"/>
                  </a:lnTo>
                  <a:lnTo>
                    <a:pt x="12196" y="21600"/>
                  </a:lnTo>
                  <a:lnTo>
                    <a:pt x="21600" y="9204"/>
                  </a:lnTo>
                  <a:cubicBezTo>
                    <a:pt x="21600" y="9204"/>
                    <a:pt x="9866" y="0"/>
                    <a:pt x="9866" y="0"/>
                  </a:cubicBezTo>
                  <a:close/>
                </a:path>
              </a:pathLst>
            </a:custGeom>
            <a:gradFill>
              <a:gsLst>
                <a:gs pos="23000">
                  <a:srgbClr val="96C83C">
                    <a:lumMod val="60000"/>
                    <a:lumOff val="40000"/>
                  </a:srgbClr>
                </a:gs>
                <a:gs pos="100000">
                  <a:srgbClr val="96C83C"/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Shape 7"/>
            <p:cNvSpPr/>
            <p:nvPr/>
          </p:nvSpPr>
          <p:spPr>
            <a:xfrm>
              <a:off x="1814283" y="2761426"/>
              <a:ext cx="1758942" cy="2372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605"/>
                  </a:moveTo>
                  <a:lnTo>
                    <a:pt x="0" y="0"/>
                  </a:lnTo>
                  <a:lnTo>
                    <a:pt x="0" y="14644"/>
                  </a:lnTo>
                  <a:lnTo>
                    <a:pt x="21600" y="21600"/>
                  </a:lnTo>
                  <a:cubicBezTo>
                    <a:pt x="21600" y="21600"/>
                    <a:pt x="21600" y="8605"/>
                    <a:pt x="21600" y="8605"/>
                  </a:cubicBezTo>
                  <a:close/>
                </a:path>
              </a:pathLst>
            </a:custGeom>
            <a:solidFill>
              <a:srgbClr val="96C83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2" name="Shape 8"/>
            <p:cNvSpPr/>
            <p:nvPr/>
          </p:nvSpPr>
          <p:spPr>
            <a:xfrm>
              <a:off x="3573995" y="2676527"/>
              <a:ext cx="1356223" cy="2457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4134"/>
                  </a:lnTo>
                  <a:lnTo>
                    <a:pt x="21600" y="0"/>
                  </a:lnTo>
                  <a:lnTo>
                    <a:pt x="0" y="9058"/>
                  </a:lnTo>
                  <a:cubicBezTo>
                    <a:pt x="0" y="9058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96C83C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23" name="Rectangle 24"/>
          <p:cNvSpPr/>
          <p:nvPr/>
        </p:nvSpPr>
        <p:spPr>
          <a:xfrm rot="766679">
            <a:off x="3615551" y="2622598"/>
            <a:ext cx="433452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2300" dirty="0">
                <a:solidFill>
                  <a:srgbClr val="FEFEFE"/>
                </a:solidFill>
                <a:latin typeface="FontAwesome" pitchFamily="2" charset="0"/>
              </a:rPr>
              <a:t></a:t>
            </a:r>
          </a:p>
        </p:txBody>
      </p:sp>
      <p:sp>
        <p:nvSpPr>
          <p:cNvPr id="24" name="Rectangle 25"/>
          <p:cNvSpPr/>
          <p:nvPr/>
        </p:nvSpPr>
        <p:spPr>
          <a:xfrm rot="863632">
            <a:off x="3607926" y="3640129"/>
            <a:ext cx="433452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2300" dirty="0">
                <a:solidFill>
                  <a:srgbClr val="FEFEFE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25" name="Rectangle 26"/>
          <p:cNvSpPr/>
          <p:nvPr/>
        </p:nvSpPr>
        <p:spPr>
          <a:xfrm rot="21051161">
            <a:off x="5180067" y="3138331"/>
            <a:ext cx="433453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2300" dirty="0">
                <a:solidFill>
                  <a:srgbClr val="FEFEFE"/>
                </a:solidFill>
                <a:latin typeface="FontAwesome" pitchFamily="2" charset="0"/>
              </a:rPr>
              <a:t></a:t>
            </a:r>
          </a:p>
        </p:txBody>
      </p:sp>
      <p:sp>
        <p:nvSpPr>
          <p:cNvPr id="26" name="Rectangle 27"/>
          <p:cNvSpPr/>
          <p:nvPr/>
        </p:nvSpPr>
        <p:spPr>
          <a:xfrm rot="21117008">
            <a:off x="5205979" y="2146795"/>
            <a:ext cx="433452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2300" dirty="0">
                <a:solidFill>
                  <a:srgbClr val="FEFEFE"/>
                </a:solidFill>
                <a:latin typeface="FontAwesome" pitchFamily="2" charset="0"/>
              </a:rPr>
              <a:t>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97250" y="2067694"/>
            <a:ext cx="2247158" cy="41665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986278" y="1802284"/>
            <a:ext cx="1466042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54162" y="3050290"/>
            <a:ext cx="2247158" cy="41665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86278" y="2787774"/>
            <a:ext cx="1466042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33368" y="2643758"/>
            <a:ext cx="2247158" cy="41665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37806" y="2340859"/>
            <a:ext cx="1466042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33368" y="3435846"/>
            <a:ext cx="2247158" cy="41665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37806" y="3106568"/>
            <a:ext cx="1466042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课堂实施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95546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23" grpId="0"/>
          <p:bldP spid="24" grpId="0"/>
          <p:bldP spid="25" grpId="0"/>
          <p:bldP spid="26" grpId="0"/>
          <p:bldP spid="27" grpId="0"/>
          <p:bldP spid="28" grpId="0"/>
          <p:bldP spid="30" grpId="0"/>
          <p:bldP spid="31" grpId="0"/>
          <p:bldP spid="33" grpId="0"/>
          <p:bldP spid="34" grpId="0"/>
          <p:bldP spid="36" grpId="0"/>
          <p:bldP spid="37" grpId="0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23" grpId="0"/>
          <p:bldP spid="24" grpId="0"/>
          <p:bldP spid="25" grpId="0"/>
          <p:bldP spid="26" grpId="0"/>
          <p:bldP spid="27" grpId="0"/>
          <p:bldP spid="28" grpId="0"/>
          <p:bldP spid="30" grpId="0"/>
          <p:bldP spid="31" grpId="0"/>
          <p:bldP spid="33" grpId="0"/>
          <p:bldP spid="34" grpId="0"/>
          <p:bldP spid="36" grpId="0"/>
          <p:bldP spid="37" grpId="0"/>
          <p:bldP spid="35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7"/>
          <p:cNvGrpSpPr/>
          <p:nvPr/>
        </p:nvGrpSpPr>
        <p:grpSpPr>
          <a:xfrm>
            <a:off x="1821725" y="2685223"/>
            <a:ext cx="1690688" cy="1687512"/>
            <a:chOff x="1677988" y="2082800"/>
            <a:chExt cx="1690688" cy="168751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77988" y="2082800"/>
              <a:ext cx="1690688" cy="396875"/>
            </a:xfrm>
            <a:custGeom>
              <a:avLst/>
              <a:gdLst/>
              <a:ahLst/>
              <a:cxnLst>
                <a:cxn ang="0">
                  <a:pos x="871" y="250"/>
                </a:cxn>
                <a:cxn ang="0">
                  <a:pos x="0" y="250"/>
                </a:cxn>
                <a:cxn ang="0">
                  <a:pos x="0" y="250"/>
                </a:cxn>
                <a:cxn ang="0">
                  <a:pos x="362" y="0"/>
                </a:cxn>
                <a:cxn ang="0">
                  <a:pos x="1065" y="2"/>
                </a:cxn>
                <a:cxn ang="0">
                  <a:pos x="871" y="250"/>
                </a:cxn>
              </a:cxnLst>
              <a:rect l="0" t="0" r="r" b="b"/>
              <a:pathLst>
                <a:path w="1065" h="250">
                  <a:moveTo>
                    <a:pt x="871" y="250"/>
                  </a:moveTo>
                  <a:lnTo>
                    <a:pt x="0" y="250"/>
                  </a:lnTo>
                  <a:lnTo>
                    <a:pt x="0" y="250"/>
                  </a:lnTo>
                  <a:lnTo>
                    <a:pt x="362" y="0"/>
                  </a:lnTo>
                  <a:lnTo>
                    <a:pt x="1065" y="2"/>
                  </a:lnTo>
                  <a:lnTo>
                    <a:pt x="871" y="25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77988" y="2479675"/>
              <a:ext cx="1382713" cy="12906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71" y="0"/>
                </a:cxn>
                <a:cxn ang="0">
                  <a:pos x="596" y="813"/>
                </a:cxn>
                <a:cxn ang="0">
                  <a:pos x="0" y="0"/>
                </a:cxn>
              </a:cxnLst>
              <a:rect l="0" t="0" r="r" b="b"/>
              <a:pathLst>
                <a:path w="871" h="813">
                  <a:moveTo>
                    <a:pt x="0" y="0"/>
                  </a:moveTo>
                  <a:lnTo>
                    <a:pt x="871" y="0"/>
                  </a:lnTo>
                  <a:lnTo>
                    <a:pt x="596" y="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C83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624138" y="2085975"/>
              <a:ext cx="744538" cy="1684337"/>
            </a:xfrm>
            <a:custGeom>
              <a:avLst/>
              <a:gdLst/>
              <a:ahLst/>
              <a:cxnLst>
                <a:cxn ang="0">
                  <a:pos x="0" y="1061"/>
                </a:cxn>
                <a:cxn ang="0">
                  <a:pos x="275" y="248"/>
                </a:cxn>
                <a:cxn ang="0">
                  <a:pos x="469" y="0"/>
                </a:cxn>
                <a:cxn ang="0">
                  <a:pos x="0" y="1061"/>
                </a:cxn>
              </a:cxnLst>
              <a:rect l="0" t="0" r="r" b="b"/>
              <a:pathLst>
                <a:path w="469" h="1061">
                  <a:moveTo>
                    <a:pt x="0" y="1061"/>
                  </a:moveTo>
                  <a:lnTo>
                    <a:pt x="275" y="248"/>
                  </a:lnTo>
                  <a:lnTo>
                    <a:pt x="469" y="0"/>
                  </a:lnTo>
                  <a:lnTo>
                    <a:pt x="0" y="106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Group 15"/>
          <p:cNvGrpSpPr/>
          <p:nvPr/>
        </p:nvGrpSpPr>
        <p:grpSpPr>
          <a:xfrm>
            <a:off x="3506375" y="2211209"/>
            <a:ext cx="1446213" cy="1643063"/>
            <a:chOff x="3800476" y="2066925"/>
            <a:chExt cx="1446213" cy="1755775"/>
          </a:xfrm>
        </p:grpSpPr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800476" y="2414588"/>
              <a:ext cx="1446213" cy="14081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11" y="0"/>
                </a:cxn>
                <a:cxn ang="0">
                  <a:pos x="487" y="887"/>
                </a:cxn>
                <a:cxn ang="0">
                  <a:pos x="0" y="0"/>
                </a:cxn>
              </a:cxnLst>
              <a:rect l="0" t="0" r="r" b="b"/>
              <a:pathLst>
                <a:path w="911" h="887">
                  <a:moveTo>
                    <a:pt x="0" y="0"/>
                  </a:moveTo>
                  <a:lnTo>
                    <a:pt x="911" y="0"/>
                  </a:lnTo>
                  <a:lnTo>
                    <a:pt x="487" y="8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89A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800476" y="2066925"/>
              <a:ext cx="1446213" cy="347662"/>
            </a:xfrm>
            <a:custGeom>
              <a:avLst/>
              <a:gdLst/>
              <a:ahLst/>
              <a:cxnLst>
                <a:cxn ang="0">
                  <a:pos x="911" y="219"/>
                </a:cxn>
                <a:cxn ang="0">
                  <a:pos x="0" y="219"/>
                </a:cxn>
                <a:cxn ang="0">
                  <a:pos x="156" y="0"/>
                </a:cxn>
                <a:cxn ang="0">
                  <a:pos x="894" y="0"/>
                </a:cxn>
                <a:cxn ang="0">
                  <a:pos x="911" y="219"/>
                </a:cxn>
              </a:cxnLst>
              <a:rect l="0" t="0" r="r" b="b"/>
              <a:pathLst>
                <a:path w="911" h="219">
                  <a:moveTo>
                    <a:pt x="911" y="219"/>
                  </a:moveTo>
                  <a:lnTo>
                    <a:pt x="0" y="219"/>
                  </a:lnTo>
                  <a:lnTo>
                    <a:pt x="156" y="0"/>
                  </a:lnTo>
                  <a:lnTo>
                    <a:pt x="894" y="0"/>
                  </a:lnTo>
                  <a:lnTo>
                    <a:pt x="911" y="219"/>
                  </a:lnTo>
                  <a:close/>
                </a:path>
              </a:pathLst>
            </a:custGeom>
            <a:solidFill>
              <a:srgbClr val="189A8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" name="Group 18"/>
          <p:cNvGrpSpPr/>
          <p:nvPr/>
        </p:nvGrpSpPr>
        <p:grpSpPr>
          <a:xfrm flipH="1">
            <a:off x="4952588" y="1674555"/>
            <a:ext cx="1446213" cy="1643063"/>
            <a:chOff x="3800476" y="2066925"/>
            <a:chExt cx="1446213" cy="1755775"/>
          </a:xfrm>
        </p:grpSpPr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3800476" y="2414588"/>
              <a:ext cx="1446213" cy="14081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11" y="0"/>
                </a:cxn>
                <a:cxn ang="0">
                  <a:pos x="487" y="887"/>
                </a:cxn>
                <a:cxn ang="0">
                  <a:pos x="0" y="0"/>
                </a:cxn>
              </a:cxnLst>
              <a:rect l="0" t="0" r="r" b="b"/>
              <a:pathLst>
                <a:path w="911" h="887">
                  <a:moveTo>
                    <a:pt x="0" y="0"/>
                  </a:moveTo>
                  <a:lnTo>
                    <a:pt x="911" y="0"/>
                  </a:lnTo>
                  <a:lnTo>
                    <a:pt x="487" y="8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A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3800476" y="2066925"/>
              <a:ext cx="1446213" cy="347662"/>
            </a:xfrm>
            <a:custGeom>
              <a:avLst/>
              <a:gdLst/>
              <a:ahLst/>
              <a:cxnLst>
                <a:cxn ang="0">
                  <a:pos x="911" y="219"/>
                </a:cxn>
                <a:cxn ang="0">
                  <a:pos x="0" y="219"/>
                </a:cxn>
                <a:cxn ang="0">
                  <a:pos x="156" y="0"/>
                </a:cxn>
                <a:cxn ang="0">
                  <a:pos x="894" y="0"/>
                </a:cxn>
                <a:cxn ang="0">
                  <a:pos x="911" y="219"/>
                </a:cxn>
              </a:cxnLst>
              <a:rect l="0" t="0" r="r" b="b"/>
              <a:pathLst>
                <a:path w="911" h="219">
                  <a:moveTo>
                    <a:pt x="911" y="219"/>
                  </a:moveTo>
                  <a:lnTo>
                    <a:pt x="0" y="219"/>
                  </a:lnTo>
                  <a:lnTo>
                    <a:pt x="156" y="0"/>
                  </a:lnTo>
                  <a:lnTo>
                    <a:pt x="894" y="0"/>
                  </a:lnTo>
                  <a:lnTo>
                    <a:pt x="911" y="219"/>
                  </a:lnTo>
                  <a:close/>
                </a:path>
              </a:pathLst>
            </a:custGeom>
            <a:solidFill>
              <a:srgbClr val="F09C2A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" name="Group 16"/>
          <p:cNvGrpSpPr/>
          <p:nvPr/>
        </p:nvGrpSpPr>
        <p:grpSpPr>
          <a:xfrm>
            <a:off x="6156538" y="1261957"/>
            <a:ext cx="1676400" cy="1495256"/>
            <a:chOff x="5783263" y="2055813"/>
            <a:chExt cx="1676400" cy="1654175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6030913" y="2274888"/>
              <a:ext cx="1406525" cy="1435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86" y="0"/>
                </a:cxn>
                <a:cxn ang="0">
                  <a:pos x="306" y="904"/>
                </a:cxn>
                <a:cxn ang="0">
                  <a:pos x="0" y="0"/>
                </a:cxn>
              </a:cxnLst>
              <a:rect l="0" t="0" r="r" b="b"/>
              <a:pathLst>
                <a:path w="886" h="904">
                  <a:moveTo>
                    <a:pt x="0" y="0"/>
                  </a:moveTo>
                  <a:lnTo>
                    <a:pt x="886" y="0"/>
                  </a:lnTo>
                  <a:lnTo>
                    <a:pt x="306" y="9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465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5783263" y="2055813"/>
              <a:ext cx="1676400" cy="2190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2" y="0"/>
                </a:cxn>
                <a:cxn ang="0">
                  <a:pos x="1056" y="138"/>
                </a:cxn>
                <a:cxn ang="0">
                  <a:pos x="1042" y="138"/>
                </a:cxn>
                <a:cxn ang="0">
                  <a:pos x="156" y="138"/>
                </a:cxn>
                <a:cxn ang="0">
                  <a:pos x="0" y="0"/>
                </a:cxn>
              </a:cxnLst>
              <a:rect l="0" t="0" r="r" b="b"/>
              <a:pathLst>
                <a:path w="1056" h="138">
                  <a:moveTo>
                    <a:pt x="0" y="0"/>
                  </a:moveTo>
                  <a:lnTo>
                    <a:pt x="682" y="0"/>
                  </a:lnTo>
                  <a:lnTo>
                    <a:pt x="1056" y="138"/>
                  </a:lnTo>
                  <a:lnTo>
                    <a:pt x="1042" y="138"/>
                  </a:lnTo>
                  <a:lnTo>
                    <a:pt x="156" y="1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4132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5783263" y="2055813"/>
              <a:ext cx="733425" cy="1654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6" y="138"/>
                </a:cxn>
                <a:cxn ang="0">
                  <a:pos x="462" y="1042"/>
                </a:cxn>
                <a:cxn ang="0">
                  <a:pos x="0" y="0"/>
                </a:cxn>
              </a:cxnLst>
              <a:rect l="0" t="0" r="r" b="b"/>
              <a:pathLst>
                <a:path w="462" h="1042">
                  <a:moveTo>
                    <a:pt x="0" y="0"/>
                  </a:moveTo>
                  <a:lnTo>
                    <a:pt x="156" y="138"/>
                  </a:lnTo>
                  <a:lnTo>
                    <a:pt x="462" y="10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4132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" name="Group 279"/>
          <p:cNvGrpSpPr/>
          <p:nvPr/>
        </p:nvGrpSpPr>
        <p:grpSpPr>
          <a:xfrm>
            <a:off x="2444405" y="2241276"/>
            <a:ext cx="555782" cy="555779"/>
            <a:chOff x="846989" y="1401020"/>
            <a:chExt cx="877416" cy="877416"/>
          </a:xfrm>
          <a:effectLst/>
        </p:grpSpPr>
        <p:sp>
          <p:nvSpPr>
            <p:cNvPr id="20" name="Teardrop 2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96C83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62626">
                    <a:lumMod val="75000"/>
                    <a:lumOff val="25000"/>
                  </a:srgbClr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21" name="Oval 2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62626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gency FB" pitchFamily="34" charset="0"/>
                </a:rPr>
                <a:t>90%</a:t>
              </a:r>
            </a:p>
          </p:txBody>
        </p:sp>
      </p:grpSp>
      <p:sp>
        <p:nvSpPr>
          <p:cNvPr id="22" name="Text Placeholder 3"/>
          <p:cNvSpPr txBox="1">
            <a:spLocks/>
          </p:cNvSpPr>
          <p:nvPr/>
        </p:nvSpPr>
        <p:spPr>
          <a:xfrm>
            <a:off x="1691680" y="4219223"/>
            <a:ext cx="1881563" cy="58477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8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  <a:endParaRPr lang="en-US" altLang="zh-CN" sz="800" kern="0" dirty="0">
              <a:solidFill>
                <a:srgbClr val="7D8287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3" name="Freeform 100"/>
          <p:cNvSpPr>
            <a:spLocks noEditPoints="1"/>
          </p:cNvSpPr>
          <p:nvPr/>
        </p:nvSpPr>
        <p:spPr bwMode="auto">
          <a:xfrm>
            <a:off x="2446082" y="3329132"/>
            <a:ext cx="383786" cy="367905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4" name="Group 279"/>
          <p:cNvGrpSpPr/>
          <p:nvPr/>
        </p:nvGrpSpPr>
        <p:grpSpPr>
          <a:xfrm>
            <a:off x="3962735" y="1655430"/>
            <a:ext cx="555782" cy="555779"/>
            <a:chOff x="846989" y="1401020"/>
            <a:chExt cx="877416" cy="877416"/>
          </a:xfrm>
          <a:effectLst/>
        </p:grpSpPr>
        <p:sp>
          <p:nvSpPr>
            <p:cNvPr id="25" name="Teardrop 2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189A8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62626">
                    <a:lumMod val="75000"/>
                    <a:lumOff val="25000"/>
                  </a:srgbClr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26" name="Oval 28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62626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gency FB" pitchFamily="34" charset="0"/>
                </a:rPr>
                <a:t>80%</a:t>
              </a:r>
            </a:p>
          </p:txBody>
        </p:sp>
      </p:grpSp>
      <p:sp>
        <p:nvSpPr>
          <p:cNvPr id="27" name="Freeform 187"/>
          <p:cNvSpPr>
            <a:spLocks noEditPoints="1"/>
          </p:cNvSpPr>
          <p:nvPr/>
        </p:nvSpPr>
        <p:spPr bwMode="auto">
          <a:xfrm>
            <a:off x="4027364" y="2885227"/>
            <a:ext cx="435239" cy="281277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8" name="Group 279"/>
          <p:cNvGrpSpPr/>
          <p:nvPr/>
        </p:nvGrpSpPr>
        <p:grpSpPr>
          <a:xfrm>
            <a:off x="5352865" y="1174781"/>
            <a:ext cx="555782" cy="555779"/>
            <a:chOff x="846989" y="1401020"/>
            <a:chExt cx="877416" cy="877416"/>
          </a:xfrm>
          <a:effectLst/>
        </p:grpSpPr>
        <p:sp>
          <p:nvSpPr>
            <p:cNvPr id="29" name="Teardrop 3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FFAF2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62626">
                    <a:lumMod val="75000"/>
                    <a:lumOff val="25000"/>
                  </a:srgbClr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30" name="Oval 3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62626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gency FB" pitchFamily="34" charset="0"/>
                </a:rPr>
                <a:t>70%</a:t>
              </a:r>
            </a:p>
          </p:txBody>
        </p:sp>
      </p:grpSp>
      <p:sp>
        <p:nvSpPr>
          <p:cNvPr id="31" name="Freeform 52"/>
          <p:cNvSpPr>
            <a:spLocks noEditPoints="1"/>
          </p:cNvSpPr>
          <p:nvPr/>
        </p:nvSpPr>
        <p:spPr bwMode="auto">
          <a:xfrm>
            <a:off x="5432965" y="2228632"/>
            <a:ext cx="418835" cy="41883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2" name="Group 279"/>
          <p:cNvGrpSpPr/>
          <p:nvPr/>
        </p:nvGrpSpPr>
        <p:grpSpPr>
          <a:xfrm>
            <a:off x="6632620" y="656318"/>
            <a:ext cx="555782" cy="555779"/>
            <a:chOff x="846989" y="1401020"/>
            <a:chExt cx="877416" cy="877416"/>
          </a:xfrm>
          <a:effectLst/>
        </p:grpSpPr>
        <p:sp>
          <p:nvSpPr>
            <p:cNvPr id="33" name="Teardrop 3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FA465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262626">
                    <a:lumMod val="75000"/>
                    <a:lumOff val="25000"/>
                  </a:srgbClr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34" name="Oval 38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62626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gency FB" pitchFamily="34" charset="0"/>
                </a:rPr>
                <a:t>95%</a:t>
              </a:r>
            </a:p>
          </p:txBody>
        </p:sp>
      </p:grpSp>
      <p:sp>
        <p:nvSpPr>
          <p:cNvPr id="35" name="Freeform 51"/>
          <p:cNvSpPr>
            <a:spLocks noEditPoints="1"/>
          </p:cNvSpPr>
          <p:nvPr/>
        </p:nvSpPr>
        <p:spPr bwMode="auto">
          <a:xfrm>
            <a:off x="6807771" y="1636088"/>
            <a:ext cx="361141" cy="511277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8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Text Placeholder 3"/>
          <p:cNvSpPr txBox="1">
            <a:spLocks/>
          </p:cNvSpPr>
          <p:nvPr/>
        </p:nvSpPr>
        <p:spPr>
          <a:xfrm>
            <a:off x="3275856" y="3651870"/>
            <a:ext cx="1881563" cy="58477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8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  <a:endParaRPr lang="en-US" altLang="zh-CN" sz="800" kern="0" dirty="0">
              <a:solidFill>
                <a:srgbClr val="7D8287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7" name="Text Placeholder 3"/>
          <p:cNvSpPr txBox="1">
            <a:spLocks/>
          </p:cNvSpPr>
          <p:nvPr/>
        </p:nvSpPr>
        <p:spPr>
          <a:xfrm>
            <a:off x="4778669" y="3161032"/>
            <a:ext cx="1881563" cy="56284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8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  <a:endParaRPr lang="en-US" altLang="zh-CN" sz="800" kern="0" dirty="0">
              <a:solidFill>
                <a:srgbClr val="7D8287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8" name="Text Placeholder 3"/>
          <p:cNvSpPr txBox="1">
            <a:spLocks/>
          </p:cNvSpPr>
          <p:nvPr/>
        </p:nvSpPr>
        <p:spPr>
          <a:xfrm>
            <a:off x="6074813" y="2643758"/>
            <a:ext cx="1881563" cy="58477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8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  <a:endParaRPr lang="en-US" altLang="zh-CN" sz="800" kern="0" dirty="0">
              <a:solidFill>
                <a:srgbClr val="7D8287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课堂实施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95546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1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1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3" grpId="0" animBg="1"/>
          <p:bldP spid="27" grpId="0" animBg="1"/>
          <p:bldP spid="31" grpId="0" animBg="1"/>
          <p:bldP spid="35" grpId="0" animBg="1"/>
          <p:bldP spid="36" grpId="0"/>
          <p:bldP spid="37" grpId="0"/>
          <p:bldP spid="38" grpId="0"/>
          <p:bldP spid="3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1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1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3" grpId="0" animBg="1"/>
          <p:bldP spid="27" grpId="0" animBg="1"/>
          <p:bldP spid="31" grpId="0" animBg="1"/>
          <p:bldP spid="35" grpId="0" animBg="1"/>
          <p:bldP spid="36" grpId="0"/>
          <p:bldP spid="37" grpId="0"/>
          <p:bldP spid="38" grpId="0"/>
          <p:bldP spid="39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6"/>
          <p:cNvGrpSpPr/>
          <p:nvPr/>
        </p:nvGrpSpPr>
        <p:grpSpPr>
          <a:xfrm>
            <a:off x="6415424" y="3295667"/>
            <a:ext cx="1947726" cy="602808"/>
            <a:chOff x="5603652" y="1682830"/>
            <a:chExt cx="1947726" cy="602808"/>
          </a:xfrm>
        </p:grpSpPr>
        <p:sp>
          <p:nvSpPr>
            <p:cNvPr id="6" name="Text Placeholder 3"/>
            <p:cNvSpPr txBox="1">
              <a:spLocks/>
            </p:cNvSpPr>
            <p:nvPr/>
          </p:nvSpPr>
          <p:spPr>
            <a:xfrm>
              <a:off x="5603652" y="1682830"/>
              <a:ext cx="718145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/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  <a:cs typeface="Montserrat" charset="0"/>
                </a:rPr>
                <a:t>添加标题</a:t>
              </a:r>
              <a:endPara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endParaRPr>
            </a:p>
          </p:txBody>
        </p:sp>
        <p:sp>
          <p:nvSpPr>
            <p:cNvPr id="7" name="Text Placeholder 3"/>
            <p:cNvSpPr txBox="1">
              <a:spLocks/>
            </p:cNvSpPr>
            <p:nvPr/>
          </p:nvSpPr>
          <p:spPr>
            <a:xfrm>
              <a:off x="5603652" y="1938235"/>
              <a:ext cx="1947726" cy="34740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>
                <a:lnSpc>
                  <a:spcPct val="150000"/>
                </a:lnSpc>
              </a:pPr>
              <a:r>
                <a:rPr lang="zh-CN" altLang="en-US" sz="8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您的内容打在这里，或者通过复制您的文本后，在此框中选择粘贴。</a:t>
              </a:r>
              <a:endParaRPr lang="en-US" altLang="zh-CN" sz="800" kern="0" dirty="0">
                <a:solidFill>
                  <a:srgbClr val="7D8287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8" name="Group 69"/>
          <p:cNvGrpSpPr/>
          <p:nvPr/>
        </p:nvGrpSpPr>
        <p:grpSpPr>
          <a:xfrm>
            <a:off x="6415424" y="2191695"/>
            <a:ext cx="1947726" cy="624365"/>
            <a:chOff x="5603652" y="1663952"/>
            <a:chExt cx="1947726" cy="624365"/>
          </a:xfrm>
        </p:grpSpPr>
        <p:sp>
          <p:nvSpPr>
            <p:cNvPr id="9" name="Text Placeholder 3"/>
            <p:cNvSpPr txBox="1">
              <a:spLocks/>
            </p:cNvSpPr>
            <p:nvPr/>
          </p:nvSpPr>
          <p:spPr>
            <a:xfrm>
              <a:off x="5603652" y="1663952"/>
              <a:ext cx="718145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/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  <a:cs typeface="Montserrat" charset="0"/>
                </a:rPr>
                <a:t>添加标题</a:t>
              </a:r>
              <a:endPara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endParaRPr>
            </a:p>
          </p:txBody>
        </p:sp>
        <p:sp>
          <p:nvSpPr>
            <p:cNvPr id="10" name="Text Placeholder 3"/>
            <p:cNvSpPr txBox="1">
              <a:spLocks/>
            </p:cNvSpPr>
            <p:nvPr/>
          </p:nvSpPr>
          <p:spPr>
            <a:xfrm>
              <a:off x="5603652" y="1940914"/>
              <a:ext cx="1947726" cy="34740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>
                <a:lnSpc>
                  <a:spcPct val="150000"/>
                </a:lnSpc>
              </a:pPr>
              <a:r>
                <a:rPr lang="zh-CN" altLang="en-US" sz="8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您的内容打在这里，或者通过复制您的文本后，在此框中选择粘贴。</a:t>
              </a:r>
              <a:endParaRPr lang="en-US" altLang="zh-CN" sz="800" kern="0" dirty="0">
                <a:solidFill>
                  <a:srgbClr val="7D8287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11" name="Group 75"/>
          <p:cNvGrpSpPr/>
          <p:nvPr/>
        </p:nvGrpSpPr>
        <p:grpSpPr>
          <a:xfrm>
            <a:off x="838457" y="3286228"/>
            <a:ext cx="1947726" cy="684255"/>
            <a:chOff x="5603652" y="1663952"/>
            <a:chExt cx="1947726" cy="684255"/>
          </a:xfrm>
        </p:grpSpPr>
        <p:sp>
          <p:nvSpPr>
            <p:cNvPr id="12" name="Text Placeholder 3"/>
            <p:cNvSpPr txBox="1">
              <a:spLocks/>
            </p:cNvSpPr>
            <p:nvPr/>
          </p:nvSpPr>
          <p:spPr>
            <a:xfrm>
              <a:off x="6707749" y="1663952"/>
              <a:ext cx="718145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/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  <a:cs typeface="Montserrat" charset="0"/>
                </a:rPr>
                <a:t>添加标题</a:t>
              </a:r>
              <a:endPara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endParaRPr>
            </a:p>
          </p:txBody>
        </p:sp>
        <p:sp>
          <p:nvSpPr>
            <p:cNvPr id="13" name="Text Placeholder 3"/>
            <p:cNvSpPr txBox="1">
              <a:spLocks/>
            </p:cNvSpPr>
            <p:nvPr/>
          </p:nvSpPr>
          <p:spPr>
            <a:xfrm>
              <a:off x="5603652" y="2000804"/>
              <a:ext cx="1947726" cy="34740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r">
                <a:lnSpc>
                  <a:spcPct val="150000"/>
                </a:lnSpc>
              </a:pPr>
              <a:r>
                <a:rPr lang="zh-CN" altLang="en-US" sz="8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您的内容打在这里，或者通过复制您的文本后，在此框中选择粘贴。</a:t>
              </a:r>
              <a:endParaRPr lang="en-US" altLang="zh-CN" sz="800" kern="0" dirty="0">
                <a:solidFill>
                  <a:srgbClr val="7D8287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14" name="Group 72"/>
          <p:cNvGrpSpPr/>
          <p:nvPr/>
        </p:nvGrpSpPr>
        <p:grpSpPr>
          <a:xfrm>
            <a:off x="838457" y="2208527"/>
            <a:ext cx="1947726" cy="622465"/>
            <a:chOff x="5603652" y="1697616"/>
            <a:chExt cx="1947726" cy="622465"/>
          </a:xfrm>
        </p:grpSpPr>
        <p:sp>
          <p:nvSpPr>
            <p:cNvPr id="15" name="Text Placeholder 3"/>
            <p:cNvSpPr txBox="1">
              <a:spLocks/>
            </p:cNvSpPr>
            <p:nvPr/>
          </p:nvSpPr>
          <p:spPr>
            <a:xfrm>
              <a:off x="6707749" y="1697616"/>
              <a:ext cx="718145" cy="21544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l"/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  <a:cs typeface="Montserrat" charset="0"/>
                </a:rPr>
                <a:t>添加标题</a:t>
              </a:r>
              <a:endPara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endParaRPr>
            </a:p>
          </p:txBody>
        </p:sp>
        <p:sp>
          <p:nvSpPr>
            <p:cNvPr id="16" name="Text Placeholder 3"/>
            <p:cNvSpPr txBox="1">
              <a:spLocks/>
            </p:cNvSpPr>
            <p:nvPr/>
          </p:nvSpPr>
          <p:spPr>
            <a:xfrm>
              <a:off x="5603652" y="1972678"/>
              <a:ext cx="1947726" cy="34740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 algn="r">
                <a:lnSpc>
                  <a:spcPct val="150000"/>
                </a:lnSpc>
              </a:pPr>
              <a:r>
                <a:rPr lang="zh-CN" altLang="en-US" sz="8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您的内容打在这里，或者通过复制您的文本后，在此框中选择粘贴。</a:t>
              </a:r>
              <a:endParaRPr lang="en-US" altLang="zh-CN" sz="800" kern="0" dirty="0">
                <a:solidFill>
                  <a:srgbClr val="7D8287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17" name="Group 56"/>
          <p:cNvGrpSpPr/>
          <p:nvPr/>
        </p:nvGrpSpPr>
        <p:grpSpPr>
          <a:xfrm>
            <a:off x="3720696" y="1563638"/>
            <a:ext cx="1432329" cy="1550846"/>
            <a:chOff x="3720696" y="1286227"/>
            <a:chExt cx="1432329" cy="1550846"/>
          </a:xfrm>
        </p:grpSpPr>
        <p:grpSp>
          <p:nvGrpSpPr>
            <p:cNvPr id="18" name="Group 32"/>
            <p:cNvGrpSpPr/>
            <p:nvPr/>
          </p:nvGrpSpPr>
          <p:grpSpPr>
            <a:xfrm>
              <a:off x="3720696" y="1286227"/>
              <a:ext cx="1432329" cy="1550846"/>
              <a:chOff x="3720696" y="1286227"/>
              <a:chExt cx="1432329" cy="1550846"/>
            </a:xfrm>
          </p:grpSpPr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3720696" y="1286227"/>
                <a:ext cx="1335491" cy="981383"/>
              </a:xfrm>
              <a:custGeom>
                <a:avLst/>
                <a:gdLst/>
                <a:ahLst/>
                <a:cxnLst>
                  <a:cxn ang="0">
                    <a:pos x="924" y="201"/>
                  </a:cxn>
                  <a:cxn ang="0">
                    <a:pos x="563" y="679"/>
                  </a:cxn>
                  <a:cxn ang="0">
                    <a:pos x="0" y="440"/>
                  </a:cxn>
                  <a:cxn ang="0">
                    <a:pos x="0" y="440"/>
                  </a:cxn>
                  <a:cxn ang="0">
                    <a:pos x="374" y="0"/>
                  </a:cxn>
                  <a:cxn ang="0">
                    <a:pos x="924" y="192"/>
                  </a:cxn>
                  <a:cxn ang="0">
                    <a:pos x="924" y="201"/>
                  </a:cxn>
                </a:cxnLst>
                <a:rect l="0" t="0" r="r" b="b"/>
                <a:pathLst>
                  <a:path w="924" h="679">
                    <a:moveTo>
                      <a:pt x="924" y="201"/>
                    </a:moveTo>
                    <a:lnTo>
                      <a:pt x="563" y="679"/>
                    </a:lnTo>
                    <a:lnTo>
                      <a:pt x="0" y="440"/>
                    </a:lnTo>
                    <a:lnTo>
                      <a:pt x="0" y="440"/>
                    </a:lnTo>
                    <a:lnTo>
                      <a:pt x="374" y="0"/>
                    </a:lnTo>
                    <a:lnTo>
                      <a:pt x="924" y="192"/>
                    </a:lnTo>
                    <a:lnTo>
                      <a:pt x="924" y="201"/>
                    </a:lnTo>
                    <a:close/>
                  </a:path>
                </a:pathLst>
              </a:custGeom>
              <a:solidFill>
                <a:srgbClr val="96C83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4534421" y="1576739"/>
                <a:ext cx="618604" cy="1260334"/>
              </a:xfrm>
              <a:custGeom>
                <a:avLst/>
                <a:gdLst/>
                <a:ahLst/>
                <a:cxnLst>
                  <a:cxn ang="0">
                    <a:pos x="428" y="458"/>
                  </a:cxn>
                  <a:cxn ang="0">
                    <a:pos x="106" y="872"/>
                  </a:cxn>
                  <a:cxn ang="0">
                    <a:pos x="106" y="872"/>
                  </a:cxn>
                  <a:cxn ang="0">
                    <a:pos x="0" y="478"/>
                  </a:cxn>
                  <a:cxn ang="0">
                    <a:pos x="361" y="0"/>
                  </a:cxn>
                  <a:cxn ang="0">
                    <a:pos x="428" y="458"/>
                  </a:cxn>
                </a:cxnLst>
                <a:rect l="0" t="0" r="r" b="b"/>
                <a:pathLst>
                  <a:path w="428" h="872">
                    <a:moveTo>
                      <a:pt x="428" y="458"/>
                    </a:moveTo>
                    <a:lnTo>
                      <a:pt x="106" y="872"/>
                    </a:lnTo>
                    <a:lnTo>
                      <a:pt x="106" y="872"/>
                    </a:lnTo>
                    <a:lnTo>
                      <a:pt x="0" y="478"/>
                    </a:lnTo>
                    <a:lnTo>
                      <a:pt x="361" y="0"/>
                    </a:lnTo>
                    <a:lnTo>
                      <a:pt x="428" y="458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3720696" y="1922175"/>
                <a:ext cx="966931" cy="914898"/>
              </a:xfrm>
              <a:custGeom>
                <a:avLst/>
                <a:gdLst/>
                <a:ahLst/>
                <a:cxnLst>
                  <a:cxn ang="0">
                    <a:pos x="607" y="403"/>
                  </a:cxn>
                  <a:cxn ang="0">
                    <a:pos x="608" y="404"/>
                  </a:cxn>
                  <a:cxn ang="0">
                    <a:pos x="669" y="633"/>
                  </a:cxn>
                  <a:cxn ang="0">
                    <a:pos x="158" y="393"/>
                  </a:cxn>
                  <a:cxn ang="0">
                    <a:pos x="0" y="0"/>
                  </a:cxn>
                  <a:cxn ang="0">
                    <a:pos x="563" y="239"/>
                  </a:cxn>
                  <a:cxn ang="0">
                    <a:pos x="607" y="403"/>
                  </a:cxn>
                  <a:cxn ang="0">
                    <a:pos x="607" y="403"/>
                  </a:cxn>
                </a:cxnLst>
                <a:rect l="0" t="0" r="r" b="b"/>
                <a:pathLst>
                  <a:path w="669" h="633">
                    <a:moveTo>
                      <a:pt x="607" y="403"/>
                    </a:moveTo>
                    <a:lnTo>
                      <a:pt x="608" y="404"/>
                    </a:lnTo>
                    <a:lnTo>
                      <a:pt x="669" y="633"/>
                    </a:lnTo>
                    <a:lnTo>
                      <a:pt x="158" y="393"/>
                    </a:lnTo>
                    <a:lnTo>
                      <a:pt x="0" y="0"/>
                    </a:lnTo>
                    <a:lnTo>
                      <a:pt x="563" y="239"/>
                    </a:lnTo>
                    <a:lnTo>
                      <a:pt x="607" y="403"/>
                    </a:lnTo>
                    <a:lnTo>
                      <a:pt x="607" y="403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9" name="Freeform 65"/>
            <p:cNvSpPr>
              <a:spLocks noEditPoints="1"/>
            </p:cNvSpPr>
            <p:nvPr/>
          </p:nvSpPr>
          <p:spPr bwMode="auto">
            <a:xfrm rot="1636088">
              <a:off x="4172867" y="1508467"/>
              <a:ext cx="464854" cy="516865"/>
            </a:xfrm>
            <a:custGeom>
              <a:avLst/>
              <a:gdLst/>
              <a:ahLst/>
              <a:cxnLst>
                <a:cxn ang="0">
                  <a:pos x="151" y="125"/>
                </a:cxn>
                <a:cxn ang="0">
                  <a:pos x="144" y="120"/>
                </a:cxn>
                <a:cxn ang="0">
                  <a:pos x="107" y="104"/>
                </a:cxn>
                <a:cxn ang="0">
                  <a:pos x="105" y="102"/>
                </a:cxn>
                <a:cxn ang="0">
                  <a:pos x="102" y="95"/>
                </a:cxn>
                <a:cxn ang="0">
                  <a:pos x="100" y="91"/>
                </a:cxn>
                <a:cxn ang="0">
                  <a:pos x="99" y="89"/>
                </a:cxn>
                <a:cxn ang="0">
                  <a:pos x="102" y="73"/>
                </a:cxn>
                <a:cxn ang="0">
                  <a:pos x="102" y="72"/>
                </a:cxn>
                <a:cxn ang="0">
                  <a:pos x="108" y="57"/>
                </a:cxn>
                <a:cxn ang="0">
                  <a:pos x="108" y="57"/>
                </a:cxn>
                <a:cxn ang="0">
                  <a:pos x="109" y="47"/>
                </a:cxn>
                <a:cxn ang="0">
                  <a:pos x="108" y="45"/>
                </a:cxn>
                <a:cxn ang="0">
                  <a:pos x="106" y="42"/>
                </a:cxn>
                <a:cxn ang="0">
                  <a:pos x="106" y="27"/>
                </a:cxn>
                <a:cxn ang="0">
                  <a:pos x="102" y="17"/>
                </a:cxn>
                <a:cxn ang="0">
                  <a:pos x="97" y="13"/>
                </a:cxn>
                <a:cxn ang="0">
                  <a:pos x="97" y="13"/>
                </a:cxn>
                <a:cxn ang="0">
                  <a:pos x="95" y="6"/>
                </a:cxn>
                <a:cxn ang="0">
                  <a:pos x="99" y="4"/>
                </a:cxn>
                <a:cxn ang="0">
                  <a:pos x="83" y="3"/>
                </a:cxn>
                <a:cxn ang="0">
                  <a:pos x="82" y="3"/>
                </a:cxn>
                <a:cxn ang="0">
                  <a:pos x="79" y="4"/>
                </a:cxn>
                <a:cxn ang="0">
                  <a:pos x="59" y="13"/>
                </a:cxn>
                <a:cxn ang="0">
                  <a:pos x="51" y="25"/>
                </a:cxn>
                <a:cxn ang="0">
                  <a:pos x="51" y="34"/>
                </a:cxn>
                <a:cxn ang="0">
                  <a:pos x="51" y="42"/>
                </a:cxn>
                <a:cxn ang="0">
                  <a:pos x="50" y="44"/>
                </a:cxn>
                <a:cxn ang="0">
                  <a:pos x="48" y="48"/>
                </a:cxn>
                <a:cxn ang="0">
                  <a:pos x="49" y="51"/>
                </a:cxn>
                <a:cxn ang="0">
                  <a:pos x="51" y="59"/>
                </a:cxn>
                <a:cxn ang="0">
                  <a:pos x="53" y="66"/>
                </a:cxn>
                <a:cxn ang="0">
                  <a:pos x="58" y="77"/>
                </a:cxn>
                <a:cxn ang="0">
                  <a:pos x="59" y="79"/>
                </a:cxn>
                <a:cxn ang="0">
                  <a:pos x="58" y="89"/>
                </a:cxn>
                <a:cxn ang="0">
                  <a:pos x="57" y="91"/>
                </a:cxn>
                <a:cxn ang="0">
                  <a:pos x="54" y="95"/>
                </a:cxn>
                <a:cxn ang="0">
                  <a:pos x="51" y="102"/>
                </a:cxn>
                <a:cxn ang="0">
                  <a:pos x="50" y="103"/>
                </a:cxn>
                <a:cxn ang="0">
                  <a:pos x="38" y="108"/>
                </a:cxn>
                <a:cxn ang="0">
                  <a:pos x="25" y="114"/>
                </a:cxn>
                <a:cxn ang="0">
                  <a:pos x="13" y="120"/>
                </a:cxn>
                <a:cxn ang="0">
                  <a:pos x="6" y="125"/>
                </a:cxn>
                <a:cxn ang="0">
                  <a:pos x="0" y="149"/>
                </a:cxn>
                <a:cxn ang="0">
                  <a:pos x="61" y="170"/>
                </a:cxn>
                <a:cxn ang="0">
                  <a:pos x="61" y="170"/>
                </a:cxn>
                <a:cxn ang="0">
                  <a:pos x="90" y="171"/>
                </a:cxn>
                <a:cxn ang="0">
                  <a:pos x="97" y="169"/>
                </a:cxn>
                <a:cxn ang="0">
                  <a:pos x="157" y="149"/>
                </a:cxn>
                <a:cxn ang="0">
                  <a:pos x="151" y="125"/>
                </a:cxn>
                <a:cxn ang="0">
                  <a:pos x="62" y="158"/>
                </a:cxn>
                <a:cxn ang="0">
                  <a:pos x="62" y="157"/>
                </a:cxn>
                <a:cxn ang="0">
                  <a:pos x="62" y="157"/>
                </a:cxn>
                <a:cxn ang="0">
                  <a:pos x="62" y="158"/>
                </a:cxn>
              </a:cxnLst>
              <a:rect l="0" t="0" r="r" b="b"/>
              <a:pathLst>
                <a:path w="157" h="175">
                  <a:moveTo>
                    <a:pt x="151" y="125"/>
                  </a:moveTo>
                  <a:cubicBezTo>
                    <a:pt x="149" y="123"/>
                    <a:pt x="147" y="121"/>
                    <a:pt x="144" y="120"/>
                  </a:cubicBezTo>
                  <a:cubicBezTo>
                    <a:pt x="132" y="114"/>
                    <a:pt x="120" y="109"/>
                    <a:pt x="107" y="104"/>
                  </a:cubicBezTo>
                  <a:cubicBezTo>
                    <a:pt x="106" y="103"/>
                    <a:pt x="105" y="103"/>
                    <a:pt x="105" y="102"/>
                  </a:cubicBezTo>
                  <a:cubicBezTo>
                    <a:pt x="104" y="99"/>
                    <a:pt x="103" y="97"/>
                    <a:pt x="102" y="95"/>
                  </a:cubicBezTo>
                  <a:cubicBezTo>
                    <a:pt x="102" y="93"/>
                    <a:pt x="101" y="92"/>
                    <a:pt x="100" y="91"/>
                  </a:cubicBezTo>
                  <a:cubicBezTo>
                    <a:pt x="99" y="91"/>
                    <a:pt x="99" y="90"/>
                    <a:pt x="99" y="89"/>
                  </a:cubicBezTo>
                  <a:cubicBezTo>
                    <a:pt x="99" y="84"/>
                    <a:pt x="97" y="78"/>
                    <a:pt x="102" y="73"/>
                  </a:cubicBezTo>
                  <a:cubicBezTo>
                    <a:pt x="102" y="73"/>
                    <a:pt x="102" y="73"/>
                    <a:pt x="102" y="72"/>
                  </a:cubicBezTo>
                  <a:cubicBezTo>
                    <a:pt x="104" y="68"/>
                    <a:pt x="105" y="62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4"/>
                    <a:pt x="108" y="50"/>
                    <a:pt x="109" y="47"/>
                  </a:cubicBezTo>
                  <a:cubicBezTo>
                    <a:pt x="109" y="46"/>
                    <a:pt x="108" y="46"/>
                    <a:pt x="108" y="45"/>
                  </a:cubicBezTo>
                  <a:cubicBezTo>
                    <a:pt x="106" y="45"/>
                    <a:pt x="106" y="43"/>
                    <a:pt x="106" y="42"/>
                  </a:cubicBezTo>
                  <a:cubicBezTo>
                    <a:pt x="106" y="35"/>
                    <a:pt x="106" y="34"/>
                    <a:pt x="106" y="27"/>
                  </a:cubicBezTo>
                  <a:cubicBezTo>
                    <a:pt x="106" y="24"/>
                    <a:pt x="105" y="20"/>
                    <a:pt x="102" y="17"/>
                  </a:cubicBezTo>
                  <a:cubicBezTo>
                    <a:pt x="100" y="16"/>
                    <a:pt x="99" y="14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2" y="9"/>
                    <a:pt x="95" y="6"/>
                  </a:cubicBezTo>
                  <a:cubicBezTo>
                    <a:pt x="96" y="4"/>
                    <a:pt x="99" y="4"/>
                    <a:pt x="99" y="4"/>
                  </a:cubicBezTo>
                  <a:cubicBezTo>
                    <a:pt x="99" y="4"/>
                    <a:pt x="95" y="0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0" y="4"/>
                    <a:pt x="79" y="4"/>
                  </a:cubicBezTo>
                  <a:cubicBezTo>
                    <a:pt x="72" y="6"/>
                    <a:pt x="65" y="8"/>
                    <a:pt x="59" y="13"/>
                  </a:cubicBezTo>
                  <a:cubicBezTo>
                    <a:pt x="55" y="16"/>
                    <a:pt x="52" y="20"/>
                    <a:pt x="51" y="25"/>
                  </a:cubicBezTo>
                  <a:cubicBezTo>
                    <a:pt x="51" y="28"/>
                    <a:pt x="51" y="31"/>
                    <a:pt x="51" y="34"/>
                  </a:cubicBezTo>
                  <a:cubicBezTo>
                    <a:pt x="51" y="38"/>
                    <a:pt x="51" y="37"/>
                    <a:pt x="51" y="42"/>
                  </a:cubicBezTo>
                  <a:cubicBezTo>
                    <a:pt x="51" y="43"/>
                    <a:pt x="51" y="44"/>
                    <a:pt x="50" y="44"/>
                  </a:cubicBezTo>
                  <a:cubicBezTo>
                    <a:pt x="48" y="45"/>
                    <a:pt x="48" y="46"/>
                    <a:pt x="48" y="48"/>
                  </a:cubicBezTo>
                  <a:cubicBezTo>
                    <a:pt x="49" y="49"/>
                    <a:pt x="48" y="50"/>
                    <a:pt x="49" y="51"/>
                  </a:cubicBezTo>
                  <a:cubicBezTo>
                    <a:pt x="49" y="54"/>
                    <a:pt x="50" y="57"/>
                    <a:pt x="51" y="59"/>
                  </a:cubicBezTo>
                  <a:cubicBezTo>
                    <a:pt x="51" y="62"/>
                    <a:pt x="53" y="64"/>
                    <a:pt x="53" y="66"/>
                  </a:cubicBezTo>
                  <a:cubicBezTo>
                    <a:pt x="54" y="70"/>
                    <a:pt x="55" y="74"/>
                    <a:pt x="58" y="77"/>
                  </a:cubicBezTo>
                  <a:cubicBezTo>
                    <a:pt x="59" y="78"/>
                    <a:pt x="59" y="79"/>
                    <a:pt x="59" y="79"/>
                  </a:cubicBezTo>
                  <a:cubicBezTo>
                    <a:pt x="59" y="83"/>
                    <a:pt x="58" y="86"/>
                    <a:pt x="58" y="89"/>
                  </a:cubicBezTo>
                  <a:cubicBezTo>
                    <a:pt x="58" y="90"/>
                    <a:pt x="57" y="91"/>
                    <a:pt x="57" y="91"/>
                  </a:cubicBezTo>
                  <a:cubicBezTo>
                    <a:pt x="54" y="91"/>
                    <a:pt x="54" y="93"/>
                    <a:pt x="54" y="95"/>
                  </a:cubicBezTo>
                  <a:cubicBezTo>
                    <a:pt x="53" y="97"/>
                    <a:pt x="52" y="99"/>
                    <a:pt x="51" y="102"/>
                  </a:cubicBezTo>
                  <a:cubicBezTo>
                    <a:pt x="51" y="102"/>
                    <a:pt x="50" y="103"/>
                    <a:pt x="50" y="103"/>
                  </a:cubicBezTo>
                  <a:cubicBezTo>
                    <a:pt x="46" y="105"/>
                    <a:pt x="42" y="107"/>
                    <a:pt x="38" y="108"/>
                  </a:cubicBezTo>
                  <a:cubicBezTo>
                    <a:pt x="33" y="110"/>
                    <a:pt x="29" y="112"/>
                    <a:pt x="25" y="114"/>
                  </a:cubicBezTo>
                  <a:cubicBezTo>
                    <a:pt x="21" y="116"/>
                    <a:pt x="17" y="118"/>
                    <a:pt x="13" y="120"/>
                  </a:cubicBezTo>
                  <a:cubicBezTo>
                    <a:pt x="10" y="122"/>
                    <a:pt x="8" y="123"/>
                    <a:pt x="6" y="12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4" y="149"/>
                    <a:pt x="39" y="165"/>
                    <a:pt x="61" y="170"/>
                  </a:cubicBezTo>
                  <a:cubicBezTo>
                    <a:pt x="61" y="170"/>
                    <a:pt x="61" y="170"/>
                    <a:pt x="61" y="170"/>
                  </a:cubicBezTo>
                  <a:cubicBezTo>
                    <a:pt x="61" y="170"/>
                    <a:pt x="77" y="175"/>
                    <a:pt x="90" y="171"/>
                  </a:cubicBezTo>
                  <a:cubicBezTo>
                    <a:pt x="93" y="171"/>
                    <a:pt x="95" y="170"/>
                    <a:pt x="97" y="169"/>
                  </a:cubicBezTo>
                  <a:cubicBezTo>
                    <a:pt x="117" y="162"/>
                    <a:pt x="143" y="149"/>
                    <a:pt x="157" y="149"/>
                  </a:cubicBezTo>
                  <a:lnTo>
                    <a:pt x="151" y="125"/>
                  </a:lnTo>
                  <a:close/>
                  <a:moveTo>
                    <a:pt x="62" y="158"/>
                  </a:move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lnTo>
                    <a:pt x="6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3" name="Group 62"/>
          <p:cNvGrpSpPr/>
          <p:nvPr/>
        </p:nvGrpSpPr>
        <p:grpSpPr>
          <a:xfrm>
            <a:off x="4715088" y="1909073"/>
            <a:ext cx="1469908" cy="1679481"/>
            <a:chOff x="4715088" y="1631662"/>
            <a:chExt cx="1469908" cy="1679481"/>
          </a:xfrm>
        </p:grpSpPr>
        <p:grpSp>
          <p:nvGrpSpPr>
            <p:cNvPr id="24" name="Group 33"/>
            <p:cNvGrpSpPr/>
            <p:nvPr/>
          </p:nvGrpSpPr>
          <p:grpSpPr>
            <a:xfrm>
              <a:off x="4715088" y="1631662"/>
              <a:ext cx="1469908" cy="1679481"/>
              <a:chOff x="4715088" y="1631662"/>
              <a:chExt cx="1469908" cy="1679481"/>
            </a:xfrm>
          </p:grpSpPr>
          <p:sp>
            <p:nvSpPr>
              <p:cNvPr id="26" name="Freeform 12"/>
              <p:cNvSpPr>
                <a:spLocks/>
              </p:cNvSpPr>
              <p:nvPr/>
            </p:nvSpPr>
            <p:spPr bwMode="auto">
              <a:xfrm>
                <a:off x="5687800" y="1959754"/>
                <a:ext cx="497196" cy="1351389"/>
              </a:xfrm>
              <a:custGeom>
                <a:avLst/>
                <a:gdLst/>
                <a:ahLst/>
                <a:cxnLst>
                  <a:cxn ang="0">
                    <a:pos x="304" y="430"/>
                  </a:cxn>
                  <a:cxn ang="0">
                    <a:pos x="9" y="935"/>
                  </a:cxn>
                  <a:cxn ang="0">
                    <a:pos x="0" y="554"/>
                  </a:cxn>
                  <a:cxn ang="0">
                    <a:pos x="344" y="0"/>
                  </a:cxn>
                  <a:cxn ang="0">
                    <a:pos x="304" y="430"/>
                  </a:cxn>
                </a:cxnLst>
                <a:rect l="0" t="0" r="r" b="b"/>
                <a:pathLst>
                  <a:path w="344" h="935">
                    <a:moveTo>
                      <a:pt x="304" y="430"/>
                    </a:moveTo>
                    <a:lnTo>
                      <a:pt x="9" y="935"/>
                    </a:lnTo>
                    <a:lnTo>
                      <a:pt x="0" y="554"/>
                    </a:lnTo>
                    <a:lnTo>
                      <a:pt x="344" y="0"/>
                    </a:lnTo>
                    <a:lnTo>
                      <a:pt x="304" y="430"/>
                    </a:lnTo>
                    <a:close/>
                  </a:path>
                </a:pathLst>
              </a:custGeom>
              <a:solidFill>
                <a:srgbClr val="D24132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Freeform 13"/>
              <p:cNvSpPr>
                <a:spLocks/>
              </p:cNvSpPr>
              <p:nvPr/>
            </p:nvSpPr>
            <p:spPr bwMode="auto">
              <a:xfrm>
                <a:off x="4715088" y="1631662"/>
                <a:ext cx="1469908" cy="1128807"/>
              </a:xfrm>
              <a:custGeom>
                <a:avLst/>
                <a:gdLst/>
                <a:ahLst/>
                <a:cxnLst>
                  <a:cxn ang="0">
                    <a:pos x="1017" y="227"/>
                  </a:cxn>
                  <a:cxn ang="0">
                    <a:pos x="673" y="781"/>
                  </a:cxn>
                  <a:cxn ang="0">
                    <a:pos x="0" y="493"/>
                  </a:cxn>
                  <a:cxn ang="0">
                    <a:pos x="0" y="493"/>
                  </a:cxn>
                  <a:cxn ang="0">
                    <a:pos x="369" y="0"/>
                  </a:cxn>
                  <a:cxn ang="0">
                    <a:pos x="1017" y="227"/>
                  </a:cxn>
                </a:cxnLst>
                <a:rect l="0" t="0" r="r" b="b"/>
                <a:pathLst>
                  <a:path w="1017" h="781">
                    <a:moveTo>
                      <a:pt x="1017" y="227"/>
                    </a:moveTo>
                    <a:lnTo>
                      <a:pt x="673" y="781"/>
                    </a:lnTo>
                    <a:lnTo>
                      <a:pt x="0" y="493"/>
                    </a:lnTo>
                    <a:lnTo>
                      <a:pt x="0" y="493"/>
                    </a:lnTo>
                    <a:lnTo>
                      <a:pt x="369" y="0"/>
                    </a:lnTo>
                    <a:lnTo>
                      <a:pt x="1017" y="227"/>
                    </a:lnTo>
                    <a:close/>
                  </a:path>
                </a:pathLst>
              </a:custGeom>
              <a:solidFill>
                <a:srgbClr val="FA465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14"/>
              <p:cNvSpPr>
                <a:spLocks/>
              </p:cNvSpPr>
              <p:nvPr/>
            </p:nvSpPr>
            <p:spPr bwMode="auto">
              <a:xfrm>
                <a:off x="4715088" y="2344213"/>
                <a:ext cx="985720" cy="966930"/>
              </a:xfrm>
              <a:custGeom>
                <a:avLst/>
                <a:gdLst/>
                <a:ahLst/>
                <a:cxnLst>
                  <a:cxn ang="0">
                    <a:pos x="682" y="669"/>
                  </a:cxn>
                  <a:cxn ang="0">
                    <a:pos x="87" y="391"/>
                  </a:cxn>
                  <a:cxn ang="0">
                    <a:pos x="0" y="0"/>
                  </a:cxn>
                  <a:cxn ang="0">
                    <a:pos x="673" y="288"/>
                  </a:cxn>
                  <a:cxn ang="0">
                    <a:pos x="682" y="669"/>
                  </a:cxn>
                  <a:cxn ang="0">
                    <a:pos x="682" y="669"/>
                  </a:cxn>
                </a:cxnLst>
                <a:rect l="0" t="0" r="r" b="b"/>
                <a:pathLst>
                  <a:path w="682" h="669">
                    <a:moveTo>
                      <a:pt x="682" y="669"/>
                    </a:moveTo>
                    <a:lnTo>
                      <a:pt x="87" y="391"/>
                    </a:lnTo>
                    <a:lnTo>
                      <a:pt x="0" y="0"/>
                    </a:lnTo>
                    <a:lnTo>
                      <a:pt x="673" y="288"/>
                    </a:lnTo>
                    <a:lnTo>
                      <a:pt x="682" y="669"/>
                    </a:lnTo>
                    <a:lnTo>
                      <a:pt x="682" y="669"/>
                    </a:lnTo>
                    <a:close/>
                  </a:path>
                </a:pathLst>
              </a:custGeom>
              <a:solidFill>
                <a:srgbClr val="D24132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5" name="Freeform 122"/>
            <p:cNvSpPr>
              <a:spLocks noEditPoints="1"/>
            </p:cNvSpPr>
            <p:nvPr/>
          </p:nvSpPr>
          <p:spPr bwMode="auto">
            <a:xfrm rot="1729139">
              <a:off x="5311947" y="1903484"/>
              <a:ext cx="329554" cy="473962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3" y="50"/>
                </a:cxn>
                <a:cxn ang="0">
                  <a:pos x="23" y="55"/>
                </a:cxn>
                <a:cxn ang="0">
                  <a:pos x="32" y="55"/>
                </a:cxn>
                <a:cxn ang="0">
                  <a:pos x="34" y="57"/>
                </a:cxn>
                <a:cxn ang="0">
                  <a:pos x="32" y="59"/>
                </a:cxn>
                <a:cxn ang="0">
                  <a:pos x="9" y="59"/>
                </a:cxn>
                <a:cxn ang="0">
                  <a:pos x="7" y="57"/>
                </a:cxn>
                <a:cxn ang="0">
                  <a:pos x="9" y="55"/>
                </a:cxn>
                <a:cxn ang="0">
                  <a:pos x="18" y="55"/>
                </a:cxn>
                <a:cxn ang="0">
                  <a:pos x="18" y="50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20" y="45"/>
                </a:cxn>
                <a:cxn ang="0">
                  <a:pos x="36" y="29"/>
                </a:cxn>
                <a:cxn ang="0">
                  <a:pos x="36" y="25"/>
                </a:cxn>
                <a:cxn ang="0">
                  <a:pos x="39" y="23"/>
                </a:cxn>
                <a:cxn ang="0">
                  <a:pos x="41" y="25"/>
                </a:cxn>
                <a:cxn ang="0">
                  <a:pos x="41" y="29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9" y="29"/>
                </a:cxn>
                <a:cxn ang="0">
                  <a:pos x="9" y="11"/>
                </a:cxn>
                <a:cxn ang="0">
                  <a:pos x="20" y="0"/>
                </a:cxn>
                <a:cxn ang="0">
                  <a:pos x="32" y="11"/>
                </a:cxn>
                <a:cxn ang="0">
                  <a:pos x="32" y="29"/>
                </a:cxn>
              </a:cxnLst>
              <a:rect l="0" t="0" r="r" b="b"/>
              <a:pathLst>
                <a:path w="41" h="59">
                  <a:moveTo>
                    <a:pt x="41" y="29"/>
                  </a:moveTo>
                  <a:cubicBezTo>
                    <a:pt x="41" y="40"/>
                    <a:pt x="33" y="49"/>
                    <a:pt x="23" y="5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6"/>
                    <a:pt x="34" y="57"/>
                  </a:cubicBezTo>
                  <a:cubicBezTo>
                    <a:pt x="34" y="58"/>
                    <a:pt x="33" y="59"/>
                    <a:pt x="32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7" y="58"/>
                    <a:pt x="7" y="57"/>
                  </a:cubicBezTo>
                  <a:cubicBezTo>
                    <a:pt x="7" y="56"/>
                    <a:pt x="8" y="55"/>
                    <a:pt x="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8" y="49"/>
                    <a:pt x="0" y="40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3" y="23"/>
                    <a:pt x="4" y="24"/>
                    <a:pt x="4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12" y="45"/>
                    <a:pt x="20" y="45"/>
                  </a:cubicBezTo>
                  <a:cubicBezTo>
                    <a:pt x="29" y="45"/>
                    <a:pt x="36" y="38"/>
                    <a:pt x="36" y="29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3"/>
                    <a:pt x="39" y="23"/>
                  </a:cubicBezTo>
                  <a:cubicBezTo>
                    <a:pt x="40" y="23"/>
                    <a:pt x="41" y="24"/>
                    <a:pt x="41" y="25"/>
                  </a:cubicBezTo>
                  <a:lnTo>
                    <a:pt x="41" y="29"/>
                  </a:lnTo>
                  <a:close/>
                  <a:moveTo>
                    <a:pt x="32" y="29"/>
                  </a:moveTo>
                  <a:cubicBezTo>
                    <a:pt x="32" y="36"/>
                    <a:pt x="27" y="41"/>
                    <a:pt x="20" y="41"/>
                  </a:cubicBezTo>
                  <a:cubicBezTo>
                    <a:pt x="14" y="41"/>
                    <a:pt x="9" y="36"/>
                    <a:pt x="9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5"/>
                    <a:pt x="14" y="0"/>
                    <a:pt x="20" y="0"/>
                  </a:cubicBezTo>
                  <a:cubicBezTo>
                    <a:pt x="27" y="0"/>
                    <a:pt x="32" y="5"/>
                    <a:pt x="32" y="11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Group 68"/>
          <p:cNvGrpSpPr/>
          <p:nvPr/>
        </p:nvGrpSpPr>
        <p:grpSpPr>
          <a:xfrm>
            <a:off x="2959004" y="2348455"/>
            <a:ext cx="1644793" cy="1682372"/>
            <a:chOff x="2959004" y="2071044"/>
            <a:chExt cx="1644793" cy="1682372"/>
          </a:xfrm>
        </p:grpSpPr>
        <p:grpSp>
          <p:nvGrpSpPr>
            <p:cNvPr id="30" name="Group 31"/>
            <p:cNvGrpSpPr/>
            <p:nvPr/>
          </p:nvGrpSpPr>
          <p:grpSpPr>
            <a:xfrm>
              <a:off x="2959004" y="2071044"/>
              <a:ext cx="1644793" cy="1682372"/>
              <a:chOff x="2959004" y="2071044"/>
              <a:chExt cx="1644793" cy="1682372"/>
            </a:xfrm>
          </p:grpSpPr>
          <p:sp>
            <p:nvSpPr>
              <p:cNvPr id="32" name="Freeform 9"/>
              <p:cNvSpPr>
                <a:spLocks/>
              </p:cNvSpPr>
              <p:nvPr/>
            </p:nvSpPr>
            <p:spPr bwMode="auto">
              <a:xfrm>
                <a:off x="2959004" y="2071044"/>
                <a:ext cx="1456900" cy="1193848"/>
              </a:xfrm>
              <a:custGeom>
                <a:avLst/>
                <a:gdLst/>
                <a:ahLst/>
                <a:cxnLst>
                  <a:cxn ang="0">
                    <a:pos x="1008" y="247"/>
                  </a:cxn>
                  <a:cxn ang="0">
                    <a:pos x="570" y="826"/>
                  </a:cxn>
                  <a:cxn ang="0">
                    <a:pos x="0" y="516"/>
                  </a:cxn>
                  <a:cxn ang="0">
                    <a:pos x="440" y="0"/>
                  </a:cxn>
                  <a:cxn ang="0">
                    <a:pos x="1008" y="247"/>
                  </a:cxn>
                  <a:cxn ang="0">
                    <a:pos x="1008" y="247"/>
                  </a:cxn>
                </a:cxnLst>
                <a:rect l="0" t="0" r="r" b="b"/>
                <a:pathLst>
                  <a:path w="1008" h="826">
                    <a:moveTo>
                      <a:pt x="1008" y="247"/>
                    </a:moveTo>
                    <a:lnTo>
                      <a:pt x="570" y="826"/>
                    </a:lnTo>
                    <a:lnTo>
                      <a:pt x="0" y="516"/>
                    </a:lnTo>
                    <a:lnTo>
                      <a:pt x="440" y="0"/>
                    </a:lnTo>
                    <a:lnTo>
                      <a:pt x="1008" y="247"/>
                    </a:lnTo>
                    <a:lnTo>
                      <a:pt x="1008" y="247"/>
                    </a:lnTo>
                    <a:close/>
                  </a:path>
                </a:pathLst>
              </a:custGeom>
              <a:solidFill>
                <a:srgbClr val="3CBEB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>
                <a:off x="3782846" y="2428043"/>
                <a:ext cx="820951" cy="1325373"/>
              </a:xfrm>
              <a:custGeom>
                <a:avLst/>
                <a:gdLst/>
                <a:ahLst/>
                <a:cxnLst>
                  <a:cxn ang="0">
                    <a:pos x="183" y="917"/>
                  </a:cxn>
                  <a:cxn ang="0">
                    <a:pos x="0" y="579"/>
                  </a:cxn>
                  <a:cxn ang="0">
                    <a:pos x="438" y="0"/>
                  </a:cxn>
                  <a:cxn ang="0">
                    <a:pos x="568" y="417"/>
                  </a:cxn>
                  <a:cxn ang="0">
                    <a:pos x="183" y="917"/>
                  </a:cxn>
                </a:cxnLst>
                <a:rect l="0" t="0" r="r" b="b"/>
                <a:pathLst>
                  <a:path w="568" h="917">
                    <a:moveTo>
                      <a:pt x="183" y="917"/>
                    </a:moveTo>
                    <a:lnTo>
                      <a:pt x="0" y="579"/>
                    </a:lnTo>
                    <a:lnTo>
                      <a:pt x="438" y="0"/>
                    </a:lnTo>
                    <a:lnTo>
                      <a:pt x="568" y="417"/>
                    </a:lnTo>
                    <a:lnTo>
                      <a:pt x="183" y="917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11"/>
              <p:cNvSpPr>
                <a:spLocks/>
              </p:cNvSpPr>
              <p:nvPr/>
            </p:nvSpPr>
            <p:spPr bwMode="auto">
              <a:xfrm>
                <a:off x="2959004" y="2816838"/>
                <a:ext cx="1088339" cy="936578"/>
              </a:xfrm>
              <a:custGeom>
                <a:avLst/>
                <a:gdLst/>
                <a:ahLst/>
                <a:cxnLst>
                  <a:cxn ang="0">
                    <a:pos x="753" y="648"/>
                  </a:cxn>
                  <a:cxn ang="0">
                    <a:pos x="234" y="348"/>
                  </a:cxn>
                  <a:cxn ang="0">
                    <a:pos x="0" y="0"/>
                  </a:cxn>
                  <a:cxn ang="0">
                    <a:pos x="570" y="310"/>
                  </a:cxn>
                  <a:cxn ang="0">
                    <a:pos x="753" y="648"/>
                  </a:cxn>
                </a:cxnLst>
                <a:rect l="0" t="0" r="r" b="b"/>
                <a:pathLst>
                  <a:path w="753" h="648">
                    <a:moveTo>
                      <a:pt x="753" y="648"/>
                    </a:moveTo>
                    <a:lnTo>
                      <a:pt x="234" y="348"/>
                    </a:lnTo>
                    <a:lnTo>
                      <a:pt x="0" y="0"/>
                    </a:lnTo>
                    <a:lnTo>
                      <a:pt x="570" y="310"/>
                    </a:lnTo>
                    <a:lnTo>
                      <a:pt x="753" y="648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1" name="Freeform 101"/>
            <p:cNvSpPr>
              <a:spLocks noEditPoints="1"/>
            </p:cNvSpPr>
            <p:nvPr/>
          </p:nvSpPr>
          <p:spPr bwMode="auto">
            <a:xfrm>
              <a:off x="3462647" y="2418543"/>
              <a:ext cx="447459" cy="413975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5" name="Group 74"/>
          <p:cNvGrpSpPr/>
          <p:nvPr/>
        </p:nvGrpSpPr>
        <p:grpSpPr>
          <a:xfrm>
            <a:off x="3957731" y="2782056"/>
            <a:ext cx="1640459" cy="1852922"/>
            <a:chOff x="3957731" y="2504645"/>
            <a:chExt cx="1640459" cy="1852922"/>
          </a:xfrm>
        </p:grpSpPr>
        <p:grpSp>
          <p:nvGrpSpPr>
            <p:cNvPr id="36" name="Group 34"/>
            <p:cNvGrpSpPr/>
            <p:nvPr/>
          </p:nvGrpSpPr>
          <p:grpSpPr>
            <a:xfrm>
              <a:off x="3957731" y="2504645"/>
              <a:ext cx="1640459" cy="1852922"/>
              <a:chOff x="3957731" y="2504645"/>
              <a:chExt cx="1640459" cy="1852922"/>
            </a:xfrm>
          </p:grpSpPr>
          <p:sp>
            <p:nvSpPr>
              <p:cNvPr id="38" name="Freeform 15"/>
              <p:cNvSpPr>
                <a:spLocks noEditPoints="1"/>
              </p:cNvSpPr>
              <p:nvPr/>
            </p:nvSpPr>
            <p:spPr bwMode="auto">
              <a:xfrm>
                <a:off x="3957731" y="2504645"/>
                <a:ext cx="1623114" cy="1406312"/>
              </a:xfrm>
              <a:custGeom>
                <a:avLst/>
                <a:gdLst/>
                <a:ahLst/>
                <a:cxnLst>
                  <a:cxn ang="0">
                    <a:pos x="703" y="973"/>
                  </a:cxn>
                  <a:cxn ang="0">
                    <a:pos x="0" y="591"/>
                  </a:cxn>
                  <a:cxn ang="0">
                    <a:pos x="443" y="0"/>
                  </a:cxn>
                  <a:cxn ang="0">
                    <a:pos x="1123" y="296"/>
                  </a:cxn>
                  <a:cxn ang="0">
                    <a:pos x="703" y="973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05" y="230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  <a:cxn ang="0">
                    <a:pos x="538" y="246"/>
                  </a:cxn>
                </a:cxnLst>
                <a:rect l="0" t="0" r="r" b="b"/>
                <a:pathLst>
                  <a:path w="1123" h="973">
                    <a:moveTo>
                      <a:pt x="703" y="973"/>
                    </a:moveTo>
                    <a:lnTo>
                      <a:pt x="0" y="591"/>
                    </a:lnTo>
                    <a:lnTo>
                      <a:pt x="443" y="0"/>
                    </a:lnTo>
                    <a:lnTo>
                      <a:pt x="1123" y="296"/>
                    </a:lnTo>
                    <a:lnTo>
                      <a:pt x="703" y="973"/>
                    </a:lnTo>
                    <a:close/>
                    <a:moveTo>
                      <a:pt x="505" y="230"/>
                    </a:moveTo>
                    <a:lnTo>
                      <a:pt x="505" y="230"/>
                    </a:lnTo>
                    <a:lnTo>
                      <a:pt x="505" y="230"/>
                    </a:lnTo>
                    <a:lnTo>
                      <a:pt x="505" y="230"/>
                    </a:lnTo>
                    <a:close/>
                    <a:moveTo>
                      <a:pt x="538" y="246"/>
                    </a:moveTo>
                    <a:lnTo>
                      <a:pt x="538" y="246"/>
                    </a:lnTo>
                    <a:lnTo>
                      <a:pt x="538" y="246"/>
                    </a:lnTo>
                    <a:lnTo>
                      <a:pt x="538" y="246"/>
                    </a:lnTo>
                    <a:close/>
                  </a:path>
                </a:pathLst>
              </a:custGeom>
              <a:solidFill>
                <a:srgbClr val="FFAF2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Freeform 16"/>
              <p:cNvSpPr>
                <a:spLocks/>
              </p:cNvSpPr>
              <p:nvPr/>
            </p:nvSpPr>
            <p:spPr bwMode="auto">
              <a:xfrm>
                <a:off x="4973804" y="2932465"/>
                <a:ext cx="624386" cy="1425102"/>
              </a:xfrm>
              <a:custGeom>
                <a:avLst/>
                <a:gdLst/>
                <a:ahLst/>
                <a:cxnLst>
                  <a:cxn ang="0">
                    <a:pos x="80" y="986"/>
                  </a:cxn>
                  <a:cxn ang="0">
                    <a:pos x="0" y="677"/>
                  </a:cxn>
                  <a:cxn ang="0">
                    <a:pos x="420" y="0"/>
                  </a:cxn>
                  <a:cxn ang="0">
                    <a:pos x="432" y="383"/>
                  </a:cxn>
                  <a:cxn ang="0">
                    <a:pos x="80" y="986"/>
                  </a:cxn>
                </a:cxnLst>
                <a:rect l="0" t="0" r="r" b="b"/>
                <a:pathLst>
                  <a:path w="432" h="986">
                    <a:moveTo>
                      <a:pt x="80" y="986"/>
                    </a:moveTo>
                    <a:lnTo>
                      <a:pt x="0" y="677"/>
                    </a:lnTo>
                    <a:lnTo>
                      <a:pt x="420" y="0"/>
                    </a:lnTo>
                    <a:lnTo>
                      <a:pt x="432" y="383"/>
                    </a:lnTo>
                    <a:lnTo>
                      <a:pt x="80" y="986"/>
                    </a:lnTo>
                    <a:close/>
                  </a:path>
                </a:pathLst>
              </a:custGeom>
              <a:solidFill>
                <a:srgbClr val="F09C2A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Freeform 17"/>
              <p:cNvSpPr>
                <a:spLocks/>
              </p:cNvSpPr>
              <p:nvPr/>
            </p:nvSpPr>
            <p:spPr bwMode="auto">
              <a:xfrm>
                <a:off x="3957731" y="3358840"/>
                <a:ext cx="1131699" cy="998727"/>
              </a:xfrm>
              <a:custGeom>
                <a:avLst/>
                <a:gdLst/>
                <a:ahLst/>
                <a:cxnLst>
                  <a:cxn ang="0">
                    <a:pos x="783" y="691"/>
                  </a:cxn>
                  <a:cxn ang="0">
                    <a:pos x="180" y="3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03" y="382"/>
                  </a:cxn>
                  <a:cxn ang="0">
                    <a:pos x="783" y="691"/>
                  </a:cxn>
                </a:cxnLst>
                <a:rect l="0" t="0" r="r" b="b"/>
                <a:pathLst>
                  <a:path w="783" h="691">
                    <a:moveTo>
                      <a:pt x="783" y="691"/>
                    </a:moveTo>
                    <a:lnTo>
                      <a:pt x="180" y="3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03" y="382"/>
                    </a:lnTo>
                    <a:lnTo>
                      <a:pt x="783" y="691"/>
                    </a:lnTo>
                    <a:close/>
                  </a:path>
                </a:pathLst>
              </a:custGeom>
              <a:solidFill>
                <a:srgbClr val="F09C2A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7" name="Freeform 229"/>
            <p:cNvSpPr>
              <a:spLocks noEditPoints="1"/>
            </p:cNvSpPr>
            <p:nvPr/>
          </p:nvSpPr>
          <p:spPr bwMode="auto">
            <a:xfrm rot="1857977">
              <a:off x="4522630" y="2917080"/>
              <a:ext cx="502096" cy="505510"/>
            </a:xfrm>
            <a:custGeom>
              <a:avLst/>
              <a:gdLst/>
              <a:ahLst/>
              <a:cxnLst>
                <a:cxn ang="0">
                  <a:pos x="68" y="64"/>
                </a:cxn>
                <a:cxn ang="0">
                  <a:pos x="65" y="68"/>
                </a:cxn>
                <a:cxn ang="0">
                  <a:pos x="28" y="68"/>
                </a:cxn>
                <a:cxn ang="0">
                  <a:pos x="25" y="64"/>
                </a:cxn>
                <a:cxn ang="0">
                  <a:pos x="25" y="58"/>
                </a:cxn>
                <a:cxn ang="0">
                  <a:pos x="4" y="58"/>
                </a:cxn>
                <a:cxn ang="0">
                  <a:pos x="0" y="54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16"/>
                </a:cxn>
                <a:cxn ang="0">
                  <a:pos x="50" y="17"/>
                </a:cxn>
                <a:cxn ang="0">
                  <a:pos x="66" y="32"/>
                </a:cxn>
                <a:cxn ang="0">
                  <a:pos x="68" y="39"/>
                </a:cxn>
                <a:cxn ang="0">
                  <a:pos x="68" y="64"/>
                </a:cxn>
                <a:cxn ang="0">
                  <a:pos x="39" y="6"/>
                </a:cxn>
                <a:cxn ang="0">
                  <a:pos x="38" y="5"/>
                </a:cxn>
                <a:cxn ang="0">
                  <a:pos x="11" y="5"/>
                </a:cxn>
                <a:cxn ang="0">
                  <a:pos x="10" y="6"/>
                </a:cxn>
                <a:cxn ang="0">
                  <a:pos x="10" y="8"/>
                </a:cxn>
                <a:cxn ang="0">
                  <a:pos x="11" y="9"/>
                </a:cxn>
                <a:cxn ang="0">
                  <a:pos x="38" y="9"/>
                </a:cxn>
                <a:cxn ang="0">
                  <a:pos x="39" y="8"/>
                </a:cxn>
                <a:cxn ang="0">
                  <a:pos x="39" y="6"/>
                </a:cxn>
                <a:cxn ang="0">
                  <a:pos x="64" y="63"/>
                </a:cxn>
                <a:cxn ang="0">
                  <a:pos x="64" y="39"/>
                </a:cxn>
                <a:cxn ang="0">
                  <a:pos x="48" y="39"/>
                </a:cxn>
                <a:cxn ang="0">
                  <a:pos x="44" y="35"/>
                </a:cxn>
                <a:cxn ang="0">
                  <a:pos x="44" y="19"/>
                </a:cxn>
                <a:cxn ang="0">
                  <a:pos x="30" y="19"/>
                </a:cxn>
                <a:cxn ang="0">
                  <a:pos x="30" y="63"/>
                </a:cxn>
                <a:cxn ang="0">
                  <a:pos x="64" y="63"/>
                </a:cxn>
                <a:cxn ang="0">
                  <a:pos x="60" y="34"/>
                </a:cxn>
                <a:cxn ang="0">
                  <a:pos x="49" y="22"/>
                </a:cxn>
                <a:cxn ang="0">
                  <a:pos x="49" y="34"/>
                </a:cxn>
                <a:cxn ang="0">
                  <a:pos x="60" y="34"/>
                </a:cxn>
              </a:cxnLst>
              <a:rect l="0" t="0" r="r" b="b"/>
              <a:pathLst>
                <a:path w="68" h="68">
                  <a:moveTo>
                    <a:pt x="68" y="64"/>
                  </a:moveTo>
                  <a:cubicBezTo>
                    <a:pt x="68" y="66"/>
                    <a:pt x="67" y="68"/>
                    <a:pt x="65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68"/>
                    <a:pt x="25" y="66"/>
                    <a:pt x="25" y="64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6"/>
                    <a:pt x="0" y="5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7" y="34"/>
                    <a:pt x="68" y="37"/>
                    <a:pt x="68" y="39"/>
                  </a:cubicBezTo>
                  <a:lnTo>
                    <a:pt x="68" y="64"/>
                  </a:lnTo>
                  <a:close/>
                  <a:moveTo>
                    <a:pt x="39" y="6"/>
                  </a:moveTo>
                  <a:cubicBezTo>
                    <a:pt x="39" y="5"/>
                    <a:pt x="39" y="5"/>
                    <a:pt x="38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1" y="9"/>
                    <a:pt x="11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9"/>
                    <a:pt x="39" y="9"/>
                    <a:pt x="39" y="8"/>
                  </a:cubicBezTo>
                  <a:lnTo>
                    <a:pt x="39" y="6"/>
                  </a:lnTo>
                  <a:close/>
                  <a:moveTo>
                    <a:pt x="64" y="63"/>
                  </a:moveTo>
                  <a:cubicBezTo>
                    <a:pt x="64" y="39"/>
                    <a:pt x="64" y="39"/>
                    <a:pt x="64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6" y="39"/>
                    <a:pt x="44" y="37"/>
                    <a:pt x="44" y="35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63"/>
                    <a:pt x="30" y="63"/>
                    <a:pt x="30" y="63"/>
                  </a:cubicBezTo>
                  <a:lnTo>
                    <a:pt x="64" y="63"/>
                  </a:lnTo>
                  <a:close/>
                  <a:moveTo>
                    <a:pt x="60" y="34"/>
                  </a:moveTo>
                  <a:cubicBezTo>
                    <a:pt x="49" y="22"/>
                    <a:pt x="49" y="22"/>
                    <a:pt x="49" y="22"/>
                  </a:cubicBezTo>
                  <a:cubicBezTo>
                    <a:pt x="49" y="34"/>
                    <a:pt x="49" y="34"/>
                    <a:pt x="49" y="34"/>
                  </a:cubicBezTo>
                  <a:lnTo>
                    <a:pt x="60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1" name="圆角矩形 40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课后提升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95546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8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" presetClass="entr" presetSubtype="8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" presetClass="entr" presetSubtype="2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" presetClass="entr" presetSubtype="2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8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2" presetClass="entr" presetSubtype="8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" presetClass="entr" presetSubtype="2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" presetClass="entr" presetSubtype="2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 rot="21578059">
            <a:off x="3138843" y="2922539"/>
            <a:ext cx="3000375" cy="96838"/>
          </a:xfrm>
          <a:custGeom>
            <a:avLst/>
            <a:gdLst/>
            <a:ahLst/>
            <a:cxnLst>
              <a:cxn ang="0">
                <a:pos x="675" y="3"/>
              </a:cxn>
              <a:cxn ang="0">
                <a:pos x="573" y="0"/>
              </a:cxn>
              <a:cxn ang="0">
                <a:pos x="555" y="0"/>
              </a:cxn>
              <a:cxn ang="0">
                <a:pos x="675" y="3"/>
              </a:cxn>
              <a:cxn ang="0">
                <a:pos x="957" y="31"/>
              </a:cxn>
              <a:cxn ang="0">
                <a:pos x="957" y="31"/>
              </a:cxn>
              <a:cxn ang="0">
                <a:pos x="950" y="30"/>
              </a:cxn>
              <a:cxn ang="0">
                <a:pos x="949" y="30"/>
              </a:cxn>
              <a:cxn ang="0">
                <a:pos x="957" y="31"/>
              </a:cxn>
              <a:cxn ang="0">
                <a:pos x="5" y="30"/>
              </a:cxn>
              <a:cxn ang="0">
                <a:pos x="4" y="30"/>
              </a:cxn>
              <a:cxn ang="0">
                <a:pos x="0" y="31"/>
              </a:cxn>
              <a:cxn ang="0">
                <a:pos x="5" y="30"/>
              </a:cxn>
            </a:cxnLst>
            <a:rect l="0" t="0" r="r" b="b"/>
            <a:pathLst>
              <a:path w="957" h="31">
                <a:moveTo>
                  <a:pt x="675" y="3"/>
                </a:moveTo>
                <a:cubicBezTo>
                  <a:pt x="573" y="0"/>
                  <a:pt x="573" y="0"/>
                  <a:pt x="573" y="0"/>
                </a:cubicBezTo>
                <a:cubicBezTo>
                  <a:pt x="567" y="0"/>
                  <a:pt x="561" y="0"/>
                  <a:pt x="555" y="0"/>
                </a:cubicBezTo>
                <a:cubicBezTo>
                  <a:pt x="597" y="0"/>
                  <a:pt x="637" y="1"/>
                  <a:pt x="675" y="3"/>
                </a:cubicBezTo>
                <a:close/>
                <a:moveTo>
                  <a:pt x="957" y="31"/>
                </a:moveTo>
                <a:cubicBezTo>
                  <a:pt x="957" y="31"/>
                  <a:pt x="957" y="31"/>
                  <a:pt x="957" y="31"/>
                </a:cubicBezTo>
                <a:cubicBezTo>
                  <a:pt x="954" y="31"/>
                  <a:pt x="952" y="30"/>
                  <a:pt x="950" y="30"/>
                </a:cubicBezTo>
                <a:cubicBezTo>
                  <a:pt x="949" y="30"/>
                  <a:pt x="949" y="30"/>
                  <a:pt x="949" y="30"/>
                </a:cubicBezTo>
                <a:cubicBezTo>
                  <a:pt x="952" y="30"/>
                  <a:pt x="954" y="31"/>
                  <a:pt x="957" y="31"/>
                </a:cubicBezTo>
                <a:close/>
                <a:moveTo>
                  <a:pt x="5" y="30"/>
                </a:moveTo>
                <a:cubicBezTo>
                  <a:pt x="5" y="30"/>
                  <a:pt x="4" y="30"/>
                  <a:pt x="4" y="30"/>
                </a:cubicBezTo>
                <a:cubicBezTo>
                  <a:pt x="3" y="30"/>
                  <a:pt x="2" y="30"/>
                  <a:pt x="0" y="31"/>
                </a:cubicBezTo>
                <a:cubicBezTo>
                  <a:pt x="2" y="30"/>
                  <a:pt x="3" y="30"/>
                  <a:pt x="5" y="30"/>
                </a:cubicBezTo>
                <a:close/>
              </a:path>
            </a:pathLst>
          </a:custGeom>
          <a:solidFill>
            <a:srgbClr val="BEBBB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 rot="21578059">
            <a:off x="3126778" y="3238481"/>
            <a:ext cx="3019425" cy="658813"/>
          </a:xfrm>
          <a:custGeom>
            <a:avLst/>
            <a:gdLst/>
            <a:ahLst/>
            <a:cxnLst>
              <a:cxn ang="0">
                <a:pos x="959" y="53"/>
              </a:cxn>
              <a:cxn ang="0">
                <a:pos x="925" y="175"/>
              </a:cxn>
              <a:cxn ang="0">
                <a:pos x="925" y="175"/>
              </a:cxn>
              <a:cxn ang="0">
                <a:pos x="925" y="175"/>
              </a:cxn>
              <a:cxn ang="0">
                <a:pos x="915" y="196"/>
              </a:cxn>
              <a:cxn ang="0">
                <a:pos x="482" y="210"/>
              </a:cxn>
              <a:cxn ang="0">
                <a:pos x="48" y="196"/>
              </a:cxn>
              <a:cxn ang="0">
                <a:pos x="38" y="175"/>
              </a:cxn>
              <a:cxn ang="0">
                <a:pos x="4" y="53"/>
              </a:cxn>
              <a:cxn ang="0">
                <a:pos x="3" y="40"/>
              </a:cxn>
              <a:cxn ang="0">
                <a:pos x="0" y="15"/>
              </a:cxn>
              <a:cxn ang="0">
                <a:pos x="482" y="0"/>
              </a:cxn>
              <a:cxn ang="0">
                <a:pos x="963" y="14"/>
              </a:cxn>
              <a:cxn ang="0">
                <a:pos x="960" y="40"/>
              </a:cxn>
              <a:cxn ang="0">
                <a:pos x="959" y="53"/>
              </a:cxn>
            </a:cxnLst>
            <a:rect l="0" t="0" r="r" b="b"/>
            <a:pathLst>
              <a:path w="963" h="210">
                <a:moveTo>
                  <a:pt x="959" y="53"/>
                </a:moveTo>
                <a:cubicBezTo>
                  <a:pt x="953" y="96"/>
                  <a:pt x="942" y="137"/>
                  <a:pt x="925" y="175"/>
                </a:cubicBezTo>
                <a:cubicBezTo>
                  <a:pt x="925" y="175"/>
                  <a:pt x="925" y="175"/>
                  <a:pt x="925" y="175"/>
                </a:cubicBezTo>
                <a:cubicBezTo>
                  <a:pt x="925" y="175"/>
                  <a:pt x="925" y="175"/>
                  <a:pt x="925" y="175"/>
                </a:cubicBezTo>
                <a:cubicBezTo>
                  <a:pt x="922" y="182"/>
                  <a:pt x="919" y="189"/>
                  <a:pt x="915" y="196"/>
                </a:cubicBezTo>
                <a:cubicBezTo>
                  <a:pt x="788" y="205"/>
                  <a:pt x="643" y="210"/>
                  <a:pt x="482" y="210"/>
                </a:cubicBezTo>
                <a:cubicBezTo>
                  <a:pt x="320" y="210"/>
                  <a:pt x="176" y="205"/>
                  <a:pt x="48" y="196"/>
                </a:cubicBezTo>
                <a:cubicBezTo>
                  <a:pt x="44" y="189"/>
                  <a:pt x="41" y="182"/>
                  <a:pt x="38" y="175"/>
                </a:cubicBezTo>
                <a:cubicBezTo>
                  <a:pt x="21" y="136"/>
                  <a:pt x="10" y="96"/>
                  <a:pt x="4" y="53"/>
                </a:cubicBezTo>
                <a:cubicBezTo>
                  <a:pt x="4" y="49"/>
                  <a:pt x="3" y="44"/>
                  <a:pt x="3" y="40"/>
                </a:cubicBezTo>
                <a:cubicBezTo>
                  <a:pt x="2" y="31"/>
                  <a:pt x="1" y="23"/>
                  <a:pt x="0" y="15"/>
                </a:cubicBezTo>
                <a:cubicBezTo>
                  <a:pt x="141" y="5"/>
                  <a:pt x="302" y="0"/>
                  <a:pt x="482" y="0"/>
                </a:cubicBezTo>
                <a:cubicBezTo>
                  <a:pt x="662" y="0"/>
                  <a:pt x="822" y="5"/>
                  <a:pt x="963" y="14"/>
                </a:cubicBezTo>
                <a:cubicBezTo>
                  <a:pt x="962" y="23"/>
                  <a:pt x="961" y="31"/>
                  <a:pt x="960" y="40"/>
                </a:cubicBezTo>
                <a:cubicBezTo>
                  <a:pt x="960" y="44"/>
                  <a:pt x="959" y="49"/>
                  <a:pt x="959" y="53"/>
                </a:cubicBezTo>
                <a:close/>
              </a:path>
            </a:pathLst>
          </a:custGeom>
          <a:solidFill>
            <a:srgbClr val="96C8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" name="Group 54"/>
          <p:cNvGrpSpPr/>
          <p:nvPr/>
        </p:nvGrpSpPr>
        <p:grpSpPr>
          <a:xfrm>
            <a:off x="3494100" y="1611348"/>
            <a:ext cx="2257425" cy="720729"/>
            <a:chOff x="3435734" y="1287280"/>
            <a:chExt cx="2257425" cy="720729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 rot="21578059">
              <a:off x="3440164" y="1287280"/>
              <a:ext cx="2247900" cy="517525"/>
            </a:xfrm>
            <a:custGeom>
              <a:avLst/>
              <a:gdLst/>
              <a:ahLst/>
              <a:cxnLst>
                <a:cxn ang="0">
                  <a:pos x="398" y="118"/>
                </a:cxn>
                <a:cxn ang="0">
                  <a:pos x="358" y="117"/>
                </a:cxn>
                <a:cxn ang="0">
                  <a:pos x="299" y="118"/>
                </a:cxn>
                <a:cxn ang="0">
                  <a:pos x="243" y="120"/>
                </a:cxn>
                <a:cxn ang="0">
                  <a:pos x="232" y="121"/>
                </a:cxn>
                <a:cxn ang="0">
                  <a:pos x="223" y="121"/>
                </a:cxn>
                <a:cxn ang="0">
                  <a:pos x="190" y="123"/>
                </a:cxn>
                <a:cxn ang="0">
                  <a:pos x="159" y="126"/>
                </a:cxn>
                <a:cxn ang="0">
                  <a:pos x="103" y="132"/>
                </a:cxn>
                <a:cxn ang="0">
                  <a:pos x="45" y="144"/>
                </a:cxn>
                <a:cxn ang="0">
                  <a:pos x="3" y="160"/>
                </a:cxn>
                <a:cxn ang="0">
                  <a:pos x="0" y="164"/>
                </a:cxn>
                <a:cxn ang="0">
                  <a:pos x="0" y="163"/>
                </a:cxn>
                <a:cxn ang="0">
                  <a:pos x="1" y="162"/>
                </a:cxn>
                <a:cxn ang="0">
                  <a:pos x="10" y="151"/>
                </a:cxn>
                <a:cxn ang="0">
                  <a:pos x="18" y="143"/>
                </a:cxn>
                <a:cxn ang="0">
                  <a:pos x="26" y="135"/>
                </a:cxn>
                <a:cxn ang="0">
                  <a:pos x="359" y="0"/>
                </a:cxn>
                <a:cxn ang="0">
                  <a:pos x="689" y="132"/>
                </a:cxn>
                <a:cxn ang="0">
                  <a:pos x="700" y="143"/>
                </a:cxn>
                <a:cxn ang="0">
                  <a:pos x="708" y="150"/>
                </a:cxn>
                <a:cxn ang="0">
                  <a:pos x="714" y="158"/>
                </a:cxn>
                <a:cxn ang="0">
                  <a:pos x="717" y="164"/>
                </a:cxn>
                <a:cxn ang="0">
                  <a:pos x="717" y="164"/>
                </a:cxn>
                <a:cxn ang="0">
                  <a:pos x="716" y="163"/>
                </a:cxn>
                <a:cxn ang="0">
                  <a:pos x="717" y="165"/>
                </a:cxn>
                <a:cxn ang="0">
                  <a:pos x="714" y="161"/>
                </a:cxn>
                <a:cxn ang="0">
                  <a:pos x="708" y="156"/>
                </a:cxn>
                <a:cxn ang="0">
                  <a:pos x="689" y="148"/>
                </a:cxn>
                <a:cxn ang="0">
                  <a:pos x="613" y="132"/>
                </a:cxn>
                <a:cxn ang="0">
                  <a:pos x="556" y="126"/>
                </a:cxn>
                <a:cxn ang="0">
                  <a:pos x="525" y="123"/>
                </a:cxn>
                <a:cxn ang="0">
                  <a:pos x="482" y="121"/>
                </a:cxn>
                <a:cxn ang="0">
                  <a:pos x="477" y="120"/>
                </a:cxn>
                <a:cxn ang="0">
                  <a:pos x="475" y="120"/>
                </a:cxn>
                <a:cxn ang="0">
                  <a:pos x="473" y="120"/>
                </a:cxn>
                <a:cxn ang="0">
                  <a:pos x="465" y="119"/>
                </a:cxn>
                <a:cxn ang="0">
                  <a:pos x="460" y="119"/>
                </a:cxn>
                <a:cxn ang="0">
                  <a:pos x="445" y="119"/>
                </a:cxn>
                <a:cxn ang="0">
                  <a:pos x="436" y="119"/>
                </a:cxn>
                <a:cxn ang="0">
                  <a:pos x="398" y="118"/>
                </a:cxn>
              </a:cxnLst>
              <a:rect l="0" t="0" r="r" b="b"/>
              <a:pathLst>
                <a:path w="717" h="165">
                  <a:moveTo>
                    <a:pt x="398" y="118"/>
                  </a:moveTo>
                  <a:cubicBezTo>
                    <a:pt x="385" y="118"/>
                    <a:pt x="372" y="117"/>
                    <a:pt x="358" y="117"/>
                  </a:cubicBezTo>
                  <a:cubicBezTo>
                    <a:pt x="338" y="117"/>
                    <a:pt x="318" y="118"/>
                    <a:pt x="299" y="118"/>
                  </a:cubicBezTo>
                  <a:cubicBezTo>
                    <a:pt x="243" y="120"/>
                    <a:pt x="243" y="120"/>
                    <a:pt x="243" y="120"/>
                  </a:cubicBezTo>
                  <a:cubicBezTo>
                    <a:pt x="239" y="120"/>
                    <a:pt x="236" y="120"/>
                    <a:pt x="232" y="121"/>
                  </a:cubicBezTo>
                  <a:cubicBezTo>
                    <a:pt x="229" y="121"/>
                    <a:pt x="226" y="121"/>
                    <a:pt x="223" y="121"/>
                  </a:cubicBezTo>
                  <a:cubicBezTo>
                    <a:pt x="212" y="122"/>
                    <a:pt x="201" y="122"/>
                    <a:pt x="190" y="123"/>
                  </a:cubicBezTo>
                  <a:cubicBezTo>
                    <a:pt x="179" y="124"/>
                    <a:pt x="169" y="125"/>
                    <a:pt x="159" y="126"/>
                  </a:cubicBezTo>
                  <a:cubicBezTo>
                    <a:pt x="140" y="128"/>
                    <a:pt x="121" y="130"/>
                    <a:pt x="103" y="132"/>
                  </a:cubicBezTo>
                  <a:cubicBezTo>
                    <a:pt x="80" y="136"/>
                    <a:pt x="60" y="140"/>
                    <a:pt x="45" y="144"/>
                  </a:cubicBezTo>
                  <a:cubicBezTo>
                    <a:pt x="23" y="149"/>
                    <a:pt x="10" y="154"/>
                    <a:pt x="3" y="160"/>
                  </a:cubicBezTo>
                  <a:cubicBezTo>
                    <a:pt x="2" y="161"/>
                    <a:pt x="1" y="162"/>
                    <a:pt x="0" y="164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3" y="159"/>
                    <a:pt x="6" y="156"/>
                    <a:pt x="10" y="151"/>
                  </a:cubicBezTo>
                  <a:cubicBezTo>
                    <a:pt x="13" y="149"/>
                    <a:pt x="16" y="146"/>
                    <a:pt x="18" y="143"/>
                  </a:cubicBezTo>
                  <a:cubicBezTo>
                    <a:pt x="21" y="140"/>
                    <a:pt x="23" y="138"/>
                    <a:pt x="26" y="135"/>
                  </a:cubicBezTo>
                  <a:cubicBezTo>
                    <a:pt x="119" y="45"/>
                    <a:pt x="230" y="0"/>
                    <a:pt x="359" y="0"/>
                  </a:cubicBezTo>
                  <a:cubicBezTo>
                    <a:pt x="487" y="0"/>
                    <a:pt x="597" y="44"/>
                    <a:pt x="689" y="132"/>
                  </a:cubicBezTo>
                  <a:cubicBezTo>
                    <a:pt x="693" y="135"/>
                    <a:pt x="697" y="139"/>
                    <a:pt x="700" y="143"/>
                  </a:cubicBezTo>
                  <a:cubicBezTo>
                    <a:pt x="703" y="146"/>
                    <a:pt x="705" y="148"/>
                    <a:pt x="708" y="150"/>
                  </a:cubicBezTo>
                  <a:cubicBezTo>
                    <a:pt x="710" y="152"/>
                    <a:pt x="712" y="155"/>
                    <a:pt x="714" y="158"/>
                  </a:cubicBezTo>
                  <a:cubicBezTo>
                    <a:pt x="716" y="160"/>
                    <a:pt x="717" y="162"/>
                    <a:pt x="717" y="164"/>
                  </a:cubicBezTo>
                  <a:cubicBezTo>
                    <a:pt x="717" y="164"/>
                    <a:pt x="717" y="164"/>
                    <a:pt x="717" y="164"/>
                  </a:cubicBezTo>
                  <a:cubicBezTo>
                    <a:pt x="716" y="164"/>
                    <a:pt x="716" y="163"/>
                    <a:pt x="716" y="163"/>
                  </a:cubicBezTo>
                  <a:cubicBezTo>
                    <a:pt x="717" y="165"/>
                    <a:pt x="717" y="165"/>
                    <a:pt x="717" y="165"/>
                  </a:cubicBezTo>
                  <a:cubicBezTo>
                    <a:pt x="716" y="163"/>
                    <a:pt x="715" y="161"/>
                    <a:pt x="714" y="161"/>
                  </a:cubicBezTo>
                  <a:cubicBezTo>
                    <a:pt x="713" y="159"/>
                    <a:pt x="710" y="157"/>
                    <a:pt x="708" y="156"/>
                  </a:cubicBezTo>
                  <a:cubicBezTo>
                    <a:pt x="703" y="153"/>
                    <a:pt x="697" y="151"/>
                    <a:pt x="689" y="148"/>
                  </a:cubicBezTo>
                  <a:cubicBezTo>
                    <a:pt x="671" y="142"/>
                    <a:pt x="646" y="137"/>
                    <a:pt x="613" y="132"/>
                  </a:cubicBezTo>
                  <a:cubicBezTo>
                    <a:pt x="595" y="130"/>
                    <a:pt x="576" y="128"/>
                    <a:pt x="556" y="126"/>
                  </a:cubicBezTo>
                  <a:cubicBezTo>
                    <a:pt x="546" y="125"/>
                    <a:pt x="536" y="124"/>
                    <a:pt x="525" y="123"/>
                  </a:cubicBezTo>
                  <a:cubicBezTo>
                    <a:pt x="511" y="122"/>
                    <a:pt x="497" y="121"/>
                    <a:pt x="482" y="121"/>
                  </a:cubicBezTo>
                  <a:cubicBezTo>
                    <a:pt x="480" y="120"/>
                    <a:pt x="479" y="120"/>
                    <a:pt x="477" y="120"/>
                  </a:cubicBezTo>
                  <a:cubicBezTo>
                    <a:pt x="477" y="120"/>
                    <a:pt x="476" y="120"/>
                    <a:pt x="475" y="120"/>
                  </a:cubicBezTo>
                  <a:cubicBezTo>
                    <a:pt x="474" y="120"/>
                    <a:pt x="474" y="120"/>
                    <a:pt x="473" y="120"/>
                  </a:cubicBezTo>
                  <a:cubicBezTo>
                    <a:pt x="470" y="119"/>
                    <a:pt x="467" y="119"/>
                    <a:pt x="465" y="119"/>
                  </a:cubicBezTo>
                  <a:cubicBezTo>
                    <a:pt x="463" y="119"/>
                    <a:pt x="461" y="119"/>
                    <a:pt x="460" y="119"/>
                  </a:cubicBezTo>
                  <a:cubicBezTo>
                    <a:pt x="445" y="119"/>
                    <a:pt x="445" y="119"/>
                    <a:pt x="445" y="119"/>
                  </a:cubicBezTo>
                  <a:cubicBezTo>
                    <a:pt x="442" y="119"/>
                    <a:pt x="439" y="119"/>
                    <a:pt x="436" y="119"/>
                  </a:cubicBezTo>
                  <a:lnTo>
                    <a:pt x="398" y="118"/>
                  </a:lnTo>
                  <a:close/>
                </a:path>
              </a:pathLst>
            </a:custGeom>
            <a:solidFill>
              <a:srgbClr val="FA465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normalizeH="0" baseline="0" noProof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 rot="21578059">
              <a:off x="3435734" y="1685746"/>
              <a:ext cx="2257425" cy="322263"/>
            </a:xfrm>
            <a:custGeom>
              <a:avLst/>
              <a:gdLst/>
              <a:ahLst/>
              <a:cxnLst>
                <a:cxn ang="0">
                  <a:pos x="447" y="1"/>
                </a:cxn>
                <a:cxn ang="0">
                  <a:pos x="462" y="2"/>
                </a:cxn>
                <a:cxn ang="0">
                  <a:pos x="467" y="1"/>
                </a:cxn>
                <a:cxn ang="0">
                  <a:pos x="475" y="2"/>
                </a:cxn>
                <a:cxn ang="0">
                  <a:pos x="477" y="2"/>
                </a:cxn>
                <a:cxn ang="0">
                  <a:pos x="484" y="3"/>
                </a:cxn>
                <a:cxn ang="0">
                  <a:pos x="527" y="5"/>
                </a:cxn>
                <a:cxn ang="0">
                  <a:pos x="558" y="8"/>
                </a:cxn>
                <a:cxn ang="0">
                  <a:pos x="615" y="15"/>
                </a:cxn>
                <a:cxn ang="0">
                  <a:pos x="691" y="30"/>
                </a:cxn>
                <a:cxn ang="0">
                  <a:pos x="710" y="38"/>
                </a:cxn>
                <a:cxn ang="0">
                  <a:pos x="716" y="43"/>
                </a:cxn>
                <a:cxn ang="0">
                  <a:pos x="719" y="47"/>
                </a:cxn>
                <a:cxn ang="0">
                  <a:pos x="718" y="45"/>
                </a:cxn>
                <a:cxn ang="0">
                  <a:pos x="719" y="46"/>
                </a:cxn>
                <a:cxn ang="0">
                  <a:pos x="719" y="46"/>
                </a:cxn>
                <a:cxn ang="0">
                  <a:pos x="719" y="46"/>
                </a:cxn>
                <a:cxn ang="0">
                  <a:pos x="719" y="47"/>
                </a:cxn>
                <a:cxn ang="0">
                  <a:pos x="719" y="47"/>
                </a:cxn>
                <a:cxn ang="0">
                  <a:pos x="719" y="47"/>
                </a:cxn>
                <a:cxn ang="0">
                  <a:pos x="720" y="51"/>
                </a:cxn>
                <a:cxn ang="0">
                  <a:pos x="716" y="59"/>
                </a:cxn>
                <a:cxn ang="0">
                  <a:pos x="691" y="72"/>
                </a:cxn>
                <a:cxn ang="0">
                  <a:pos x="615" y="87"/>
                </a:cxn>
                <a:cxn ang="0">
                  <a:pos x="613" y="88"/>
                </a:cxn>
                <a:cxn ang="0">
                  <a:pos x="523" y="97"/>
                </a:cxn>
                <a:cxn ang="0">
                  <a:pos x="522" y="97"/>
                </a:cxn>
                <a:cxn ang="0">
                  <a:pos x="520" y="97"/>
                </a:cxn>
                <a:cxn ang="0">
                  <a:pos x="360" y="103"/>
                </a:cxn>
                <a:cxn ang="0">
                  <a:pos x="200" y="97"/>
                </a:cxn>
                <a:cxn ang="0">
                  <a:pos x="198" y="97"/>
                </a:cxn>
                <a:cxn ang="0">
                  <a:pos x="197" y="97"/>
                </a:cxn>
                <a:cxn ang="0">
                  <a:pos x="107" y="88"/>
                </a:cxn>
                <a:cxn ang="0">
                  <a:pos x="105" y="87"/>
                </a:cxn>
                <a:cxn ang="0">
                  <a:pos x="47" y="76"/>
                </a:cxn>
                <a:cxn ang="0">
                  <a:pos x="0" y="51"/>
                </a:cxn>
                <a:cxn ang="0">
                  <a:pos x="2" y="45"/>
                </a:cxn>
                <a:cxn ang="0">
                  <a:pos x="2" y="46"/>
                </a:cxn>
                <a:cxn ang="0">
                  <a:pos x="5" y="42"/>
                </a:cxn>
                <a:cxn ang="0">
                  <a:pos x="47" y="25"/>
                </a:cxn>
                <a:cxn ang="0">
                  <a:pos x="105" y="15"/>
                </a:cxn>
                <a:cxn ang="0">
                  <a:pos x="161" y="8"/>
                </a:cxn>
                <a:cxn ang="0">
                  <a:pos x="192" y="5"/>
                </a:cxn>
                <a:cxn ang="0">
                  <a:pos x="225" y="3"/>
                </a:cxn>
                <a:cxn ang="0">
                  <a:pos x="234" y="3"/>
                </a:cxn>
                <a:cxn ang="0">
                  <a:pos x="245" y="2"/>
                </a:cxn>
                <a:cxn ang="0">
                  <a:pos x="301" y="0"/>
                </a:cxn>
                <a:cxn ang="0">
                  <a:pos x="360" y="0"/>
                </a:cxn>
                <a:cxn ang="0">
                  <a:pos x="400" y="0"/>
                </a:cxn>
                <a:cxn ang="0">
                  <a:pos x="438" y="1"/>
                </a:cxn>
                <a:cxn ang="0">
                  <a:pos x="447" y="1"/>
                </a:cxn>
              </a:cxnLst>
              <a:rect l="0" t="0" r="r" b="b"/>
              <a:pathLst>
                <a:path w="720" h="103">
                  <a:moveTo>
                    <a:pt x="447" y="1"/>
                  </a:moveTo>
                  <a:cubicBezTo>
                    <a:pt x="462" y="2"/>
                    <a:pt x="462" y="2"/>
                    <a:pt x="462" y="2"/>
                  </a:cubicBezTo>
                  <a:cubicBezTo>
                    <a:pt x="463" y="1"/>
                    <a:pt x="465" y="1"/>
                    <a:pt x="467" y="1"/>
                  </a:cubicBezTo>
                  <a:cubicBezTo>
                    <a:pt x="469" y="1"/>
                    <a:pt x="472" y="2"/>
                    <a:pt x="475" y="2"/>
                  </a:cubicBezTo>
                  <a:cubicBezTo>
                    <a:pt x="476" y="2"/>
                    <a:pt x="476" y="2"/>
                    <a:pt x="477" y="2"/>
                  </a:cubicBezTo>
                  <a:cubicBezTo>
                    <a:pt x="480" y="2"/>
                    <a:pt x="482" y="3"/>
                    <a:pt x="484" y="3"/>
                  </a:cubicBezTo>
                  <a:cubicBezTo>
                    <a:pt x="499" y="3"/>
                    <a:pt x="513" y="4"/>
                    <a:pt x="527" y="5"/>
                  </a:cubicBezTo>
                  <a:cubicBezTo>
                    <a:pt x="538" y="6"/>
                    <a:pt x="548" y="7"/>
                    <a:pt x="558" y="8"/>
                  </a:cubicBezTo>
                  <a:cubicBezTo>
                    <a:pt x="578" y="10"/>
                    <a:pt x="597" y="12"/>
                    <a:pt x="615" y="15"/>
                  </a:cubicBezTo>
                  <a:cubicBezTo>
                    <a:pt x="648" y="19"/>
                    <a:pt x="673" y="24"/>
                    <a:pt x="691" y="30"/>
                  </a:cubicBezTo>
                  <a:cubicBezTo>
                    <a:pt x="699" y="33"/>
                    <a:pt x="705" y="35"/>
                    <a:pt x="710" y="38"/>
                  </a:cubicBezTo>
                  <a:cubicBezTo>
                    <a:pt x="712" y="40"/>
                    <a:pt x="715" y="41"/>
                    <a:pt x="716" y="43"/>
                  </a:cubicBezTo>
                  <a:cubicBezTo>
                    <a:pt x="717" y="43"/>
                    <a:pt x="718" y="45"/>
                    <a:pt x="719" y="47"/>
                  </a:cubicBezTo>
                  <a:cubicBezTo>
                    <a:pt x="718" y="45"/>
                    <a:pt x="718" y="45"/>
                    <a:pt x="718" y="45"/>
                  </a:cubicBezTo>
                  <a:cubicBezTo>
                    <a:pt x="718" y="45"/>
                    <a:pt x="718" y="45"/>
                    <a:pt x="719" y="46"/>
                  </a:cubicBezTo>
                  <a:cubicBezTo>
                    <a:pt x="719" y="46"/>
                    <a:pt x="719" y="46"/>
                    <a:pt x="719" y="46"/>
                  </a:cubicBezTo>
                  <a:cubicBezTo>
                    <a:pt x="719" y="46"/>
                    <a:pt x="719" y="46"/>
                    <a:pt x="719" y="46"/>
                  </a:cubicBezTo>
                  <a:cubicBezTo>
                    <a:pt x="719" y="47"/>
                    <a:pt x="719" y="47"/>
                    <a:pt x="719" y="47"/>
                  </a:cubicBezTo>
                  <a:cubicBezTo>
                    <a:pt x="719" y="47"/>
                    <a:pt x="719" y="47"/>
                    <a:pt x="719" y="47"/>
                  </a:cubicBezTo>
                  <a:cubicBezTo>
                    <a:pt x="719" y="47"/>
                    <a:pt x="719" y="47"/>
                    <a:pt x="719" y="47"/>
                  </a:cubicBezTo>
                  <a:cubicBezTo>
                    <a:pt x="720" y="48"/>
                    <a:pt x="720" y="50"/>
                    <a:pt x="720" y="51"/>
                  </a:cubicBezTo>
                  <a:cubicBezTo>
                    <a:pt x="720" y="53"/>
                    <a:pt x="719" y="56"/>
                    <a:pt x="716" y="59"/>
                  </a:cubicBezTo>
                  <a:cubicBezTo>
                    <a:pt x="712" y="63"/>
                    <a:pt x="703" y="67"/>
                    <a:pt x="691" y="72"/>
                  </a:cubicBezTo>
                  <a:cubicBezTo>
                    <a:pt x="673" y="77"/>
                    <a:pt x="648" y="83"/>
                    <a:pt x="615" y="87"/>
                  </a:cubicBezTo>
                  <a:cubicBezTo>
                    <a:pt x="614" y="87"/>
                    <a:pt x="614" y="88"/>
                    <a:pt x="613" y="88"/>
                  </a:cubicBezTo>
                  <a:cubicBezTo>
                    <a:pt x="585" y="92"/>
                    <a:pt x="555" y="95"/>
                    <a:pt x="523" y="97"/>
                  </a:cubicBezTo>
                  <a:cubicBezTo>
                    <a:pt x="523" y="97"/>
                    <a:pt x="522" y="97"/>
                    <a:pt x="522" y="97"/>
                  </a:cubicBezTo>
                  <a:cubicBezTo>
                    <a:pt x="521" y="97"/>
                    <a:pt x="521" y="97"/>
                    <a:pt x="520" y="97"/>
                  </a:cubicBezTo>
                  <a:cubicBezTo>
                    <a:pt x="472" y="101"/>
                    <a:pt x="419" y="103"/>
                    <a:pt x="360" y="103"/>
                  </a:cubicBezTo>
                  <a:cubicBezTo>
                    <a:pt x="301" y="103"/>
                    <a:pt x="248" y="101"/>
                    <a:pt x="200" y="97"/>
                  </a:cubicBezTo>
                  <a:cubicBezTo>
                    <a:pt x="199" y="97"/>
                    <a:pt x="199" y="97"/>
                    <a:pt x="198" y="97"/>
                  </a:cubicBezTo>
                  <a:cubicBezTo>
                    <a:pt x="198" y="97"/>
                    <a:pt x="197" y="97"/>
                    <a:pt x="197" y="97"/>
                  </a:cubicBezTo>
                  <a:cubicBezTo>
                    <a:pt x="165" y="95"/>
                    <a:pt x="135" y="92"/>
                    <a:pt x="107" y="88"/>
                  </a:cubicBezTo>
                  <a:cubicBezTo>
                    <a:pt x="106" y="88"/>
                    <a:pt x="106" y="87"/>
                    <a:pt x="105" y="87"/>
                  </a:cubicBezTo>
                  <a:cubicBezTo>
                    <a:pt x="82" y="84"/>
                    <a:pt x="62" y="80"/>
                    <a:pt x="47" y="76"/>
                  </a:cubicBezTo>
                  <a:cubicBezTo>
                    <a:pt x="16" y="69"/>
                    <a:pt x="0" y="60"/>
                    <a:pt x="0" y="51"/>
                  </a:cubicBezTo>
                  <a:cubicBezTo>
                    <a:pt x="0" y="49"/>
                    <a:pt x="1" y="47"/>
                    <a:pt x="2" y="45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3" y="45"/>
                    <a:pt x="4" y="43"/>
                    <a:pt x="5" y="42"/>
                  </a:cubicBezTo>
                  <a:cubicBezTo>
                    <a:pt x="12" y="36"/>
                    <a:pt x="25" y="31"/>
                    <a:pt x="47" y="25"/>
                  </a:cubicBezTo>
                  <a:cubicBezTo>
                    <a:pt x="62" y="22"/>
                    <a:pt x="82" y="18"/>
                    <a:pt x="105" y="15"/>
                  </a:cubicBezTo>
                  <a:cubicBezTo>
                    <a:pt x="123" y="12"/>
                    <a:pt x="142" y="10"/>
                    <a:pt x="161" y="8"/>
                  </a:cubicBezTo>
                  <a:cubicBezTo>
                    <a:pt x="171" y="7"/>
                    <a:pt x="181" y="6"/>
                    <a:pt x="192" y="5"/>
                  </a:cubicBezTo>
                  <a:cubicBezTo>
                    <a:pt x="203" y="5"/>
                    <a:pt x="214" y="4"/>
                    <a:pt x="225" y="3"/>
                  </a:cubicBezTo>
                  <a:cubicBezTo>
                    <a:pt x="228" y="3"/>
                    <a:pt x="231" y="3"/>
                    <a:pt x="234" y="3"/>
                  </a:cubicBezTo>
                  <a:cubicBezTo>
                    <a:pt x="238" y="2"/>
                    <a:pt x="241" y="2"/>
                    <a:pt x="245" y="2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20" y="0"/>
                    <a:pt x="340" y="0"/>
                    <a:pt x="360" y="0"/>
                  </a:cubicBezTo>
                  <a:cubicBezTo>
                    <a:pt x="373" y="0"/>
                    <a:pt x="387" y="0"/>
                    <a:pt x="400" y="0"/>
                  </a:cubicBezTo>
                  <a:cubicBezTo>
                    <a:pt x="438" y="1"/>
                    <a:pt x="438" y="1"/>
                    <a:pt x="438" y="1"/>
                  </a:cubicBezTo>
                  <a:cubicBezTo>
                    <a:pt x="441" y="1"/>
                    <a:pt x="444" y="1"/>
                    <a:pt x="447" y="1"/>
                  </a:cubicBezTo>
                  <a:close/>
                </a:path>
              </a:pathLst>
            </a:custGeom>
            <a:solidFill>
              <a:srgbClr val="D24132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" name="Group 55"/>
          <p:cNvGrpSpPr/>
          <p:nvPr/>
        </p:nvGrpSpPr>
        <p:grpSpPr>
          <a:xfrm>
            <a:off x="3127226" y="2282813"/>
            <a:ext cx="3012473" cy="871530"/>
            <a:chOff x="3068860" y="1958745"/>
            <a:chExt cx="3012473" cy="871530"/>
          </a:xfrm>
        </p:grpSpPr>
        <p:sp>
          <p:nvSpPr>
            <p:cNvPr id="11" name="Freeform 10"/>
            <p:cNvSpPr>
              <a:spLocks/>
            </p:cNvSpPr>
            <p:nvPr/>
          </p:nvSpPr>
          <p:spPr bwMode="auto">
            <a:xfrm rot="21578059">
              <a:off x="3068860" y="1958745"/>
              <a:ext cx="3009900" cy="720725"/>
            </a:xfrm>
            <a:custGeom>
              <a:avLst/>
              <a:gdLst/>
              <a:ahLst/>
              <a:cxnLst>
                <a:cxn ang="0">
                  <a:pos x="319" y="5"/>
                </a:cxn>
                <a:cxn ang="0">
                  <a:pos x="322" y="5"/>
                </a:cxn>
                <a:cxn ang="0">
                  <a:pos x="479" y="0"/>
                </a:cxn>
                <a:cxn ang="0">
                  <a:pos x="641" y="5"/>
                </a:cxn>
                <a:cxn ang="0">
                  <a:pos x="641" y="5"/>
                </a:cxn>
                <a:cxn ang="0">
                  <a:pos x="643" y="5"/>
                </a:cxn>
                <a:cxn ang="0">
                  <a:pos x="836" y="27"/>
                </a:cxn>
                <a:cxn ang="0">
                  <a:pos x="903" y="43"/>
                </a:cxn>
                <a:cxn ang="0">
                  <a:pos x="925" y="86"/>
                </a:cxn>
                <a:cxn ang="0">
                  <a:pos x="941" y="132"/>
                </a:cxn>
                <a:cxn ang="0">
                  <a:pos x="942" y="134"/>
                </a:cxn>
                <a:cxn ang="0">
                  <a:pos x="960" y="230"/>
                </a:cxn>
                <a:cxn ang="0">
                  <a:pos x="820" y="209"/>
                </a:cxn>
                <a:cxn ang="0">
                  <a:pos x="754" y="205"/>
                </a:cxn>
                <a:cxn ang="0">
                  <a:pos x="687" y="202"/>
                </a:cxn>
                <a:cxn ang="0">
                  <a:pos x="678" y="202"/>
                </a:cxn>
                <a:cxn ang="0">
                  <a:pos x="558" y="198"/>
                </a:cxn>
                <a:cxn ang="0">
                  <a:pos x="395" y="198"/>
                </a:cxn>
                <a:cxn ang="0">
                  <a:pos x="284" y="202"/>
                </a:cxn>
                <a:cxn ang="0">
                  <a:pos x="272" y="202"/>
                </a:cxn>
                <a:cxn ang="0">
                  <a:pos x="205" y="205"/>
                </a:cxn>
                <a:cxn ang="0">
                  <a:pos x="140" y="209"/>
                </a:cxn>
                <a:cxn ang="0">
                  <a:pos x="3" y="229"/>
                </a:cxn>
                <a:cxn ang="0">
                  <a:pos x="3" y="229"/>
                </a:cxn>
                <a:cxn ang="0">
                  <a:pos x="0" y="230"/>
                </a:cxn>
                <a:cxn ang="0">
                  <a:pos x="17" y="135"/>
                </a:cxn>
                <a:cxn ang="0">
                  <a:pos x="18" y="133"/>
                </a:cxn>
                <a:cxn ang="0">
                  <a:pos x="35" y="86"/>
                </a:cxn>
                <a:cxn ang="0">
                  <a:pos x="56" y="42"/>
                </a:cxn>
                <a:cxn ang="0">
                  <a:pos x="122" y="27"/>
                </a:cxn>
                <a:cxn ang="0">
                  <a:pos x="318" y="5"/>
                </a:cxn>
                <a:cxn ang="0">
                  <a:pos x="319" y="5"/>
                </a:cxn>
              </a:cxnLst>
              <a:rect l="0" t="0" r="r" b="b"/>
              <a:pathLst>
                <a:path w="960" h="230">
                  <a:moveTo>
                    <a:pt x="319" y="5"/>
                  </a:moveTo>
                  <a:cubicBezTo>
                    <a:pt x="320" y="5"/>
                    <a:pt x="321" y="5"/>
                    <a:pt x="322" y="5"/>
                  </a:cubicBezTo>
                  <a:cubicBezTo>
                    <a:pt x="371" y="2"/>
                    <a:pt x="423" y="0"/>
                    <a:pt x="479" y="0"/>
                  </a:cubicBezTo>
                  <a:cubicBezTo>
                    <a:pt x="537" y="0"/>
                    <a:pt x="591" y="2"/>
                    <a:pt x="641" y="5"/>
                  </a:cubicBezTo>
                  <a:cubicBezTo>
                    <a:pt x="641" y="5"/>
                    <a:pt x="641" y="5"/>
                    <a:pt x="641" y="5"/>
                  </a:cubicBezTo>
                  <a:cubicBezTo>
                    <a:pt x="642" y="5"/>
                    <a:pt x="642" y="5"/>
                    <a:pt x="643" y="5"/>
                  </a:cubicBezTo>
                  <a:cubicBezTo>
                    <a:pt x="714" y="9"/>
                    <a:pt x="779" y="17"/>
                    <a:pt x="836" y="27"/>
                  </a:cubicBezTo>
                  <a:cubicBezTo>
                    <a:pt x="862" y="32"/>
                    <a:pt x="884" y="37"/>
                    <a:pt x="903" y="43"/>
                  </a:cubicBezTo>
                  <a:cubicBezTo>
                    <a:pt x="911" y="57"/>
                    <a:pt x="918" y="71"/>
                    <a:pt x="925" y="86"/>
                  </a:cubicBezTo>
                  <a:cubicBezTo>
                    <a:pt x="931" y="101"/>
                    <a:pt x="936" y="117"/>
                    <a:pt x="941" y="132"/>
                  </a:cubicBezTo>
                  <a:cubicBezTo>
                    <a:pt x="941" y="133"/>
                    <a:pt x="942" y="134"/>
                    <a:pt x="942" y="134"/>
                  </a:cubicBezTo>
                  <a:cubicBezTo>
                    <a:pt x="951" y="165"/>
                    <a:pt x="957" y="197"/>
                    <a:pt x="960" y="230"/>
                  </a:cubicBezTo>
                  <a:cubicBezTo>
                    <a:pt x="938" y="221"/>
                    <a:pt x="891" y="215"/>
                    <a:pt x="820" y="209"/>
                  </a:cubicBezTo>
                  <a:cubicBezTo>
                    <a:pt x="799" y="207"/>
                    <a:pt x="777" y="206"/>
                    <a:pt x="754" y="205"/>
                  </a:cubicBezTo>
                  <a:cubicBezTo>
                    <a:pt x="733" y="204"/>
                    <a:pt x="710" y="203"/>
                    <a:pt x="687" y="202"/>
                  </a:cubicBezTo>
                  <a:cubicBezTo>
                    <a:pt x="678" y="202"/>
                    <a:pt x="678" y="202"/>
                    <a:pt x="678" y="202"/>
                  </a:cubicBezTo>
                  <a:cubicBezTo>
                    <a:pt x="639" y="200"/>
                    <a:pt x="600" y="198"/>
                    <a:pt x="558" y="198"/>
                  </a:cubicBezTo>
                  <a:cubicBezTo>
                    <a:pt x="395" y="198"/>
                    <a:pt x="395" y="198"/>
                    <a:pt x="395" y="198"/>
                  </a:cubicBezTo>
                  <a:cubicBezTo>
                    <a:pt x="357" y="199"/>
                    <a:pt x="320" y="200"/>
                    <a:pt x="284" y="202"/>
                  </a:cubicBezTo>
                  <a:cubicBezTo>
                    <a:pt x="272" y="202"/>
                    <a:pt x="272" y="202"/>
                    <a:pt x="272" y="202"/>
                  </a:cubicBezTo>
                  <a:cubicBezTo>
                    <a:pt x="249" y="203"/>
                    <a:pt x="227" y="204"/>
                    <a:pt x="205" y="205"/>
                  </a:cubicBezTo>
                  <a:cubicBezTo>
                    <a:pt x="182" y="206"/>
                    <a:pt x="161" y="207"/>
                    <a:pt x="140" y="209"/>
                  </a:cubicBezTo>
                  <a:cubicBezTo>
                    <a:pt x="72" y="214"/>
                    <a:pt x="27" y="221"/>
                    <a:pt x="3" y="229"/>
                  </a:cubicBezTo>
                  <a:cubicBezTo>
                    <a:pt x="4" y="229"/>
                    <a:pt x="4" y="229"/>
                    <a:pt x="3" y="229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2" y="197"/>
                    <a:pt x="8" y="165"/>
                    <a:pt x="17" y="135"/>
                  </a:cubicBezTo>
                  <a:cubicBezTo>
                    <a:pt x="17" y="134"/>
                    <a:pt x="17" y="133"/>
                    <a:pt x="18" y="133"/>
                  </a:cubicBezTo>
                  <a:cubicBezTo>
                    <a:pt x="22" y="117"/>
                    <a:pt x="28" y="101"/>
                    <a:pt x="35" y="86"/>
                  </a:cubicBezTo>
                  <a:cubicBezTo>
                    <a:pt x="41" y="71"/>
                    <a:pt x="48" y="57"/>
                    <a:pt x="56" y="42"/>
                  </a:cubicBezTo>
                  <a:cubicBezTo>
                    <a:pt x="74" y="37"/>
                    <a:pt x="97" y="32"/>
                    <a:pt x="122" y="27"/>
                  </a:cubicBezTo>
                  <a:cubicBezTo>
                    <a:pt x="180" y="17"/>
                    <a:pt x="245" y="9"/>
                    <a:pt x="318" y="5"/>
                  </a:cubicBezTo>
                  <a:cubicBezTo>
                    <a:pt x="318" y="5"/>
                    <a:pt x="319" y="5"/>
                    <a:pt x="319" y="5"/>
                  </a:cubicBezTo>
                  <a:close/>
                </a:path>
              </a:pathLst>
            </a:custGeom>
            <a:gradFill>
              <a:gsLst>
                <a:gs pos="0">
                  <a:srgbClr val="F09C2A">
                    <a:lumMod val="75000"/>
                  </a:srgbClr>
                </a:gs>
                <a:gs pos="50000">
                  <a:srgbClr val="F09C2A"/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 rot="21578059">
              <a:off x="3071433" y="2614375"/>
              <a:ext cx="3009900" cy="215900"/>
            </a:xfrm>
            <a:custGeom>
              <a:avLst/>
              <a:gdLst/>
              <a:ahLst/>
              <a:cxnLst>
                <a:cxn ang="0">
                  <a:pos x="210" y="8"/>
                </a:cxn>
                <a:cxn ang="0">
                  <a:pos x="272" y="4"/>
                </a:cxn>
                <a:cxn ang="0">
                  <a:pos x="383" y="1"/>
                </a:cxn>
                <a:cxn ang="0">
                  <a:pos x="480" y="0"/>
                </a:cxn>
                <a:cxn ang="0">
                  <a:pos x="576" y="1"/>
                </a:cxn>
                <a:cxn ang="0">
                  <a:pos x="687" y="4"/>
                </a:cxn>
                <a:cxn ang="0">
                  <a:pos x="696" y="4"/>
                </a:cxn>
                <a:cxn ang="0">
                  <a:pos x="723" y="6"/>
                </a:cxn>
                <a:cxn ang="0">
                  <a:pos x="750" y="8"/>
                </a:cxn>
                <a:cxn ang="0">
                  <a:pos x="751" y="8"/>
                </a:cxn>
                <a:cxn ang="0">
                  <a:pos x="872" y="18"/>
                </a:cxn>
                <a:cxn ang="0">
                  <a:pos x="874" y="18"/>
                </a:cxn>
                <a:cxn ang="0">
                  <a:pos x="884" y="19"/>
                </a:cxn>
                <a:cxn ang="0">
                  <a:pos x="899" y="21"/>
                </a:cxn>
                <a:cxn ang="0">
                  <a:pos x="928" y="25"/>
                </a:cxn>
                <a:cxn ang="0">
                  <a:pos x="931" y="25"/>
                </a:cxn>
                <a:cxn ang="0">
                  <a:pos x="932" y="25"/>
                </a:cxn>
                <a:cxn ang="0">
                  <a:pos x="948" y="28"/>
                </a:cxn>
                <a:cxn ang="0">
                  <a:pos x="953" y="29"/>
                </a:cxn>
                <a:cxn ang="0">
                  <a:pos x="960" y="34"/>
                </a:cxn>
                <a:cxn ang="0">
                  <a:pos x="960" y="36"/>
                </a:cxn>
                <a:cxn ang="0">
                  <a:pos x="820" y="59"/>
                </a:cxn>
                <a:cxn ang="0">
                  <a:pos x="480" y="69"/>
                </a:cxn>
                <a:cxn ang="0">
                  <a:pos x="140" y="59"/>
                </a:cxn>
                <a:cxn ang="0">
                  <a:pos x="0" y="35"/>
                </a:cxn>
                <a:cxn ang="0">
                  <a:pos x="7" y="29"/>
                </a:cxn>
                <a:cxn ang="0">
                  <a:pos x="13" y="28"/>
                </a:cxn>
                <a:cxn ang="0">
                  <a:pos x="29" y="25"/>
                </a:cxn>
                <a:cxn ang="0">
                  <a:pos x="32" y="25"/>
                </a:cxn>
                <a:cxn ang="0">
                  <a:pos x="35" y="25"/>
                </a:cxn>
                <a:cxn ang="0">
                  <a:pos x="38" y="24"/>
                </a:cxn>
                <a:cxn ang="0">
                  <a:pos x="41" y="24"/>
                </a:cxn>
                <a:cxn ang="0">
                  <a:pos x="43" y="23"/>
                </a:cxn>
                <a:cxn ang="0">
                  <a:pos x="53" y="22"/>
                </a:cxn>
                <a:cxn ang="0">
                  <a:pos x="56" y="22"/>
                </a:cxn>
                <a:cxn ang="0">
                  <a:pos x="63" y="21"/>
                </a:cxn>
                <a:cxn ang="0">
                  <a:pos x="65" y="21"/>
                </a:cxn>
                <a:cxn ang="0">
                  <a:pos x="68" y="20"/>
                </a:cxn>
                <a:cxn ang="0">
                  <a:pos x="204" y="8"/>
                </a:cxn>
                <a:cxn ang="0">
                  <a:pos x="210" y="8"/>
                </a:cxn>
              </a:cxnLst>
              <a:rect l="0" t="0" r="r" b="b"/>
              <a:pathLst>
                <a:path w="960" h="69">
                  <a:moveTo>
                    <a:pt x="210" y="8"/>
                  </a:moveTo>
                  <a:cubicBezTo>
                    <a:pt x="230" y="6"/>
                    <a:pt x="251" y="5"/>
                    <a:pt x="272" y="4"/>
                  </a:cubicBezTo>
                  <a:cubicBezTo>
                    <a:pt x="383" y="1"/>
                    <a:pt x="383" y="1"/>
                    <a:pt x="383" y="1"/>
                  </a:cubicBezTo>
                  <a:cubicBezTo>
                    <a:pt x="414" y="1"/>
                    <a:pt x="446" y="0"/>
                    <a:pt x="480" y="0"/>
                  </a:cubicBezTo>
                  <a:cubicBezTo>
                    <a:pt x="513" y="0"/>
                    <a:pt x="545" y="1"/>
                    <a:pt x="576" y="1"/>
                  </a:cubicBezTo>
                  <a:cubicBezTo>
                    <a:pt x="687" y="4"/>
                    <a:pt x="687" y="4"/>
                    <a:pt x="687" y="4"/>
                  </a:cubicBezTo>
                  <a:cubicBezTo>
                    <a:pt x="690" y="4"/>
                    <a:pt x="693" y="4"/>
                    <a:pt x="696" y="4"/>
                  </a:cubicBezTo>
                  <a:cubicBezTo>
                    <a:pt x="723" y="6"/>
                    <a:pt x="723" y="6"/>
                    <a:pt x="723" y="6"/>
                  </a:cubicBezTo>
                  <a:cubicBezTo>
                    <a:pt x="732" y="6"/>
                    <a:pt x="741" y="7"/>
                    <a:pt x="750" y="8"/>
                  </a:cubicBezTo>
                  <a:cubicBezTo>
                    <a:pt x="750" y="8"/>
                    <a:pt x="751" y="8"/>
                    <a:pt x="751" y="8"/>
                  </a:cubicBezTo>
                  <a:cubicBezTo>
                    <a:pt x="872" y="18"/>
                    <a:pt x="872" y="18"/>
                    <a:pt x="872" y="18"/>
                  </a:cubicBezTo>
                  <a:cubicBezTo>
                    <a:pt x="872" y="18"/>
                    <a:pt x="873" y="18"/>
                    <a:pt x="874" y="18"/>
                  </a:cubicBezTo>
                  <a:cubicBezTo>
                    <a:pt x="877" y="19"/>
                    <a:pt x="880" y="19"/>
                    <a:pt x="884" y="19"/>
                  </a:cubicBezTo>
                  <a:cubicBezTo>
                    <a:pt x="889" y="20"/>
                    <a:pt x="894" y="20"/>
                    <a:pt x="899" y="21"/>
                  </a:cubicBezTo>
                  <a:cubicBezTo>
                    <a:pt x="909" y="22"/>
                    <a:pt x="918" y="24"/>
                    <a:pt x="928" y="25"/>
                  </a:cubicBezTo>
                  <a:cubicBezTo>
                    <a:pt x="929" y="25"/>
                    <a:pt x="930" y="25"/>
                    <a:pt x="931" y="25"/>
                  </a:cubicBezTo>
                  <a:cubicBezTo>
                    <a:pt x="931" y="25"/>
                    <a:pt x="931" y="25"/>
                    <a:pt x="932" y="25"/>
                  </a:cubicBezTo>
                  <a:cubicBezTo>
                    <a:pt x="948" y="28"/>
                    <a:pt x="948" y="28"/>
                    <a:pt x="948" y="28"/>
                  </a:cubicBezTo>
                  <a:cubicBezTo>
                    <a:pt x="949" y="28"/>
                    <a:pt x="951" y="28"/>
                    <a:pt x="953" y="29"/>
                  </a:cubicBezTo>
                  <a:cubicBezTo>
                    <a:pt x="957" y="30"/>
                    <a:pt x="959" y="32"/>
                    <a:pt x="960" y="34"/>
                  </a:cubicBezTo>
                  <a:cubicBezTo>
                    <a:pt x="960" y="34"/>
                    <a:pt x="960" y="35"/>
                    <a:pt x="960" y="36"/>
                  </a:cubicBezTo>
                  <a:cubicBezTo>
                    <a:pt x="957" y="45"/>
                    <a:pt x="910" y="53"/>
                    <a:pt x="820" y="59"/>
                  </a:cubicBezTo>
                  <a:cubicBezTo>
                    <a:pt x="726" y="66"/>
                    <a:pt x="613" y="69"/>
                    <a:pt x="480" y="69"/>
                  </a:cubicBezTo>
                  <a:cubicBezTo>
                    <a:pt x="347" y="69"/>
                    <a:pt x="234" y="66"/>
                    <a:pt x="140" y="59"/>
                  </a:cubicBezTo>
                  <a:cubicBezTo>
                    <a:pt x="47" y="52"/>
                    <a:pt x="0" y="44"/>
                    <a:pt x="0" y="35"/>
                  </a:cubicBezTo>
                  <a:cubicBezTo>
                    <a:pt x="0" y="33"/>
                    <a:pt x="2" y="31"/>
                    <a:pt x="7" y="29"/>
                  </a:cubicBezTo>
                  <a:cubicBezTo>
                    <a:pt x="9" y="28"/>
                    <a:pt x="11" y="28"/>
                    <a:pt x="13" y="28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5"/>
                    <a:pt x="31" y="25"/>
                    <a:pt x="32" y="25"/>
                  </a:cubicBezTo>
                  <a:cubicBezTo>
                    <a:pt x="33" y="25"/>
                    <a:pt x="34" y="25"/>
                    <a:pt x="35" y="25"/>
                  </a:cubicBezTo>
                  <a:cubicBezTo>
                    <a:pt x="36" y="24"/>
                    <a:pt x="37" y="24"/>
                    <a:pt x="38" y="24"/>
                  </a:cubicBezTo>
                  <a:cubicBezTo>
                    <a:pt x="39" y="24"/>
                    <a:pt x="40" y="24"/>
                    <a:pt x="41" y="24"/>
                  </a:cubicBezTo>
                  <a:cubicBezTo>
                    <a:pt x="41" y="24"/>
                    <a:pt x="42" y="23"/>
                    <a:pt x="43" y="23"/>
                  </a:cubicBezTo>
                  <a:cubicBezTo>
                    <a:pt x="46" y="23"/>
                    <a:pt x="50" y="23"/>
                    <a:pt x="53" y="22"/>
                  </a:cubicBezTo>
                  <a:cubicBezTo>
                    <a:pt x="54" y="22"/>
                    <a:pt x="55" y="22"/>
                    <a:pt x="56" y="22"/>
                  </a:cubicBezTo>
                  <a:cubicBezTo>
                    <a:pt x="58" y="21"/>
                    <a:pt x="60" y="21"/>
                    <a:pt x="63" y="21"/>
                  </a:cubicBezTo>
                  <a:cubicBezTo>
                    <a:pt x="64" y="21"/>
                    <a:pt x="65" y="21"/>
                    <a:pt x="65" y="21"/>
                  </a:cubicBezTo>
                  <a:cubicBezTo>
                    <a:pt x="66" y="20"/>
                    <a:pt x="67" y="20"/>
                    <a:pt x="68" y="20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6" y="8"/>
                    <a:pt x="208" y="8"/>
                    <a:pt x="210" y="8"/>
                  </a:cubicBezTo>
                  <a:close/>
                </a:path>
              </a:pathLst>
            </a:custGeom>
            <a:solidFill>
              <a:srgbClr val="F09C2A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" name="Group 56"/>
          <p:cNvGrpSpPr/>
          <p:nvPr/>
        </p:nvGrpSpPr>
        <p:grpSpPr>
          <a:xfrm>
            <a:off x="3468491" y="3954122"/>
            <a:ext cx="2439988" cy="777868"/>
            <a:chOff x="3410125" y="3630054"/>
            <a:chExt cx="2439988" cy="777868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 rot="21578059">
              <a:off x="3415372" y="3849122"/>
              <a:ext cx="2433638" cy="558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4"/>
                </a:cxn>
                <a:cxn ang="0">
                  <a:pos x="10" y="9"/>
                </a:cxn>
                <a:cxn ang="0">
                  <a:pos x="18" y="13"/>
                </a:cxn>
                <a:cxn ang="0">
                  <a:pos x="30" y="18"/>
                </a:cxn>
                <a:cxn ang="0">
                  <a:pos x="113" y="35"/>
                </a:cxn>
                <a:cxn ang="0">
                  <a:pos x="174" y="42"/>
                </a:cxn>
                <a:cxn ang="0">
                  <a:pos x="208" y="45"/>
                </a:cxn>
                <a:cxn ang="0">
                  <a:pos x="254" y="48"/>
                </a:cxn>
                <a:cxn ang="0">
                  <a:pos x="260" y="48"/>
                </a:cxn>
                <a:cxn ang="0">
                  <a:pos x="262" y="48"/>
                </a:cxn>
                <a:cxn ang="0">
                  <a:pos x="264" y="48"/>
                </a:cxn>
                <a:cxn ang="0">
                  <a:pos x="273" y="49"/>
                </a:cxn>
                <a:cxn ang="0">
                  <a:pos x="278" y="49"/>
                </a:cxn>
                <a:cxn ang="0">
                  <a:pos x="294" y="49"/>
                </a:cxn>
                <a:cxn ang="0">
                  <a:pos x="304" y="50"/>
                </a:cxn>
                <a:cxn ang="0">
                  <a:pos x="345" y="50"/>
                </a:cxn>
                <a:cxn ang="0">
                  <a:pos x="388" y="51"/>
                </a:cxn>
                <a:cxn ang="0">
                  <a:pos x="452" y="50"/>
                </a:cxn>
                <a:cxn ang="0">
                  <a:pos x="513" y="48"/>
                </a:cxn>
                <a:cxn ang="0">
                  <a:pos x="524" y="48"/>
                </a:cxn>
                <a:cxn ang="0">
                  <a:pos x="535" y="47"/>
                </a:cxn>
                <a:cxn ang="0">
                  <a:pos x="570" y="45"/>
                </a:cxn>
                <a:cxn ang="0">
                  <a:pos x="603" y="42"/>
                </a:cxn>
                <a:cxn ang="0">
                  <a:pos x="664" y="35"/>
                </a:cxn>
                <a:cxn ang="0">
                  <a:pos x="714" y="26"/>
                </a:cxn>
                <a:cxn ang="0">
                  <a:pos x="728" y="23"/>
                </a:cxn>
                <a:cxn ang="0">
                  <a:pos x="773" y="5"/>
                </a:cxn>
                <a:cxn ang="0">
                  <a:pos x="776" y="1"/>
                </a:cxn>
                <a:cxn ang="0">
                  <a:pos x="775" y="2"/>
                </a:cxn>
                <a:cxn ang="0">
                  <a:pos x="775" y="3"/>
                </a:cxn>
                <a:cxn ang="0">
                  <a:pos x="765" y="14"/>
                </a:cxn>
                <a:cxn ang="0">
                  <a:pos x="756" y="23"/>
                </a:cxn>
                <a:cxn ang="0">
                  <a:pos x="748" y="32"/>
                </a:cxn>
                <a:cxn ang="0">
                  <a:pos x="387" y="178"/>
                </a:cxn>
                <a:cxn ang="0">
                  <a:pos x="30" y="36"/>
                </a:cxn>
                <a:cxn ang="0">
                  <a:pos x="18" y="23"/>
                </a:cxn>
                <a:cxn ang="0">
                  <a:pos x="10" y="16"/>
                </a:cxn>
                <a:cxn ang="0">
                  <a:pos x="3" y="7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0" y="0"/>
                </a:cxn>
              </a:cxnLst>
              <a:rect l="0" t="0" r="r" b="b"/>
              <a:pathLst>
                <a:path w="776" h="178">
                  <a:moveTo>
                    <a:pt x="0" y="0"/>
                  </a:moveTo>
                  <a:cubicBezTo>
                    <a:pt x="2" y="2"/>
                    <a:pt x="3" y="4"/>
                    <a:pt x="3" y="4"/>
                  </a:cubicBezTo>
                  <a:cubicBezTo>
                    <a:pt x="5" y="6"/>
                    <a:pt x="7" y="8"/>
                    <a:pt x="10" y="9"/>
                  </a:cubicBezTo>
                  <a:cubicBezTo>
                    <a:pt x="13" y="11"/>
                    <a:pt x="15" y="12"/>
                    <a:pt x="18" y="13"/>
                  </a:cubicBezTo>
                  <a:cubicBezTo>
                    <a:pt x="22" y="15"/>
                    <a:pt x="26" y="16"/>
                    <a:pt x="30" y="18"/>
                  </a:cubicBezTo>
                  <a:cubicBezTo>
                    <a:pt x="49" y="24"/>
                    <a:pt x="77" y="30"/>
                    <a:pt x="113" y="35"/>
                  </a:cubicBezTo>
                  <a:cubicBezTo>
                    <a:pt x="132" y="38"/>
                    <a:pt x="152" y="40"/>
                    <a:pt x="174" y="42"/>
                  </a:cubicBezTo>
                  <a:cubicBezTo>
                    <a:pt x="185" y="43"/>
                    <a:pt x="196" y="44"/>
                    <a:pt x="208" y="45"/>
                  </a:cubicBezTo>
                  <a:cubicBezTo>
                    <a:pt x="223" y="46"/>
                    <a:pt x="238" y="47"/>
                    <a:pt x="254" y="48"/>
                  </a:cubicBezTo>
                  <a:cubicBezTo>
                    <a:pt x="256" y="48"/>
                    <a:pt x="258" y="48"/>
                    <a:pt x="260" y="48"/>
                  </a:cubicBezTo>
                  <a:cubicBezTo>
                    <a:pt x="260" y="48"/>
                    <a:pt x="261" y="48"/>
                    <a:pt x="262" y="48"/>
                  </a:cubicBezTo>
                  <a:cubicBezTo>
                    <a:pt x="263" y="48"/>
                    <a:pt x="263" y="48"/>
                    <a:pt x="264" y="48"/>
                  </a:cubicBezTo>
                  <a:cubicBezTo>
                    <a:pt x="268" y="49"/>
                    <a:pt x="271" y="49"/>
                    <a:pt x="273" y="49"/>
                  </a:cubicBezTo>
                  <a:cubicBezTo>
                    <a:pt x="275" y="49"/>
                    <a:pt x="277" y="49"/>
                    <a:pt x="278" y="49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7" y="49"/>
                    <a:pt x="301" y="50"/>
                    <a:pt x="304" y="50"/>
                  </a:cubicBezTo>
                  <a:cubicBezTo>
                    <a:pt x="345" y="50"/>
                    <a:pt x="345" y="50"/>
                    <a:pt x="345" y="50"/>
                  </a:cubicBezTo>
                  <a:cubicBezTo>
                    <a:pt x="359" y="51"/>
                    <a:pt x="374" y="51"/>
                    <a:pt x="388" y="51"/>
                  </a:cubicBezTo>
                  <a:cubicBezTo>
                    <a:pt x="410" y="51"/>
                    <a:pt x="431" y="51"/>
                    <a:pt x="452" y="50"/>
                  </a:cubicBezTo>
                  <a:cubicBezTo>
                    <a:pt x="513" y="48"/>
                    <a:pt x="513" y="48"/>
                    <a:pt x="513" y="48"/>
                  </a:cubicBezTo>
                  <a:cubicBezTo>
                    <a:pt x="517" y="48"/>
                    <a:pt x="521" y="48"/>
                    <a:pt x="524" y="48"/>
                  </a:cubicBezTo>
                  <a:cubicBezTo>
                    <a:pt x="528" y="47"/>
                    <a:pt x="531" y="47"/>
                    <a:pt x="535" y="47"/>
                  </a:cubicBezTo>
                  <a:cubicBezTo>
                    <a:pt x="547" y="46"/>
                    <a:pt x="559" y="46"/>
                    <a:pt x="570" y="45"/>
                  </a:cubicBezTo>
                  <a:cubicBezTo>
                    <a:pt x="582" y="44"/>
                    <a:pt x="592" y="43"/>
                    <a:pt x="603" y="42"/>
                  </a:cubicBezTo>
                  <a:cubicBezTo>
                    <a:pt x="624" y="40"/>
                    <a:pt x="645" y="37"/>
                    <a:pt x="664" y="35"/>
                  </a:cubicBezTo>
                  <a:cubicBezTo>
                    <a:pt x="683" y="32"/>
                    <a:pt x="700" y="29"/>
                    <a:pt x="714" y="26"/>
                  </a:cubicBezTo>
                  <a:cubicBezTo>
                    <a:pt x="719" y="25"/>
                    <a:pt x="723" y="24"/>
                    <a:pt x="728" y="23"/>
                  </a:cubicBezTo>
                  <a:cubicBezTo>
                    <a:pt x="750" y="17"/>
                    <a:pt x="765" y="11"/>
                    <a:pt x="773" y="5"/>
                  </a:cubicBezTo>
                  <a:cubicBezTo>
                    <a:pt x="774" y="4"/>
                    <a:pt x="775" y="2"/>
                    <a:pt x="776" y="1"/>
                  </a:cubicBezTo>
                  <a:cubicBezTo>
                    <a:pt x="775" y="2"/>
                    <a:pt x="775" y="2"/>
                    <a:pt x="775" y="2"/>
                  </a:cubicBezTo>
                  <a:cubicBezTo>
                    <a:pt x="775" y="3"/>
                    <a:pt x="775" y="3"/>
                    <a:pt x="775" y="3"/>
                  </a:cubicBezTo>
                  <a:cubicBezTo>
                    <a:pt x="773" y="6"/>
                    <a:pt x="769" y="9"/>
                    <a:pt x="765" y="14"/>
                  </a:cubicBezTo>
                  <a:cubicBezTo>
                    <a:pt x="762" y="17"/>
                    <a:pt x="759" y="20"/>
                    <a:pt x="756" y="23"/>
                  </a:cubicBezTo>
                  <a:cubicBezTo>
                    <a:pt x="753" y="26"/>
                    <a:pt x="750" y="29"/>
                    <a:pt x="748" y="32"/>
                  </a:cubicBezTo>
                  <a:cubicBezTo>
                    <a:pt x="647" y="129"/>
                    <a:pt x="527" y="178"/>
                    <a:pt x="387" y="178"/>
                  </a:cubicBezTo>
                  <a:cubicBezTo>
                    <a:pt x="249" y="178"/>
                    <a:pt x="130" y="131"/>
                    <a:pt x="30" y="36"/>
                  </a:cubicBezTo>
                  <a:cubicBezTo>
                    <a:pt x="26" y="32"/>
                    <a:pt x="22" y="28"/>
                    <a:pt x="18" y="23"/>
                  </a:cubicBezTo>
                  <a:cubicBezTo>
                    <a:pt x="15" y="21"/>
                    <a:pt x="13" y="18"/>
                    <a:pt x="10" y="16"/>
                  </a:cubicBezTo>
                  <a:cubicBezTo>
                    <a:pt x="8" y="13"/>
                    <a:pt x="6" y="11"/>
                    <a:pt x="3" y="7"/>
                  </a:cubicBezTo>
                  <a:cubicBezTo>
                    <a:pt x="1" y="5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CBEB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 rot="21578059">
              <a:off x="3410125" y="3630054"/>
              <a:ext cx="2439988" cy="347663"/>
            </a:xfrm>
            <a:custGeom>
              <a:avLst/>
              <a:gdLst/>
              <a:ahLst/>
              <a:cxnLst>
                <a:cxn ang="0">
                  <a:pos x="1" y="60"/>
                </a:cxn>
                <a:cxn ang="0">
                  <a:pos x="2" y="61"/>
                </a:cxn>
                <a:cxn ang="0">
                  <a:pos x="1" y="61"/>
                </a:cxn>
                <a:cxn ang="0">
                  <a:pos x="1" y="60"/>
                </a:cxn>
                <a:cxn ang="0">
                  <a:pos x="1" y="60"/>
                </a:cxn>
                <a:cxn ang="0">
                  <a:pos x="1" y="59"/>
                </a:cxn>
                <a:cxn ang="0">
                  <a:pos x="1" y="59"/>
                </a:cxn>
                <a:cxn ang="0">
                  <a:pos x="0" y="56"/>
                </a:cxn>
                <a:cxn ang="0">
                  <a:pos x="4" y="47"/>
                </a:cxn>
                <a:cxn ang="0">
                  <a:pos x="32" y="33"/>
                </a:cxn>
                <a:cxn ang="0">
                  <a:pos x="114" y="16"/>
                </a:cxn>
                <a:cxn ang="0">
                  <a:pos x="116" y="16"/>
                </a:cxn>
                <a:cxn ang="0">
                  <a:pos x="213" y="5"/>
                </a:cxn>
                <a:cxn ang="0">
                  <a:pos x="214" y="5"/>
                </a:cxn>
                <a:cxn ang="0">
                  <a:pos x="216" y="5"/>
                </a:cxn>
                <a:cxn ang="0">
                  <a:pos x="389" y="0"/>
                </a:cxn>
                <a:cxn ang="0">
                  <a:pos x="563" y="5"/>
                </a:cxn>
                <a:cxn ang="0">
                  <a:pos x="564" y="6"/>
                </a:cxn>
                <a:cxn ang="0">
                  <a:pos x="566" y="6"/>
                </a:cxn>
                <a:cxn ang="0">
                  <a:pos x="663" y="16"/>
                </a:cxn>
                <a:cxn ang="0">
                  <a:pos x="665" y="16"/>
                </a:cxn>
                <a:cxn ang="0">
                  <a:pos x="729" y="28"/>
                </a:cxn>
                <a:cxn ang="0">
                  <a:pos x="778" y="56"/>
                </a:cxn>
                <a:cxn ang="0">
                  <a:pos x="776" y="62"/>
                </a:cxn>
                <a:cxn ang="0">
                  <a:pos x="777" y="61"/>
                </a:cxn>
                <a:cxn ang="0">
                  <a:pos x="774" y="65"/>
                </a:cxn>
                <a:cxn ang="0">
                  <a:pos x="729" y="83"/>
                </a:cxn>
                <a:cxn ang="0">
                  <a:pos x="665" y="95"/>
                </a:cxn>
                <a:cxn ang="0">
                  <a:pos x="604" y="102"/>
                </a:cxn>
                <a:cxn ang="0">
                  <a:pos x="571" y="105"/>
                </a:cxn>
                <a:cxn ang="0">
                  <a:pos x="536" y="107"/>
                </a:cxn>
                <a:cxn ang="0">
                  <a:pos x="526" y="108"/>
                </a:cxn>
                <a:cxn ang="0">
                  <a:pos x="514" y="108"/>
                </a:cxn>
                <a:cxn ang="0">
                  <a:pos x="453" y="110"/>
                </a:cxn>
                <a:cxn ang="0">
                  <a:pos x="389" y="111"/>
                </a:cxn>
                <a:cxn ang="0">
                  <a:pos x="346" y="111"/>
                </a:cxn>
                <a:cxn ang="0">
                  <a:pos x="305" y="110"/>
                </a:cxn>
                <a:cxn ang="0">
                  <a:pos x="295" y="110"/>
                </a:cxn>
                <a:cxn ang="0">
                  <a:pos x="279" y="109"/>
                </a:cxn>
                <a:cxn ang="0">
                  <a:pos x="274" y="109"/>
                </a:cxn>
                <a:cxn ang="0">
                  <a:pos x="265" y="108"/>
                </a:cxn>
                <a:cxn ang="0">
                  <a:pos x="263" y="108"/>
                </a:cxn>
                <a:cxn ang="0">
                  <a:pos x="255" y="108"/>
                </a:cxn>
                <a:cxn ang="0">
                  <a:pos x="209" y="105"/>
                </a:cxn>
                <a:cxn ang="0">
                  <a:pos x="175" y="102"/>
                </a:cxn>
                <a:cxn ang="0">
                  <a:pos x="114" y="95"/>
                </a:cxn>
                <a:cxn ang="0">
                  <a:pos x="32" y="78"/>
                </a:cxn>
                <a:cxn ang="0">
                  <a:pos x="11" y="70"/>
                </a:cxn>
                <a:cxn ang="0">
                  <a:pos x="4" y="64"/>
                </a:cxn>
                <a:cxn ang="0">
                  <a:pos x="1" y="60"/>
                </a:cxn>
              </a:cxnLst>
              <a:rect l="0" t="0" r="r" b="b"/>
              <a:pathLst>
                <a:path w="778" h="111">
                  <a:moveTo>
                    <a:pt x="1" y="60"/>
                  </a:moveTo>
                  <a:cubicBezTo>
                    <a:pt x="2" y="61"/>
                    <a:pt x="2" y="61"/>
                    <a:pt x="2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58"/>
                    <a:pt x="0" y="57"/>
                    <a:pt x="0" y="56"/>
                  </a:cubicBezTo>
                  <a:cubicBezTo>
                    <a:pt x="0" y="53"/>
                    <a:pt x="1" y="50"/>
                    <a:pt x="4" y="47"/>
                  </a:cubicBezTo>
                  <a:cubicBezTo>
                    <a:pt x="9" y="42"/>
                    <a:pt x="18" y="38"/>
                    <a:pt x="32" y="33"/>
                  </a:cubicBezTo>
                  <a:cubicBezTo>
                    <a:pt x="51" y="27"/>
                    <a:pt x="78" y="21"/>
                    <a:pt x="114" y="16"/>
                  </a:cubicBezTo>
                  <a:cubicBezTo>
                    <a:pt x="115" y="16"/>
                    <a:pt x="115" y="16"/>
                    <a:pt x="116" y="16"/>
                  </a:cubicBezTo>
                  <a:cubicBezTo>
                    <a:pt x="146" y="11"/>
                    <a:pt x="178" y="8"/>
                    <a:pt x="213" y="5"/>
                  </a:cubicBezTo>
                  <a:cubicBezTo>
                    <a:pt x="213" y="5"/>
                    <a:pt x="214" y="5"/>
                    <a:pt x="214" y="5"/>
                  </a:cubicBezTo>
                  <a:cubicBezTo>
                    <a:pt x="215" y="5"/>
                    <a:pt x="215" y="5"/>
                    <a:pt x="216" y="5"/>
                  </a:cubicBezTo>
                  <a:cubicBezTo>
                    <a:pt x="268" y="2"/>
                    <a:pt x="326" y="0"/>
                    <a:pt x="389" y="0"/>
                  </a:cubicBezTo>
                  <a:cubicBezTo>
                    <a:pt x="453" y="0"/>
                    <a:pt x="511" y="2"/>
                    <a:pt x="563" y="5"/>
                  </a:cubicBezTo>
                  <a:cubicBezTo>
                    <a:pt x="563" y="6"/>
                    <a:pt x="564" y="6"/>
                    <a:pt x="564" y="6"/>
                  </a:cubicBezTo>
                  <a:cubicBezTo>
                    <a:pt x="565" y="6"/>
                    <a:pt x="565" y="6"/>
                    <a:pt x="566" y="6"/>
                  </a:cubicBezTo>
                  <a:cubicBezTo>
                    <a:pt x="601" y="8"/>
                    <a:pt x="633" y="12"/>
                    <a:pt x="663" y="16"/>
                  </a:cubicBezTo>
                  <a:cubicBezTo>
                    <a:pt x="664" y="16"/>
                    <a:pt x="664" y="16"/>
                    <a:pt x="665" y="16"/>
                  </a:cubicBezTo>
                  <a:cubicBezTo>
                    <a:pt x="690" y="20"/>
                    <a:pt x="712" y="24"/>
                    <a:pt x="729" y="28"/>
                  </a:cubicBezTo>
                  <a:cubicBezTo>
                    <a:pt x="762" y="36"/>
                    <a:pt x="778" y="46"/>
                    <a:pt x="778" y="56"/>
                  </a:cubicBezTo>
                  <a:cubicBezTo>
                    <a:pt x="778" y="57"/>
                    <a:pt x="778" y="60"/>
                    <a:pt x="776" y="62"/>
                  </a:cubicBezTo>
                  <a:cubicBezTo>
                    <a:pt x="777" y="61"/>
                    <a:pt x="777" y="61"/>
                    <a:pt x="777" y="61"/>
                  </a:cubicBezTo>
                  <a:cubicBezTo>
                    <a:pt x="776" y="62"/>
                    <a:pt x="775" y="64"/>
                    <a:pt x="774" y="65"/>
                  </a:cubicBezTo>
                  <a:cubicBezTo>
                    <a:pt x="766" y="71"/>
                    <a:pt x="751" y="78"/>
                    <a:pt x="729" y="83"/>
                  </a:cubicBezTo>
                  <a:cubicBezTo>
                    <a:pt x="712" y="87"/>
                    <a:pt x="690" y="91"/>
                    <a:pt x="665" y="95"/>
                  </a:cubicBezTo>
                  <a:cubicBezTo>
                    <a:pt x="646" y="98"/>
                    <a:pt x="625" y="100"/>
                    <a:pt x="604" y="102"/>
                  </a:cubicBezTo>
                  <a:cubicBezTo>
                    <a:pt x="594" y="103"/>
                    <a:pt x="583" y="104"/>
                    <a:pt x="571" y="105"/>
                  </a:cubicBezTo>
                  <a:cubicBezTo>
                    <a:pt x="560" y="106"/>
                    <a:pt x="548" y="107"/>
                    <a:pt x="536" y="107"/>
                  </a:cubicBezTo>
                  <a:cubicBezTo>
                    <a:pt x="532" y="108"/>
                    <a:pt x="529" y="108"/>
                    <a:pt x="526" y="108"/>
                  </a:cubicBezTo>
                  <a:cubicBezTo>
                    <a:pt x="522" y="108"/>
                    <a:pt x="518" y="108"/>
                    <a:pt x="514" y="108"/>
                  </a:cubicBezTo>
                  <a:cubicBezTo>
                    <a:pt x="453" y="110"/>
                    <a:pt x="453" y="110"/>
                    <a:pt x="453" y="110"/>
                  </a:cubicBezTo>
                  <a:cubicBezTo>
                    <a:pt x="432" y="111"/>
                    <a:pt x="411" y="111"/>
                    <a:pt x="389" y="111"/>
                  </a:cubicBezTo>
                  <a:cubicBezTo>
                    <a:pt x="375" y="111"/>
                    <a:pt x="360" y="111"/>
                    <a:pt x="346" y="111"/>
                  </a:cubicBezTo>
                  <a:cubicBezTo>
                    <a:pt x="305" y="110"/>
                    <a:pt x="305" y="110"/>
                    <a:pt x="305" y="110"/>
                  </a:cubicBezTo>
                  <a:cubicBezTo>
                    <a:pt x="302" y="110"/>
                    <a:pt x="298" y="110"/>
                    <a:pt x="295" y="110"/>
                  </a:cubicBezTo>
                  <a:cubicBezTo>
                    <a:pt x="279" y="109"/>
                    <a:pt x="279" y="109"/>
                    <a:pt x="279" y="109"/>
                  </a:cubicBezTo>
                  <a:cubicBezTo>
                    <a:pt x="278" y="109"/>
                    <a:pt x="276" y="109"/>
                    <a:pt x="274" y="109"/>
                  </a:cubicBezTo>
                  <a:cubicBezTo>
                    <a:pt x="272" y="109"/>
                    <a:pt x="269" y="109"/>
                    <a:pt x="265" y="108"/>
                  </a:cubicBezTo>
                  <a:cubicBezTo>
                    <a:pt x="264" y="108"/>
                    <a:pt x="264" y="108"/>
                    <a:pt x="263" y="108"/>
                  </a:cubicBezTo>
                  <a:cubicBezTo>
                    <a:pt x="260" y="108"/>
                    <a:pt x="257" y="108"/>
                    <a:pt x="255" y="108"/>
                  </a:cubicBezTo>
                  <a:cubicBezTo>
                    <a:pt x="239" y="107"/>
                    <a:pt x="224" y="106"/>
                    <a:pt x="209" y="105"/>
                  </a:cubicBezTo>
                  <a:cubicBezTo>
                    <a:pt x="197" y="104"/>
                    <a:pt x="186" y="103"/>
                    <a:pt x="175" y="102"/>
                  </a:cubicBezTo>
                  <a:cubicBezTo>
                    <a:pt x="153" y="100"/>
                    <a:pt x="133" y="98"/>
                    <a:pt x="114" y="95"/>
                  </a:cubicBezTo>
                  <a:cubicBezTo>
                    <a:pt x="78" y="90"/>
                    <a:pt x="51" y="84"/>
                    <a:pt x="32" y="78"/>
                  </a:cubicBezTo>
                  <a:cubicBezTo>
                    <a:pt x="23" y="75"/>
                    <a:pt x="16" y="72"/>
                    <a:pt x="11" y="70"/>
                  </a:cubicBezTo>
                  <a:cubicBezTo>
                    <a:pt x="8" y="68"/>
                    <a:pt x="6" y="66"/>
                    <a:pt x="4" y="64"/>
                  </a:cubicBezTo>
                  <a:cubicBezTo>
                    <a:pt x="4" y="64"/>
                    <a:pt x="3" y="62"/>
                    <a:pt x="1" y="60"/>
                  </a:cubicBezTo>
                  <a:close/>
                </a:path>
              </a:pathLst>
            </a:custGeom>
            <a:solidFill>
              <a:srgbClr val="377790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" name="Group 59"/>
          <p:cNvGrpSpPr/>
          <p:nvPr/>
        </p:nvGrpSpPr>
        <p:grpSpPr>
          <a:xfrm>
            <a:off x="770697" y="1153246"/>
            <a:ext cx="2276195" cy="793416"/>
            <a:chOff x="7154104" y="3094784"/>
            <a:chExt cx="2276195" cy="793416"/>
          </a:xfrm>
        </p:grpSpPr>
        <p:sp>
          <p:nvSpPr>
            <p:cNvPr id="17" name="TextBox 16"/>
            <p:cNvSpPr txBox="1"/>
            <p:nvPr/>
          </p:nvSpPr>
          <p:spPr>
            <a:xfrm>
              <a:off x="7154105" y="3453979"/>
              <a:ext cx="2276194" cy="434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您的内容打在这里，或者通过复制您的文本后，在此框中选择粘贴。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8" name="Rectangle 62"/>
            <p:cNvSpPr/>
            <p:nvPr/>
          </p:nvSpPr>
          <p:spPr>
            <a:xfrm>
              <a:off x="7154104" y="3094784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  <a:cs typeface="Montserrat" charset="0"/>
                </a:rPr>
                <a:t>添加标题</a:t>
              </a:r>
              <a:endPara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endParaRPr>
            </a:p>
          </p:txBody>
        </p:sp>
      </p:grpSp>
      <p:grpSp>
        <p:nvGrpSpPr>
          <p:cNvPr id="19" name="Group 58"/>
          <p:cNvGrpSpPr/>
          <p:nvPr/>
        </p:nvGrpSpPr>
        <p:grpSpPr>
          <a:xfrm>
            <a:off x="683568" y="2881438"/>
            <a:ext cx="2276195" cy="735827"/>
            <a:chOff x="7174424" y="1298789"/>
            <a:chExt cx="2276195" cy="735827"/>
          </a:xfrm>
        </p:grpSpPr>
        <p:sp>
          <p:nvSpPr>
            <p:cNvPr id="20" name="TextBox 19"/>
            <p:cNvSpPr txBox="1"/>
            <p:nvPr/>
          </p:nvSpPr>
          <p:spPr>
            <a:xfrm>
              <a:off x="7174424" y="1600395"/>
              <a:ext cx="2276195" cy="434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您的内容打在这里，或者通过复制您的文本后，在此框中选择粘贴。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21" name="Rectangle 65"/>
            <p:cNvSpPr/>
            <p:nvPr/>
          </p:nvSpPr>
          <p:spPr>
            <a:xfrm>
              <a:off x="7174424" y="1298789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  <a:cs typeface="Montserrat" charset="0"/>
                </a:rPr>
                <a:t>添加标题</a:t>
              </a:r>
              <a:endPara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endParaRPr>
            </a:p>
          </p:txBody>
        </p:sp>
      </p:grpSp>
      <p:grpSp>
        <p:nvGrpSpPr>
          <p:cNvPr id="22" name="Group 56"/>
          <p:cNvGrpSpPr/>
          <p:nvPr/>
        </p:nvGrpSpPr>
        <p:grpSpPr>
          <a:xfrm>
            <a:off x="6243362" y="1585294"/>
            <a:ext cx="2276196" cy="764617"/>
            <a:chOff x="-296510" y="1280908"/>
            <a:chExt cx="2276196" cy="764617"/>
          </a:xfrm>
        </p:grpSpPr>
        <p:sp>
          <p:nvSpPr>
            <p:cNvPr id="23" name="TextBox 22"/>
            <p:cNvSpPr txBox="1"/>
            <p:nvPr/>
          </p:nvSpPr>
          <p:spPr>
            <a:xfrm>
              <a:off x="-296510" y="1611304"/>
              <a:ext cx="2276196" cy="434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您的内容打在这里，或者通过复制您的文本后，在此框中选择粘贴。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24" name="Rectangle 68"/>
            <p:cNvSpPr/>
            <p:nvPr/>
          </p:nvSpPr>
          <p:spPr>
            <a:xfrm>
              <a:off x="947351" y="1280908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  <a:cs typeface="Montserrat" charset="0"/>
                </a:rPr>
                <a:t>添加标题</a:t>
              </a:r>
              <a:endPara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endParaRPr>
            </a:p>
          </p:txBody>
        </p:sp>
      </p:grpSp>
      <p:grpSp>
        <p:nvGrpSpPr>
          <p:cNvPr id="25" name="Group 56"/>
          <p:cNvGrpSpPr/>
          <p:nvPr/>
        </p:nvGrpSpPr>
        <p:grpSpPr>
          <a:xfrm>
            <a:off x="6070526" y="3900583"/>
            <a:ext cx="2276196" cy="757857"/>
            <a:chOff x="-296510" y="1287668"/>
            <a:chExt cx="2276196" cy="757857"/>
          </a:xfrm>
        </p:grpSpPr>
        <p:sp>
          <p:nvSpPr>
            <p:cNvPr id="26" name="TextBox 25"/>
            <p:cNvSpPr txBox="1"/>
            <p:nvPr/>
          </p:nvSpPr>
          <p:spPr>
            <a:xfrm>
              <a:off x="-296510" y="1611304"/>
              <a:ext cx="2276196" cy="434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您的内容打在这里，或者通过复制您的文本后，在此框中选择粘贴。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7D8287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27" name="Rectangle 77"/>
            <p:cNvSpPr/>
            <p:nvPr/>
          </p:nvSpPr>
          <p:spPr>
            <a:xfrm>
              <a:off x="947351" y="1287668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  <a:cs typeface="Montserrat" charset="0"/>
                </a:rPr>
                <a:t>添加标题</a:t>
              </a:r>
              <a:endPara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endParaRPr>
            </a:p>
          </p:txBody>
        </p:sp>
      </p:grpSp>
      <p:grpSp>
        <p:nvGrpSpPr>
          <p:cNvPr id="28" name="Group 81"/>
          <p:cNvGrpSpPr/>
          <p:nvPr/>
        </p:nvGrpSpPr>
        <p:grpSpPr>
          <a:xfrm flipH="1" flipV="1">
            <a:off x="5681508" y="4444461"/>
            <a:ext cx="455253" cy="217757"/>
            <a:chOff x="3376482" y="1459073"/>
            <a:chExt cx="455253" cy="221445"/>
          </a:xfrm>
        </p:grpSpPr>
        <p:cxnSp>
          <p:nvCxnSpPr>
            <p:cNvPr id="29" name="Straight Connector 79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noFill/>
            <a:ln w="19050" cap="rnd" cmpd="sng" algn="ctr">
              <a:solidFill>
                <a:srgbClr val="3CBEB4"/>
              </a:solidFill>
              <a:prstDash val="solid"/>
              <a:headEnd type="oval"/>
              <a:tailEnd type="oval"/>
            </a:ln>
            <a:effectLst/>
          </p:spPr>
        </p:cxnSp>
        <p:cxnSp>
          <p:nvCxnSpPr>
            <p:cNvPr id="30" name="Straight Connector 80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noFill/>
            <a:ln w="19050" cap="rnd" cmpd="sng" algn="ctr">
              <a:solidFill>
                <a:srgbClr val="3CBEB4"/>
              </a:solidFill>
              <a:prstDash val="solid"/>
              <a:headEnd type="oval"/>
              <a:tailEnd type="oval"/>
            </a:ln>
            <a:effectLst/>
          </p:spPr>
        </p:cxnSp>
      </p:grpSp>
      <p:grpSp>
        <p:nvGrpSpPr>
          <p:cNvPr id="31" name="Group 88"/>
          <p:cNvGrpSpPr/>
          <p:nvPr/>
        </p:nvGrpSpPr>
        <p:grpSpPr>
          <a:xfrm>
            <a:off x="6161386" y="2539077"/>
            <a:ext cx="2426184" cy="68814"/>
            <a:chOff x="6103020" y="2215009"/>
            <a:chExt cx="2426184" cy="68814"/>
          </a:xfrm>
        </p:grpSpPr>
        <p:cxnSp>
          <p:nvCxnSpPr>
            <p:cNvPr id="32" name="Straight Connector 82"/>
            <p:cNvCxnSpPr/>
            <p:nvPr/>
          </p:nvCxnSpPr>
          <p:spPr>
            <a:xfrm flipH="1">
              <a:off x="6295224" y="2215009"/>
              <a:ext cx="2233980" cy="894"/>
            </a:xfrm>
            <a:prstGeom prst="line">
              <a:avLst/>
            </a:prstGeom>
            <a:noFill/>
            <a:ln w="19050" cap="rnd" cmpd="sng" algn="ctr">
              <a:solidFill>
                <a:srgbClr val="F09C2A"/>
              </a:solidFill>
              <a:prstDash val="solid"/>
              <a:headEnd type="oval"/>
              <a:tailEnd type="oval"/>
            </a:ln>
            <a:effectLst/>
          </p:spPr>
        </p:cxnSp>
        <p:cxnSp>
          <p:nvCxnSpPr>
            <p:cNvPr id="33" name="Straight Connector 83"/>
            <p:cNvCxnSpPr/>
            <p:nvPr/>
          </p:nvCxnSpPr>
          <p:spPr>
            <a:xfrm rot="8427800">
              <a:off x="6103020" y="2283823"/>
              <a:ext cx="216200" cy="0"/>
            </a:xfrm>
            <a:prstGeom prst="line">
              <a:avLst/>
            </a:prstGeom>
            <a:noFill/>
            <a:ln w="19050" cap="rnd" cmpd="sng" algn="ctr">
              <a:solidFill>
                <a:srgbClr val="F09C2A"/>
              </a:solidFill>
              <a:prstDash val="solid"/>
              <a:headEnd type="oval"/>
              <a:tailEnd type="oval"/>
            </a:ln>
            <a:effectLst/>
          </p:spPr>
        </p:cxnSp>
      </p:grpSp>
      <p:grpSp>
        <p:nvGrpSpPr>
          <p:cNvPr id="34" name="Group 81"/>
          <p:cNvGrpSpPr/>
          <p:nvPr/>
        </p:nvGrpSpPr>
        <p:grpSpPr>
          <a:xfrm>
            <a:off x="3318987" y="1600758"/>
            <a:ext cx="455253" cy="217757"/>
            <a:chOff x="3376482" y="1459073"/>
            <a:chExt cx="455253" cy="221445"/>
          </a:xfrm>
        </p:grpSpPr>
        <p:cxnSp>
          <p:nvCxnSpPr>
            <p:cNvPr id="35" name="Straight Connector 85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noFill/>
            <a:ln w="19050" cap="rnd" cmpd="sng" algn="ctr">
              <a:solidFill>
                <a:srgbClr val="FA4655"/>
              </a:solidFill>
              <a:prstDash val="solid"/>
              <a:headEnd type="oval"/>
              <a:tailEnd type="oval"/>
            </a:ln>
            <a:effectLst/>
          </p:spPr>
        </p:cxnSp>
        <p:cxnSp>
          <p:nvCxnSpPr>
            <p:cNvPr id="36" name="Straight Connector 86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noFill/>
            <a:ln w="19050" cap="rnd" cmpd="sng" algn="ctr">
              <a:solidFill>
                <a:srgbClr val="FA4655"/>
              </a:solidFill>
              <a:prstDash val="solid"/>
              <a:headEnd type="oval"/>
              <a:tailEnd type="oval"/>
            </a:ln>
            <a:effectLst/>
          </p:spPr>
        </p:cxnSp>
      </p:grpSp>
      <p:grpSp>
        <p:nvGrpSpPr>
          <p:cNvPr id="37" name="Group 89"/>
          <p:cNvGrpSpPr/>
          <p:nvPr/>
        </p:nvGrpSpPr>
        <p:grpSpPr>
          <a:xfrm rot="10800000">
            <a:off x="712380" y="3702316"/>
            <a:ext cx="2426184" cy="68814"/>
            <a:chOff x="6103020" y="2215009"/>
            <a:chExt cx="2426184" cy="68814"/>
          </a:xfrm>
        </p:grpSpPr>
        <p:cxnSp>
          <p:nvCxnSpPr>
            <p:cNvPr id="38" name="Straight Connector 90"/>
            <p:cNvCxnSpPr/>
            <p:nvPr/>
          </p:nvCxnSpPr>
          <p:spPr>
            <a:xfrm flipH="1">
              <a:off x="6295224" y="2215009"/>
              <a:ext cx="2233980" cy="894"/>
            </a:xfrm>
            <a:prstGeom prst="line">
              <a:avLst/>
            </a:prstGeom>
            <a:noFill/>
            <a:ln w="19050" cap="rnd" cmpd="sng" algn="ctr">
              <a:solidFill>
                <a:srgbClr val="96C83C"/>
              </a:solidFill>
              <a:prstDash val="solid"/>
              <a:headEnd type="oval"/>
              <a:tailEnd type="oval"/>
            </a:ln>
            <a:effectLst/>
          </p:spPr>
        </p:cxnSp>
        <p:cxnSp>
          <p:nvCxnSpPr>
            <p:cNvPr id="39" name="Straight Connector 91"/>
            <p:cNvCxnSpPr/>
            <p:nvPr/>
          </p:nvCxnSpPr>
          <p:spPr>
            <a:xfrm rot="8427800">
              <a:off x="6103020" y="2283823"/>
              <a:ext cx="216200" cy="0"/>
            </a:xfrm>
            <a:prstGeom prst="line">
              <a:avLst/>
            </a:prstGeom>
            <a:noFill/>
            <a:ln w="19050" cap="rnd" cmpd="sng" algn="ctr">
              <a:solidFill>
                <a:srgbClr val="96C83C"/>
              </a:solidFill>
              <a:prstDash val="solid"/>
              <a:headEnd type="oval"/>
              <a:tailEnd type="oval"/>
            </a:ln>
            <a:effectLst/>
          </p:spPr>
        </p:cxnSp>
      </p:grpSp>
      <p:sp>
        <p:nvSpPr>
          <p:cNvPr id="40" name="Freeform 52"/>
          <p:cNvSpPr>
            <a:spLocks noEditPoints="1"/>
          </p:cNvSpPr>
          <p:nvPr/>
        </p:nvSpPr>
        <p:spPr bwMode="auto">
          <a:xfrm>
            <a:off x="4501526" y="4381580"/>
            <a:ext cx="291682" cy="313810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Freeform 107"/>
          <p:cNvSpPr>
            <a:spLocks noEditPoints="1"/>
          </p:cNvSpPr>
          <p:nvPr/>
        </p:nvSpPr>
        <p:spPr bwMode="auto">
          <a:xfrm>
            <a:off x="4454192" y="2455502"/>
            <a:ext cx="325390" cy="330005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Freeform 86"/>
          <p:cNvSpPr>
            <a:spLocks noEditPoints="1"/>
          </p:cNvSpPr>
          <p:nvPr/>
        </p:nvSpPr>
        <p:spPr bwMode="auto">
          <a:xfrm>
            <a:off x="4492365" y="3351211"/>
            <a:ext cx="249045" cy="419025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Freeform 152"/>
          <p:cNvSpPr>
            <a:spLocks noEditPoints="1"/>
          </p:cNvSpPr>
          <p:nvPr/>
        </p:nvSpPr>
        <p:spPr bwMode="auto">
          <a:xfrm>
            <a:off x="4465031" y="1655336"/>
            <a:ext cx="303712" cy="280670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课后提升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95546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8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2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18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8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8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" presetClass="entr" presetSubtype="8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8" presetID="53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2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6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18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8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8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9"/>
          <p:cNvGrpSpPr/>
          <p:nvPr/>
        </p:nvGrpSpPr>
        <p:grpSpPr>
          <a:xfrm>
            <a:off x="5622441" y="1521321"/>
            <a:ext cx="665702" cy="1151891"/>
            <a:chOff x="2018491" y="3400802"/>
            <a:chExt cx="1494732" cy="2586400"/>
          </a:xfrm>
        </p:grpSpPr>
        <p:sp>
          <p:nvSpPr>
            <p:cNvPr id="6" name="Shape 13"/>
            <p:cNvSpPr/>
            <p:nvPr/>
          </p:nvSpPr>
          <p:spPr>
            <a:xfrm>
              <a:off x="2068579" y="3400802"/>
              <a:ext cx="1444644" cy="2586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8" h="21600" extrusionOk="0">
                  <a:moveTo>
                    <a:pt x="20563" y="16573"/>
                  </a:moveTo>
                  <a:cubicBezTo>
                    <a:pt x="19854" y="16046"/>
                    <a:pt x="19135" y="13985"/>
                    <a:pt x="19130" y="13972"/>
                  </a:cubicBezTo>
                  <a:lnTo>
                    <a:pt x="19130" y="13971"/>
                  </a:lnTo>
                  <a:cubicBezTo>
                    <a:pt x="19130" y="13230"/>
                    <a:pt x="18079" y="12629"/>
                    <a:pt x="16782" y="12629"/>
                  </a:cubicBezTo>
                  <a:lnTo>
                    <a:pt x="14064" y="12629"/>
                  </a:lnTo>
                  <a:cubicBezTo>
                    <a:pt x="14055" y="12626"/>
                    <a:pt x="13877" y="12558"/>
                    <a:pt x="13653" y="12421"/>
                  </a:cubicBezTo>
                  <a:cubicBezTo>
                    <a:pt x="14821" y="11919"/>
                    <a:pt x="15600" y="11141"/>
                    <a:pt x="15698" y="10256"/>
                  </a:cubicBezTo>
                  <a:cubicBezTo>
                    <a:pt x="17160" y="9473"/>
                    <a:pt x="18075" y="8360"/>
                    <a:pt x="18075" y="7125"/>
                  </a:cubicBezTo>
                  <a:cubicBezTo>
                    <a:pt x="18075" y="7001"/>
                    <a:pt x="18063" y="6879"/>
                    <a:pt x="18046" y="6758"/>
                  </a:cubicBezTo>
                  <a:cubicBezTo>
                    <a:pt x="18055" y="6758"/>
                    <a:pt x="18065" y="6759"/>
                    <a:pt x="18074" y="6759"/>
                  </a:cubicBezTo>
                  <a:cubicBezTo>
                    <a:pt x="18074" y="6759"/>
                    <a:pt x="18378" y="4470"/>
                    <a:pt x="15095" y="3338"/>
                  </a:cubicBezTo>
                  <a:lnTo>
                    <a:pt x="17254" y="1138"/>
                  </a:lnTo>
                  <a:cubicBezTo>
                    <a:pt x="17254" y="1138"/>
                    <a:pt x="14504" y="0"/>
                    <a:pt x="10559" y="0"/>
                  </a:cubicBezTo>
                  <a:cubicBezTo>
                    <a:pt x="10545" y="0"/>
                    <a:pt x="10532" y="0"/>
                    <a:pt x="10519" y="0"/>
                  </a:cubicBezTo>
                  <a:lnTo>
                    <a:pt x="10519" y="0"/>
                  </a:lnTo>
                  <a:cubicBezTo>
                    <a:pt x="10518" y="0"/>
                    <a:pt x="10518" y="0"/>
                    <a:pt x="10517" y="0"/>
                  </a:cubicBezTo>
                  <a:cubicBezTo>
                    <a:pt x="7085" y="7"/>
                    <a:pt x="4566" y="873"/>
                    <a:pt x="3990" y="1090"/>
                  </a:cubicBezTo>
                  <a:cubicBezTo>
                    <a:pt x="3907" y="1121"/>
                    <a:pt x="3864" y="1138"/>
                    <a:pt x="3864" y="1138"/>
                  </a:cubicBezTo>
                  <a:lnTo>
                    <a:pt x="6024" y="3338"/>
                  </a:lnTo>
                  <a:cubicBezTo>
                    <a:pt x="6024" y="3338"/>
                    <a:pt x="6023" y="3338"/>
                    <a:pt x="6023" y="3338"/>
                  </a:cubicBezTo>
                  <a:cubicBezTo>
                    <a:pt x="5966" y="3358"/>
                    <a:pt x="5913" y="3378"/>
                    <a:pt x="5858" y="3399"/>
                  </a:cubicBezTo>
                  <a:cubicBezTo>
                    <a:pt x="5797" y="3421"/>
                    <a:pt x="5736" y="3444"/>
                    <a:pt x="5678" y="3467"/>
                  </a:cubicBezTo>
                  <a:cubicBezTo>
                    <a:pt x="5621" y="3490"/>
                    <a:pt x="5566" y="3513"/>
                    <a:pt x="5512" y="3537"/>
                  </a:cubicBezTo>
                  <a:cubicBezTo>
                    <a:pt x="5459" y="3560"/>
                    <a:pt x="5407" y="3583"/>
                    <a:pt x="5356" y="3606"/>
                  </a:cubicBezTo>
                  <a:cubicBezTo>
                    <a:pt x="5305" y="3630"/>
                    <a:pt x="5253" y="3654"/>
                    <a:pt x="5204" y="3678"/>
                  </a:cubicBezTo>
                  <a:cubicBezTo>
                    <a:pt x="5139" y="3710"/>
                    <a:pt x="5077" y="3743"/>
                    <a:pt x="5016" y="3777"/>
                  </a:cubicBezTo>
                  <a:cubicBezTo>
                    <a:pt x="4950" y="3813"/>
                    <a:pt x="4886" y="3849"/>
                    <a:pt x="4823" y="3886"/>
                  </a:cubicBezTo>
                  <a:cubicBezTo>
                    <a:pt x="4782" y="3911"/>
                    <a:pt x="4741" y="3936"/>
                    <a:pt x="4701" y="3961"/>
                  </a:cubicBezTo>
                  <a:cubicBezTo>
                    <a:pt x="4658" y="3988"/>
                    <a:pt x="4615" y="4017"/>
                    <a:pt x="4574" y="4045"/>
                  </a:cubicBezTo>
                  <a:cubicBezTo>
                    <a:pt x="4537" y="4069"/>
                    <a:pt x="4503" y="4094"/>
                    <a:pt x="4468" y="4119"/>
                  </a:cubicBezTo>
                  <a:cubicBezTo>
                    <a:pt x="4429" y="4147"/>
                    <a:pt x="4389" y="4176"/>
                    <a:pt x="4352" y="4204"/>
                  </a:cubicBezTo>
                  <a:cubicBezTo>
                    <a:pt x="4314" y="4233"/>
                    <a:pt x="4280" y="4263"/>
                    <a:pt x="4244" y="4292"/>
                  </a:cubicBezTo>
                  <a:cubicBezTo>
                    <a:pt x="4186" y="4339"/>
                    <a:pt x="4131" y="4387"/>
                    <a:pt x="4079" y="4435"/>
                  </a:cubicBezTo>
                  <a:cubicBezTo>
                    <a:pt x="4052" y="4460"/>
                    <a:pt x="4024" y="4485"/>
                    <a:pt x="3999" y="4510"/>
                  </a:cubicBezTo>
                  <a:cubicBezTo>
                    <a:pt x="3967" y="4541"/>
                    <a:pt x="3937" y="4572"/>
                    <a:pt x="3908" y="4603"/>
                  </a:cubicBezTo>
                  <a:cubicBezTo>
                    <a:pt x="3884" y="4627"/>
                    <a:pt x="3861" y="4652"/>
                    <a:pt x="3839" y="4677"/>
                  </a:cubicBezTo>
                  <a:cubicBezTo>
                    <a:pt x="3811" y="4707"/>
                    <a:pt x="3783" y="4738"/>
                    <a:pt x="3757" y="4769"/>
                  </a:cubicBezTo>
                  <a:cubicBezTo>
                    <a:pt x="3735" y="4795"/>
                    <a:pt x="3714" y="4822"/>
                    <a:pt x="3693" y="4848"/>
                  </a:cubicBezTo>
                  <a:cubicBezTo>
                    <a:pt x="3652" y="4900"/>
                    <a:pt x="3613" y="4952"/>
                    <a:pt x="3577" y="5004"/>
                  </a:cubicBezTo>
                  <a:cubicBezTo>
                    <a:pt x="3559" y="5028"/>
                    <a:pt x="3542" y="5053"/>
                    <a:pt x="3526" y="5078"/>
                  </a:cubicBezTo>
                  <a:cubicBezTo>
                    <a:pt x="3505" y="5108"/>
                    <a:pt x="3486" y="5138"/>
                    <a:pt x="3468" y="5169"/>
                  </a:cubicBezTo>
                  <a:cubicBezTo>
                    <a:pt x="3453" y="5193"/>
                    <a:pt x="3438" y="5217"/>
                    <a:pt x="3424" y="5242"/>
                  </a:cubicBezTo>
                  <a:cubicBezTo>
                    <a:pt x="3407" y="5271"/>
                    <a:pt x="3390" y="5300"/>
                    <a:pt x="3375" y="5330"/>
                  </a:cubicBezTo>
                  <a:cubicBezTo>
                    <a:pt x="3360" y="5356"/>
                    <a:pt x="3348" y="5382"/>
                    <a:pt x="3335" y="5409"/>
                  </a:cubicBezTo>
                  <a:cubicBezTo>
                    <a:pt x="3311" y="5456"/>
                    <a:pt x="3289" y="5504"/>
                    <a:pt x="3269" y="5550"/>
                  </a:cubicBezTo>
                  <a:cubicBezTo>
                    <a:pt x="3258" y="5574"/>
                    <a:pt x="3248" y="5598"/>
                    <a:pt x="3238" y="5621"/>
                  </a:cubicBezTo>
                  <a:cubicBezTo>
                    <a:pt x="3227" y="5649"/>
                    <a:pt x="3217" y="5676"/>
                    <a:pt x="3207" y="5703"/>
                  </a:cubicBezTo>
                  <a:cubicBezTo>
                    <a:pt x="3198" y="5726"/>
                    <a:pt x="3190" y="5749"/>
                    <a:pt x="3183" y="5772"/>
                  </a:cubicBezTo>
                  <a:cubicBezTo>
                    <a:pt x="3174" y="5797"/>
                    <a:pt x="3165" y="5823"/>
                    <a:pt x="3157" y="5848"/>
                  </a:cubicBezTo>
                  <a:cubicBezTo>
                    <a:pt x="3149" y="5875"/>
                    <a:pt x="3142" y="5901"/>
                    <a:pt x="3135" y="5927"/>
                  </a:cubicBezTo>
                  <a:cubicBezTo>
                    <a:pt x="3124" y="5963"/>
                    <a:pt x="3115" y="5999"/>
                    <a:pt x="3107" y="6034"/>
                  </a:cubicBezTo>
                  <a:cubicBezTo>
                    <a:pt x="3102" y="6057"/>
                    <a:pt x="3096" y="6080"/>
                    <a:pt x="3091" y="6102"/>
                  </a:cubicBezTo>
                  <a:cubicBezTo>
                    <a:pt x="3087" y="6124"/>
                    <a:pt x="3083" y="6145"/>
                    <a:pt x="3079" y="6166"/>
                  </a:cubicBezTo>
                  <a:cubicBezTo>
                    <a:pt x="3075" y="6187"/>
                    <a:pt x="3072" y="6207"/>
                    <a:pt x="3069" y="6226"/>
                  </a:cubicBezTo>
                  <a:cubicBezTo>
                    <a:pt x="3066" y="6246"/>
                    <a:pt x="3062" y="6265"/>
                    <a:pt x="3060" y="6283"/>
                  </a:cubicBezTo>
                  <a:cubicBezTo>
                    <a:pt x="3056" y="6308"/>
                    <a:pt x="3054" y="6332"/>
                    <a:pt x="3051" y="6355"/>
                  </a:cubicBezTo>
                  <a:cubicBezTo>
                    <a:pt x="3049" y="6377"/>
                    <a:pt x="3047" y="6398"/>
                    <a:pt x="3045" y="6419"/>
                  </a:cubicBezTo>
                  <a:cubicBezTo>
                    <a:pt x="3043" y="6440"/>
                    <a:pt x="3042" y="6460"/>
                    <a:pt x="3040" y="6478"/>
                  </a:cubicBezTo>
                  <a:cubicBezTo>
                    <a:pt x="3040" y="6492"/>
                    <a:pt x="3039" y="6505"/>
                    <a:pt x="3039" y="6518"/>
                  </a:cubicBezTo>
                  <a:cubicBezTo>
                    <a:pt x="3038" y="6534"/>
                    <a:pt x="3037" y="6550"/>
                    <a:pt x="3037" y="6565"/>
                  </a:cubicBezTo>
                  <a:cubicBezTo>
                    <a:pt x="3037" y="6576"/>
                    <a:pt x="3037" y="6587"/>
                    <a:pt x="3037" y="6597"/>
                  </a:cubicBezTo>
                  <a:cubicBezTo>
                    <a:pt x="3037" y="6616"/>
                    <a:pt x="3037" y="6634"/>
                    <a:pt x="3037" y="6650"/>
                  </a:cubicBezTo>
                  <a:cubicBezTo>
                    <a:pt x="3037" y="6657"/>
                    <a:pt x="3038" y="6664"/>
                    <a:pt x="3038" y="6671"/>
                  </a:cubicBezTo>
                  <a:cubicBezTo>
                    <a:pt x="3038" y="6685"/>
                    <a:pt x="3039" y="6697"/>
                    <a:pt x="3040" y="6708"/>
                  </a:cubicBezTo>
                  <a:cubicBezTo>
                    <a:pt x="3040" y="6714"/>
                    <a:pt x="3040" y="6718"/>
                    <a:pt x="3041" y="6723"/>
                  </a:cubicBezTo>
                  <a:cubicBezTo>
                    <a:pt x="3041" y="6731"/>
                    <a:pt x="3042" y="6738"/>
                    <a:pt x="3042" y="6744"/>
                  </a:cubicBezTo>
                  <a:cubicBezTo>
                    <a:pt x="3043" y="6746"/>
                    <a:pt x="3043" y="6748"/>
                    <a:pt x="3043" y="6750"/>
                  </a:cubicBezTo>
                  <a:cubicBezTo>
                    <a:pt x="3043" y="6755"/>
                    <a:pt x="3044" y="6758"/>
                    <a:pt x="3044" y="6759"/>
                  </a:cubicBezTo>
                  <a:lnTo>
                    <a:pt x="3044" y="6759"/>
                  </a:lnTo>
                  <a:cubicBezTo>
                    <a:pt x="3054" y="6759"/>
                    <a:pt x="3063" y="6758"/>
                    <a:pt x="3073" y="6758"/>
                  </a:cubicBezTo>
                  <a:cubicBezTo>
                    <a:pt x="3072" y="6761"/>
                    <a:pt x="3072" y="6764"/>
                    <a:pt x="3072" y="6766"/>
                  </a:cubicBezTo>
                  <a:cubicBezTo>
                    <a:pt x="3064" y="6823"/>
                    <a:pt x="3057" y="6879"/>
                    <a:pt x="3052" y="6936"/>
                  </a:cubicBezTo>
                  <a:cubicBezTo>
                    <a:pt x="3047" y="6999"/>
                    <a:pt x="3044" y="7061"/>
                    <a:pt x="3044" y="7125"/>
                  </a:cubicBezTo>
                  <a:lnTo>
                    <a:pt x="3044" y="7125"/>
                  </a:lnTo>
                  <a:lnTo>
                    <a:pt x="3044" y="7125"/>
                  </a:lnTo>
                  <a:cubicBezTo>
                    <a:pt x="3044" y="7200"/>
                    <a:pt x="3048" y="7275"/>
                    <a:pt x="3054" y="7350"/>
                  </a:cubicBezTo>
                  <a:cubicBezTo>
                    <a:pt x="3056" y="7373"/>
                    <a:pt x="3061" y="7396"/>
                    <a:pt x="3064" y="7419"/>
                  </a:cubicBezTo>
                  <a:cubicBezTo>
                    <a:pt x="3070" y="7471"/>
                    <a:pt x="3076" y="7522"/>
                    <a:pt x="3085" y="7573"/>
                  </a:cubicBezTo>
                  <a:cubicBezTo>
                    <a:pt x="3090" y="7599"/>
                    <a:pt x="3097" y="7625"/>
                    <a:pt x="3102" y="7651"/>
                  </a:cubicBezTo>
                  <a:cubicBezTo>
                    <a:pt x="3112" y="7698"/>
                    <a:pt x="3122" y="7746"/>
                    <a:pt x="3135" y="7793"/>
                  </a:cubicBezTo>
                  <a:cubicBezTo>
                    <a:pt x="3142" y="7819"/>
                    <a:pt x="3151" y="7844"/>
                    <a:pt x="3159" y="7870"/>
                  </a:cubicBezTo>
                  <a:cubicBezTo>
                    <a:pt x="3174" y="7917"/>
                    <a:pt x="3188" y="7964"/>
                    <a:pt x="3205" y="8011"/>
                  </a:cubicBezTo>
                  <a:cubicBezTo>
                    <a:pt x="3214" y="8035"/>
                    <a:pt x="3225" y="8059"/>
                    <a:pt x="3234" y="8084"/>
                  </a:cubicBezTo>
                  <a:cubicBezTo>
                    <a:pt x="3253" y="8131"/>
                    <a:pt x="3272" y="8178"/>
                    <a:pt x="3294" y="8224"/>
                  </a:cubicBezTo>
                  <a:cubicBezTo>
                    <a:pt x="3304" y="8247"/>
                    <a:pt x="3316" y="8270"/>
                    <a:pt x="3328" y="8292"/>
                  </a:cubicBezTo>
                  <a:cubicBezTo>
                    <a:pt x="3351" y="8340"/>
                    <a:pt x="3375" y="8387"/>
                    <a:pt x="3401" y="8434"/>
                  </a:cubicBezTo>
                  <a:cubicBezTo>
                    <a:pt x="3413" y="8455"/>
                    <a:pt x="3426" y="8475"/>
                    <a:pt x="3438" y="8496"/>
                  </a:cubicBezTo>
                  <a:cubicBezTo>
                    <a:pt x="3466" y="8544"/>
                    <a:pt x="3495" y="8592"/>
                    <a:pt x="3527" y="8640"/>
                  </a:cubicBezTo>
                  <a:cubicBezTo>
                    <a:pt x="3539" y="8658"/>
                    <a:pt x="3552" y="8677"/>
                    <a:pt x="3565" y="8695"/>
                  </a:cubicBezTo>
                  <a:cubicBezTo>
                    <a:pt x="3599" y="8744"/>
                    <a:pt x="3634" y="8793"/>
                    <a:pt x="3671" y="8841"/>
                  </a:cubicBezTo>
                  <a:cubicBezTo>
                    <a:pt x="3683" y="8857"/>
                    <a:pt x="3696" y="8873"/>
                    <a:pt x="3708" y="8889"/>
                  </a:cubicBezTo>
                  <a:cubicBezTo>
                    <a:pt x="3748" y="8939"/>
                    <a:pt x="3789" y="8989"/>
                    <a:pt x="3832" y="9038"/>
                  </a:cubicBezTo>
                  <a:cubicBezTo>
                    <a:pt x="3844" y="9052"/>
                    <a:pt x="3856" y="9065"/>
                    <a:pt x="3868" y="9079"/>
                  </a:cubicBezTo>
                  <a:cubicBezTo>
                    <a:pt x="3914" y="9130"/>
                    <a:pt x="3961" y="9181"/>
                    <a:pt x="4011" y="9231"/>
                  </a:cubicBezTo>
                  <a:cubicBezTo>
                    <a:pt x="4022" y="9241"/>
                    <a:pt x="4033" y="9252"/>
                    <a:pt x="4044" y="9263"/>
                  </a:cubicBezTo>
                  <a:cubicBezTo>
                    <a:pt x="4096" y="9315"/>
                    <a:pt x="4150" y="9367"/>
                    <a:pt x="4207" y="9418"/>
                  </a:cubicBezTo>
                  <a:cubicBezTo>
                    <a:pt x="4216" y="9426"/>
                    <a:pt x="4225" y="9434"/>
                    <a:pt x="4234" y="9442"/>
                  </a:cubicBezTo>
                  <a:cubicBezTo>
                    <a:pt x="4294" y="9495"/>
                    <a:pt x="4356" y="9547"/>
                    <a:pt x="4419" y="9599"/>
                  </a:cubicBezTo>
                  <a:cubicBezTo>
                    <a:pt x="4426" y="9604"/>
                    <a:pt x="4433" y="9610"/>
                    <a:pt x="4440" y="9616"/>
                  </a:cubicBezTo>
                  <a:cubicBezTo>
                    <a:pt x="4507" y="9670"/>
                    <a:pt x="4577" y="9722"/>
                    <a:pt x="4648" y="9774"/>
                  </a:cubicBezTo>
                  <a:cubicBezTo>
                    <a:pt x="4652" y="9777"/>
                    <a:pt x="4657" y="9781"/>
                    <a:pt x="4661" y="9784"/>
                  </a:cubicBezTo>
                  <a:cubicBezTo>
                    <a:pt x="4736" y="9838"/>
                    <a:pt x="4813" y="9891"/>
                    <a:pt x="4892" y="9943"/>
                  </a:cubicBezTo>
                  <a:cubicBezTo>
                    <a:pt x="4894" y="9944"/>
                    <a:pt x="4895" y="9945"/>
                    <a:pt x="4896" y="9946"/>
                  </a:cubicBezTo>
                  <a:cubicBezTo>
                    <a:pt x="5061" y="10053"/>
                    <a:pt x="5234" y="10156"/>
                    <a:pt x="5415" y="10253"/>
                  </a:cubicBezTo>
                  <a:cubicBezTo>
                    <a:pt x="5418" y="10279"/>
                    <a:pt x="5423" y="10304"/>
                    <a:pt x="5427" y="10329"/>
                  </a:cubicBezTo>
                  <a:cubicBezTo>
                    <a:pt x="5431" y="10352"/>
                    <a:pt x="5434" y="10374"/>
                    <a:pt x="5438" y="10396"/>
                  </a:cubicBezTo>
                  <a:cubicBezTo>
                    <a:pt x="5453" y="10475"/>
                    <a:pt x="5474" y="10552"/>
                    <a:pt x="5500" y="10628"/>
                  </a:cubicBezTo>
                  <a:cubicBezTo>
                    <a:pt x="5507" y="10651"/>
                    <a:pt x="5515" y="10674"/>
                    <a:pt x="5524" y="10697"/>
                  </a:cubicBezTo>
                  <a:cubicBezTo>
                    <a:pt x="5553" y="10772"/>
                    <a:pt x="5586" y="10847"/>
                    <a:pt x="5625" y="10920"/>
                  </a:cubicBezTo>
                  <a:cubicBezTo>
                    <a:pt x="5636" y="10941"/>
                    <a:pt x="5648" y="10961"/>
                    <a:pt x="5659" y="10982"/>
                  </a:cubicBezTo>
                  <a:cubicBezTo>
                    <a:pt x="5702" y="11056"/>
                    <a:pt x="5748" y="11130"/>
                    <a:pt x="5801" y="11202"/>
                  </a:cubicBezTo>
                  <a:cubicBezTo>
                    <a:pt x="5812" y="11217"/>
                    <a:pt x="5824" y="11232"/>
                    <a:pt x="5836" y="11247"/>
                  </a:cubicBezTo>
                  <a:cubicBezTo>
                    <a:pt x="5888" y="11315"/>
                    <a:pt x="5944" y="11382"/>
                    <a:pt x="6005" y="11448"/>
                  </a:cubicBezTo>
                  <a:cubicBezTo>
                    <a:pt x="6015" y="11459"/>
                    <a:pt x="6025" y="11471"/>
                    <a:pt x="6036" y="11482"/>
                  </a:cubicBezTo>
                  <a:cubicBezTo>
                    <a:pt x="6103" y="11552"/>
                    <a:pt x="6177" y="11620"/>
                    <a:pt x="6254" y="11687"/>
                  </a:cubicBezTo>
                  <a:cubicBezTo>
                    <a:pt x="6271" y="11702"/>
                    <a:pt x="6288" y="11717"/>
                    <a:pt x="6305" y="11732"/>
                  </a:cubicBezTo>
                  <a:cubicBezTo>
                    <a:pt x="6382" y="11796"/>
                    <a:pt x="6464" y="11858"/>
                    <a:pt x="6550" y="11918"/>
                  </a:cubicBezTo>
                  <a:cubicBezTo>
                    <a:pt x="6571" y="11933"/>
                    <a:pt x="6592" y="11948"/>
                    <a:pt x="6614" y="11963"/>
                  </a:cubicBezTo>
                  <a:cubicBezTo>
                    <a:pt x="6701" y="12022"/>
                    <a:pt x="6792" y="12080"/>
                    <a:pt x="6887" y="12135"/>
                  </a:cubicBezTo>
                  <a:cubicBezTo>
                    <a:pt x="6910" y="12148"/>
                    <a:pt x="6933" y="12161"/>
                    <a:pt x="6956" y="12173"/>
                  </a:cubicBezTo>
                  <a:cubicBezTo>
                    <a:pt x="7054" y="12229"/>
                    <a:pt x="7156" y="12282"/>
                    <a:pt x="7263" y="12333"/>
                  </a:cubicBezTo>
                  <a:cubicBezTo>
                    <a:pt x="7282" y="12342"/>
                    <a:pt x="7303" y="12351"/>
                    <a:pt x="7323" y="12360"/>
                  </a:cubicBezTo>
                  <a:cubicBezTo>
                    <a:pt x="7369" y="12381"/>
                    <a:pt x="7414" y="12403"/>
                    <a:pt x="7461" y="12423"/>
                  </a:cubicBezTo>
                  <a:cubicBezTo>
                    <a:pt x="7458" y="12425"/>
                    <a:pt x="7455" y="12428"/>
                    <a:pt x="7452" y="12429"/>
                  </a:cubicBezTo>
                  <a:cubicBezTo>
                    <a:pt x="7438" y="12438"/>
                    <a:pt x="7425" y="12445"/>
                    <a:pt x="7412" y="12453"/>
                  </a:cubicBezTo>
                  <a:cubicBezTo>
                    <a:pt x="7387" y="12468"/>
                    <a:pt x="7362" y="12482"/>
                    <a:pt x="7338" y="12495"/>
                  </a:cubicBezTo>
                  <a:cubicBezTo>
                    <a:pt x="7323" y="12503"/>
                    <a:pt x="7309" y="12511"/>
                    <a:pt x="7295" y="12518"/>
                  </a:cubicBezTo>
                  <a:cubicBezTo>
                    <a:pt x="7270" y="12531"/>
                    <a:pt x="7247" y="12543"/>
                    <a:pt x="7225" y="12554"/>
                  </a:cubicBezTo>
                  <a:cubicBezTo>
                    <a:pt x="7214" y="12559"/>
                    <a:pt x="7204" y="12564"/>
                    <a:pt x="7194" y="12569"/>
                  </a:cubicBezTo>
                  <a:cubicBezTo>
                    <a:pt x="7171" y="12580"/>
                    <a:pt x="7149" y="12590"/>
                    <a:pt x="7131" y="12598"/>
                  </a:cubicBezTo>
                  <a:cubicBezTo>
                    <a:pt x="7124" y="12601"/>
                    <a:pt x="7119" y="12603"/>
                    <a:pt x="7113" y="12605"/>
                  </a:cubicBezTo>
                  <a:cubicBezTo>
                    <a:pt x="7098" y="12612"/>
                    <a:pt x="7085" y="12617"/>
                    <a:pt x="7075" y="12621"/>
                  </a:cubicBezTo>
                  <a:cubicBezTo>
                    <a:pt x="7074" y="12622"/>
                    <a:pt x="7071" y="12623"/>
                    <a:pt x="7069" y="12624"/>
                  </a:cubicBezTo>
                  <a:cubicBezTo>
                    <a:pt x="7061" y="12627"/>
                    <a:pt x="7056" y="12629"/>
                    <a:pt x="7055" y="12629"/>
                  </a:cubicBezTo>
                  <a:lnTo>
                    <a:pt x="4337" y="12629"/>
                  </a:lnTo>
                  <a:cubicBezTo>
                    <a:pt x="3040" y="12629"/>
                    <a:pt x="1988" y="13230"/>
                    <a:pt x="1988" y="13971"/>
                  </a:cubicBezTo>
                  <a:cubicBezTo>
                    <a:pt x="1988" y="13971"/>
                    <a:pt x="1410" y="15633"/>
                    <a:pt x="778" y="16360"/>
                  </a:cubicBezTo>
                  <a:cubicBezTo>
                    <a:pt x="704" y="16445"/>
                    <a:pt x="630" y="16518"/>
                    <a:pt x="555" y="16573"/>
                  </a:cubicBezTo>
                  <a:cubicBezTo>
                    <a:pt x="547" y="16579"/>
                    <a:pt x="540" y="16587"/>
                    <a:pt x="532" y="16593"/>
                  </a:cubicBezTo>
                  <a:cubicBezTo>
                    <a:pt x="497" y="16623"/>
                    <a:pt x="462" y="16658"/>
                    <a:pt x="429" y="16701"/>
                  </a:cubicBezTo>
                  <a:cubicBezTo>
                    <a:pt x="421" y="16711"/>
                    <a:pt x="414" y="16723"/>
                    <a:pt x="406" y="16733"/>
                  </a:cubicBezTo>
                  <a:cubicBezTo>
                    <a:pt x="387" y="16761"/>
                    <a:pt x="368" y="16790"/>
                    <a:pt x="350" y="16821"/>
                  </a:cubicBezTo>
                  <a:cubicBezTo>
                    <a:pt x="326" y="16862"/>
                    <a:pt x="303" y="16906"/>
                    <a:pt x="282" y="16953"/>
                  </a:cubicBezTo>
                  <a:cubicBezTo>
                    <a:pt x="67" y="17417"/>
                    <a:pt x="-50" y="18173"/>
                    <a:pt x="21" y="18915"/>
                  </a:cubicBezTo>
                  <a:cubicBezTo>
                    <a:pt x="22" y="18922"/>
                    <a:pt x="22" y="18930"/>
                    <a:pt x="23" y="18937"/>
                  </a:cubicBezTo>
                  <a:cubicBezTo>
                    <a:pt x="51" y="19210"/>
                    <a:pt x="105" y="19481"/>
                    <a:pt x="188" y="19734"/>
                  </a:cubicBezTo>
                  <a:cubicBezTo>
                    <a:pt x="222" y="19839"/>
                    <a:pt x="262" y="19941"/>
                    <a:pt x="307" y="20039"/>
                  </a:cubicBezTo>
                  <a:cubicBezTo>
                    <a:pt x="327" y="20083"/>
                    <a:pt x="349" y="20126"/>
                    <a:pt x="371" y="20168"/>
                  </a:cubicBezTo>
                  <a:cubicBezTo>
                    <a:pt x="408" y="20236"/>
                    <a:pt x="446" y="20301"/>
                    <a:pt x="489" y="20364"/>
                  </a:cubicBezTo>
                  <a:cubicBezTo>
                    <a:pt x="500" y="20381"/>
                    <a:pt x="512" y="20399"/>
                    <a:pt x="524" y="20415"/>
                  </a:cubicBezTo>
                  <a:cubicBezTo>
                    <a:pt x="713" y="20678"/>
                    <a:pt x="959" y="20886"/>
                    <a:pt x="1272" y="21005"/>
                  </a:cubicBezTo>
                  <a:cubicBezTo>
                    <a:pt x="1272" y="21005"/>
                    <a:pt x="1273" y="21005"/>
                    <a:pt x="1273" y="21006"/>
                  </a:cubicBezTo>
                  <a:cubicBezTo>
                    <a:pt x="1368" y="21042"/>
                    <a:pt x="1467" y="21074"/>
                    <a:pt x="1567" y="21105"/>
                  </a:cubicBezTo>
                  <a:cubicBezTo>
                    <a:pt x="1597" y="21114"/>
                    <a:pt x="1627" y="21122"/>
                    <a:pt x="1657" y="21131"/>
                  </a:cubicBezTo>
                  <a:cubicBezTo>
                    <a:pt x="1735" y="21153"/>
                    <a:pt x="1814" y="21174"/>
                    <a:pt x="1894" y="21193"/>
                  </a:cubicBezTo>
                  <a:cubicBezTo>
                    <a:pt x="1923" y="21199"/>
                    <a:pt x="1951" y="21207"/>
                    <a:pt x="1980" y="21213"/>
                  </a:cubicBezTo>
                  <a:cubicBezTo>
                    <a:pt x="2083" y="21236"/>
                    <a:pt x="2188" y="21256"/>
                    <a:pt x="2294" y="21274"/>
                  </a:cubicBezTo>
                  <a:cubicBezTo>
                    <a:pt x="2326" y="21279"/>
                    <a:pt x="2357" y="21283"/>
                    <a:pt x="2389" y="21288"/>
                  </a:cubicBezTo>
                  <a:cubicBezTo>
                    <a:pt x="2466" y="21300"/>
                    <a:pt x="2544" y="21311"/>
                    <a:pt x="2623" y="21320"/>
                  </a:cubicBezTo>
                  <a:cubicBezTo>
                    <a:pt x="2668" y="21325"/>
                    <a:pt x="2712" y="21330"/>
                    <a:pt x="2757" y="21335"/>
                  </a:cubicBezTo>
                  <a:cubicBezTo>
                    <a:pt x="2827" y="21341"/>
                    <a:pt x="2896" y="21347"/>
                    <a:pt x="2966" y="21352"/>
                  </a:cubicBezTo>
                  <a:cubicBezTo>
                    <a:pt x="3034" y="21357"/>
                    <a:pt x="3102" y="21361"/>
                    <a:pt x="3170" y="21364"/>
                  </a:cubicBezTo>
                  <a:cubicBezTo>
                    <a:pt x="3242" y="21367"/>
                    <a:pt x="3315" y="21369"/>
                    <a:pt x="3388" y="21370"/>
                  </a:cubicBezTo>
                  <a:cubicBezTo>
                    <a:pt x="3452" y="21371"/>
                    <a:pt x="3516" y="21371"/>
                    <a:pt x="3580" y="21370"/>
                  </a:cubicBezTo>
                  <a:cubicBezTo>
                    <a:pt x="3621" y="21370"/>
                    <a:pt x="3661" y="21369"/>
                    <a:pt x="3701" y="21368"/>
                  </a:cubicBezTo>
                  <a:cubicBezTo>
                    <a:pt x="3772" y="21366"/>
                    <a:pt x="3843" y="21364"/>
                    <a:pt x="3913" y="21360"/>
                  </a:cubicBezTo>
                  <a:cubicBezTo>
                    <a:pt x="3924" y="21360"/>
                    <a:pt x="3934" y="21359"/>
                    <a:pt x="3944" y="21358"/>
                  </a:cubicBezTo>
                  <a:cubicBezTo>
                    <a:pt x="4114" y="21348"/>
                    <a:pt x="4280" y="21333"/>
                    <a:pt x="4443" y="21312"/>
                  </a:cubicBezTo>
                  <a:cubicBezTo>
                    <a:pt x="4445" y="21311"/>
                    <a:pt x="4448" y="21311"/>
                    <a:pt x="4450" y="21311"/>
                  </a:cubicBezTo>
                  <a:cubicBezTo>
                    <a:pt x="4534" y="21300"/>
                    <a:pt x="4617" y="21287"/>
                    <a:pt x="4699" y="21273"/>
                  </a:cubicBezTo>
                  <a:cubicBezTo>
                    <a:pt x="4702" y="21273"/>
                    <a:pt x="4706" y="21272"/>
                    <a:pt x="4709" y="21271"/>
                  </a:cubicBezTo>
                  <a:cubicBezTo>
                    <a:pt x="4958" y="21228"/>
                    <a:pt x="5191" y="21172"/>
                    <a:pt x="5404" y="21103"/>
                  </a:cubicBezTo>
                  <a:cubicBezTo>
                    <a:pt x="5404" y="21103"/>
                    <a:pt x="5405" y="21103"/>
                    <a:pt x="5405" y="21102"/>
                  </a:cubicBezTo>
                  <a:lnTo>
                    <a:pt x="5405" y="21600"/>
                  </a:lnTo>
                  <a:lnTo>
                    <a:pt x="5405" y="21600"/>
                  </a:lnTo>
                  <a:lnTo>
                    <a:pt x="15714" y="21600"/>
                  </a:lnTo>
                  <a:lnTo>
                    <a:pt x="15714" y="21103"/>
                  </a:lnTo>
                  <a:cubicBezTo>
                    <a:pt x="16861" y="21476"/>
                    <a:pt x="18614" y="21476"/>
                    <a:pt x="19847" y="21005"/>
                  </a:cubicBezTo>
                  <a:cubicBezTo>
                    <a:pt x="21550" y="20355"/>
                    <a:pt x="21275" y="17102"/>
                    <a:pt x="20563" y="16573"/>
                  </a:cubicBezTo>
                  <a:close/>
                </a:path>
              </a:pathLst>
            </a:custGeom>
            <a:solidFill>
              <a:srgbClr val="010101">
                <a:alpha val="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" name="Shape 14"/>
            <p:cNvSpPr/>
            <p:nvPr/>
          </p:nvSpPr>
          <p:spPr>
            <a:xfrm>
              <a:off x="2020450" y="4910834"/>
              <a:ext cx="1444656" cy="1046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52" h="20923" extrusionOk="0">
                  <a:moveTo>
                    <a:pt x="20206" y="9438"/>
                  </a:moveTo>
                  <a:cubicBezTo>
                    <a:pt x="19509" y="8177"/>
                    <a:pt x="18803" y="3243"/>
                    <a:pt x="18798" y="3212"/>
                  </a:cubicBezTo>
                  <a:lnTo>
                    <a:pt x="18798" y="3211"/>
                  </a:lnTo>
                  <a:cubicBezTo>
                    <a:pt x="18798" y="1438"/>
                    <a:pt x="17765" y="0"/>
                    <a:pt x="16491" y="0"/>
                  </a:cubicBezTo>
                  <a:lnTo>
                    <a:pt x="4262" y="0"/>
                  </a:lnTo>
                  <a:cubicBezTo>
                    <a:pt x="2987" y="0"/>
                    <a:pt x="1954" y="1438"/>
                    <a:pt x="1954" y="3211"/>
                  </a:cubicBezTo>
                  <a:cubicBezTo>
                    <a:pt x="1954" y="3211"/>
                    <a:pt x="1245" y="8173"/>
                    <a:pt x="546" y="9438"/>
                  </a:cubicBezTo>
                  <a:cubicBezTo>
                    <a:pt x="-154" y="10703"/>
                    <a:pt x="-424" y="18487"/>
                    <a:pt x="1250" y="20043"/>
                  </a:cubicBezTo>
                  <a:cubicBezTo>
                    <a:pt x="2923" y="21600"/>
                    <a:pt x="5581" y="21016"/>
                    <a:pt x="6280" y="18876"/>
                  </a:cubicBezTo>
                  <a:lnTo>
                    <a:pt x="14472" y="18876"/>
                  </a:lnTo>
                  <a:cubicBezTo>
                    <a:pt x="15171" y="21016"/>
                    <a:pt x="17829" y="21600"/>
                    <a:pt x="19502" y="20043"/>
                  </a:cubicBezTo>
                  <a:cubicBezTo>
                    <a:pt x="21176" y="18487"/>
                    <a:pt x="20906" y="10703"/>
                    <a:pt x="20206" y="9438"/>
                  </a:cubicBezTo>
                  <a:close/>
                </a:path>
              </a:pathLst>
            </a:custGeom>
            <a:solidFill>
              <a:srgbClr val="6491C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" name="Shape 15"/>
            <p:cNvSpPr/>
            <p:nvPr/>
          </p:nvSpPr>
          <p:spPr>
            <a:xfrm>
              <a:off x="2164837" y="5638777"/>
              <a:ext cx="315845" cy="295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6"/>
                    <a:pt x="4835" y="0"/>
                    <a:pt x="10800" y="0"/>
                  </a:cubicBezTo>
                  <a:cubicBezTo>
                    <a:pt x="16765" y="0"/>
                    <a:pt x="21600" y="4836"/>
                    <a:pt x="21600" y="108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" name="Shape 16"/>
            <p:cNvSpPr/>
            <p:nvPr/>
          </p:nvSpPr>
          <p:spPr>
            <a:xfrm>
              <a:off x="3007085" y="5638777"/>
              <a:ext cx="315845" cy="295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6"/>
                    <a:pt x="4835" y="0"/>
                    <a:pt x="10800" y="0"/>
                  </a:cubicBezTo>
                  <a:cubicBezTo>
                    <a:pt x="16765" y="0"/>
                    <a:pt x="21600" y="4836"/>
                    <a:pt x="21600" y="108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" name="Shape 17"/>
            <p:cNvSpPr/>
            <p:nvPr/>
          </p:nvSpPr>
          <p:spPr>
            <a:xfrm>
              <a:off x="2285157" y="3400802"/>
              <a:ext cx="915957" cy="435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436" y="0"/>
                    <a:pt x="0" y="6758"/>
                    <a:pt x="0" y="6758"/>
                  </a:cubicBezTo>
                  <a:lnTo>
                    <a:pt x="3961" y="21600"/>
                  </a:lnTo>
                  <a:lnTo>
                    <a:pt x="17639" y="21600"/>
                  </a:lnTo>
                  <a:lnTo>
                    <a:pt x="21600" y="6758"/>
                  </a:lnTo>
                  <a:cubicBezTo>
                    <a:pt x="21600" y="6758"/>
                    <a:pt x="17164" y="0"/>
                    <a:pt x="10800" y="0"/>
                  </a:cubicBezTo>
                  <a:close/>
                </a:path>
              </a:pathLst>
            </a:custGeom>
            <a:solidFill>
              <a:srgbClr val="6491C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" name="Shape 18"/>
            <p:cNvSpPr/>
            <p:nvPr/>
          </p:nvSpPr>
          <p:spPr>
            <a:xfrm>
              <a:off x="2652137" y="3479011"/>
              <a:ext cx="175268" cy="175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7" y="12853"/>
                  </a:moveTo>
                  <a:lnTo>
                    <a:pt x="12853" y="12853"/>
                  </a:lnTo>
                  <a:lnTo>
                    <a:pt x="12853" y="18297"/>
                  </a:lnTo>
                  <a:lnTo>
                    <a:pt x="8747" y="18297"/>
                  </a:lnTo>
                  <a:lnTo>
                    <a:pt x="8747" y="12853"/>
                  </a:lnTo>
                  <a:lnTo>
                    <a:pt x="3302" y="12853"/>
                  </a:lnTo>
                  <a:lnTo>
                    <a:pt x="3302" y="8747"/>
                  </a:lnTo>
                  <a:lnTo>
                    <a:pt x="8747" y="8747"/>
                  </a:lnTo>
                  <a:lnTo>
                    <a:pt x="8747" y="3303"/>
                  </a:lnTo>
                  <a:lnTo>
                    <a:pt x="12853" y="3303"/>
                  </a:lnTo>
                  <a:lnTo>
                    <a:pt x="12853" y="8747"/>
                  </a:lnTo>
                  <a:lnTo>
                    <a:pt x="18297" y="8747"/>
                  </a:lnTo>
                  <a:cubicBezTo>
                    <a:pt x="18297" y="8747"/>
                    <a:pt x="18297" y="12853"/>
                    <a:pt x="18297" y="12853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5"/>
                    <a:pt x="16764" y="0"/>
                    <a:pt x="10799" y="0"/>
                  </a:cubicBezTo>
                  <a:close/>
                </a:path>
              </a:pathLst>
            </a:custGeom>
            <a:solidFill>
              <a:srgbClr val="FA4655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" name="Shape 19"/>
            <p:cNvSpPr/>
            <p:nvPr/>
          </p:nvSpPr>
          <p:spPr>
            <a:xfrm>
              <a:off x="2387431" y="4249066"/>
              <a:ext cx="705260" cy="705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" name="Shape 20"/>
            <p:cNvSpPr/>
            <p:nvPr/>
          </p:nvSpPr>
          <p:spPr>
            <a:xfrm>
              <a:off x="2501735" y="4658159"/>
              <a:ext cx="479844" cy="370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897" y="0"/>
                  </a:moveTo>
                  <a:lnTo>
                    <a:pt x="3703" y="0"/>
                  </a:lnTo>
                  <a:cubicBezTo>
                    <a:pt x="5348" y="10096"/>
                    <a:pt x="0" y="14557"/>
                    <a:pt x="0" y="14557"/>
                  </a:cubicBezTo>
                  <a:cubicBezTo>
                    <a:pt x="0" y="14557"/>
                    <a:pt x="3703" y="21600"/>
                    <a:pt x="10800" y="21600"/>
                  </a:cubicBezTo>
                  <a:cubicBezTo>
                    <a:pt x="17897" y="21600"/>
                    <a:pt x="21600" y="14557"/>
                    <a:pt x="21600" y="14557"/>
                  </a:cubicBezTo>
                  <a:cubicBezTo>
                    <a:pt x="21600" y="14557"/>
                    <a:pt x="16252" y="10096"/>
                    <a:pt x="17897" y="0"/>
                  </a:cubicBezTo>
                  <a:close/>
                </a:path>
              </a:pathLst>
            </a:custGeom>
            <a:solidFill>
              <a:srgbClr val="FFAF2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" name="Shape 21"/>
            <p:cNvSpPr/>
            <p:nvPr/>
          </p:nvSpPr>
          <p:spPr>
            <a:xfrm>
              <a:off x="2224996" y="3737702"/>
              <a:ext cx="1028222" cy="1028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FFAF28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5" name="Shape 22"/>
            <p:cNvSpPr/>
            <p:nvPr/>
          </p:nvSpPr>
          <p:spPr>
            <a:xfrm>
              <a:off x="2224996" y="3725669"/>
              <a:ext cx="1029230" cy="4838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7" h="21600" extrusionOk="0">
                  <a:moveTo>
                    <a:pt x="10089" y="0"/>
                  </a:moveTo>
                  <a:cubicBezTo>
                    <a:pt x="-711" y="0"/>
                    <a:pt x="10" y="21600"/>
                    <a:pt x="10" y="21600"/>
                  </a:cubicBezTo>
                  <a:cubicBezTo>
                    <a:pt x="6970" y="21600"/>
                    <a:pt x="10089" y="12805"/>
                    <a:pt x="10089" y="12805"/>
                  </a:cubicBezTo>
                  <a:cubicBezTo>
                    <a:pt x="10089" y="12805"/>
                    <a:pt x="13208" y="21600"/>
                    <a:pt x="20168" y="21600"/>
                  </a:cubicBezTo>
                  <a:cubicBezTo>
                    <a:pt x="20168" y="21600"/>
                    <a:pt x="20889" y="0"/>
                    <a:pt x="10089" y="0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6" name="Shape 23"/>
            <p:cNvSpPr/>
            <p:nvPr/>
          </p:nvSpPr>
          <p:spPr>
            <a:xfrm>
              <a:off x="2387431" y="5181556"/>
              <a:ext cx="705246" cy="803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7" name="Shape 24"/>
            <p:cNvSpPr/>
            <p:nvPr/>
          </p:nvSpPr>
          <p:spPr>
            <a:xfrm>
              <a:off x="2194916" y="5620728"/>
              <a:ext cx="402957" cy="254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280" h="18009" extrusionOk="0">
                  <a:moveTo>
                    <a:pt x="757" y="13711"/>
                  </a:moveTo>
                  <a:cubicBezTo>
                    <a:pt x="1932" y="18316"/>
                    <a:pt x="9549" y="21471"/>
                    <a:pt x="14188" y="10994"/>
                  </a:cubicBezTo>
                  <a:cubicBezTo>
                    <a:pt x="18826" y="518"/>
                    <a:pt x="7198" y="2717"/>
                    <a:pt x="7198" y="2717"/>
                  </a:cubicBezTo>
                  <a:lnTo>
                    <a:pt x="7198" y="0"/>
                  </a:lnTo>
                  <a:cubicBezTo>
                    <a:pt x="7198" y="0"/>
                    <a:pt x="-2774" y="-129"/>
                    <a:pt x="757" y="13711"/>
                  </a:cubicBezTo>
                  <a:close/>
                </a:path>
              </a:pathLst>
            </a:custGeom>
            <a:solidFill>
              <a:srgbClr val="FFAF28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8" name="Shape 25"/>
            <p:cNvSpPr/>
            <p:nvPr/>
          </p:nvSpPr>
          <p:spPr>
            <a:xfrm>
              <a:off x="2880747" y="5620728"/>
              <a:ext cx="402958" cy="254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280" h="18009" extrusionOk="0">
                  <a:moveTo>
                    <a:pt x="14523" y="13711"/>
                  </a:moveTo>
                  <a:cubicBezTo>
                    <a:pt x="13348" y="18316"/>
                    <a:pt x="5731" y="21471"/>
                    <a:pt x="1092" y="10994"/>
                  </a:cubicBezTo>
                  <a:cubicBezTo>
                    <a:pt x="-3546" y="518"/>
                    <a:pt x="8082" y="2717"/>
                    <a:pt x="8082" y="2717"/>
                  </a:cubicBezTo>
                  <a:lnTo>
                    <a:pt x="8082" y="0"/>
                  </a:lnTo>
                  <a:cubicBezTo>
                    <a:pt x="8082" y="0"/>
                    <a:pt x="18054" y="-129"/>
                    <a:pt x="14523" y="13711"/>
                  </a:cubicBezTo>
                  <a:close/>
                </a:path>
              </a:pathLst>
            </a:custGeom>
            <a:solidFill>
              <a:srgbClr val="FFAF28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9" name="Shape 26"/>
            <p:cNvSpPr/>
            <p:nvPr/>
          </p:nvSpPr>
          <p:spPr>
            <a:xfrm>
              <a:off x="2537832" y="4315243"/>
              <a:ext cx="71618" cy="106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Shape 27"/>
            <p:cNvSpPr/>
            <p:nvPr/>
          </p:nvSpPr>
          <p:spPr>
            <a:xfrm>
              <a:off x="2868716" y="4315243"/>
              <a:ext cx="71618" cy="106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Shape 28"/>
            <p:cNvSpPr/>
            <p:nvPr/>
          </p:nvSpPr>
          <p:spPr>
            <a:xfrm>
              <a:off x="2018491" y="3400802"/>
              <a:ext cx="719547" cy="25863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48" h="21600" extrusionOk="0">
                  <a:moveTo>
                    <a:pt x="7622" y="1138"/>
                  </a:moveTo>
                  <a:lnTo>
                    <a:pt x="11882" y="3337"/>
                  </a:lnTo>
                  <a:cubicBezTo>
                    <a:pt x="5405" y="4470"/>
                    <a:pt x="6004" y="6758"/>
                    <a:pt x="6004" y="6758"/>
                  </a:cubicBezTo>
                  <a:cubicBezTo>
                    <a:pt x="6023" y="6758"/>
                    <a:pt x="6042" y="6758"/>
                    <a:pt x="6061" y="6758"/>
                  </a:cubicBezTo>
                  <a:cubicBezTo>
                    <a:pt x="6026" y="6879"/>
                    <a:pt x="6004" y="7001"/>
                    <a:pt x="6004" y="7124"/>
                  </a:cubicBezTo>
                  <a:cubicBezTo>
                    <a:pt x="6004" y="8358"/>
                    <a:pt x="7804" y="9470"/>
                    <a:pt x="10682" y="10253"/>
                  </a:cubicBezTo>
                  <a:cubicBezTo>
                    <a:pt x="10870" y="11140"/>
                    <a:pt x="12412" y="11920"/>
                    <a:pt x="14719" y="12423"/>
                  </a:cubicBezTo>
                  <a:cubicBezTo>
                    <a:pt x="14292" y="12556"/>
                    <a:pt x="13950" y="12623"/>
                    <a:pt x="13915" y="12629"/>
                  </a:cubicBezTo>
                  <a:lnTo>
                    <a:pt x="8554" y="12629"/>
                  </a:lnTo>
                  <a:cubicBezTo>
                    <a:pt x="5996" y="12629"/>
                    <a:pt x="3921" y="13230"/>
                    <a:pt x="3921" y="13971"/>
                  </a:cubicBezTo>
                  <a:cubicBezTo>
                    <a:pt x="3921" y="13971"/>
                    <a:pt x="2499" y="16045"/>
                    <a:pt x="1095" y="16573"/>
                  </a:cubicBezTo>
                  <a:cubicBezTo>
                    <a:pt x="-310" y="17102"/>
                    <a:pt x="-852" y="20355"/>
                    <a:pt x="2508" y="21005"/>
                  </a:cubicBezTo>
                  <a:cubicBezTo>
                    <a:pt x="4939" y="21476"/>
                    <a:pt x="8399" y="21476"/>
                    <a:pt x="10660" y="21102"/>
                  </a:cubicBezTo>
                  <a:lnTo>
                    <a:pt x="10660" y="21600"/>
                  </a:lnTo>
                  <a:lnTo>
                    <a:pt x="20748" y="21600"/>
                  </a:lnTo>
                  <a:lnTo>
                    <a:pt x="20748" y="20517"/>
                  </a:lnTo>
                  <a:lnTo>
                    <a:pt x="20748" y="14891"/>
                  </a:lnTo>
                  <a:lnTo>
                    <a:pt x="20748" y="13639"/>
                  </a:lnTo>
                  <a:lnTo>
                    <a:pt x="20748" y="13014"/>
                  </a:lnTo>
                  <a:lnTo>
                    <a:pt x="20748" y="12629"/>
                  </a:lnTo>
                  <a:lnTo>
                    <a:pt x="20748" y="11417"/>
                  </a:lnTo>
                  <a:lnTo>
                    <a:pt x="20748" y="10542"/>
                  </a:lnTo>
                  <a:lnTo>
                    <a:pt x="20748" y="10118"/>
                  </a:lnTo>
                  <a:lnTo>
                    <a:pt x="20748" y="9874"/>
                  </a:lnTo>
                  <a:lnTo>
                    <a:pt x="20748" y="7125"/>
                  </a:lnTo>
                  <a:lnTo>
                    <a:pt x="20748" y="5140"/>
                  </a:lnTo>
                  <a:lnTo>
                    <a:pt x="20748" y="3639"/>
                  </a:lnTo>
                  <a:lnTo>
                    <a:pt x="20748" y="2831"/>
                  </a:lnTo>
                  <a:lnTo>
                    <a:pt x="20748" y="2718"/>
                  </a:lnTo>
                  <a:lnTo>
                    <a:pt x="20748" y="2476"/>
                  </a:lnTo>
                  <a:lnTo>
                    <a:pt x="20748" y="2155"/>
                  </a:lnTo>
                  <a:lnTo>
                    <a:pt x="20748" y="691"/>
                  </a:lnTo>
                  <a:lnTo>
                    <a:pt x="20748" y="370"/>
                  </a:lnTo>
                  <a:lnTo>
                    <a:pt x="20748" y="0"/>
                  </a:lnTo>
                  <a:cubicBezTo>
                    <a:pt x="13009" y="8"/>
                    <a:pt x="7622" y="1138"/>
                    <a:pt x="7622" y="1138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22" name="Group 18"/>
          <p:cNvGrpSpPr/>
          <p:nvPr/>
        </p:nvGrpSpPr>
        <p:grpSpPr>
          <a:xfrm>
            <a:off x="4246689" y="1564864"/>
            <a:ext cx="627180" cy="862995"/>
            <a:chOff x="5913078" y="649720"/>
            <a:chExt cx="1998221" cy="2749543"/>
          </a:xfrm>
        </p:grpSpPr>
        <p:sp>
          <p:nvSpPr>
            <p:cNvPr id="23" name="Shape 6"/>
            <p:cNvSpPr/>
            <p:nvPr/>
          </p:nvSpPr>
          <p:spPr>
            <a:xfrm>
              <a:off x="6240898" y="2674738"/>
              <a:ext cx="1368128" cy="722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39" y="176"/>
                  </a:moveTo>
                  <a:cubicBezTo>
                    <a:pt x="17934" y="58"/>
                    <a:pt x="17809" y="0"/>
                    <a:pt x="17809" y="0"/>
                  </a:cubicBezTo>
                  <a:lnTo>
                    <a:pt x="3387" y="0"/>
                  </a:lnTo>
                  <a:lnTo>
                    <a:pt x="3387" y="0"/>
                  </a:lnTo>
                  <a:cubicBezTo>
                    <a:pt x="3387" y="3"/>
                    <a:pt x="1325" y="7496"/>
                    <a:pt x="0" y="21600"/>
                  </a:cubicBezTo>
                  <a:lnTo>
                    <a:pt x="662" y="21600"/>
                  </a:lnTo>
                  <a:lnTo>
                    <a:pt x="20534" y="21600"/>
                  </a:lnTo>
                  <a:lnTo>
                    <a:pt x="21600" y="21600"/>
                  </a:lnTo>
                  <a:cubicBezTo>
                    <a:pt x="20742" y="12930"/>
                    <a:pt x="19603" y="4707"/>
                    <a:pt x="18139" y="176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Shape 7"/>
            <p:cNvSpPr/>
            <p:nvPr/>
          </p:nvSpPr>
          <p:spPr>
            <a:xfrm>
              <a:off x="6108110" y="1126927"/>
              <a:ext cx="1622193" cy="16814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35" extrusionOk="0">
                  <a:moveTo>
                    <a:pt x="19749" y="8731"/>
                  </a:moveTo>
                  <a:lnTo>
                    <a:pt x="19749" y="7875"/>
                  </a:lnTo>
                  <a:cubicBezTo>
                    <a:pt x="19749" y="3526"/>
                    <a:pt x="15742" y="0"/>
                    <a:pt x="10800" y="0"/>
                  </a:cubicBezTo>
                  <a:lnTo>
                    <a:pt x="9808" y="194"/>
                  </a:lnTo>
                  <a:cubicBezTo>
                    <a:pt x="3703" y="-465"/>
                    <a:pt x="1851" y="3526"/>
                    <a:pt x="1851" y="7875"/>
                  </a:cubicBezTo>
                  <a:lnTo>
                    <a:pt x="1851" y="8731"/>
                  </a:lnTo>
                  <a:cubicBezTo>
                    <a:pt x="829" y="8731"/>
                    <a:pt x="0" y="9484"/>
                    <a:pt x="0" y="10413"/>
                  </a:cubicBezTo>
                  <a:lnTo>
                    <a:pt x="0" y="10574"/>
                  </a:lnTo>
                  <a:cubicBezTo>
                    <a:pt x="0" y="11503"/>
                    <a:pt x="829" y="12256"/>
                    <a:pt x="1851" y="12256"/>
                  </a:cubicBezTo>
                  <a:cubicBezTo>
                    <a:pt x="1910" y="12256"/>
                    <a:pt x="1967" y="12253"/>
                    <a:pt x="2024" y="12248"/>
                  </a:cubicBezTo>
                  <a:cubicBezTo>
                    <a:pt x="3039" y="15801"/>
                    <a:pt x="4947" y="17755"/>
                    <a:pt x="7932" y="18463"/>
                  </a:cubicBezTo>
                  <a:lnTo>
                    <a:pt x="7932" y="19465"/>
                  </a:lnTo>
                  <a:lnTo>
                    <a:pt x="11003" y="21135"/>
                  </a:lnTo>
                  <a:lnTo>
                    <a:pt x="14073" y="19465"/>
                  </a:lnTo>
                  <a:lnTo>
                    <a:pt x="14073" y="18337"/>
                  </a:lnTo>
                  <a:cubicBezTo>
                    <a:pt x="16825" y="17486"/>
                    <a:pt x="18522" y="15407"/>
                    <a:pt x="19550" y="12246"/>
                  </a:cubicBezTo>
                  <a:cubicBezTo>
                    <a:pt x="19616" y="12252"/>
                    <a:pt x="19682" y="12256"/>
                    <a:pt x="19749" y="12256"/>
                  </a:cubicBezTo>
                  <a:cubicBezTo>
                    <a:pt x="20771" y="12256"/>
                    <a:pt x="21600" y="11503"/>
                    <a:pt x="21600" y="10574"/>
                  </a:cubicBezTo>
                  <a:lnTo>
                    <a:pt x="21600" y="10413"/>
                  </a:lnTo>
                  <a:cubicBezTo>
                    <a:pt x="21600" y="9484"/>
                    <a:pt x="20771" y="8731"/>
                    <a:pt x="19749" y="8731"/>
                  </a:cubicBezTo>
                  <a:close/>
                </a:path>
              </a:pathLst>
            </a:custGeom>
            <a:solidFill>
              <a:srgbClr val="FA4655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5" name="Shape 8"/>
            <p:cNvSpPr/>
            <p:nvPr/>
          </p:nvSpPr>
          <p:spPr>
            <a:xfrm>
              <a:off x="6124709" y="649720"/>
              <a:ext cx="1576720" cy="1219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3" y="13066"/>
                  </a:moveTo>
                  <a:cubicBezTo>
                    <a:pt x="17309" y="13096"/>
                    <a:pt x="17337" y="13130"/>
                    <a:pt x="17365" y="13164"/>
                  </a:cubicBezTo>
                  <a:cubicBezTo>
                    <a:pt x="17337" y="13130"/>
                    <a:pt x="17309" y="13096"/>
                    <a:pt x="17283" y="13066"/>
                  </a:cubicBezTo>
                  <a:close/>
                  <a:moveTo>
                    <a:pt x="17119" y="12872"/>
                  </a:moveTo>
                  <a:cubicBezTo>
                    <a:pt x="17154" y="12914"/>
                    <a:pt x="17192" y="12958"/>
                    <a:pt x="17238" y="13013"/>
                  </a:cubicBezTo>
                  <a:cubicBezTo>
                    <a:pt x="17192" y="12958"/>
                    <a:pt x="17154" y="12914"/>
                    <a:pt x="17119" y="12872"/>
                  </a:cubicBezTo>
                  <a:close/>
                  <a:moveTo>
                    <a:pt x="16954" y="12676"/>
                  </a:moveTo>
                  <a:cubicBezTo>
                    <a:pt x="16903" y="12616"/>
                    <a:pt x="16892" y="12602"/>
                    <a:pt x="16954" y="12676"/>
                  </a:cubicBezTo>
                  <a:cubicBezTo>
                    <a:pt x="16954" y="12676"/>
                    <a:pt x="16954" y="12676"/>
                    <a:pt x="16954" y="12676"/>
                  </a:cubicBezTo>
                  <a:close/>
                  <a:moveTo>
                    <a:pt x="20052" y="20766"/>
                  </a:moveTo>
                  <a:cubicBezTo>
                    <a:pt x="20481" y="20766"/>
                    <a:pt x="20875" y="20945"/>
                    <a:pt x="21193" y="21242"/>
                  </a:cubicBezTo>
                  <a:cubicBezTo>
                    <a:pt x="21458" y="20204"/>
                    <a:pt x="21600" y="19060"/>
                    <a:pt x="21600" y="17810"/>
                  </a:cubicBezTo>
                  <a:lnTo>
                    <a:pt x="21600" y="14587"/>
                  </a:lnTo>
                  <a:cubicBezTo>
                    <a:pt x="21600" y="8996"/>
                    <a:pt x="19841" y="4218"/>
                    <a:pt x="15523" y="2280"/>
                  </a:cubicBezTo>
                  <a:lnTo>
                    <a:pt x="15539" y="2282"/>
                  </a:lnTo>
                  <a:cubicBezTo>
                    <a:pt x="15925" y="1517"/>
                    <a:pt x="15539" y="677"/>
                    <a:pt x="15539" y="677"/>
                  </a:cubicBezTo>
                  <a:cubicBezTo>
                    <a:pt x="15471" y="1580"/>
                    <a:pt x="14383" y="1354"/>
                    <a:pt x="14383" y="1354"/>
                  </a:cubicBezTo>
                  <a:cubicBezTo>
                    <a:pt x="14646" y="935"/>
                    <a:pt x="14383" y="0"/>
                    <a:pt x="14383" y="0"/>
                  </a:cubicBezTo>
                  <a:cubicBezTo>
                    <a:pt x="13703" y="1241"/>
                    <a:pt x="9825" y="1354"/>
                    <a:pt x="9825" y="1354"/>
                  </a:cubicBezTo>
                  <a:lnTo>
                    <a:pt x="9984" y="1380"/>
                  </a:lnTo>
                  <a:cubicBezTo>
                    <a:pt x="2954" y="1791"/>
                    <a:pt x="0" y="7546"/>
                    <a:pt x="0" y="14587"/>
                  </a:cubicBezTo>
                  <a:lnTo>
                    <a:pt x="107" y="17417"/>
                  </a:lnTo>
                  <a:cubicBezTo>
                    <a:pt x="107" y="18782"/>
                    <a:pt x="277" y="20030"/>
                    <a:pt x="584" y="21163"/>
                  </a:cubicBezTo>
                  <a:cubicBezTo>
                    <a:pt x="886" y="20913"/>
                    <a:pt x="1249" y="20766"/>
                    <a:pt x="1639" y="20766"/>
                  </a:cubicBezTo>
                  <a:cubicBezTo>
                    <a:pt x="2165" y="20766"/>
                    <a:pt x="2641" y="21031"/>
                    <a:pt x="2985" y="21460"/>
                  </a:cubicBezTo>
                  <a:cubicBezTo>
                    <a:pt x="2788" y="19740"/>
                    <a:pt x="2370" y="15107"/>
                    <a:pt x="3305" y="13063"/>
                  </a:cubicBezTo>
                  <a:cubicBezTo>
                    <a:pt x="3774" y="12040"/>
                    <a:pt x="17444" y="18074"/>
                    <a:pt x="17427" y="13237"/>
                  </a:cubicBezTo>
                  <a:cubicBezTo>
                    <a:pt x="17413" y="13220"/>
                    <a:pt x="17404" y="13209"/>
                    <a:pt x="17390" y="13193"/>
                  </a:cubicBezTo>
                  <a:cubicBezTo>
                    <a:pt x="17412" y="13219"/>
                    <a:pt x="17427" y="13237"/>
                    <a:pt x="17427" y="13237"/>
                  </a:cubicBezTo>
                  <a:cubicBezTo>
                    <a:pt x="18849" y="14922"/>
                    <a:pt x="18440" y="16845"/>
                    <a:pt x="18603" y="21600"/>
                  </a:cubicBezTo>
                  <a:cubicBezTo>
                    <a:pt x="18953" y="21090"/>
                    <a:pt x="19472" y="20766"/>
                    <a:pt x="20052" y="20766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6" name="Shape 9"/>
            <p:cNvSpPr/>
            <p:nvPr/>
          </p:nvSpPr>
          <p:spPr>
            <a:xfrm>
              <a:off x="7390345" y="2683037"/>
              <a:ext cx="520954" cy="716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9383" y="15357"/>
                    <a:pt x="16262" y="8392"/>
                    <a:pt x="10895" y="4511"/>
                  </a:cubicBezTo>
                  <a:cubicBezTo>
                    <a:pt x="7108" y="1772"/>
                    <a:pt x="2002" y="442"/>
                    <a:pt x="0" y="0"/>
                  </a:cubicBezTo>
                  <a:cubicBezTo>
                    <a:pt x="3847" y="4568"/>
                    <a:pt x="6838" y="12859"/>
                    <a:pt x="9090" y="21600"/>
                  </a:cubicBezTo>
                  <a:cubicBezTo>
                    <a:pt x="909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7" name="Shape 10"/>
            <p:cNvSpPr/>
            <p:nvPr/>
          </p:nvSpPr>
          <p:spPr>
            <a:xfrm>
              <a:off x="5913078" y="2674738"/>
              <a:ext cx="541840" cy="722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0"/>
                  </a:lnTo>
                  <a:cubicBezTo>
                    <a:pt x="21600" y="0"/>
                    <a:pt x="14913" y="1202"/>
                    <a:pt x="10292" y="4650"/>
                  </a:cubicBezTo>
                  <a:cubicBezTo>
                    <a:pt x="5133" y="8500"/>
                    <a:pt x="2131" y="15408"/>
                    <a:pt x="0" y="21600"/>
                  </a:cubicBezTo>
                  <a:lnTo>
                    <a:pt x="13047" y="21600"/>
                  </a:lnTo>
                  <a:cubicBezTo>
                    <a:pt x="16394" y="7496"/>
                    <a:pt x="21598" y="3"/>
                    <a:pt x="21600" y="0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8" name="Shape 11"/>
            <p:cNvSpPr/>
            <p:nvPr/>
          </p:nvSpPr>
          <p:spPr>
            <a:xfrm>
              <a:off x="6689058" y="2189232"/>
              <a:ext cx="505859" cy="158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40" extrusionOk="0">
                  <a:moveTo>
                    <a:pt x="0" y="0"/>
                  </a:moveTo>
                  <a:cubicBezTo>
                    <a:pt x="0" y="0"/>
                    <a:pt x="347" y="593"/>
                    <a:pt x="955" y="1632"/>
                  </a:cubicBezTo>
                  <a:cubicBezTo>
                    <a:pt x="1247" y="2173"/>
                    <a:pt x="1631" y="2663"/>
                    <a:pt x="2030" y="3376"/>
                  </a:cubicBezTo>
                  <a:cubicBezTo>
                    <a:pt x="2456" y="3951"/>
                    <a:pt x="2909" y="4717"/>
                    <a:pt x="3424" y="5351"/>
                  </a:cubicBezTo>
                  <a:cubicBezTo>
                    <a:pt x="3928" y="6069"/>
                    <a:pt x="4476" y="6750"/>
                    <a:pt x="5057" y="7375"/>
                  </a:cubicBezTo>
                  <a:cubicBezTo>
                    <a:pt x="5623" y="8138"/>
                    <a:pt x="6253" y="8506"/>
                    <a:pt x="6868" y="9175"/>
                  </a:cubicBezTo>
                  <a:cubicBezTo>
                    <a:pt x="7508" y="9482"/>
                    <a:pt x="8142" y="10203"/>
                    <a:pt x="8807" y="10315"/>
                  </a:cubicBezTo>
                  <a:cubicBezTo>
                    <a:pt x="9136" y="10449"/>
                    <a:pt x="9467" y="10583"/>
                    <a:pt x="9799" y="10718"/>
                  </a:cubicBezTo>
                  <a:lnTo>
                    <a:pt x="10800" y="10737"/>
                  </a:lnTo>
                  <a:cubicBezTo>
                    <a:pt x="11470" y="10990"/>
                    <a:pt x="12129" y="10422"/>
                    <a:pt x="12790" y="10364"/>
                  </a:cubicBezTo>
                  <a:cubicBezTo>
                    <a:pt x="13447" y="10140"/>
                    <a:pt x="14080" y="9485"/>
                    <a:pt x="14717" y="9174"/>
                  </a:cubicBezTo>
                  <a:cubicBezTo>
                    <a:pt x="15340" y="8645"/>
                    <a:pt x="15932" y="7871"/>
                    <a:pt x="16519" y="7340"/>
                  </a:cubicBezTo>
                  <a:cubicBezTo>
                    <a:pt x="16819" y="7124"/>
                    <a:pt x="17088" y="6691"/>
                    <a:pt x="17354" y="6293"/>
                  </a:cubicBezTo>
                  <a:cubicBezTo>
                    <a:pt x="17624" y="5914"/>
                    <a:pt x="17885" y="5547"/>
                    <a:pt x="18135" y="5196"/>
                  </a:cubicBezTo>
                  <a:cubicBezTo>
                    <a:pt x="18641" y="4493"/>
                    <a:pt x="19138" y="3987"/>
                    <a:pt x="19530" y="3201"/>
                  </a:cubicBezTo>
                  <a:cubicBezTo>
                    <a:pt x="19930" y="2472"/>
                    <a:pt x="20302" y="1916"/>
                    <a:pt x="20607" y="1432"/>
                  </a:cubicBezTo>
                  <a:cubicBezTo>
                    <a:pt x="21219" y="476"/>
                    <a:pt x="21600" y="0"/>
                    <a:pt x="21600" y="0"/>
                  </a:cubicBezTo>
                  <a:cubicBezTo>
                    <a:pt x="21600" y="0"/>
                    <a:pt x="21387" y="1175"/>
                    <a:pt x="20960" y="3110"/>
                  </a:cubicBezTo>
                  <a:cubicBezTo>
                    <a:pt x="20745" y="4071"/>
                    <a:pt x="20485" y="5270"/>
                    <a:pt x="20162" y="6555"/>
                  </a:cubicBezTo>
                  <a:cubicBezTo>
                    <a:pt x="19860" y="7947"/>
                    <a:pt x="19444" y="9174"/>
                    <a:pt x="18983" y="10533"/>
                  </a:cubicBezTo>
                  <a:cubicBezTo>
                    <a:pt x="18511" y="11811"/>
                    <a:pt x="18036" y="13499"/>
                    <a:pt x="17426" y="14645"/>
                  </a:cubicBezTo>
                  <a:cubicBezTo>
                    <a:pt x="16821" y="15804"/>
                    <a:pt x="16188" y="17184"/>
                    <a:pt x="15484" y="18205"/>
                  </a:cubicBezTo>
                  <a:cubicBezTo>
                    <a:pt x="15121" y="18633"/>
                    <a:pt x="14753" y="19068"/>
                    <a:pt x="14380" y="19509"/>
                  </a:cubicBezTo>
                  <a:cubicBezTo>
                    <a:pt x="14003" y="19906"/>
                    <a:pt x="13628" y="20468"/>
                    <a:pt x="13225" y="20590"/>
                  </a:cubicBezTo>
                  <a:cubicBezTo>
                    <a:pt x="12428" y="20969"/>
                    <a:pt x="11614" y="21600"/>
                    <a:pt x="10792" y="21403"/>
                  </a:cubicBezTo>
                  <a:lnTo>
                    <a:pt x="9563" y="21254"/>
                  </a:lnTo>
                  <a:cubicBezTo>
                    <a:pt x="9160" y="21063"/>
                    <a:pt x="8761" y="20765"/>
                    <a:pt x="8365" y="20520"/>
                  </a:cubicBezTo>
                  <a:cubicBezTo>
                    <a:pt x="7967" y="20304"/>
                    <a:pt x="7579" y="19989"/>
                    <a:pt x="7209" y="19502"/>
                  </a:cubicBezTo>
                  <a:cubicBezTo>
                    <a:pt x="6835" y="19074"/>
                    <a:pt x="6468" y="18649"/>
                    <a:pt x="6111" y="18188"/>
                  </a:cubicBezTo>
                  <a:cubicBezTo>
                    <a:pt x="5423" y="17040"/>
                    <a:pt x="4745" y="16055"/>
                    <a:pt x="4169" y="14678"/>
                  </a:cubicBezTo>
                  <a:cubicBezTo>
                    <a:pt x="3880" y="14015"/>
                    <a:pt x="3599" y="13370"/>
                    <a:pt x="3327" y="12747"/>
                  </a:cubicBezTo>
                  <a:cubicBezTo>
                    <a:pt x="3072" y="12034"/>
                    <a:pt x="2827" y="11346"/>
                    <a:pt x="2591" y="10685"/>
                  </a:cubicBezTo>
                  <a:cubicBezTo>
                    <a:pt x="2118" y="9396"/>
                    <a:pt x="1746" y="7905"/>
                    <a:pt x="1402" y="6715"/>
                  </a:cubicBezTo>
                  <a:cubicBezTo>
                    <a:pt x="1074" y="5434"/>
                    <a:pt x="801" y="4297"/>
                    <a:pt x="597" y="3279"/>
                  </a:cubicBezTo>
                  <a:cubicBezTo>
                    <a:pt x="175" y="130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9" name="Shape 12"/>
            <p:cNvSpPr/>
            <p:nvPr/>
          </p:nvSpPr>
          <p:spPr>
            <a:xfrm>
              <a:off x="6701507" y="2807526"/>
              <a:ext cx="459395" cy="207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251" extrusionOk="0">
                  <a:moveTo>
                    <a:pt x="0" y="8530"/>
                  </a:moveTo>
                  <a:cubicBezTo>
                    <a:pt x="0" y="8530"/>
                    <a:pt x="10626" y="21600"/>
                    <a:pt x="21600" y="8231"/>
                  </a:cubicBezTo>
                  <a:lnTo>
                    <a:pt x="10820" y="0"/>
                  </a:lnTo>
                  <a:cubicBezTo>
                    <a:pt x="10820" y="0"/>
                    <a:pt x="0" y="8530"/>
                    <a:pt x="0" y="8530"/>
                  </a:cubicBezTo>
                  <a:close/>
                </a:path>
              </a:pathLst>
            </a:custGeom>
            <a:solidFill>
              <a:srgbClr val="FA465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0" name="Shape 13"/>
            <p:cNvSpPr/>
            <p:nvPr/>
          </p:nvSpPr>
          <p:spPr>
            <a:xfrm>
              <a:off x="6639263" y="2637391"/>
              <a:ext cx="589392" cy="335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4" y="11005"/>
                  </a:lnTo>
                  <a:lnTo>
                    <a:pt x="0" y="112"/>
                  </a:lnTo>
                  <a:lnTo>
                    <a:pt x="0" y="21486"/>
                  </a:lnTo>
                  <a:lnTo>
                    <a:pt x="10743" y="11018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1" name="Shape 14"/>
            <p:cNvSpPr/>
            <p:nvPr/>
          </p:nvSpPr>
          <p:spPr>
            <a:xfrm>
              <a:off x="6639263" y="2641541"/>
              <a:ext cx="62760" cy="36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7D8287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2" name="Shape 15"/>
            <p:cNvSpPr/>
            <p:nvPr/>
          </p:nvSpPr>
          <p:spPr>
            <a:xfrm>
              <a:off x="7162115" y="2641541"/>
              <a:ext cx="62786" cy="36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D8287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3" name="Shape 16"/>
            <p:cNvSpPr/>
            <p:nvPr/>
          </p:nvSpPr>
          <p:spPr>
            <a:xfrm>
              <a:off x="6170355" y="1927805"/>
              <a:ext cx="48143" cy="86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6" h="21575" extrusionOk="0">
                  <a:moveTo>
                    <a:pt x="19111" y="17166"/>
                  </a:moveTo>
                  <a:cubicBezTo>
                    <a:pt x="18802" y="16593"/>
                    <a:pt x="18488" y="16001"/>
                    <a:pt x="18063" y="15456"/>
                  </a:cubicBezTo>
                  <a:cubicBezTo>
                    <a:pt x="17805" y="14870"/>
                    <a:pt x="17534" y="14299"/>
                    <a:pt x="17160" y="13771"/>
                  </a:cubicBezTo>
                  <a:cubicBezTo>
                    <a:pt x="16623" y="12674"/>
                    <a:pt x="16183" y="11707"/>
                    <a:pt x="15876" y="10781"/>
                  </a:cubicBezTo>
                  <a:cubicBezTo>
                    <a:pt x="15196" y="9018"/>
                    <a:pt x="14840" y="6840"/>
                    <a:pt x="14853" y="4447"/>
                  </a:cubicBezTo>
                  <a:cubicBezTo>
                    <a:pt x="14979" y="1779"/>
                    <a:pt x="15062" y="0"/>
                    <a:pt x="15062" y="0"/>
                  </a:cubicBezTo>
                  <a:cubicBezTo>
                    <a:pt x="15062" y="0"/>
                    <a:pt x="11042" y="59"/>
                    <a:pt x="6969" y="1968"/>
                  </a:cubicBezTo>
                  <a:cubicBezTo>
                    <a:pt x="4817" y="2864"/>
                    <a:pt x="2872" y="4295"/>
                    <a:pt x="1452" y="6117"/>
                  </a:cubicBezTo>
                  <a:cubicBezTo>
                    <a:pt x="866" y="7057"/>
                    <a:pt x="233" y="8057"/>
                    <a:pt x="143" y="9156"/>
                  </a:cubicBezTo>
                  <a:cubicBezTo>
                    <a:pt x="-174" y="10242"/>
                    <a:pt x="99" y="11359"/>
                    <a:pt x="365" y="12471"/>
                  </a:cubicBezTo>
                  <a:cubicBezTo>
                    <a:pt x="1144" y="14679"/>
                    <a:pt x="3083" y="16639"/>
                    <a:pt x="5396" y="18057"/>
                  </a:cubicBezTo>
                  <a:cubicBezTo>
                    <a:pt x="6603" y="18727"/>
                    <a:pt x="7850" y="19319"/>
                    <a:pt x="9050" y="19826"/>
                  </a:cubicBezTo>
                  <a:cubicBezTo>
                    <a:pt x="10338" y="20251"/>
                    <a:pt x="11644" y="20577"/>
                    <a:pt x="12832" y="20850"/>
                  </a:cubicBezTo>
                  <a:cubicBezTo>
                    <a:pt x="15113" y="21470"/>
                    <a:pt x="17445" y="21479"/>
                    <a:pt x="18944" y="21565"/>
                  </a:cubicBezTo>
                  <a:cubicBezTo>
                    <a:pt x="20498" y="21600"/>
                    <a:pt x="21426" y="21533"/>
                    <a:pt x="21426" y="21533"/>
                  </a:cubicBezTo>
                  <a:cubicBezTo>
                    <a:pt x="21426" y="21533"/>
                    <a:pt x="21239" y="20976"/>
                    <a:pt x="20842" y="20155"/>
                  </a:cubicBezTo>
                  <a:cubicBezTo>
                    <a:pt x="20496" y="19316"/>
                    <a:pt x="19693" y="18321"/>
                    <a:pt x="19111" y="17166"/>
                  </a:cubicBezTo>
                  <a:close/>
                </a:path>
              </a:pathLst>
            </a:custGeom>
            <a:solidFill>
              <a:srgbClr val="FA4655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4" name="Shape 17"/>
            <p:cNvSpPr/>
            <p:nvPr/>
          </p:nvSpPr>
          <p:spPr>
            <a:xfrm>
              <a:off x="7626874" y="1890458"/>
              <a:ext cx="48149" cy="86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6" h="21575" extrusionOk="0">
                  <a:moveTo>
                    <a:pt x="21061" y="9103"/>
                  </a:moveTo>
                  <a:cubicBezTo>
                    <a:pt x="20281" y="6896"/>
                    <a:pt x="18342" y="4935"/>
                    <a:pt x="16029" y="3518"/>
                  </a:cubicBezTo>
                  <a:cubicBezTo>
                    <a:pt x="14822" y="2848"/>
                    <a:pt x="13575" y="2256"/>
                    <a:pt x="12375" y="1749"/>
                  </a:cubicBezTo>
                  <a:cubicBezTo>
                    <a:pt x="11087" y="1324"/>
                    <a:pt x="9781" y="999"/>
                    <a:pt x="8594" y="725"/>
                  </a:cubicBezTo>
                  <a:cubicBezTo>
                    <a:pt x="6312" y="105"/>
                    <a:pt x="3980" y="96"/>
                    <a:pt x="2482" y="11"/>
                  </a:cubicBezTo>
                  <a:cubicBezTo>
                    <a:pt x="928" y="-25"/>
                    <a:pt x="0" y="42"/>
                    <a:pt x="0" y="42"/>
                  </a:cubicBezTo>
                  <a:cubicBezTo>
                    <a:pt x="0" y="42"/>
                    <a:pt x="187" y="599"/>
                    <a:pt x="584" y="1420"/>
                  </a:cubicBezTo>
                  <a:cubicBezTo>
                    <a:pt x="930" y="2259"/>
                    <a:pt x="1732" y="3254"/>
                    <a:pt x="2315" y="4408"/>
                  </a:cubicBezTo>
                  <a:cubicBezTo>
                    <a:pt x="2623" y="4981"/>
                    <a:pt x="2938" y="5574"/>
                    <a:pt x="3363" y="6119"/>
                  </a:cubicBezTo>
                  <a:cubicBezTo>
                    <a:pt x="3620" y="6705"/>
                    <a:pt x="3892" y="7276"/>
                    <a:pt x="4265" y="7804"/>
                  </a:cubicBezTo>
                  <a:cubicBezTo>
                    <a:pt x="4804" y="8901"/>
                    <a:pt x="5247" y="9869"/>
                    <a:pt x="5551" y="10794"/>
                  </a:cubicBezTo>
                  <a:cubicBezTo>
                    <a:pt x="6234" y="12558"/>
                    <a:pt x="6590" y="14736"/>
                    <a:pt x="6576" y="17129"/>
                  </a:cubicBezTo>
                  <a:cubicBezTo>
                    <a:pt x="6452" y="19796"/>
                    <a:pt x="6368" y="21575"/>
                    <a:pt x="6368" y="21575"/>
                  </a:cubicBezTo>
                  <a:cubicBezTo>
                    <a:pt x="6368" y="21575"/>
                    <a:pt x="10389" y="21516"/>
                    <a:pt x="14462" y="19607"/>
                  </a:cubicBezTo>
                  <a:cubicBezTo>
                    <a:pt x="16613" y="18711"/>
                    <a:pt x="18556" y="17279"/>
                    <a:pt x="19976" y="15457"/>
                  </a:cubicBezTo>
                  <a:cubicBezTo>
                    <a:pt x="20562" y="14517"/>
                    <a:pt x="21195" y="13517"/>
                    <a:pt x="21285" y="12418"/>
                  </a:cubicBezTo>
                  <a:cubicBezTo>
                    <a:pt x="21600" y="11332"/>
                    <a:pt x="21327" y="10215"/>
                    <a:pt x="21061" y="9103"/>
                  </a:cubicBezTo>
                  <a:close/>
                </a:path>
              </a:pathLst>
            </a:custGeom>
            <a:solidFill>
              <a:srgbClr val="FA4655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5" name="Shape 18"/>
            <p:cNvSpPr/>
            <p:nvPr/>
          </p:nvSpPr>
          <p:spPr>
            <a:xfrm>
              <a:off x="6373687" y="807406"/>
              <a:ext cx="784354" cy="518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6" y="20746"/>
                  </a:moveTo>
                  <a:cubicBezTo>
                    <a:pt x="877" y="12692"/>
                    <a:pt x="3587" y="5980"/>
                    <a:pt x="10282" y="4149"/>
                  </a:cubicBezTo>
                  <a:cubicBezTo>
                    <a:pt x="16206" y="2529"/>
                    <a:pt x="21600" y="0"/>
                    <a:pt x="21600" y="0"/>
                  </a:cubicBezTo>
                  <a:cubicBezTo>
                    <a:pt x="12115" y="2319"/>
                    <a:pt x="6217" y="3661"/>
                    <a:pt x="3268" y="7932"/>
                  </a:cubicBezTo>
                  <a:cubicBezTo>
                    <a:pt x="319" y="12203"/>
                    <a:pt x="239" y="20014"/>
                    <a:pt x="0" y="21600"/>
                  </a:cubicBezTo>
                  <a:cubicBezTo>
                    <a:pt x="558" y="21356"/>
                    <a:pt x="1036" y="20746"/>
                    <a:pt x="1036" y="20746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6" name="Shape 19"/>
            <p:cNvSpPr/>
            <p:nvPr/>
          </p:nvSpPr>
          <p:spPr>
            <a:xfrm>
              <a:off x="6614365" y="1691276"/>
              <a:ext cx="202521" cy="226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7" name="Shape 20"/>
            <p:cNvSpPr/>
            <p:nvPr/>
          </p:nvSpPr>
          <p:spPr>
            <a:xfrm>
              <a:off x="7037627" y="1691276"/>
              <a:ext cx="202521" cy="226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8" name="Shape 21"/>
            <p:cNvSpPr/>
            <p:nvPr/>
          </p:nvSpPr>
          <p:spPr>
            <a:xfrm>
              <a:off x="6568719" y="911146"/>
              <a:ext cx="438088" cy="411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81" h="21600" extrusionOk="0">
                  <a:moveTo>
                    <a:pt x="755" y="21600"/>
                  </a:moveTo>
                  <a:cubicBezTo>
                    <a:pt x="-236" y="13004"/>
                    <a:pt x="5313" y="4849"/>
                    <a:pt x="19581" y="0"/>
                  </a:cubicBezTo>
                  <a:cubicBezTo>
                    <a:pt x="2539" y="3747"/>
                    <a:pt x="-2019" y="11461"/>
                    <a:pt x="755" y="21600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39" name="Group 35"/>
          <p:cNvGrpSpPr/>
          <p:nvPr/>
        </p:nvGrpSpPr>
        <p:grpSpPr>
          <a:xfrm>
            <a:off x="2904286" y="1593870"/>
            <a:ext cx="559361" cy="817772"/>
            <a:chOff x="9021148" y="794957"/>
            <a:chExt cx="1782152" cy="2605467"/>
          </a:xfrm>
        </p:grpSpPr>
        <p:sp>
          <p:nvSpPr>
            <p:cNvPr id="40" name="Shape 22"/>
            <p:cNvSpPr/>
            <p:nvPr/>
          </p:nvSpPr>
          <p:spPr>
            <a:xfrm>
              <a:off x="9021148" y="2807526"/>
              <a:ext cx="1695260" cy="5928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24" y="0"/>
                  </a:moveTo>
                  <a:lnTo>
                    <a:pt x="16129" y="77"/>
                  </a:lnTo>
                  <a:cubicBezTo>
                    <a:pt x="16113" y="30"/>
                    <a:pt x="16102" y="0"/>
                    <a:pt x="16102" y="0"/>
                  </a:cubicBezTo>
                  <a:lnTo>
                    <a:pt x="10974" y="0"/>
                  </a:lnTo>
                  <a:lnTo>
                    <a:pt x="5476" y="0"/>
                  </a:lnTo>
                  <a:cubicBezTo>
                    <a:pt x="5476" y="0"/>
                    <a:pt x="2378" y="4987"/>
                    <a:pt x="0" y="21600"/>
                  </a:cubicBezTo>
                  <a:lnTo>
                    <a:pt x="2611" y="21600"/>
                  </a:lnTo>
                  <a:cubicBezTo>
                    <a:pt x="2887" y="19736"/>
                    <a:pt x="3188" y="17917"/>
                    <a:pt x="3517" y="16164"/>
                  </a:cubicBezTo>
                  <a:cubicBezTo>
                    <a:pt x="3575" y="17672"/>
                    <a:pt x="3731" y="19150"/>
                    <a:pt x="4023" y="20528"/>
                  </a:cubicBezTo>
                  <a:cubicBezTo>
                    <a:pt x="4096" y="20870"/>
                    <a:pt x="4171" y="21231"/>
                    <a:pt x="4247" y="21600"/>
                  </a:cubicBezTo>
                  <a:lnTo>
                    <a:pt x="17758" y="21600"/>
                  </a:lnTo>
                  <a:cubicBezTo>
                    <a:pt x="17821" y="21237"/>
                    <a:pt x="17879" y="20878"/>
                    <a:pt x="17925" y="20528"/>
                  </a:cubicBezTo>
                  <a:cubicBezTo>
                    <a:pt x="18081" y="19328"/>
                    <a:pt x="18181" y="18155"/>
                    <a:pt x="18240" y="17013"/>
                  </a:cubicBezTo>
                  <a:cubicBezTo>
                    <a:pt x="18509" y="18501"/>
                    <a:pt x="18758" y="20035"/>
                    <a:pt x="18989" y="21600"/>
                  </a:cubicBezTo>
                  <a:lnTo>
                    <a:pt x="21600" y="21600"/>
                  </a:lnTo>
                  <a:cubicBezTo>
                    <a:pt x="19222" y="4987"/>
                    <a:pt x="16124" y="0"/>
                    <a:pt x="16124" y="0"/>
                  </a:cubicBezTo>
                  <a:close/>
                </a:path>
              </a:pathLst>
            </a:custGeom>
            <a:solidFill>
              <a:srgbClr val="FA4655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1" name="Shape 23"/>
            <p:cNvSpPr/>
            <p:nvPr/>
          </p:nvSpPr>
          <p:spPr>
            <a:xfrm>
              <a:off x="9656041" y="2614694"/>
              <a:ext cx="419763" cy="2995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860"/>
                  </a:lnTo>
                  <a:lnTo>
                    <a:pt x="10797" y="21600"/>
                  </a:lnTo>
                  <a:lnTo>
                    <a:pt x="21600" y="1285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0D39D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2" name="Shape 24"/>
            <p:cNvSpPr/>
            <p:nvPr/>
          </p:nvSpPr>
          <p:spPr>
            <a:xfrm>
              <a:off x="9610395" y="2907117"/>
              <a:ext cx="511144" cy="231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252" extrusionOk="0">
                  <a:moveTo>
                    <a:pt x="0" y="8532"/>
                  </a:moveTo>
                  <a:cubicBezTo>
                    <a:pt x="0" y="8532"/>
                    <a:pt x="10627" y="21600"/>
                    <a:pt x="21600" y="8230"/>
                  </a:cubicBezTo>
                  <a:lnTo>
                    <a:pt x="10820" y="0"/>
                  </a:lnTo>
                  <a:cubicBezTo>
                    <a:pt x="10820" y="0"/>
                    <a:pt x="0" y="8532"/>
                    <a:pt x="0" y="8532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3" name="Shape 25"/>
            <p:cNvSpPr/>
            <p:nvPr/>
          </p:nvSpPr>
          <p:spPr>
            <a:xfrm>
              <a:off x="9539851" y="2720384"/>
              <a:ext cx="655813" cy="372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4" y="11008"/>
                  </a:lnTo>
                  <a:lnTo>
                    <a:pt x="0" y="112"/>
                  </a:lnTo>
                  <a:lnTo>
                    <a:pt x="0" y="21489"/>
                  </a:lnTo>
                  <a:lnTo>
                    <a:pt x="10744" y="1102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4" name="Shape 26"/>
            <p:cNvSpPr/>
            <p:nvPr/>
          </p:nvSpPr>
          <p:spPr>
            <a:xfrm>
              <a:off x="9539851" y="2720384"/>
              <a:ext cx="116567" cy="671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D8287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5" name="Shape 27"/>
            <p:cNvSpPr/>
            <p:nvPr/>
          </p:nvSpPr>
          <p:spPr>
            <a:xfrm>
              <a:off x="10072953" y="2720384"/>
              <a:ext cx="114572" cy="66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cubicBezTo>
                    <a:pt x="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7D8287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6" name="Shape 28"/>
            <p:cNvSpPr/>
            <p:nvPr/>
          </p:nvSpPr>
          <p:spPr>
            <a:xfrm>
              <a:off x="9597946" y="794957"/>
              <a:ext cx="1205354" cy="1965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14" extrusionOk="0">
                  <a:moveTo>
                    <a:pt x="0" y="2356"/>
                  </a:moveTo>
                  <a:cubicBezTo>
                    <a:pt x="0" y="2356"/>
                    <a:pt x="650" y="370"/>
                    <a:pt x="5230" y="69"/>
                  </a:cubicBezTo>
                  <a:cubicBezTo>
                    <a:pt x="9810" y="-231"/>
                    <a:pt x="14345" y="370"/>
                    <a:pt x="16719" y="3327"/>
                  </a:cubicBezTo>
                  <a:cubicBezTo>
                    <a:pt x="18812" y="5933"/>
                    <a:pt x="18094" y="7426"/>
                    <a:pt x="18094" y="7426"/>
                  </a:cubicBezTo>
                  <a:cubicBezTo>
                    <a:pt x="18094" y="7426"/>
                    <a:pt x="15186" y="15204"/>
                    <a:pt x="18104" y="18311"/>
                  </a:cubicBezTo>
                  <a:cubicBezTo>
                    <a:pt x="18490" y="18721"/>
                    <a:pt x="20412" y="20754"/>
                    <a:pt x="21600" y="20754"/>
                  </a:cubicBezTo>
                  <a:cubicBezTo>
                    <a:pt x="21600" y="20754"/>
                    <a:pt x="12901" y="21369"/>
                    <a:pt x="10272" y="18663"/>
                  </a:cubicBezTo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7" name="Shape 29"/>
            <p:cNvSpPr/>
            <p:nvPr/>
          </p:nvSpPr>
          <p:spPr>
            <a:xfrm>
              <a:off x="9083392" y="1276314"/>
              <a:ext cx="1546087" cy="1452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95" extrusionOk="0">
                  <a:moveTo>
                    <a:pt x="19749" y="9945"/>
                  </a:moveTo>
                  <a:lnTo>
                    <a:pt x="19749" y="8970"/>
                  </a:lnTo>
                  <a:cubicBezTo>
                    <a:pt x="19749" y="4016"/>
                    <a:pt x="15742" y="0"/>
                    <a:pt x="10800" y="0"/>
                  </a:cubicBezTo>
                  <a:lnTo>
                    <a:pt x="9808" y="221"/>
                  </a:lnTo>
                  <a:cubicBezTo>
                    <a:pt x="3703" y="-530"/>
                    <a:pt x="1851" y="4016"/>
                    <a:pt x="1851" y="8970"/>
                  </a:cubicBezTo>
                  <a:lnTo>
                    <a:pt x="1851" y="9945"/>
                  </a:lnTo>
                  <a:cubicBezTo>
                    <a:pt x="829" y="9945"/>
                    <a:pt x="0" y="10803"/>
                    <a:pt x="0" y="11861"/>
                  </a:cubicBezTo>
                  <a:lnTo>
                    <a:pt x="0" y="12044"/>
                  </a:lnTo>
                  <a:cubicBezTo>
                    <a:pt x="0" y="13101"/>
                    <a:pt x="829" y="13959"/>
                    <a:pt x="1851" y="13959"/>
                  </a:cubicBezTo>
                  <a:cubicBezTo>
                    <a:pt x="1913" y="13959"/>
                    <a:pt x="1975" y="13956"/>
                    <a:pt x="2035" y="13950"/>
                  </a:cubicBezTo>
                  <a:cubicBezTo>
                    <a:pt x="3483" y="19175"/>
                    <a:pt x="7763" y="21070"/>
                    <a:pt x="10924" y="20993"/>
                  </a:cubicBezTo>
                  <a:cubicBezTo>
                    <a:pt x="13486" y="21070"/>
                    <a:pt x="17971" y="18743"/>
                    <a:pt x="19535" y="13945"/>
                  </a:cubicBezTo>
                  <a:cubicBezTo>
                    <a:pt x="19605" y="13954"/>
                    <a:pt x="19676" y="13959"/>
                    <a:pt x="19749" y="13959"/>
                  </a:cubicBezTo>
                  <a:cubicBezTo>
                    <a:pt x="20771" y="13959"/>
                    <a:pt x="21600" y="13101"/>
                    <a:pt x="21600" y="12044"/>
                  </a:cubicBezTo>
                  <a:lnTo>
                    <a:pt x="21600" y="11861"/>
                  </a:lnTo>
                  <a:cubicBezTo>
                    <a:pt x="21600" y="10803"/>
                    <a:pt x="20771" y="9945"/>
                    <a:pt x="19749" y="9945"/>
                  </a:cubicBezTo>
                  <a:close/>
                </a:path>
              </a:pathLst>
            </a:custGeom>
            <a:solidFill>
              <a:srgbClr val="FFAF28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8" name="Shape 30"/>
            <p:cNvSpPr/>
            <p:nvPr/>
          </p:nvSpPr>
          <p:spPr>
            <a:xfrm>
              <a:off x="9656041" y="2417461"/>
              <a:ext cx="421892" cy="127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7" extrusionOk="0">
                  <a:moveTo>
                    <a:pt x="10766" y="8108"/>
                  </a:moveTo>
                  <a:cubicBezTo>
                    <a:pt x="9281" y="4499"/>
                    <a:pt x="1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168" y="1286"/>
                    <a:pt x="581" y="3242"/>
                  </a:cubicBezTo>
                  <a:cubicBezTo>
                    <a:pt x="780" y="4250"/>
                    <a:pt x="1048" y="5382"/>
                    <a:pt x="1372" y="6652"/>
                  </a:cubicBezTo>
                  <a:cubicBezTo>
                    <a:pt x="1710" y="7843"/>
                    <a:pt x="2078" y="9313"/>
                    <a:pt x="2546" y="10610"/>
                  </a:cubicBezTo>
                  <a:cubicBezTo>
                    <a:pt x="2781" y="11270"/>
                    <a:pt x="3025" y="11957"/>
                    <a:pt x="3278" y="12668"/>
                  </a:cubicBezTo>
                  <a:cubicBezTo>
                    <a:pt x="3542" y="13324"/>
                    <a:pt x="3828" y="13938"/>
                    <a:pt x="4118" y="14607"/>
                  </a:cubicBezTo>
                  <a:cubicBezTo>
                    <a:pt x="4691" y="15999"/>
                    <a:pt x="5374" y="16975"/>
                    <a:pt x="6063" y="18146"/>
                  </a:cubicBezTo>
                  <a:cubicBezTo>
                    <a:pt x="6422" y="18610"/>
                    <a:pt x="6793" y="19038"/>
                    <a:pt x="7170" y="19469"/>
                  </a:cubicBezTo>
                  <a:cubicBezTo>
                    <a:pt x="7542" y="19959"/>
                    <a:pt x="7933" y="20291"/>
                    <a:pt x="8336" y="20504"/>
                  </a:cubicBezTo>
                  <a:cubicBezTo>
                    <a:pt x="8736" y="20753"/>
                    <a:pt x="9139" y="21049"/>
                    <a:pt x="9548" y="21249"/>
                  </a:cubicBezTo>
                  <a:lnTo>
                    <a:pt x="10791" y="21400"/>
                  </a:lnTo>
                  <a:cubicBezTo>
                    <a:pt x="11624" y="21600"/>
                    <a:pt x="12447" y="20957"/>
                    <a:pt x="13253" y="20576"/>
                  </a:cubicBezTo>
                  <a:cubicBezTo>
                    <a:pt x="13662" y="20453"/>
                    <a:pt x="14038" y="19871"/>
                    <a:pt x="14419" y="19477"/>
                  </a:cubicBezTo>
                  <a:cubicBezTo>
                    <a:pt x="14798" y="19044"/>
                    <a:pt x="15171" y="18627"/>
                    <a:pt x="15532" y="18163"/>
                  </a:cubicBezTo>
                  <a:cubicBezTo>
                    <a:pt x="16237" y="17113"/>
                    <a:pt x="16872" y="15745"/>
                    <a:pt x="17478" y="14578"/>
                  </a:cubicBezTo>
                  <a:cubicBezTo>
                    <a:pt x="18085" y="13406"/>
                    <a:pt x="18557" y="11741"/>
                    <a:pt x="19026" y="10460"/>
                  </a:cubicBezTo>
                  <a:cubicBezTo>
                    <a:pt x="19484" y="9112"/>
                    <a:pt x="19894" y="7873"/>
                    <a:pt x="20190" y="6495"/>
                  </a:cubicBezTo>
                  <a:cubicBezTo>
                    <a:pt x="20509" y="5220"/>
                    <a:pt x="20763" y="4032"/>
                    <a:pt x="20974" y="3080"/>
                  </a:cubicBezTo>
                  <a:cubicBezTo>
                    <a:pt x="21393" y="1163"/>
                    <a:pt x="21600" y="0"/>
                    <a:pt x="21600" y="0"/>
                  </a:cubicBezTo>
                  <a:cubicBezTo>
                    <a:pt x="12241" y="3397"/>
                    <a:pt x="10766" y="8108"/>
                    <a:pt x="10766" y="8108"/>
                  </a:cubicBezTo>
                  <a:close/>
                </a:path>
              </a:pathLst>
            </a:custGeom>
            <a:solidFill>
              <a:srgbClr val="FA4655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9" name="Shape 31"/>
            <p:cNvSpPr/>
            <p:nvPr/>
          </p:nvSpPr>
          <p:spPr>
            <a:xfrm>
              <a:off x="9075093" y="977541"/>
              <a:ext cx="1569219" cy="1024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5" y="0"/>
                    <a:pt x="0" y="6910"/>
                    <a:pt x="0" y="15432"/>
                  </a:cubicBezTo>
                  <a:lnTo>
                    <a:pt x="0" y="16104"/>
                  </a:lnTo>
                  <a:cubicBezTo>
                    <a:pt x="0" y="17735"/>
                    <a:pt x="180" y="19304"/>
                    <a:pt x="509" y="20779"/>
                  </a:cubicBezTo>
                  <a:lnTo>
                    <a:pt x="507" y="20801"/>
                  </a:lnTo>
                  <a:cubicBezTo>
                    <a:pt x="507" y="20801"/>
                    <a:pt x="510" y="20802"/>
                    <a:pt x="514" y="20804"/>
                  </a:cubicBezTo>
                  <a:cubicBezTo>
                    <a:pt x="574" y="21072"/>
                    <a:pt x="638" y="21338"/>
                    <a:pt x="707" y="21600"/>
                  </a:cubicBezTo>
                  <a:cubicBezTo>
                    <a:pt x="919" y="21283"/>
                    <a:pt x="1181" y="21045"/>
                    <a:pt x="1473" y="20914"/>
                  </a:cubicBezTo>
                  <a:cubicBezTo>
                    <a:pt x="1731" y="20911"/>
                    <a:pt x="2025" y="20881"/>
                    <a:pt x="2331" y="20801"/>
                  </a:cubicBezTo>
                  <a:cubicBezTo>
                    <a:pt x="3308" y="20547"/>
                    <a:pt x="4481" y="11869"/>
                    <a:pt x="4481" y="11869"/>
                  </a:cubicBezTo>
                  <a:cubicBezTo>
                    <a:pt x="4481" y="11869"/>
                    <a:pt x="4220" y="16458"/>
                    <a:pt x="4155" y="18153"/>
                  </a:cubicBezTo>
                  <a:lnTo>
                    <a:pt x="7933" y="17654"/>
                  </a:lnTo>
                  <a:lnTo>
                    <a:pt x="8112" y="10673"/>
                  </a:lnTo>
                  <a:lnTo>
                    <a:pt x="8414" y="17554"/>
                  </a:lnTo>
                  <a:lnTo>
                    <a:pt x="13796" y="17381"/>
                  </a:lnTo>
                  <a:lnTo>
                    <a:pt x="14188" y="10772"/>
                  </a:lnTo>
                  <a:lnTo>
                    <a:pt x="14578" y="17455"/>
                  </a:lnTo>
                  <a:cubicBezTo>
                    <a:pt x="14578" y="17455"/>
                    <a:pt x="17380" y="17854"/>
                    <a:pt x="17771" y="17953"/>
                  </a:cubicBezTo>
                  <a:lnTo>
                    <a:pt x="17793" y="12168"/>
                  </a:lnTo>
                  <a:cubicBezTo>
                    <a:pt x="17793" y="12168"/>
                    <a:pt x="18400" y="19833"/>
                    <a:pt x="19616" y="20801"/>
                  </a:cubicBezTo>
                  <a:lnTo>
                    <a:pt x="19616" y="20801"/>
                  </a:lnTo>
                  <a:lnTo>
                    <a:pt x="19616" y="20801"/>
                  </a:lnTo>
                  <a:cubicBezTo>
                    <a:pt x="20113" y="20801"/>
                    <a:pt x="20563" y="21107"/>
                    <a:pt x="20892" y="21600"/>
                  </a:cubicBezTo>
                  <a:cubicBezTo>
                    <a:pt x="21348" y="19892"/>
                    <a:pt x="21600" y="18041"/>
                    <a:pt x="21600" y="16104"/>
                  </a:cubicBezTo>
                  <a:lnTo>
                    <a:pt x="21600" y="15432"/>
                  </a:lnTo>
                  <a:cubicBezTo>
                    <a:pt x="21600" y="6910"/>
                    <a:pt x="16764" y="0"/>
                    <a:pt x="10800" y="0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0" name="Shape 32"/>
            <p:cNvSpPr/>
            <p:nvPr/>
          </p:nvSpPr>
          <p:spPr>
            <a:xfrm>
              <a:off x="9519103" y="1915356"/>
              <a:ext cx="205146" cy="19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24" extrusionOk="0">
                  <a:moveTo>
                    <a:pt x="13609" y="1594"/>
                  </a:moveTo>
                  <a:cubicBezTo>
                    <a:pt x="13540" y="1594"/>
                    <a:pt x="13475" y="1617"/>
                    <a:pt x="13406" y="1619"/>
                  </a:cubicBezTo>
                  <a:cubicBezTo>
                    <a:pt x="12443" y="1218"/>
                    <a:pt x="7506" y="-676"/>
                    <a:pt x="2135" y="254"/>
                  </a:cubicBezTo>
                  <a:cubicBezTo>
                    <a:pt x="2135" y="254"/>
                    <a:pt x="3701" y="1007"/>
                    <a:pt x="6434" y="2246"/>
                  </a:cubicBezTo>
                  <a:cubicBezTo>
                    <a:pt x="6434" y="2246"/>
                    <a:pt x="4421" y="4059"/>
                    <a:pt x="0" y="5848"/>
                  </a:cubicBezTo>
                  <a:cubicBezTo>
                    <a:pt x="0" y="5848"/>
                    <a:pt x="2482" y="5028"/>
                    <a:pt x="7317" y="5367"/>
                  </a:cubicBezTo>
                  <a:cubicBezTo>
                    <a:pt x="6268" y="7002"/>
                    <a:pt x="5619" y="9030"/>
                    <a:pt x="5619" y="11259"/>
                  </a:cubicBezTo>
                  <a:cubicBezTo>
                    <a:pt x="5619" y="16597"/>
                    <a:pt x="9196" y="20924"/>
                    <a:pt x="13609" y="20924"/>
                  </a:cubicBezTo>
                  <a:cubicBezTo>
                    <a:pt x="18023" y="20924"/>
                    <a:pt x="21600" y="16597"/>
                    <a:pt x="21600" y="11259"/>
                  </a:cubicBezTo>
                  <a:cubicBezTo>
                    <a:pt x="21600" y="5921"/>
                    <a:pt x="18023" y="1594"/>
                    <a:pt x="13609" y="1594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1" name="Shape 33"/>
            <p:cNvSpPr/>
            <p:nvPr/>
          </p:nvSpPr>
          <p:spPr>
            <a:xfrm>
              <a:off x="9975562" y="1915356"/>
              <a:ext cx="205146" cy="193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24" extrusionOk="0">
                  <a:moveTo>
                    <a:pt x="7991" y="1594"/>
                  </a:moveTo>
                  <a:cubicBezTo>
                    <a:pt x="8060" y="1594"/>
                    <a:pt x="8125" y="1617"/>
                    <a:pt x="8194" y="1619"/>
                  </a:cubicBezTo>
                  <a:cubicBezTo>
                    <a:pt x="9157" y="1218"/>
                    <a:pt x="14094" y="-676"/>
                    <a:pt x="19465" y="254"/>
                  </a:cubicBezTo>
                  <a:cubicBezTo>
                    <a:pt x="19465" y="254"/>
                    <a:pt x="17899" y="1007"/>
                    <a:pt x="15166" y="2246"/>
                  </a:cubicBezTo>
                  <a:cubicBezTo>
                    <a:pt x="15166" y="2246"/>
                    <a:pt x="17179" y="4059"/>
                    <a:pt x="21600" y="5848"/>
                  </a:cubicBezTo>
                  <a:cubicBezTo>
                    <a:pt x="21600" y="5848"/>
                    <a:pt x="19118" y="5028"/>
                    <a:pt x="14283" y="5367"/>
                  </a:cubicBezTo>
                  <a:cubicBezTo>
                    <a:pt x="15332" y="7002"/>
                    <a:pt x="15981" y="9030"/>
                    <a:pt x="15981" y="11259"/>
                  </a:cubicBezTo>
                  <a:cubicBezTo>
                    <a:pt x="15981" y="16597"/>
                    <a:pt x="12404" y="20924"/>
                    <a:pt x="7991" y="20924"/>
                  </a:cubicBezTo>
                  <a:cubicBezTo>
                    <a:pt x="3577" y="20924"/>
                    <a:pt x="0" y="16597"/>
                    <a:pt x="0" y="11259"/>
                  </a:cubicBezTo>
                  <a:cubicBezTo>
                    <a:pt x="0" y="5921"/>
                    <a:pt x="3577" y="1594"/>
                    <a:pt x="7991" y="1594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2" name="Shape 34"/>
            <p:cNvSpPr/>
            <p:nvPr/>
          </p:nvSpPr>
          <p:spPr>
            <a:xfrm>
              <a:off x="9747333" y="2205830"/>
              <a:ext cx="224193" cy="851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67" extrusionOk="0">
                  <a:moveTo>
                    <a:pt x="20469" y="1076"/>
                  </a:moveTo>
                  <a:cubicBezTo>
                    <a:pt x="19770" y="1728"/>
                    <a:pt x="18914" y="3034"/>
                    <a:pt x="17837" y="3942"/>
                  </a:cubicBezTo>
                  <a:cubicBezTo>
                    <a:pt x="17300" y="4386"/>
                    <a:pt x="16786" y="5139"/>
                    <a:pt x="16205" y="5509"/>
                  </a:cubicBezTo>
                  <a:cubicBezTo>
                    <a:pt x="15625" y="5852"/>
                    <a:pt x="15064" y="6458"/>
                    <a:pt x="14478" y="6787"/>
                  </a:cubicBezTo>
                  <a:cubicBezTo>
                    <a:pt x="13879" y="6915"/>
                    <a:pt x="13314" y="7514"/>
                    <a:pt x="12717" y="7521"/>
                  </a:cubicBezTo>
                  <a:cubicBezTo>
                    <a:pt x="12124" y="7595"/>
                    <a:pt x="11540" y="7877"/>
                    <a:pt x="10939" y="7662"/>
                  </a:cubicBezTo>
                  <a:cubicBezTo>
                    <a:pt x="10343" y="7796"/>
                    <a:pt x="9741" y="7393"/>
                    <a:pt x="9129" y="7298"/>
                  </a:cubicBezTo>
                  <a:cubicBezTo>
                    <a:pt x="8525" y="6989"/>
                    <a:pt x="7906" y="6747"/>
                    <a:pt x="7299" y="6337"/>
                  </a:cubicBezTo>
                  <a:cubicBezTo>
                    <a:pt x="6076" y="5597"/>
                    <a:pt x="4896" y="4480"/>
                    <a:pt x="3804" y="3605"/>
                  </a:cubicBezTo>
                  <a:cubicBezTo>
                    <a:pt x="1521" y="1446"/>
                    <a:pt x="0" y="0"/>
                    <a:pt x="0" y="0"/>
                  </a:cubicBezTo>
                  <a:cubicBezTo>
                    <a:pt x="0" y="0"/>
                    <a:pt x="360" y="4715"/>
                    <a:pt x="2036" y="9983"/>
                  </a:cubicBezTo>
                  <a:cubicBezTo>
                    <a:pt x="2868" y="12606"/>
                    <a:pt x="4004" y="15425"/>
                    <a:pt x="5508" y="17577"/>
                  </a:cubicBezTo>
                  <a:cubicBezTo>
                    <a:pt x="6243" y="18688"/>
                    <a:pt x="7091" y="19582"/>
                    <a:pt x="7970" y="20295"/>
                  </a:cubicBezTo>
                  <a:cubicBezTo>
                    <a:pt x="8875" y="20887"/>
                    <a:pt x="9805" y="21452"/>
                    <a:pt x="10785" y="21425"/>
                  </a:cubicBezTo>
                  <a:cubicBezTo>
                    <a:pt x="11754" y="21600"/>
                    <a:pt x="12720" y="21210"/>
                    <a:pt x="13651" y="20658"/>
                  </a:cubicBezTo>
                  <a:cubicBezTo>
                    <a:pt x="14596" y="20275"/>
                    <a:pt x="15416" y="18997"/>
                    <a:pt x="16226" y="18116"/>
                  </a:cubicBezTo>
                  <a:cubicBezTo>
                    <a:pt x="17005" y="17053"/>
                    <a:pt x="17644" y="15593"/>
                    <a:pt x="18264" y="14368"/>
                  </a:cubicBezTo>
                  <a:cubicBezTo>
                    <a:pt x="18883" y="13131"/>
                    <a:pt x="19282" y="11469"/>
                    <a:pt x="19706" y="10158"/>
                  </a:cubicBezTo>
                  <a:cubicBezTo>
                    <a:pt x="20582" y="7595"/>
                    <a:pt x="20929" y="4749"/>
                    <a:pt x="21230" y="2960"/>
                  </a:cubicBezTo>
                  <a:cubicBezTo>
                    <a:pt x="21500" y="1103"/>
                    <a:pt x="21600" y="0"/>
                    <a:pt x="21600" y="0"/>
                  </a:cubicBezTo>
                  <a:cubicBezTo>
                    <a:pt x="21600" y="0"/>
                    <a:pt x="21155" y="363"/>
                    <a:pt x="20469" y="1076"/>
                  </a:cubicBezTo>
                  <a:close/>
                </a:path>
              </a:pathLst>
            </a:custGeom>
            <a:solidFill>
              <a:srgbClr val="FFAF2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3" name="Shape 35"/>
            <p:cNvSpPr/>
            <p:nvPr/>
          </p:nvSpPr>
          <p:spPr>
            <a:xfrm>
              <a:off x="9145636" y="2068892"/>
              <a:ext cx="46284" cy="85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7" h="21569" extrusionOk="0">
                  <a:moveTo>
                    <a:pt x="19214" y="17209"/>
                  </a:moveTo>
                  <a:cubicBezTo>
                    <a:pt x="18925" y="16637"/>
                    <a:pt x="18604" y="16052"/>
                    <a:pt x="18213" y="15505"/>
                  </a:cubicBezTo>
                  <a:cubicBezTo>
                    <a:pt x="17978" y="14920"/>
                    <a:pt x="17704" y="14352"/>
                    <a:pt x="17336" y="13826"/>
                  </a:cubicBezTo>
                  <a:cubicBezTo>
                    <a:pt x="17070" y="13280"/>
                    <a:pt x="16976" y="12741"/>
                    <a:pt x="16600" y="12259"/>
                  </a:cubicBezTo>
                  <a:cubicBezTo>
                    <a:pt x="16561" y="11742"/>
                    <a:pt x="16170" y="11285"/>
                    <a:pt x="16100" y="10798"/>
                  </a:cubicBezTo>
                  <a:cubicBezTo>
                    <a:pt x="15411" y="8974"/>
                    <a:pt x="15067" y="6770"/>
                    <a:pt x="15020" y="4404"/>
                  </a:cubicBezTo>
                  <a:cubicBezTo>
                    <a:pt x="15074" y="1760"/>
                    <a:pt x="15113" y="0"/>
                    <a:pt x="15113" y="0"/>
                  </a:cubicBezTo>
                  <a:cubicBezTo>
                    <a:pt x="15113" y="0"/>
                    <a:pt x="11028" y="111"/>
                    <a:pt x="6951" y="2037"/>
                  </a:cubicBezTo>
                  <a:cubicBezTo>
                    <a:pt x="4791" y="2943"/>
                    <a:pt x="2866" y="4365"/>
                    <a:pt x="1449" y="6155"/>
                  </a:cubicBezTo>
                  <a:cubicBezTo>
                    <a:pt x="878" y="7077"/>
                    <a:pt x="236" y="8056"/>
                    <a:pt x="150" y="9128"/>
                  </a:cubicBezTo>
                  <a:cubicBezTo>
                    <a:pt x="-163" y="10187"/>
                    <a:pt x="72" y="11281"/>
                    <a:pt x="338" y="12365"/>
                  </a:cubicBezTo>
                  <a:cubicBezTo>
                    <a:pt x="690" y="13437"/>
                    <a:pt x="1418" y="14458"/>
                    <a:pt x="2169" y="15424"/>
                  </a:cubicBezTo>
                  <a:cubicBezTo>
                    <a:pt x="3100" y="16316"/>
                    <a:pt x="4110" y="17188"/>
                    <a:pt x="5245" y="17901"/>
                  </a:cubicBezTo>
                  <a:cubicBezTo>
                    <a:pt x="6450" y="18580"/>
                    <a:pt x="7702" y="19174"/>
                    <a:pt x="8900" y="19691"/>
                  </a:cubicBezTo>
                  <a:cubicBezTo>
                    <a:pt x="10183" y="20143"/>
                    <a:pt x="11513" y="20472"/>
                    <a:pt x="12711" y="20759"/>
                  </a:cubicBezTo>
                  <a:cubicBezTo>
                    <a:pt x="15004" y="21408"/>
                    <a:pt x="17391" y="21442"/>
                    <a:pt x="18909" y="21545"/>
                  </a:cubicBezTo>
                  <a:cubicBezTo>
                    <a:pt x="20490" y="21600"/>
                    <a:pt x="21437" y="21545"/>
                    <a:pt x="21437" y="21545"/>
                  </a:cubicBezTo>
                  <a:cubicBezTo>
                    <a:pt x="21437" y="21545"/>
                    <a:pt x="21265" y="20994"/>
                    <a:pt x="20881" y="20178"/>
                  </a:cubicBezTo>
                  <a:cubicBezTo>
                    <a:pt x="20560" y="19345"/>
                    <a:pt x="19762" y="18358"/>
                    <a:pt x="19214" y="17209"/>
                  </a:cubicBezTo>
                  <a:close/>
                </a:path>
              </a:pathLst>
            </a:custGeom>
            <a:solidFill>
              <a:srgbClr val="FFAF2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54" name="Group 50"/>
          <p:cNvGrpSpPr/>
          <p:nvPr/>
        </p:nvGrpSpPr>
        <p:grpSpPr>
          <a:xfrm>
            <a:off x="1290963" y="1592243"/>
            <a:ext cx="897454" cy="1171521"/>
            <a:chOff x="5735233" y="1742408"/>
            <a:chExt cx="1033278" cy="1348825"/>
          </a:xfrm>
        </p:grpSpPr>
        <p:sp>
          <p:nvSpPr>
            <p:cNvPr id="55" name="Shape 8"/>
            <p:cNvSpPr/>
            <p:nvPr/>
          </p:nvSpPr>
          <p:spPr>
            <a:xfrm>
              <a:off x="6111052" y="2303563"/>
              <a:ext cx="280997" cy="225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0"/>
                  </a:lnTo>
                  <a:lnTo>
                    <a:pt x="0" y="17929"/>
                  </a:lnTo>
                  <a:cubicBezTo>
                    <a:pt x="0" y="19957"/>
                    <a:pt x="4835" y="21600"/>
                    <a:pt x="10800" y="21600"/>
                  </a:cubicBezTo>
                  <a:cubicBezTo>
                    <a:pt x="16765" y="21600"/>
                    <a:pt x="21600" y="19957"/>
                    <a:pt x="21600" y="17929"/>
                  </a:cubicBezTo>
                  <a:lnTo>
                    <a:pt x="21600" y="0"/>
                  </a:lnTo>
                  <a:cubicBezTo>
                    <a:pt x="21600" y="0"/>
                    <a:pt x="10800" y="0"/>
                    <a:pt x="10800" y="0"/>
                  </a:cubicBezTo>
                  <a:close/>
                </a:path>
              </a:pathLst>
            </a:custGeom>
            <a:solidFill>
              <a:srgbClr val="FA4655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6" name="Shape 9"/>
            <p:cNvSpPr/>
            <p:nvPr/>
          </p:nvSpPr>
          <p:spPr>
            <a:xfrm>
              <a:off x="6041551" y="1824779"/>
              <a:ext cx="421506" cy="583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988" y="21448"/>
                  </a:moveTo>
                  <a:cubicBezTo>
                    <a:pt x="9577" y="21547"/>
                    <a:pt x="10182" y="21600"/>
                    <a:pt x="10800" y="21600"/>
                  </a:cubicBezTo>
                  <a:cubicBezTo>
                    <a:pt x="11418" y="21600"/>
                    <a:pt x="12023" y="21547"/>
                    <a:pt x="12612" y="21448"/>
                  </a:cubicBezTo>
                  <a:cubicBezTo>
                    <a:pt x="15311" y="20855"/>
                    <a:pt x="20737" y="15011"/>
                    <a:pt x="20739" y="15031"/>
                  </a:cubicBezTo>
                  <a:cubicBezTo>
                    <a:pt x="21293" y="13732"/>
                    <a:pt x="21600" y="12302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2302"/>
                    <a:pt x="307" y="13732"/>
                    <a:pt x="861" y="15031"/>
                  </a:cubicBezTo>
                  <a:cubicBezTo>
                    <a:pt x="863" y="15011"/>
                    <a:pt x="6289" y="20855"/>
                    <a:pt x="8988" y="21448"/>
                  </a:cubicBezTo>
                  <a:close/>
                </a:path>
              </a:pathLst>
            </a:custGeom>
            <a:solidFill>
              <a:srgbClr val="FA4655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7" name="Shape 10"/>
            <p:cNvSpPr/>
            <p:nvPr/>
          </p:nvSpPr>
          <p:spPr>
            <a:xfrm>
              <a:off x="6010662" y="2051300"/>
              <a:ext cx="50400" cy="104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99" h="20500" extrusionOk="0">
                  <a:moveTo>
                    <a:pt x="18211" y="9145"/>
                  </a:moveTo>
                  <a:cubicBezTo>
                    <a:pt x="20299" y="14772"/>
                    <a:pt x="18091" y="19829"/>
                    <a:pt x="13280" y="20440"/>
                  </a:cubicBezTo>
                  <a:cubicBezTo>
                    <a:pt x="8468" y="21050"/>
                    <a:pt x="2875" y="16983"/>
                    <a:pt x="787" y="11355"/>
                  </a:cubicBezTo>
                  <a:cubicBezTo>
                    <a:pt x="-1301" y="5728"/>
                    <a:pt x="907" y="671"/>
                    <a:pt x="5718" y="60"/>
                  </a:cubicBezTo>
                  <a:cubicBezTo>
                    <a:pt x="10530" y="-550"/>
                    <a:pt x="16123" y="3517"/>
                    <a:pt x="18211" y="9145"/>
                  </a:cubicBezTo>
                  <a:close/>
                </a:path>
              </a:pathLst>
            </a:custGeom>
            <a:solidFill>
              <a:srgbClr val="FA4655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8" name="Shape 11"/>
            <p:cNvSpPr/>
            <p:nvPr/>
          </p:nvSpPr>
          <p:spPr>
            <a:xfrm>
              <a:off x="6440537" y="2051300"/>
              <a:ext cx="50399" cy="104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99" h="20500" extrusionOk="0">
                  <a:moveTo>
                    <a:pt x="788" y="9145"/>
                  </a:moveTo>
                  <a:cubicBezTo>
                    <a:pt x="-1300" y="14772"/>
                    <a:pt x="908" y="19829"/>
                    <a:pt x="5720" y="20440"/>
                  </a:cubicBezTo>
                  <a:cubicBezTo>
                    <a:pt x="10531" y="21050"/>
                    <a:pt x="16124" y="16983"/>
                    <a:pt x="18212" y="11355"/>
                  </a:cubicBezTo>
                  <a:cubicBezTo>
                    <a:pt x="20300" y="5728"/>
                    <a:pt x="18092" y="671"/>
                    <a:pt x="13280" y="60"/>
                  </a:cubicBezTo>
                  <a:cubicBezTo>
                    <a:pt x="8469" y="-550"/>
                    <a:pt x="2876" y="3517"/>
                    <a:pt x="788" y="9145"/>
                  </a:cubicBezTo>
                  <a:close/>
                </a:path>
              </a:pathLst>
            </a:custGeom>
            <a:solidFill>
              <a:srgbClr val="FA4655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9" name="Shape 12"/>
            <p:cNvSpPr/>
            <p:nvPr/>
          </p:nvSpPr>
          <p:spPr>
            <a:xfrm>
              <a:off x="6028680" y="1806761"/>
              <a:ext cx="447278" cy="320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5" y="0"/>
                    <a:pt x="0" y="7152"/>
                    <a:pt x="0" y="15975"/>
                  </a:cubicBezTo>
                  <a:cubicBezTo>
                    <a:pt x="0" y="16146"/>
                    <a:pt x="2" y="16317"/>
                    <a:pt x="6" y="16487"/>
                  </a:cubicBezTo>
                  <a:cubicBezTo>
                    <a:pt x="75" y="16502"/>
                    <a:pt x="753" y="16705"/>
                    <a:pt x="807" y="18986"/>
                  </a:cubicBezTo>
                  <a:cubicBezTo>
                    <a:pt x="839" y="20343"/>
                    <a:pt x="835" y="20765"/>
                    <a:pt x="825" y="20876"/>
                  </a:cubicBezTo>
                  <a:lnTo>
                    <a:pt x="1715" y="21600"/>
                  </a:lnTo>
                  <a:cubicBezTo>
                    <a:pt x="1715" y="21600"/>
                    <a:pt x="1829" y="12940"/>
                    <a:pt x="6183" y="12675"/>
                  </a:cubicBezTo>
                  <a:lnTo>
                    <a:pt x="10800" y="12675"/>
                  </a:lnTo>
                  <a:lnTo>
                    <a:pt x="15417" y="12675"/>
                  </a:lnTo>
                  <a:cubicBezTo>
                    <a:pt x="19771" y="12940"/>
                    <a:pt x="19885" y="21600"/>
                    <a:pt x="19885" y="21600"/>
                  </a:cubicBezTo>
                  <a:lnTo>
                    <a:pt x="20775" y="20876"/>
                  </a:lnTo>
                  <a:cubicBezTo>
                    <a:pt x="20765" y="20765"/>
                    <a:pt x="20761" y="20343"/>
                    <a:pt x="20793" y="18986"/>
                  </a:cubicBezTo>
                  <a:cubicBezTo>
                    <a:pt x="20847" y="16705"/>
                    <a:pt x="21525" y="16502"/>
                    <a:pt x="21594" y="16487"/>
                  </a:cubicBezTo>
                  <a:cubicBezTo>
                    <a:pt x="21598" y="16317"/>
                    <a:pt x="21600" y="16146"/>
                    <a:pt x="21600" y="15975"/>
                  </a:cubicBezTo>
                  <a:cubicBezTo>
                    <a:pt x="21600" y="7152"/>
                    <a:pt x="16765" y="0"/>
                    <a:pt x="10800" y="0"/>
                  </a:cubicBezTo>
                  <a:close/>
                </a:path>
              </a:pathLst>
            </a:custGeom>
            <a:solidFill>
              <a:srgbClr val="24210D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0" name="Shape 13"/>
            <p:cNvSpPr/>
            <p:nvPr/>
          </p:nvSpPr>
          <p:spPr>
            <a:xfrm>
              <a:off x="6082737" y="2409101"/>
              <a:ext cx="337036" cy="586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10800" y="2426"/>
                  </a:lnTo>
                  <a:cubicBezTo>
                    <a:pt x="10800" y="242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1F1F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1" name="Shape 14"/>
            <p:cNvSpPr/>
            <p:nvPr/>
          </p:nvSpPr>
          <p:spPr>
            <a:xfrm>
              <a:off x="6201146" y="2476028"/>
              <a:ext cx="51443" cy="4635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36"/>
                  </a:moveTo>
                  <a:lnTo>
                    <a:pt x="12087" y="2639"/>
                  </a:lnTo>
                  <a:lnTo>
                    <a:pt x="6218" y="3900"/>
                  </a:lnTo>
                  <a:lnTo>
                    <a:pt x="2798" y="14182"/>
                  </a:lnTo>
                  <a:lnTo>
                    <a:pt x="21600" y="21600"/>
                  </a:lnTo>
                  <a:lnTo>
                    <a:pt x="21600" y="3900"/>
                  </a:lnTo>
                  <a:lnTo>
                    <a:pt x="21600" y="2244"/>
                  </a:lnTo>
                  <a:lnTo>
                    <a:pt x="21600" y="0"/>
                  </a:lnTo>
                  <a:cubicBezTo>
                    <a:pt x="21600" y="0"/>
                    <a:pt x="0" y="1036"/>
                    <a:pt x="0" y="1036"/>
                  </a:cubicBezTo>
                  <a:close/>
                </a:path>
              </a:pathLst>
            </a:custGeom>
            <a:solidFill>
              <a:srgbClr val="FC762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2" name="Shape 15"/>
            <p:cNvSpPr/>
            <p:nvPr/>
          </p:nvSpPr>
          <p:spPr>
            <a:xfrm>
              <a:off x="6252628" y="2476028"/>
              <a:ext cx="51443" cy="4635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36"/>
                  </a:moveTo>
                  <a:lnTo>
                    <a:pt x="9513" y="2639"/>
                  </a:lnTo>
                  <a:lnTo>
                    <a:pt x="15381" y="3900"/>
                  </a:lnTo>
                  <a:lnTo>
                    <a:pt x="18802" y="14182"/>
                  </a:lnTo>
                  <a:lnTo>
                    <a:pt x="0" y="21600"/>
                  </a:lnTo>
                  <a:lnTo>
                    <a:pt x="0" y="3900"/>
                  </a:lnTo>
                  <a:lnTo>
                    <a:pt x="0" y="2244"/>
                  </a:lnTo>
                  <a:lnTo>
                    <a:pt x="0" y="0"/>
                  </a:lnTo>
                  <a:cubicBezTo>
                    <a:pt x="0" y="0"/>
                    <a:pt x="21600" y="1036"/>
                    <a:pt x="21600" y="1036"/>
                  </a:cubicBezTo>
                  <a:close/>
                </a:path>
              </a:pathLst>
            </a:custGeom>
            <a:solidFill>
              <a:srgbClr val="E5551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3" name="Shape 16"/>
            <p:cNvSpPr/>
            <p:nvPr/>
          </p:nvSpPr>
          <p:spPr>
            <a:xfrm>
              <a:off x="6201146" y="2476028"/>
              <a:ext cx="51443" cy="4635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36"/>
                  </a:moveTo>
                  <a:lnTo>
                    <a:pt x="12087" y="2639"/>
                  </a:lnTo>
                  <a:lnTo>
                    <a:pt x="6218" y="3900"/>
                  </a:lnTo>
                  <a:lnTo>
                    <a:pt x="2798" y="14182"/>
                  </a:lnTo>
                  <a:lnTo>
                    <a:pt x="21600" y="21600"/>
                  </a:lnTo>
                  <a:lnTo>
                    <a:pt x="21600" y="3900"/>
                  </a:lnTo>
                  <a:lnTo>
                    <a:pt x="21600" y="2244"/>
                  </a:lnTo>
                  <a:lnTo>
                    <a:pt x="21600" y="0"/>
                  </a:lnTo>
                  <a:cubicBezTo>
                    <a:pt x="21600" y="0"/>
                    <a:pt x="0" y="1036"/>
                    <a:pt x="0" y="1036"/>
                  </a:cubicBezTo>
                  <a:close/>
                </a:path>
              </a:pathLst>
            </a:custGeom>
            <a:solidFill>
              <a:srgbClr val="FA465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4" name="Shape 17"/>
            <p:cNvSpPr/>
            <p:nvPr/>
          </p:nvSpPr>
          <p:spPr>
            <a:xfrm>
              <a:off x="6252628" y="2476028"/>
              <a:ext cx="51443" cy="4635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36"/>
                  </a:moveTo>
                  <a:lnTo>
                    <a:pt x="9513" y="2639"/>
                  </a:lnTo>
                  <a:lnTo>
                    <a:pt x="15381" y="3900"/>
                  </a:lnTo>
                  <a:lnTo>
                    <a:pt x="18802" y="14182"/>
                  </a:lnTo>
                  <a:lnTo>
                    <a:pt x="0" y="21600"/>
                  </a:lnTo>
                  <a:lnTo>
                    <a:pt x="0" y="3900"/>
                  </a:lnTo>
                  <a:lnTo>
                    <a:pt x="0" y="2244"/>
                  </a:lnTo>
                  <a:lnTo>
                    <a:pt x="0" y="0"/>
                  </a:lnTo>
                  <a:cubicBezTo>
                    <a:pt x="0" y="0"/>
                    <a:pt x="21600" y="1036"/>
                    <a:pt x="21600" y="1036"/>
                  </a:cubicBezTo>
                  <a:close/>
                </a:path>
              </a:pathLst>
            </a:custGeom>
            <a:solidFill>
              <a:srgbClr val="FA4655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5" name="Shape 18"/>
            <p:cNvSpPr/>
            <p:nvPr/>
          </p:nvSpPr>
          <p:spPr>
            <a:xfrm>
              <a:off x="6028680" y="2409101"/>
              <a:ext cx="223639" cy="170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365"/>
                  </a:moveTo>
                  <a:lnTo>
                    <a:pt x="5324" y="0"/>
                  </a:lnTo>
                  <a:lnTo>
                    <a:pt x="0" y="4869"/>
                  </a:lnTo>
                  <a:lnTo>
                    <a:pt x="6843" y="21600"/>
                  </a:lnTo>
                  <a:cubicBezTo>
                    <a:pt x="6843" y="21600"/>
                    <a:pt x="21600" y="8365"/>
                    <a:pt x="21600" y="8365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6" name="Shape 19"/>
            <p:cNvSpPr/>
            <p:nvPr/>
          </p:nvSpPr>
          <p:spPr>
            <a:xfrm>
              <a:off x="6252628" y="2409101"/>
              <a:ext cx="223639" cy="163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718"/>
                  </a:moveTo>
                  <a:lnTo>
                    <a:pt x="16276" y="0"/>
                  </a:lnTo>
                  <a:lnTo>
                    <a:pt x="21600" y="5075"/>
                  </a:lnTo>
                  <a:lnTo>
                    <a:pt x="14774" y="21600"/>
                  </a:lnTo>
                  <a:cubicBezTo>
                    <a:pt x="14774" y="21600"/>
                    <a:pt x="0" y="8718"/>
                    <a:pt x="0" y="8718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7" name="Shape 20"/>
            <p:cNvSpPr/>
            <p:nvPr/>
          </p:nvSpPr>
          <p:spPr>
            <a:xfrm>
              <a:off x="5735233" y="2447713"/>
              <a:ext cx="1033278" cy="643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44" y="21485"/>
                  </a:moveTo>
                  <a:lnTo>
                    <a:pt x="18044" y="21485"/>
                  </a:lnTo>
                  <a:lnTo>
                    <a:pt x="18371" y="15211"/>
                  </a:lnTo>
                  <a:lnTo>
                    <a:pt x="18524" y="21600"/>
                  </a:lnTo>
                  <a:lnTo>
                    <a:pt x="21600" y="21600"/>
                  </a:lnTo>
                  <a:cubicBezTo>
                    <a:pt x="21600" y="21600"/>
                    <a:pt x="21271" y="11814"/>
                    <a:pt x="21148" y="6534"/>
                  </a:cubicBezTo>
                  <a:cubicBezTo>
                    <a:pt x="21037" y="1781"/>
                    <a:pt x="19208" y="933"/>
                    <a:pt x="18844" y="811"/>
                  </a:cubicBezTo>
                  <a:lnTo>
                    <a:pt x="18844" y="792"/>
                  </a:lnTo>
                  <a:lnTo>
                    <a:pt x="15475" y="0"/>
                  </a:lnTo>
                  <a:lnTo>
                    <a:pt x="10800" y="15912"/>
                  </a:lnTo>
                  <a:lnTo>
                    <a:pt x="6125" y="0"/>
                  </a:lnTo>
                  <a:lnTo>
                    <a:pt x="2756" y="792"/>
                  </a:lnTo>
                  <a:lnTo>
                    <a:pt x="2756" y="811"/>
                  </a:lnTo>
                  <a:cubicBezTo>
                    <a:pt x="2392" y="933"/>
                    <a:pt x="563" y="1781"/>
                    <a:pt x="452" y="6534"/>
                  </a:cubicBezTo>
                  <a:cubicBezTo>
                    <a:pt x="329" y="11814"/>
                    <a:pt x="0" y="21600"/>
                    <a:pt x="0" y="21600"/>
                  </a:cubicBezTo>
                  <a:lnTo>
                    <a:pt x="3139" y="21600"/>
                  </a:lnTo>
                  <a:lnTo>
                    <a:pt x="3228" y="15239"/>
                  </a:lnTo>
                  <a:lnTo>
                    <a:pt x="3556" y="21534"/>
                  </a:lnTo>
                  <a:cubicBezTo>
                    <a:pt x="3556" y="21534"/>
                    <a:pt x="18044" y="21485"/>
                    <a:pt x="18044" y="21485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8" name="Shape 21"/>
            <p:cNvSpPr/>
            <p:nvPr/>
          </p:nvSpPr>
          <p:spPr>
            <a:xfrm>
              <a:off x="6013236" y="2447713"/>
              <a:ext cx="238790" cy="474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0" y="0"/>
                  </a:moveTo>
                  <a:lnTo>
                    <a:pt x="16210" y="10803"/>
                  </a:lnTo>
                  <a:lnTo>
                    <a:pt x="21600" y="21600"/>
                  </a:lnTo>
                  <a:lnTo>
                    <a:pt x="6966" y="13368"/>
                  </a:lnTo>
                  <a:lnTo>
                    <a:pt x="8172" y="10061"/>
                  </a:lnTo>
                  <a:lnTo>
                    <a:pt x="0" y="7497"/>
                  </a:lnTo>
                  <a:cubicBezTo>
                    <a:pt x="0" y="7497"/>
                    <a:pt x="1370" y="0"/>
                    <a:pt x="1370" y="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9" name="Shape 22"/>
            <p:cNvSpPr/>
            <p:nvPr/>
          </p:nvSpPr>
          <p:spPr>
            <a:xfrm>
              <a:off x="6252628" y="2447713"/>
              <a:ext cx="238790" cy="474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0" y="0"/>
                  </a:moveTo>
                  <a:lnTo>
                    <a:pt x="5390" y="10803"/>
                  </a:lnTo>
                  <a:lnTo>
                    <a:pt x="0" y="21600"/>
                  </a:lnTo>
                  <a:lnTo>
                    <a:pt x="14634" y="13368"/>
                  </a:lnTo>
                  <a:lnTo>
                    <a:pt x="13428" y="10061"/>
                  </a:lnTo>
                  <a:lnTo>
                    <a:pt x="21600" y="7497"/>
                  </a:lnTo>
                  <a:cubicBezTo>
                    <a:pt x="21600" y="7497"/>
                    <a:pt x="20230" y="0"/>
                    <a:pt x="20230" y="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0" name="Shape 23"/>
            <p:cNvSpPr/>
            <p:nvPr/>
          </p:nvSpPr>
          <p:spPr>
            <a:xfrm>
              <a:off x="6407074" y="2782346"/>
              <a:ext cx="150988" cy="83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" y="0"/>
                  </a:moveTo>
                  <a:cubicBezTo>
                    <a:pt x="36" y="430"/>
                    <a:pt x="0" y="877"/>
                    <a:pt x="0" y="1341"/>
                  </a:cubicBezTo>
                  <a:lnTo>
                    <a:pt x="0" y="19961"/>
                  </a:lnTo>
                  <a:cubicBezTo>
                    <a:pt x="0" y="20863"/>
                    <a:pt x="408" y="21600"/>
                    <a:pt x="907" y="21600"/>
                  </a:cubicBezTo>
                  <a:lnTo>
                    <a:pt x="20693" y="21600"/>
                  </a:lnTo>
                  <a:cubicBezTo>
                    <a:pt x="21192" y="21600"/>
                    <a:pt x="21600" y="20862"/>
                    <a:pt x="21600" y="19961"/>
                  </a:cubicBezTo>
                  <a:lnTo>
                    <a:pt x="21600" y="1043"/>
                  </a:lnTo>
                  <a:cubicBezTo>
                    <a:pt x="21600" y="685"/>
                    <a:pt x="21579" y="337"/>
                    <a:pt x="21539" y="0"/>
                  </a:cubicBezTo>
                  <a:cubicBezTo>
                    <a:pt x="21539" y="0"/>
                    <a:pt x="98" y="0"/>
                    <a:pt x="98" y="0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1" name="Shape 24"/>
            <p:cNvSpPr/>
            <p:nvPr/>
          </p:nvSpPr>
          <p:spPr>
            <a:xfrm>
              <a:off x="6421747" y="2798392"/>
              <a:ext cx="38612" cy="40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14B4E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2" name="Shape 25"/>
            <p:cNvSpPr/>
            <p:nvPr/>
          </p:nvSpPr>
          <p:spPr>
            <a:xfrm>
              <a:off x="6471427" y="2761754"/>
              <a:ext cx="19234" cy="30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1" y="0"/>
                  </a:moveTo>
                  <a:cubicBezTo>
                    <a:pt x="4860" y="0"/>
                    <a:pt x="0" y="3060"/>
                    <a:pt x="0" y="6800"/>
                  </a:cubicBezTo>
                  <a:lnTo>
                    <a:pt x="0" y="14799"/>
                  </a:lnTo>
                  <a:cubicBezTo>
                    <a:pt x="0" y="18540"/>
                    <a:pt x="4860" y="21600"/>
                    <a:pt x="10801" y="21600"/>
                  </a:cubicBezTo>
                  <a:cubicBezTo>
                    <a:pt x="16740" y="21600"/>
                    <a:pt x="21600" y="18540"/>
                    <a:pt x="21600" y="14799"/>
                  </a:cubicBezTo>
                  <a:lnTo>
                    <a:pt x="21600" y="6800"/>
                  </a:lnTo>
                  <a:cubicBezTo>
                    <a:pt x="21600" y="3060"/>
                    <a:pt x="16740" y="0"/>
                    <a:pt x="10801" y="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3" name="Shape 26"/>
            <p:cNvSpPr/>
            <p:nvPr/>
          </p:nvSpPr>
          <p:spPr>
            <a:xfrm>
              <a:off x="6255202" y="3014016"/>
              <a:ext cx="32582" cy="32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4" name="Shape 27"/>
            <p:cNvSpPr/>
            <p:nvPr/>
          </p:nvSpPr>
          <p:spPr>
            <a:xfrm>
              <a:off x="6002939" y="1742408"/>
              <a:ext cx="251957" cy="27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09" y="4296"/>
                  </a:moveTo>
                  <a:cubicBezTo>
                    <a:pt x="4412" y="7727"/>
                    <a:pt x="25" y="14188"/>
                    <a:pt x="0" y="21600"/>
                  </a:cubicBezTo>
                  <a:lnTo>
                    <a:pt x="21600" y="21600"/>
                  </a:lnTo>
                  <a:lnTo>
                    <a:pt x="21600" y="13501"/>
                  </a:lnTo>
                  <a:lnTo>
                    <a:pt x="21600" y="1680"/>
                  </a:lnTo>
                  <a:lnTo>
                    <a:pt x="21600" y="0"/>
                  </a:lnTo>
                  <a:cubicBezTo>
                    <a:pt x="17381" y="0"/>
                    <a:pt x="13581" y="1653"/>
                    <a:pt x="10909" y="4296"/>
                  </a:cubicBezTo>
                  <a:close/>
                </a:path>
              </a:pathLst>
            </a:custGeom>
            <a:solidFill>
              <a:srgbClr val="FCE169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5" name="Shape 28"/>
            <p:cNvSpPr/>
            <p:nvPr/>
          </p:nvSpPr>
          <p:spPr>
            <a:xfrm>
              <a:off x="6255202" y="1742408"/>
              <a:ext cx="251957" cy="27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91" y="4296"/>
                  </a:moveTo>
                  <a:cubicBezTo>
                    <a:pt x="17188" y="7727"/>
                    <a:pt x="21575" y="14188"/>
                    <a:pt x="21600" y="21600"/>
                  </a:cubicBezTo>
                  <a:lnTo>
                    <a:pt x="0" y="21600"/>
                  </a:lnTo>
                  <a:lnTo>
                    <a:pt x="0" y="13501"/>
                  </a:lnTo>
                  <a:lnTo>
                    <a:pt x="0" y="1680"/>
                  </a:lnTo>
                  <a:lnTo>
                    <a:pt x="0" y="0"/>
                  </a:lnTo>
                  <a:cubicBezTo>
                    <a:pt x="4219" y="0"/>
                    <a:pt x="8019" y="1653"/>
                    <a:pt x="10691" y="4296"/>
                  </a:cubicBezTo>
                  <a:close/>
                </a:path>
              </a:pathLst>
            </a:custGeom>
            <a:solidFill>
              <a:srgbClr val="F7C21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6" name="Shape 29"/>
            <p:cNvSpPr/>
            <p:nvPr/>
          </p:nvSpPr>
          <p:spPr>
            <a:xfrm>
              <a:off x="6002939" y="1742408"/>
              <a:ext cx="251957" cy="27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09" y="4296"/>
                  </a:moveTo>
                  <a:cubicBezTo>
                    <a:pt x="4412" y="7727"/>
                    <a:pt x="25" y="14188"/>
                    <a:pt x="0" y="21600"/>
                  </a:cubicBezTo>
                  <a:lnTo>
                    <a:pt x="21600" y="21600"/>
                  </a:lnTo>
                  <a:lnTo>
                    <a:pt x="21600" y="13501"/>
                  </a:lnTo>
                  <a:lnTo>
                    <a:pt x="21600" y="1680"/>
                  </a:lnTo>
                  <a:lnTo>
                    <a:pt x="21600" y="0"/>
                  </a:lnTo>
                  <a:cubicBezTo>
                    <a:pt x="17381" y="0"/>
                    <a:pt x="13581" y="1653"/>
                    <a:pt x="10909" y="4296"/>
                  </a:cubicBezTo>
                  <a:close/>
                </a:path>
              </a:pathLst>
            </a:custGeom>
            <a:solidFill>
              <a:srgbClr val="FFAF2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7" name="Shape 30"/>
            <p:cNvSpPr/>
            <p:nvPr/>
          </p:nvSpPr>
          <p:spPr>
            <a:xfrm>
              <a:off x="6255202" y="1742408"/>
              <a:ext cx="251957" cy="27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91" y="4296"/>
                  </a:moveTo>
                  <a:cubicBezTo>
                    <a:pt x="17188" y="7727"/>
                    <a:pt x="21575" y="14188"/>
                    <a:pt x="21600" y="21600"/>
                  </a:cubicBezTo>
                  <a:lnTo>
                    <a:pt x="0" y="21600"/>
                  </a:lnTo>
                  <a:lnTo>
                    <a:pt x="0" y="13501"/>
                  </a:lnTo>
                  <a:lnTo>
                    <a:pt x="0" y="1680"/>
                  </a:lnTo>
                  <a:lnTo>
                    <a:pt x="0" y="0"/>
                  </a:lnTo>
                  <a:cubicBezTo>
                    <a:pt x="4219" y="0"/>
                    <a:pt x="8019" y="1653"/>
                    <a:pt x="10691" y="4296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8" name="Shape 31"/>
            <p:cNvSpPr/>
            <p:nvPr/>
          </p:nvSpPr>
          <p:spPr>
            <a:xfrm>
              <a:off x="5995217" y="2004967"/>
              <a:ext cx="512805" cy="19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CE169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9" name="Shape 32"/>
            <p:cNvSpPr/>
            <p:nvPr/>
          </p:nvSpPr>
          <p:spPr>
            <a:xfrm>
              <a:off x="5995217" y="2022985"/>
              <a:ext cx="512805" cy="19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7C21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0" name="Shape 33"/>
            <p:cNvSpPr/>
            <p:nvPr/>
          </p:nvSpPr>
          <p:spPr>
            <a:xfrm>
              <a:off x="5995217" y="2004967"/>
              <a:ext cx="512805" cy="19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AF2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1" name="Shape 34"/>
            <p:cNvSpPr/>
            <p:nvPr/>
          </p:nvSpPr>
          <p:spPr>
            <a:xfrm>
              <a:off x="5995217" y="2022985"/>
              <a:ext cx="512805" cy="19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2" name="Freeform 78"/>
            <p:cNvSpPr/>
            <p:nvPr/>
          </p:nvSpPr>
          <p:spPr>
            <a:xfrm>
              <a:off x="6149663" y="2133672"/>
              <a:ext cx="203880" cy="173341"/>
            </a:xfrm>
            <a:custGeom>
              <a:avLst/>
              <a:gdLst>
                <a:gd name="connsiteX0" fmla="*/ 142997 w 203880"/>
                <a:gd name="connsiteY0" fmla="*/ 147357 h 173341"/>
                <a:gd name="connsiteX1" fmla="*/ 144653 w 203880"/>
                <a:gd name="connsiteY1" fmla="*/ 155784 h 173341"/>
                <a:gd name="connsiteX2" fmla="*/ 60918 w 203880"/>
                <a:gd name="connsiteY2" fmla="*/ 148396 h 173341"/>
                <a:gd name="connsiteX3" fmla="*/ 142997 w 203880"/>
                <a:gd name="connsiteY3" fmla="*/ 147357 h 173341"/>
                <a:gd name="connsiteX4" fmla="*/ 174015 w 203880"/>
                <a:gd name="connsiteY4" fmla="*/ 0 h 173341"/>
                <a:gd name="connsiteX5" fmla="*/ 203880 w 203880"/>
                <a:gd name="connsiteY5" fmla="*/ 29865 h 173341"/>
                <a:gd name="connsiteX6" fmla="*/ 174015 w 203880"/>
                <a:gd name="connsiteY6" fmla="*/ 59730 h 173341"/>
                <a:gd name="connsiteX7" fmla="*/ 144150 w 203880"/>
                <a:gd name="connsiteY7" fmla="*/ 29865 h 173341"/>
                <a:gd name="connsiteX8" fmla="*/ 174015 w 203880"/>
                <a:gd name="connsiteY8" fmla="*/ 0 h 173341"/>
                <a:gd name="connsiteX9" fmla="*/ 29865 w 203880"/>
                <a:gd name="connsiteY9" fmla="*/ 0 h 173341"/>
                <a:gd name="connsiteX10" fmla="*/ 59730 w 203880"/>
                <a:gd name="connsiteY10" fmla="*/ 29865 h 173341"/>
                <a:gd name="connsiteX11" fmla="*/ 29865 w 203880"/>
                <a:gd name="connsiteY11" fmla="*/ 59730 h 173341"/>
                <a:gd name="connsiteX12" fmla="*/ 0 w 203880"/>
                <a:gd name="connsiteY12" fmla="*/ 29865 h 173341"/>
                <a:gd name="connsiteX13" fmla="*/ 29865 w 203880"/>
                <a:gd name="connsiteY13" fmla="*/ 0 h 173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3880" h="173341">
                  <a:moveTo>
                    <a:pt x="142997" y="147357"/>
                  </a:moveTo>
                  <a:cubicBezTo>
                    <a:pt x="148193" y="148396"/>
                    <a:pt x="149578" y="150858"/>
                    <a:pt x="144653" y="155784"/>
                  </a:cubicBezTo>
                  <a:cubicBezTo>
                    <a:pt x="124951" y="175486"/>
                    <a:pt x="36289" y="185337"/>
                    <a:pt x="60918" y="148396"/>
                  </a:cubicBezTo>
                  <a:cubicBezTo>
                    <a:pt x="77539" y="153937"/>
                    <a:pt x="127412" y="144240"/>
                    <a:pt x="142997" y="147357"/>
                  </a:cubicBezTo>
                  <a:close/>
                  <a:moveTo>
                    <a:pt x="174015" y="0"/>
                  </a:moveTo>
                  <a:cubicBezTo>
                    <a:pt x="190510" y="0"/>
                    <a:pt x="203880" y="13370"/>
                    <a:pt x="203880" y="29865"/>
                  </a:cubicBezTo>
                  <a:cubicBezTo>
                    <a:pt x="203880" y="46360"/>
                    <a:pt x="190510" y="59730"/>
                    <a:pt x="174015" y="59730"/>
                  </a:cubicBezTo>
                  <a:cubicBezTo>
                    <a:pt x="157520" y="59730"/>
                    <a:pt x="144150" y="46360"/>
                    <a:pt x="144150" y="29865"/>
                  </a:cubicBezTo>
                  <a:cubicBezTo>
                    <a:pt x="144150" y="13370"/>
                    <a:pt x="157520" y="0"/>
                    <a:pt x="174015" y="0"/>
                  </a:cubicBezTo>
                  <a:close/>
                  <a:moveTo>
                    <a:pt x="29865" y="0"/>
                  </a:moveTo>
                  <a:cubicBezTo>
                    <a:pt x="46360" y="0"/>
                    <a:pt x="59730" y="13370"/>
                    <a:pt x="59730" y="29865"/>
                  </a:cubicBezTo>
                  <a:cubicBezTo>
                    <a:pt x="59730" y="46360"/>
                    <a:pt x="46360" y="59730"/>
                    <a:pt x="29865" y="59730"/>
                  </a:cubicBezTo>
                  <a:cubicBezTo>
                    <a:pt x="13370" y="59730"/>
                    <a:pt x="0" y="46360"/>
                    <a:pt x="0" y="29865"/>
                  </a:cubicBezTo>
                  <a:cubicBezTo>
                    <a:pt x="0" y="13370"/>
                    <a:pt x="13370" y="0"/>
                    <a:pt x="29865" y="0"/>
                  </a:cubicBezTo>
                  <a:close/>
                </a:path>
              </a:pathLst>
            </a:custGeom>
            <a:solidFill>
              <a:srgbClr val="FA4655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83" name="Shape 6"/>
          <p:cNvSpPr/>
          <p:nvPr/>
        </p:nvSpPr>
        <p:spPr>
          <a:xfrm>
            <a:off x="6562446" y="2284941"/>
            <a:ext cx="617578" cy="11116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10800"/>
                </a:lnTo>
                <a:cubicBezTo>
                  <a:pt x="21600" y="10800"/>
                  <a:pt x="0" y="0"/>
                  <a:pt x="0" y="0"/>
                </a:cubicBezTo>
                <a:close/>
              </a:path>
            </a:pathLst>
          </a:custGeom>
          <a:solidFill>
            <a:srgbClr val="6491C8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84" name="Shape 7"/>
          <p:cNvSpPr/>
          <p:nvPr/>
        </p:nvSpPr>
        <p:spPr>
          <a:xfrm>
            <a:off x="5242740" y="2396382"/>
            <a:ext cx="1322779" cy="893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8102" y="1080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6491C8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85" name="Shape 8"/>
          <p:cNvSpPr/>
          <p:nvPr/>
        </p:nvSpPr>
        <p:spPr>
          <a:xfrm>
            <a:off x="5137163" y="2284941"/>
            <a:ext cx="617577" cy="11116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10800"/>
                </a:lnTo>
                <a:cubicBezTo>
                  <a:pt x="21600" y="10800"/>
                  <a:pt x="0" y="0"/>
                  <a:pt x="0" y="0"/>
                </a:cubicBezTo>
                <a:close/>
              </a:path>
            </a:pathLst>
          </a:custGeom>
          <a:solidFill>
            <a:srgbClr val="3CBEB4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86" name="Shape 9"/>
          <p:cNvSpPr/>
          <p:nvPr/>
        </p:nvSpPr>
        <p:spPr>
          <a:xfrm>
            <a:off x="3817458" y="2396382"/>
            <a:ext cx="1322779" cy="893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8102" y="1080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3CBEB4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87" name="Shape 10"/>
          <p:cNvSpPr/>
          <p:nvPr/>
        </p:nvSpPr>
        <p:spPr>
          <a:xfrm>
            <a:off x="3700150" y="2284941"/>
            <a:ext cx="617577" cy="11116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10800"/>
                </a:lnTo>
                <a:cubicBezTo>
                  <a:pt x="21600" y="10800"/>
                  <a:pt x="0" y="0"/>
                  <a:pt x="0" y="0"/>
                </a:cubicBezTo>
                <a:close/>
              </a:path>
            </a:pathLst>
          </a:custGeom>
          <a:solidFill>
            <a:srgbClr val="FFAF28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88" name="Shape 11"/>
          <p:cNvSpPr/>
          <p:nvPr/>
        </p:nvSpPr>
        <p:spPr>
          <a:xfrm>
            <a:off x="2380443" y="2396382"/>
            <a:ext cx="1322779" cy="8931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8102" y="10800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FFAF28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grpSp>
        <p:nvGrpSpPr>
          <p:cNvPr id="89" name="Group 15"/>
          <p:cNvGrpSpPr/>
          <p:nvPr/>
        </p:nvGrpSpPr>
        <p:grpSpPr>
          <a:xfrm>
            <a:off x="-499449" y="1721866"/>
            <a:ext cx="3380162" cy="2236406"/>
            <a:chOff x="-665932" y="2295821"/>
            <a:chExt cx="4506883" cy="2981875"/>
          </a:xfrm>
        </p:grpSpPr>
        <p:sp>
          <p:nvSpPr>
            <p:cNvPr id="90" name="Shape 12"/>
            <p:cNvSpPr/>
            <p:nvPr/>
          </p:nvSpPr>
          <p:spPr>
            <a:xfrm>
              <a:off x="-665932" y="4157095"/>
              <a:ext cx="2318291" cy="1120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34" y="0"/>
                  </a:moveTo>
                  <a:cubicBezTo>
                    <a:pt x="11490" y="4778"/>
                    <a:pt x="9564" y="10123"/>
                    <a:pt x="6781" y="10123"/>
                  </a:cubicBezTo>
                  <a:lnTo>
                    <a:pt x="0" y="10123"/>
                  </a:lnTo>
                  <a:lnTo>
                    <a:pt x="0" y="21600"/>
                  </a:lnTo>
                  <a:lnTo>
                    <a:pt x="6781" y="21600"/>
                  </a:lnTo>
                  <a:cubicBezTo>
                    <a:pt x="14736" y="21600"/>
                    <a:pt x="15403" y="4123"/>
                    <a:pt x="21600" y="4123"/>
                  </a:cubicBezTo>
                  <a:cubicBezTo>
                    <a:pt x="18723" y="3671"/>
                    <a:pt x="16546" y="3724"/>
                    <a:pt x="13934" y="0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1" name="Shape 13"/>
            <p:cNvSpPr/>
            <p:nvPr/>
          </p:nvSpPr>
          <p:spPr>
            <a:xfrm>
              <a:off x="-665932" y="2295821"/>
              <a:ext cx="2318291" cy="1120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34" y="21600"/>
                  </a:moveTo>
                  <a:cubicBezTo>
                    <a:pt x="11490" y="16822"/>
                    <a:pt x="9564" y="11477"/>
                    <a:pt x="6781" y="11477"/>
                  </a:cubicBezTo>
                  <a:lnTo>
                    <a:pt x="0" y="11477"/>
                  </a:lnTo>
                  <a:lnTo>
                    <a:pt x="0" y="0"/>
                  </a:lnTo>
                  <a:lnTo>
                    <a:pt x="6781" y="0"/>
                  </a:lnTo>
                  <a:cubicBezTo>
                    <a:pt x="14736" y="0"/>
                    <a:pt x="15403" y="17477"/>
                    <a:pt x="21600" y="17477"/>
                  </a:cubicBezTo>
                  <a:cubicBezTo>
                    <a:pt x="18723" y="17929"/>
                    <a:pt x="16546" y="17876"/>
                    <a:pt x="13934" y="21600"/>
                  </a:cubicBezTo>
                  <a:close/>
                </a:path>
              </a:pathLst>
            </a:custGeom>
            <a:solidFill>
              <a:srgbClr val="000000">
                <a:alpha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2" name="Shape 14"/>
            <p:cNvSpPr/>
            <p:nvPr/>
          </p:nvSpPr>
          <p:spPr>
            <a:xfrm>
              <a:off x="1367393" y="3195176"/>
              <a:ext cx="1652982" cy="1190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A465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3" name="Shape 15"/>
            <p:cNvSpPr/>
            <p:nvPr/>
          </p:nvSpPr>
          <p:spPr>
            <a:xfrm>
              <a:off x="3017515" y="3046588"/>
              <a:ext cx="823436" cy="1482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10800"/>
                  </a:lnTo>
                  <a:cubicBezTo>
                    <a:pt x="21600" y="108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A465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4" name="Shape 16"/>
            <p:cNvSpPr/>
            <p:nvPr/>
          </p:nvSpPr>
          <p:spPr>
            <a:xfrm>
              <a:off x="-665932" y="3109151"/>
              <a:ext cx="2036651" cy="1276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524"/>
                  </a:moveTo>
                  <a:cubicBezTo>
                    <a:pt x="12999" y="11524"/>
                    <a:pt x="14359" y="0"/>
                    <a:pt x="6046" y="0"/>
                  </a:cubicBezTo>
                  <a:lnTo>
                    <a:pt x="0" y="0"/>
                  </a:lnTo>
                  <a:lnTo>
                    <a:pt x="0" y="10076"/>
                  </a:lnTo>
                  <a:lnTo>
                    <a:pt x="6046" y="10076"/>
                  </a:lnTo>
                  <a:cubicBezTo>
                    <a:pt x="14359" y="10076"/>
                    <a:pt x="12999" y="21600"/>
                    <a:pt x="21600" y="21600"/>
                  </a:cubicBezTo>
                  <a:cubicBezTo>
                    <a:pt x="21600" y="21600"/>
                    <a:pt x="21600" y="11524"/>
                    <a:pt x="21600" y="11524"/>
                  </a:cubicBezTo>
                  <a:close/>
                </a:path>
              </a:pathLst>
            </a:custGeom>
            <a:gradFill>
              <a:gsLst>
                <a:gs pos="0">
                  <a:srgbClr val="FA4655">
                    <a:lumMod val="50000"/>
                  </a:srgbClr>
                </a:gs>
                <a:gs pos="100000">
                  <a:srgbClr val="FA4655"/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5" name="Shape 17"/>
            <p:cNvSpPr/>
            <p:nvPr/>
          </p:nvSpPr>
          <p:spPr>
            <a:xfrm>
              <a:off x="209962" y="3437611"/>
              <a:ext cx="1024867" cy="675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88" y="0"/>
                  </a:moveTo>
                  <a:cubicBezTo>
                    <a:pt x="8149" y="512"/>
                    <a:pt x="7815" y="1024"/>
                    <a:pt x="7488" y="1529"/>
                  </a:cubicBezTo>
                  <a:cubicBezTo>
                    <a:pt x="5243" y="4995"/>
                    <a:pt x="3187" y="8149"/>
                    <a:pt x="0" y="9958"/>
                  </a:cubicBezTo>
                  <a:cubicBezTo>
                    <a:pt x="5004" y="12482"/>
                    <a:pt x="6914" y="17009"/>
                    <a:pt x="10175" y="21600"/>
                  </a:cubicBezTo>
                  <a:cubicBezTo>
                    <a:pt x="11922" y="18777"/>
                    <a:pt x="15911" y="12634"/>
                    <a:pt x="21600" y="11021"/>
                  </a:cubicBezTo>
                  <a:cubicBezTo>
                    <a:pt x="14849" y="9938"/>
                    <a:pt x="11679" y="4924"/>
                    <a:pt x="8488" y="0"/>
                  </a:cubicBezTo>
                  <a:close/>
                </a:path>
              </a:pathLst>
            </a:custGeom>
            <a:solidFill>
              <a:srgbClr val="FA4655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6" name="Shape 18"/>
            <p:cNvSpPr/>
            <p:nvPr/>
          </p:nvSpPr>
          <p:spPr>
            <a:xfrm>
              <a:off x="-665932" y="3195176"/>
              <a:ext cx="2036651" cy="1276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076"/>
                  </a:moveTo>
                  <a:cubicBezTo>
                    <a:pt x="12999" y="10076"/>
                    <a:pt x="14359" y="21600"/>
                    <a:pt x="6046" y="21600"/>
                  </a:cubicBezTo>
                  <a:lnTo>
                    <a:pt x="0" y="21600"/>
                  </a:lnTo>
                  <a:lnTo>
                    <a:pt x="0" y="11524"/>
                  </a:lnTo>
                  <a:lnTo>
                    <a:pt x="6046" y="11524"/>
                  </a:lnTo>
                  <a:cubicBezTo>
                    <a:pt x="14359" y="11524"/>
                    <a:pt x="12999" y="0"/>
                    <a:pt x="21600" y="0"/>
                  </a:cubicBezTo>
                  <a:cubicBezTo>
                    <a:pt x="21600" y="0"/>
                    <a:pt x="21600" y="10076"/>
                    <a:pt x="21600" y="10076"/>
                  </a:cubicBezTo>
                  <a:close/>
                </a:path>
              </a:pathLst>
            </a:custGeom>
            <a:solidFill>
              <a:srgbClr val="FA465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1688053" y="2651678"/>
            <a:ext cx="684779" cy="36163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Montserrat" charset="0"/>
              </a:rPr>
              <a:t>标题</a:t>
            </a:r>
            <a:endParaRPr kumimoji="0" lang="en-US" sz="1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221226" y="2582423"/>
            <a:ext cx="471924" cy="469359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</a:t>
            </a:r>
            <a:endParaRPr kumimoji="0" lang="en-US" sz="2600" b="0" i="0" u="none" strike="noStrike" kern="0" cap="none" spc="0" normalizeH="0" baseline="0" noProof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4386589" y="2582423"/>
            <a:ext cx="471925" cy="469359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</a:t>
            </a:r>
            <a:endParaRPr kumimoji="0" lang="en-US" sz="26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5844754" y="2580499"/>
            <a:ext cx="475130" cy="473207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</a:t>
            </a:r>
            <a:endParaRPr kumimoji="0" lang="en-US" sz="26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2970768" y="2580499"/>
            <a:ext cx="475130" cy="473207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</a:t>
            </a:r>
            <a:endParaRPr kumimoji="0" lang="en-US" sz="26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437842" y="2651678"/>
            <a:ext cx="702110" cy="36163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defRPr/>
            </a:pPr>
            <a:r>
              <a:rPr lang="zh-CN" altLang="en-US" sz="1900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标题</a:t>
            </a:r>
            <a:endParaRPr lang="en-US" altLang="zh-CN" sz="19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847591" y="2651678"/>
            <a:ext cx="732521" cy="36163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defRPr/>
            </a:pPr>
            <a:r>
              <a:rPr lang="zh-CN" altLang="en-US" sz="1900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标题</a:t>
            </a:r>
            <a:endParaRPr lang="en-US" altLang="zh-CN" sz="19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306930" y="2651678"/>
            <a:ext cx="641334" cy="36163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defRPr/>
            </a:pPr>
            <a:r>
              <a:rPr lang="zh-CN" altLang="en-US" sz="1900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标题</a:t>
            </a:r>
            <a:endParaRPr lang="en-US" altLang="zh-CN" sz="1900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cxnSp>
        <p:nvCxnSpPr>
          <p:cNvPr id="105" name="Straight Connector 105"/>
          <p:cNvCxnSpPr/>
          <p:nvPr/>
        </p:nvCxnSpPr>
        <p:spPr>
          <a:xfrm flipH="1">
            <a:off x="1516773" y="3573763"/>
            <a:ext cx="5697149" cy="0"/>
          </a:xfrm>
          <a:prstGeom prst="line">
            <a:avLst/>
          </a:prstGeom>
          <a:noFill/>
          <a:ln w="15875" cap="flat" cmpd="sng" algn="ctr">
            <a:solidFill>
              <a:srgbClr val="000000">
                <a:alpha val="25000"/>
              </a:srgbClr>
            </a:solidFill>
            <a:prstDash val="sysDot"/>
            <a:miter lim="800000"/>
            <a:headEnd type="oval" w="med" len="med"/>
            <a:tailEnd type="oval" w="med" len="med"/>
          </a:ln>
          <a:effectLst/>
        </p:spPr>
      </p:cxnSp>
      <p:sp>
        <p:nvSpPr>
          <p:cNvPr id="106" name="Oval 107"/>
          <p:cNvSpPr/>
          <p:nvPr/>
        </p:nvSpPr>
        <p:spPr>
          <a:xfrm>
            <a:off x="1450531" y="3510638"/>
            <a:ext cx="118313" cy="118313"/>
          </a:xfrm>
          <a:prstGeom prst="ellipse">
            <a:avLst/>
          </a:prstGeom>
          <a:solidFill>
            <a:srgbClr val="FA4655"/>
          </a:solidFill>
          <a:ln w="254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07" name="Oval 108"/>
          <p:cNvSpPr/>
          <p:nvPr/>
        </p:nvSpPr>
        <p:spPr>
          <a:xfrm>
            <a:off x="3171982" y="3510638"/>
            <a:ext cx="118313" cy="118313"/>
          </a:xfrm>
          <a:prstGeom prst="ellipse">
            <a:avLst/>
          </a:prstGeom>
          <a:solidFill>
            <a:srgbClr val="FFAF28"/>
          </a:solidFill>
          <a:ln w="254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08" name="Oval 109"/>
          <p:cNvSpPr/>
          <p:nvPr/>
        </p:nvSpPr>
        <p:spPr>
          <a:xfrm>
            <a:off x="4574647" y="3510638"/>
            <a:ext cx="118313" cy="118313"/>
          </a:xfrm>
          <a:prstGeom prst="ellipse">
            <a:avLst/>
          </a:prstGeom>
          <a:solidFill>
            <a:srgbClr val="96C83C"/>
          </a:solidFill>
          <a:ln w="254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09" name="Oval 110"/>
          <p:cNvSpPr/>
          <p:nvPr/>
        </p:nvSpPr>
        <p:spPr>
          <a:xfrm>
            <a:off x="6048153" y="3510638"/>
            <a:ext cx="118313" cy="118313"/>
          </a:xfrm>
          <a:prstGeom prst="ellipse">
            <a:avLst/>
          </a:prstGeom>
          <a:solidFill>
            <a:srgbClr val="3CBEB4"/>
          </a:solidFill>
          <a:ln w="254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5820844" y="3754219"/>
            <a:ext cx="1415452" cy="76174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200079" y="3754219"/>
            <a:ext cx="1524049" cy="76174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2555776" y="3754219"/>
            <a:ext cx="1490320" cy="76174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827584" y="3723878"/>
            <a:ext cx="1650621" cy="76174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118" name="Group 157"/>
          <p:cNvGrpSpPr/>
          <p:nvPr/>
        </p:nvGrpSpPr>
        <p:grpSpPr>
          <a:xfrm>
            <a:off x="7416496" y="2312332"/>
            <a:ext cx="1089806" cy="986451"/>
            <a:chOff x="9899822" y="2229918"/>
            <a:chExt cx="2076278" cy="1879368"/>
          </a:xfrm>
        </p:grpSpPr>
        <p:sp>
          <p:nvSpPr>
            <p:cNvPr id="119" name="Shape 6"/>
            <p:cNvSpPr/>
            <p:nvPr/>
          </p:nvSpPr>
          <p:spPr>
            <a:xfrm>
              <a:off x="10854966" y="2659196"/>
              <a:ext cx="1121134" cy="719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8" h="19504" extrusionOk="0">
                  <a:moveTo>
                    <a:pt x="1526" y="0"/>
                  </a:moveTo>
                  <a:cubicBezTo>
                    <a:pt x="2926" y="1960"/>
                    <a:pt x="6884" y="-1770"/>
                    <a:pt x="10502" y="1518"/>
                  </a:cubicBezTo>
                  <a:cubicBezTo>
                    <a:pt x="14121" y="4806"/>
                    <a:pt x="14460" y="8768"/>
                    <a:pt x="19945" y="9442"/>
                  </a:cubicBezTo>
                  <a:cubicBezTo>
                    <a:pt x="20510" y="9442"/>
                    <a:pt x="20793" y="9948"/>
                    <a:pt x="19040" y="10538"/>
                  </a:cubicBezTo>
                  <a:cubicBezTo>
                    <a:pt x="17287" y="11128"/>
                    <a:pt x="14178" y="11466"/>
                    <a:pt x="10333" y="10791"/>
                  </a:cubicBezTo>
                  <a:cubicBezTo>
                    <a:pt x="6488" y="10117"/>
                    <a:pt x="3604" y="18041"/>
                    <a:pt x="608" y="19474"/>
                  </a:cubicBezTo>
                  <a:cubicBezTo>
                    <a:pt x="-807" y="19830"/>
                    <a:pt x="565" y="17198"/>
                    <a:pt x="1526" y="0"/>
                  </a:cubicBezTo>
                  <a:close/>
                </a:path>
              </a:pathLst>
            </a:custGeom>
            <a:solidFill>
              <a:srgbClr val="14B4E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0" name="Shape 7"/>
            <p:cNvSpPr/>
            <p:nvPr/>
          </p:nvSpPr>
          <p:spPr>
            <a:xfrm>
              <a:off x="9899822" y="4051014"/>
              <a:ext cx="893213" cy="58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977" h="13488" extrusionOk="0">
                  <a:moveTo>
                    <a:pt x="335" y="1540"/>
                  </a:moveTo>
                  <a:cubicBezTo>
                    <a:pt x="-291" y="4420"/>
                    <a:pt x="-1856" y="20980"/>
                    <a:pt x="15862" y="9460"/>
                  </a:cubicBezTo>
                  <a:cubicBezTo>
                    <a:pt x="19744" y="5140"/>
                    <a:pt x="17928" y="5140"/>
                    <a:pt x="13295" y="2260"/>
                  </a:cubicBezTo>
                  <a:cubicBezTo>
                    <a:pt x="8662" y="-620"/>
                    <a:pt x="1650" y="-620"/>
                    <a:pt x="335" y="1540"/>
                  </a:cubicBezTo>
                  <a:close/>
                </a:path>
              </a:pathLst>
            </a:custGeom>
            <a:solidFill>
              <a:srgbClr val="000000">
                <a:alpha val="8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1" name="Shape 8"/>
            <p:cNvSpPr/>
            <p:nvPr/>
          </p:nvSpPr>
          <p:spPr>
            <a:xfrm>
              <a:off x="9996407" y="2310407"/>
              <a:ext cx="950277" cy="1093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3" h="20030" extrusionOk="0">
                  <a:moveTo>
                    <a:pt x="0" y="1375"/>
                  </a:moveTo>
                  <a:cubicBezTo>
                    <a:pt x="2174" y="-50"/>
                    <a:pt x="5751" y="-962"/>
                    <a:pt x="10099" y="1717"/>
                  </a:cubicBezTo>
                  <a:cubicBezTo>
                    <a:pt x="14447" y="4395"/>
                    <a:pt x="17813" y="6903"/>
                    <a:pt x="19706" y="6504"/>
                  </a:cubicBezTo>
                  <a:cubicBezTo>
                    <a:pt x="21600" y="6105"/>
                    <a:pt x="21530" y="6162"/>
                    <a:pt x="21319" y="8841"/>
                  </a:cubicBezTo>
                  <a:cubicBezTo>
                    <a:pt x="21109" y="11519"/>
                    <a:pt x="20758" y="18890"/>
                    <a:pt x="20618" y="19403"/>
                  </a:cubicBezTo>
                  <a:cubicBezTo>
                    <a:pt x="20197" y="20087"/>
                    <a:pt x="16200" y="20638"/>
                    <a:pt x="11010" y="18643"/>
                  </a:cubicBezTo>
                  <a:cubicBezTo>
                    <a:pt x="5821" y="16649"/>
                    <a:pt x="1894" y="17788"/>
                    <a:pt x="210" y="18415"/>
                  </a:cubicBezTo>
                  <a:cubicBezTo>
                    <a:pt x="281" y="14141"/>
                    <a:pt x="0" y="1375"/>
                    <a:pt x="0" y="1375"/>
                  </a:cubicBezTo>
                  <a:close/>
                </a:path>
              </a:pathLst>
            </a:custGeom>
            <a:solidFill>
              <a:srgbClr val="14B4EB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2" name="Shape 9"/>
            <p:cNvSpPr/>
            <p:nvPr/>
          </p:nvSpPr>
          <p:spPr>
            <a:xfrm>
              <a:off x="9910554" y="2229918"/>
              <a:ext cx="107422" cy="1856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209"/>
                  </a:moveTo>
                  <a:cubicBezTo>
                    <a:pt x="21600" y="21425"/>
                    <a:pt x="16765" y="21600"/>
                    <a:pt x="10800" y="21600"/>
                  </a:cubicBezTo>
                  <a:lnTo>
                    <a:pt x="10800" y="21600"/>
                  </a:lnTo>
                  <a:cubicBezTo>
                    <a:pt x="4835" y="21600"/>
                    <a:pt x="0" y="21425"/>
                    <a:pt x="0" y="21209"/>
                  </a:cubicBezTo>
                  <a:lnTo>
                    <a:pt x="0" y="391"/>
                  </a:lnTo>
                  <a:cubicBezTo>
                    <a:pt x="0" y="175"/>
                    <a:pt x="4835" y="0"/>
                    <a:pt x="10800" y="0"/>
                  </a:cubicBezTo>
                  <a:lnTo>
                    <a:pt x="10800" y="0"/>
                  </a:lnTo>
                  <a:cubicBezTo>
                    <a:pt x="16765" y="0"/>
                    <a:pt x="21600" y="175"/>
                    <a:pt x="21600" y="391"/>
                  </a:cubicBezTo>
                  <a:cubicBezTo>
                    <a:pt x="21600" y="391"/>
                    <a:pt x="21600" y="21209"/>
                    <a:pt x="21600" y="21209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3" name="Shape 10"/>
            <p:cNvSpPr/>
            <p:nvPr/>
          </p:nvSpPr>
          <p:spPr>
            <a:xfrm>
              <a:off x="9900745" y="2321138"/>
              <a:ext cx="126124" cy="10180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94" h="21292" extrusionOk="0">
                  <a:moveTo>
                    <a:pt x="154" y="733"/>
                  </a:moveTo>
                  <a:cubicBezTo>
                    <a:pt x="2554" y="-308"/>
                    <a:pt x="18394" y="-178"/>
                    <a:pt x="20794" y="733"/>
                  </a:cubicBezTo>
                  <a:lnTo>
                    <a:pt x="19834" y="20381"/>
                  </a:lnTo>
                  <a:cubicBezTo>
                    <a:pt x="19834" y="21162"/>
                    <a:pt x="19834" y="20706"/>
                    <a:pt x="16474" y="20381"/>
                  </a:cubicBezTo>
                  <a:cubicBezTo>
                    <a:pt x="13114" y="20056"/>
                    <a:pt x="1114" y="19926"/>
                    <a:pt x="2074" y="21292"/>
                  </a:cubicBezTo>
                  <a:cubicBezTo>
                    <a:pt x="-806" y="21227"/>
                    <a:pt x="154" y="20121"/>
                    <a:pt x="154" y="18039"/>
                  </a:cubicBezTo>
                  <a:cubicBezTo>
                    <a:pt x="154" y="18039"/>
                    <a:pt x="154" y="733"/>
                    <a:pt x="154" y="733"/>
                  </a:cubicBezTo>
                  <a:close/>
                </a:path>
              </a:pathLst>
            </a:custGeom>
            <a:solidFill>
              <a:srgbClr val="14B4EB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4" name="Shape 11"/>
            <p:cNvSpPr/>
            <p:nvPr/>
          </p:nvSpPr>
          <p:spPr>
            <a:xfrm>
              <a:off x="10258503" y="2685467"/>
              <a:ext cx="414444" cy="394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14137" y="7110"/>
                  </a:lnTo>
                  <a:lnTo>
                    <a:pt x="21600" y="8250"/>
                  </a:lnTo>
                  <a:lnTo>
                    <a:pt x="16200" y="13785"/>
                  </a:lnTo>
                  <a:lnTo>
                    <a:pt x="17475" y="21600"/>
                  </a:lnTo>
                  <a:lnTo>
                    <a:pt x="10800" y="17910"/>
                  </a:lnTo>
                  <a:lnTo>
                    <a:pt x="4125" y="21600"/>
                  </a:lnTo>
                  <a:lnTo>
                    <a:pt x="5400" y="13785"/>
                  </a:lnTo>
                  <a:lnTo>
                    <a:pt x="0" y="8250"/>
                  </a:lnTo>
                  <a:lnTo>
                    <a:pt x="7463" y="7110"/>
                  </a:lnTo>
                  <a:cubicBezTo>
                    <a:pt x="7463" y="7110"/>
                    <a:pt x="10800" y="0"/>
                    <a:pt x="10800" y="0"/>
                  </a:cubicBezTo>
                  <a:close/>
                </a:path>
              </a:pathLst>
            </a:custGeom>
            <a:solidFill>
              <a:srgbClr val="14B4E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7333445" y="3755224"/>
            <a:ext cx="1487028" cy="76174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333445" y="3373258"/>
            <a:ext cx="1069776" cy="36163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0" cap="none" spc="0" normalizeH="0" baseline="0" noProof="0" dirty="0" smtClean="0">
                <a:ln>
                  <a:noFill/>
                </a:ln>
                <a:solidFill>
                  <a:srgbClr val="14B4EB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Result</a:t>
            </a:r>
            <a:endParaRPr kumimoji="0" lang="en-US" sz="1900" b="1" i="0" u="none" strike="noStrike" kern="0" cap="none" spc="0" normalizeH="0" baseline="0" noProof="0" dirty="0">
              <a:ln>
                <a:noFill/>
              </a:ln>
              <a:solidFill>
                <a:srgbClr val="14B4EB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27" name="Oval 162"/>
          <p:cNvSpPr/>
          <p:nvPr/>
        </p:nvSpPr>
        <p:spPr>
          <a:xfrm>
            <a:off x="7176685" y="3510638"/>
            <a:ext cx="118313" cy="118313"/>
          </a:xfrm>
          <a:prstGeom prst="ellipse">
            <a:avLst/>
          </a:prstGeom>
          <a:solidFill>
            <a:srgbClr val="14B4EB"/>
          </a:solidFill>
          <a:ln w="254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28" name="圆角矩形 127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课后提升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95546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7" fill="hold">
                          <p:stCondLst>
                            <p:cond delay="indefinite"/>
                          </p:stCondLst>
                          <p:childTnLst>
                            <p:par>
                              <p:cTn id="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7" fill="hold">
                          <p:stCondLst>
                            <p:cond delay="indefinite"/>
                          </p:stCondLst>
                          <p:childTnLst>
                            <p:par>
                              <p:cTn id="1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97" grpId="0"/>
          <p:bldP spid="98" grpId="0"/>
          <p:bldP spid="99" grpId="0"/>
          <p:bldP spid="100" grpId="0"/>
          <p:bldP spid="101" grpId="0"/>
          <p:bldP spid="102" grpId="0"/>
          <p:bldP spid="103" grpId="0"/>
          <p:bldP spid="104" grpId="0"/>
          <p:bldP spid="106" grpId="0" animBg="1"/>
          <p:bldP spid="107" grpId="0" animBg="1"/>
          <p:bldP spid="108" grpId="0" animBg="1"/>
          <p:bldP spid="109" grpId="0" animBg="1"/>
          <p:bldP spid="110" grpId="0"/>
          <p:bldP spid="112" grpId="0"/>
          <p:bldP spid="114" grpId="0"/>
          <p:bldP spid="116" grpId="0"/>
          <p:bldP spid="125" grpId="0"/>
          <p:bldP spid="126" grpId="0"/>
          <p:bldP spid="127" grpId="0" animBg="1"/>
          <p:bldP spid="1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7" fill="hold">
                          <p:stCondLst>
                            <p:cond delay="indefinite"/>
                          </p:stCondLst>
                          <p:childTnLst>
                            <p:par>
                              <p:cTn id="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7" fill="hold">
                          <p:stCondLst>
                            <p:cond delay="indefinite"/>
                          </p:stCondLst>
                          <p:childTnLst>
                            <p:par>
                              <p:cTn id="1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97" grpId="0"/>
          <p:bldP spid="98" grpId="0"/>
          <p:bldP spid="99" grpId="0"/>
          <p:bldP spid="100" grpId="0"/>
          <p:bldP spid="101" grpId="0"/>
          <p:bldP spid="102" grpId="0"/>
          <p:bldP spid="103" grpId="0"/>
          <p:bldP spid="104" grpId="0"/>
          <p:bldP spid="106" grpId="0" animBg="1"/>
          <p:bldP spid="107" grpId="0" animBg="1"/>
          <p:bldP spid="108" grpId="0" animBg="1"/>
          <p:bldP spid="109" grpId="0" animBg="1"/>
          <p:bldP spid="110" grpId="0"/>
          <p:bldP spid="112" grpId="0"/>
          <p:bldP spid="114" grpId="0"/>
          <p:bldP spid="116" grpId="0"/>
          <p:bldP spid="125" grpId="0"/>
          <p:bldP spid="126" grpId="0"/>
          <p:bldP spid="127" grpId="0" animBg="1"/>
          <p:bldP spid="128" grpId="0" animBg="1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7"/>
          <p:cNvSpPr/>
          <p:nvPr/>
        </p:nvSpPr>
        <p:spPr>
          <a:xfrm rot="5828381">
            <a:off x="4241668" y="1895830"/>
            <a:ext cx="1013495" cy="1300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21600" y="21600"/>
                </a:lnTo>
                <a:lnTo>
                  <a:pt x="0" y="10800"/>
                </a:lnTo>
                <a:lnTo>
                  <a:pt x="0" y="0"/>
                </a:lnTo>
                <a:cubicBezTo>
                  <a:pt x="0" y="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6491C8">
              <a:lumMod val="5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grpSp>
        <p:nvGrpSpPr>
          <p:cNvPr id="6" name="Group 7"/>
          <p:cNvGrpSpPr/>
          <p:nvPr/>
        </p:nvGrpSpPr>
        <p:grpSpPr>
          <a:xfrm>
            <a:off x="925766" y="1377277"/>
            <a:ext cx="1507443" cy="3086936"/>
            <a:chOff x="2510261" y="1330960"/>
            <a:chExt cx="2132118" cy="4366144"/>
          </a:xfrm>
        </p:grpSpPr>
        <p:sp>
          <p:nvSpPr>
            <p:cNvPr id="7" name="Shape 6"/>
            <p:cNvSpPr/>
            <p:nvPr/>
          </p:nvSpPr>
          <p:spPr>
            <a:xfrm>
              <a:off x="2510261" y="2820333"/>
              <a:ext cx="1433480" cy="2876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6915"/>
                  </a:lnTo>
                  <a:lnTo>
                    <a:pt x="0" y="21600"/>
                  </a:lnTo>
                  <a:lnTo>
                    <a:pt x="10800" y="18146"/>
                  </a:lnTo>
                  <a:lnTo>
                    <a:pt x="21600" y="18118"/>
                  </a:lnTo>
                  <a:cubicBezTo>
                    <a:pt x="21600" y="18118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A465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" name="Shape 7"/>
            <p:cNvSpPr/>
            <p:nvPr/>
          </p:nvSpPr>
          <p:spPr>
            <a:xfrm>
              <a:off x="2510261" y="2820333"/>
              <a:ext cx="1433480" cy="1838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21600" y="21600"/>
                  </a:lnTo>
                  <a:lnTo>
                    <a:pt x="0" y="10800"/>
                  </a:lnTo>
                  <a:lnTo>
                    <a:pt x="0" y="0"/>
                  </a:lnTo>
                  <a:cubicBezTo>
                    <a:pt x="0" y="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FA4655">
                <a:lumMod val="75000"/>
                <a:alpha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" name="Shape 8"/>
            <p:cNvSpPr/>
            <p:nvPr/>
          </p:nvSpPr>
          <p:spPr>
            <a:xfrm>
              <a:off x="2510261" y="1913619"/>
              <a:ext cx="2132118" cy="1840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522"/>
                  </a:moveTo>
                  <a:lnTo>
                    <a:pt x="14522" y="0"/>
                  </a:lnTo>
                  <a:lnTo>
                    <a:pt x="14522" y="0"/>
                  </a:lnTo>
                  <a:lnTo>
                    <a:pt x="14522" y="0"/>
                  </a:lnTo>
                  <a:lnTo>
                    <a:pt x="14522" y="0"/>
                  </a:lnTo>
                  <a:lnTo>
                    <a:pt x="14522" y="0"/>
                  </a:lnTo>
                  <a:lnTo>
                    <a:pt x="0" y="10809"/>
                  </a:lnTo>
                  <a:lnTo>
                    <a:pt x="0" y="21600"/>
                  </a:lnTo>
                  <a:lnTo>
                    <a:pt x="14522" y="10791"/>
                  </a:lnTo>
                  <a:lnTo>
                    <a:pt x="14522" y="10791"/>
                  </a:lnTo>
                  <a:cubicBezTo>
                    <a:pt x="14523" y="10790"/>
                    <a:pt x="21600" y="5523"/>
                    <a:pt x="21600" y="5522"/>
                  </a:cubicBezTo>
                  <a:close/>
                </a:path>
              </a:pathLst>
            </a:custGeom>
            <a:solidFill>
              <a:srgbClr val="FA4655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" name="Shape 9"/>
            <p:cNvSpPr/>
            <p:nvPr/>
          </p:nvSpPr>
          <p:spPr>
            <a:xfrm>
              <a:off x="2761662" y="1330960"/>
              <a:ext cx="1177902" cy="1055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5485"/>
                  </a:lnTo>
                  <a:lnTo>
                    <a:pt x="8127" y="21600"/>
                  </a:lnTo>
                  <a:lnTo>
                    <a:pt x="21600" y="11941"/>
                  </a:lnTo>
                  <a:cubicBezTo>
                    <a:pt x="21600" y="11941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7D8287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11" name="Shape 6"/>
          <p:cNvSpPr/>
          <p:nvPr/>
        </p:nvSpPr>
        <p:spPr>
          <a:xfrm>
            <a:off x="1933966" y="2430288"/>
            <a:ext cx="1013495" cy="2033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6915"/>
                </a:lnTo>
                <a:lnTo>
                  <a:pt x="0" y="21600"/>
                </a:lnTo>
                <a:lnTo>
                  <a:pt x="10800" y="18146"/>
                </a:lnTo>
                <a:lnTo>
                  <a:pt x="21600" y="18118"/>
                </a:lnTo>
                <a:cubicBezTo>
                  <a:pt x="21600" y="18118"/>
                  <a:pt x="21600" y="0"/>
                  <a:pt x="21600" y="0"/>
                </a:cubicBezTo>
                <a:close/>
              </a:path>
            </a:pathLst>
          </a:custGeom>
          <a:solidFill>
            <a:srgbClr val="FFAF28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2" name="Shape 7"/>
          <p:cNvSpPr/>
          <p:nvPr/>
        </p:nvSpPr>
        <p:spPr>
          <a:xfrm>
            <a:off x="1933966" y="2430288"/>
            <a:ext cx="1013495" cy="1300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21600" y="21600"/>
                </a:lnTo>
                <a:lnTo>
                  <a:pt x="0" y="10800"/>
                </a:lnTo>
                <a:lnTo>
                  <a:pt x="0" y="0"/>
                </a:lnTo>
                <a:cubicBezTo>
                  <a:pt x="0" y="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FFAF28">
              <a:lumMod val="75000"/>
              <a:alpha val="4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3" name="Shape 8"/>
          <p:cNvSpPr/>
          <p:nvPr/>
        </p:nvSpPr>
        <p:spPr>
          <a:xfrm>
            <a:off x="1933967" y="1789227"/>
            <a:ext cx="1507443" cy="13011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522"/>
                </a:moveTo>
                <a:lnTo>
                  <a:pt x="14522" y="0"/>
                </a:lnTo>
                <a:lnTo>
                  <a:pt x="14522" y="0"/>
                </a:lnTo>
                <a:lnTo>
                  <a:pt x="14522" y="0"/>
                </a:lnTo>
                <a:lnTo>
                  <a:pt x="14522" y="0"/>
                </a:lnTo>
                <a:lnTo>
                  <a:pt x="14522" y="0"/>
                </a:lnTo>
                <a:lnTo>
                  <a:pt x="0" y="10809"/>
                </a:lnTo>
                <a:lnTo>
                  <a:pt x="0" y="21600"/>
                </a:lnTo>
                <a:lnTo>
                  <a:pt x="14522" y="10791"/>
                </a:lnTo>
                <a:lnTo>
                  <a:pt x="14522" y="10791"/>
                </a:lnTo>
                <a:cubicBezTo>
                  <a:pt x="14523" y="10790"/>
                  <a:pt x="21600" y="5523"/>
                  <a:pt x="21600" y="5522"/>
                </a:cubicBezTo>
                <a:close/>
              </a:path>
            </a:pathLst>
          </a:custGeom>
          <a:solidFill>
            <a:srgbClr val="FFAF28">
              <a:lumMod val="40000"/>
              <a:lumOff val="6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4" name="Shape 9"/>
          <p:cNvSpPr/>
          <p:nvPr/>
        </p:nvSpPr>
        <p:spPr>
          <a:xfrm>
            <a:off x="2111712" y="1377277"/>
            <a:ext cx="832796" cy="7463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15485"/>
                </a:lnTo>
                <a:lnTo>
                  <a:pt x="8127" y="21600"/>
                </a:lnTo>
                <a:lnTo>
                  <a:pt x="21600" y="11941"/>
                </a:lnTo>
                <a:cubicBezTo>
                  <a:pt x="21600" y="11941"/>
                  <a:pt x="21600" y="0"/>
                  <a:pt x="21600" y="0"/>
                </a:cubicBezTo>
                <a:close/>
              </a:path>
            </a:pathLst>
          </a:custGeom>
          <a:solidFill>
            <a:srgbClr val="7D8287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grpSp>
        <p:nvGrpSpPr>
          <p:cNvPr id="15" name="Group 17"/>
          <p:cNvGrpSpPr/>
          <p:nvPr/>
        </p:nvGrpSpPr>
        <p:grpSpPr>
          <a:xfrm>
            <a:off x="2946833" y="1377277"/>
            <a:ext cx="1507443" cy="3086936"/>
            <a:chOff x="2510261" y="1330960"/>
            <a:chExt cx="2132118" cy="4366144"/>
          </a:xfrm>
        </p:grpSpPr>
        <p:sp>
          <p:nvSpPr>
            <p:cNvPr id="16" name="Shape 6"/>
            <p:cNvSpPr/>
            <p:nvPr/>
          </p:nvSpPr>
          <p:spPr>
            <a:xfrm>
              <a:off x="2510261" y="2820333"/>
              <a:ext cx="1433480" cy="2876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6915"/>
                  </a:lnTo>
                  <a:lnTo>
                    <a:pt x="0" y="21600"/>
                  </a:lnTo>
                  <a:lnTo>
                    <a:pt x="10800" y="18146"/>
                  </a:lnTo>
                  <a:lnTo>
                    <a:pt x="21600" y="18118"/>
                  </a:lnTo>
                  <a:cubicBezTo>
                    <a:pt x="21600" y="18118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7" name="Shape 7"/>
            <p:cNvSpPr/>
            <p:nvPr/>
          </p:nvSpPr>
          <p:spPr>
            <a:xfrm>
              <a:off x="2510261" y="2820333"/>
              <a:ext cx="1433480" cy="1838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21600" y="21600"/>
                  </a:lnTo>
                  <a:lnTo>
                    <a:pt x="0" y="10800"/>
                  </a:lnTo>
                  <a:lnTo>
                    <a:pt x="0" y="0"/>
                  </a:lnTo>
                  <a:cubicBezTo>
                    <a:pt x="0" y="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3CBEB4">
                <a:lumMod val="75000"/>
                <a:alpha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8" name="Shape 8"/>
            <p:cNvSpPr/>
            <p:nvPr/>
          </p:nvSpPr>
          <p:spPr>
            <a:xfrm>
              <a:off x="2510261" y="1913619"/>
              <a:ext cx="2132118" cy="1840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522"/>
                  </a:moveTo>
                  <a:lnTo>
                    <a:pt x="14522" y="0"/>
                  </a:lnTo>
                  <a:lnTo>
                    <a:pt x="14522" y="0"/>
                  </a:lnTo>
                  <a:lnTo>
                    <a:pt x="14522" y="0"/>
                  </a:lnTo>
                  <a:lnTo>
                    <a:pt x="14522" y="0"/>
                  </a:lnTo>
                  <a:lnTo>
                    <a:pt x="14522" y="0"/>
                  </a:lnTo>
                  <a:lnTo>
                    <a:pt x="0" y="10809"/>
                  </a:lnTo>
                  <a:lnTo>
                    <a:pt x="0" y="21600"/>
                  </a:lnTo>
                  <a:lnTo>
                    <a:pt x="14522" y="10791"/>
                  </a:lnTo>
                  <a:lnTo>
                    <a:pt x="14522" y="10791"/>
                  </a:lnTo>
                  <a:cubicBezTo>
                    <a:pt x="14523" y="10790"/>
                    <a:pt x="21600" y="5523"/>
                    <a:pt x="21600" y="5522"/>
                  </a:cubicBezTo>
                  <a:close/>
                </a:path>
              </a:pathLst>
            </a:custGeom>
            <a:solidFill>
              <a:srgbClr val="3CBEB4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9" name="Shape 9"/>
            <p:cNvSpPr/>
            <p:nvPr/>
          </p:nvSpPr>
          <p:spPr>
            <a:xfrm>
              <a:off x="2761662" y="1330960"/>
              <a:ext cx="1177902" cy="1055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5485"/>
                  </a:lnTo>
                  <a:lnTo>
                    <a:pt x="8127" y="21600"/>
                  </a:lnTo>
                  <a:lnTo>
                    <a:pt x="21600" y="11941"/>
                  </a:lnTo>
                  <a:cubicBezTo>
                    <a:pt x="21600" y="11941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7D8287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20" name="Shape 6"/>
          <p:cNvSpPr/>
          <p:nvPr/>
        </p:nvSpPr>
        <p:spPr>
          <a:xfrm>
            <a:off x="3955033" y="2430288"/>
            <a:ext cx="1013495" cy="2033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6915"/>
                </a:lnTo>
                <a:lnTo>
                  <a:pt x="0" y="21600"/>
                </a:lnTo>
                <a:lnTo>
                  <a:pt x="10800" y="18146"/>
                </a:lnTo>
                <a:lnTo>
                  <a:pt x="21600" y="18118"/>
                </a:lnTo>
                <a:cubicBezTo>
                  <a:pt x="21600" y="18118"/>
                  <a:pt x="21600" y="0"/>
                  <a:pt x="21600" y="0"/>
                </a:cubicBezTo>
                <a:close/>
              </a:path>
            </a:pathLst>
          </a:custGeom>
          <a:solidFill>
            <a:srgbClr val="6491C8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1" name="Shape 7"/>
          <p:cNvSpPr/>
          <p:nvPr/>
        </p:nvSpPr>
        <p:spPr>
          <a:xfrm>
            <a:off x="3955033" y="2430288"/>
            <a:ext cx="1013495" cy="1300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21600" y="21600"/>
                </a:lnTo>
                <a:lnTo>
                  <a:pt x="0" y="10800"/>
                </a:lnTo>
                <a:lnTo>
                  <a:pt x="0" y="0"/>
                </a:lnTo>
                <a:cubicBezTo>
                  <a:pt x="0" y="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6491C8">
              <a:lumMod val="75000"/>
              <a:alpha val="4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2" name="Shape 8"/>
          <p:cNvSpPr/>
          <p:nvPr/>
        </p:nvSpPr>
        <p:spPr>
          <a:xfrm>
            <a:off x="3955034" y="1789227"/>
            <a:ext cx="1507443" cy="13011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522"/>
                </a:moveTo>
                <a:lnTo>
                  <a:pt x="14522" y="0"/>
                </a:lnTo>
                <a:lnTo>
                  <a:pt x="14522" y="0"/>
                </a:lnTo>
                <a:lnTo>
                  <a:pt x="14522" y="0"/>
                </a:lnTo>
                <a:lnTo>
                  <a:pt x="14522" y="0"/>
                </a:lnTo>
                <a:lnTo>
                  <a:pt x="14522" y="0"/>
                </a:lnTo>
                <a:lnTo>
                  <a:pt x="0" y="10809"/>
                </a:lnTo>
                <a:lnTo>
                  <a:pt x="0" y="21600"/>
                </a:lnTo>
                <a:lnTo>
                  <a:pt x="14522" y="10791"/>
                </a:lnTo>
                <a:lnTo>
                  <a:pt x="14522" y="10791"/>
                </a:lnTo>
                <a:cubicBezTo>
                  <a:pt x="14523" y="10790"/>
                  <a:pt x="21600" y="5523"/>
                  <a:pt x="21600" y="5522"/>
                </a:cubicBezTo>
                <a:close/>
              </a:path>
            </a:pathLst>
          </a:custGeom>
          <a:solidFill>
            <a:srgbClr val="6491C8">
              <a:lumMod val="40000"/>
              <a:lumOff val="6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3" name="Shape 9"/>
          <p:cNvSpPr/>
          <p:nvPr/>
        </p:nvSpPr>
        <p:spPr>
          <a:xfrm>
            <a:off x="4132779" y="1377277"/>
            <a:ext cx="832796" cy="7463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15485"/>
                </a:lnTo>
                <a:lnTo>
                  <a:pt x="8127" y="21600"/>
                </a:lnTo>
                <a:lnTo>
                  <a:pt x="21600" y="11941"/>
                </a:lnTo>
                <a:cubicBezTo>
                  <a:pt x="21600" y="11941"/>
                  <a:pt x="21600" y="0"/>
                  <a:pt x="21600" y="0"/>
                </a:cubicBezTo>
                <a:close/>
              </a:path>
            </a:pathLst>
          </a:custGeom>
          <a:solidFill>
            <a:srgbClr val="7D8287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grpSp>
        <p:nvGrpSpPr>
          <p:cNvPr id="24" name="Group 71"/>
          <p:cNvGrpSpPr/>
          <p:nvPr/>
        </p:nvGrpSpPr>
        <p:grpSpPr>
          <a:xfrm>
            <a:off x="5773447" y="1605107"/>
            <a:ext cx="1409747" cy="1281633"/>
            <a:chOff x="7958824" y="2065615"/>
            <a:chExt cx="1722085" cy="1565586"/>
          </a:xfrm>
        </p:grpSpPr>
        <p:grpSp>
          <p:nvGrpSpPr>
            <p:cNvPr id="25" name="Group 42"/>
            <p:cNvGrpSpPr/>
            <p:nvPr/>
          </p:nvGrpSpPr>
          <p:grpSpPr>
            <a:xfrm>
              <a:off x="8920596" y="2065615"/>
              <a:ext cx="760313" cy="1257371"/>
              <a:chOff x="5820550" y="635328"/>
              <a:chExt cx="565987" cy="936006"/>
            </a:xfrm>
          </p:grpSpPr>
          <p:sp>
            <p:nvSpPr>
              <p:cNvPr id="42" name="Shape 16"/>
              <p:cNvSpPr/>
              <p:nvPr/>
            </p:nvSpPr>
            <p:spPr>
              <a:xfrm>
                <a:off x="5834456" y="1367016"/>
                <a:ext cx="533645" cy="736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623" y="0"/>
                    </a:moveTo>
                    <a:lnTo>
                      <a:pt x="2977" y="0"/>
                    </a:lnTo>
                    <a:cubicBezTo>
                      <a:pt x="2977" y="11946"/>
                      <a:pt x="1642" y="21600"/>
                      <a:pt x="0" y="21600"/>
                    </a:cubicBezTo>
                    <a:lnTo>
                      <a:pt x="21600" y="21600"/>
                    </a:lnTo>
                    <a:cubicBezTo>
                      <a:pt x="19958" y="21600"/>
                      <a:pt x="18623" y="11946"/>
                      <a:pt x="18623" y="0"/>
                    </a:cubicBezTo>
                    <a:close/>
                  </a:path>
                </a:pathLst>
              </a:custGeom>
              <a:solidFill>
                <a:srgbClr val="FFAF28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43" name="Shape 17"/>
              <p:cNvSpPr/>
              <p:nvPr/>
            </p:nvSpPr>
            <p:spPr>
              <a:xfrm>
                <a:off x="5820550" y="1496683"/>
                <a:ext cx="565987" cy="74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44" name="Shape 18"/>
              <p:cNvSpPr/>
              <p:nvPr/>
            </p:nvSpPr>
            <p:spPr>
              <a:xfrm>
                <a:off x="5939424" y="635328"/>
                <a:ext cx="311228" cy="3112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798"/>
                    </a:moveTo>
                    <a:cubicBezTo>
                      <a:pt x="21600" y="16763"/>
                      <a:pt x="16767" y="21600"/>
                      <a:pt x="10800" y="21600"/>
                    </a:cubicBezTo>
                    <a:cubicBezTo>
                      <a:pt x="4836" y="21600"/>
                      <a:pt x="0" y="16763"/>
                      <a:pt x="0" y="10798"/>
                    </a:cubicBezTo>
                    <a:cubicBezTo>
                      <a:pt x="0" y="4835"/>
                      <a:pt x="4836" y="0"/>
                      <a:pt x="10800" y="0"/>
                    </a:cubicBezTo>
                    <a:cubicBezTo>
                      <a:pt x="16767" y="0"/>
                      <a:pt x="21600" y="4835"/>
                      <a:pt x="21600" y="10798"/>
                    </a:cubicBezTo>
                    <a:close/>
                  </a:path>
                </a:pathLst>
              </a:custGeom>
              <a:solidFill>
                <a:srgbClr val="FFAF28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45" name="Shape 19"/>
              <p:cNvSpPr/>
              <p:nvPr/>
            </p:nvSpPr>
            <p:spPr>
              <a:xfrm>
                <a:off x="5961035" y="656939"/>
                <a:ext cx="290405" cy="2903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790" y="0"/>
                    </a:moveTo>
                    <a:cubicBezTo>
                      <a:pt x="17740" y="2012"/>
                      <a:pt x="18941" y="4748"/>
                      <a:pt x="18941" y="7765"/>
                    </a:cubicBezTo>
                    <a:cubicBezTo>
                      <a:pt x="18941" y="13935"/>
                      <a:pt x="13939" y="18937"/>
                      <a:pt x="7768" y="18937"/>
                    </a:cubicBezTo>
                    <a:cubicBezTo>
                      <a:pt x="4749" y="18937"/>
                      <a:pt x="2011" y="17737"/>
                      <a:pt x="0" y="15789"/>
                    </a:cubicBezTo>
                    <a:cubicBezTo>
                      <a:pt x="2003" y="19254"/>
                      <a:pt x="5733" y="21600"/>
                      <a:pt x="10025" y="21600"/>
                    </a:cubicBezTo>
                    <a:cubicBezTo>
                      <a:pt x="16420" y="21600"/>
                      <a:pt x="21600" y="16416"/>
                      <a:pt x="21600" y="10023"/>
                    </a:cubicBezTo>
                    <a:cubicBezTo>
                      <a:pt x="21600" y="5730"/>
                      <a:pt x="19260" y="1998"/>
                      <a:pt x="15790" y="0"/>
                    </a:cubicBezTo>
                    <a:close/>
                  </a:path>
                </a:pathLst>
              </a:custGeom>
              <a:solidFill>
                <a:srgbClr val="FA4655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46" name="Shape 20"/>
              <p:cNvSpPr/>
              <p:nvPr/>
            </p:nvSpPr>
            <p:spPr>
              <a:xfrm>
                <a:off x="5939424" y="934795"/>
                <a:ext cx="311228" cy="345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514"/>
                    </a:moveTo>
                    <a:cubicBezTo>
                      <a:pt x="21600" y="14088"/>
                      <a:pt x="21489" y="16709"/>
                      <a:pt x="21268" y="18651"/>
                    </a:cubicBezTo>
                    <a:cubicBezTo>
                      <a:pt x="21052" y="20605"/>
                      <a:pt x="20765" y="21600"/>
                      <a:pt x="20479" y="21600"/>
                    </a:cubicBezTo>
                    <a:lnTo>
                      <a:pt x="1118" y="21600"/>
                    </a:lnTo>
                    <a:cubicBezTo>
                      <a:pt x="832" y="21600"/>
                      <a:pt x="546" y="20605"/>
                      <a:pt x="327" y="18651"/>
                    </a:cubicBezTo>
                    <a:cubicBezTo>
                      <a:pt x="111" y="16709"/>
                      <a:pt x="0" y="14088"/>
                      <a:pt x="0" y="11514"/>
                    </a:cubicBezTo>
                    <a:lnTo>
                      <a:pt x="0" y="10069"/>
                    </a:lnTo>
                    <a:cubicBezTo>
                      <a:pt x="0" y="7512"/>
                      <a:pt x="111" y="4871"/>
                      <a:pt x="327" y="2951"/>
                    </a:cubicBezTo>
                    <a:cubicBezTo>
                      <a:pt x="546" y="950"/>
                      <a:pt x="832" y="0"/>
                      <a:pt x="1118" y="0"/>
                    </a:cubicBezTo>
                    <a:lnTo>
                      <a:pt x="20479" y="0"/>
                    </a:lnTo>
                    <a:cubicBezTo>
                      <a:pt x="20765" y="0"/>
                      <a:pt x="21052" y="950"/>
                      <a:pt x="21268" y="2951"/>
                    </a:cubicBezTo>
                    <a:cubicBezTo>
                      <a:pt x="21489" y="4871"/>
                      <a:pt x="21600" y="7512"/>
                      <a:pt x="21600" y="10069"/>
                    </a:cubicBezTo>
                    <a:cubicBezTo>
                      <a:pt x="21600" y="10069"/>
                      <a:pt x="21600" y="11514"/>
                      <a:pt x="21600" y="11514"/>
                    </a:cubicBezTo>
                    <a:close/>
                  </a:path>
                </a:pathLst>
              </a:custGeom>
              <a:solidFill>
                <a:srgbClr val="FA4655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47" name="Shape 21"/>
              <p:cNvSpPr/>
              <p:nvPr/>
            </p:nvSpPr>
            <p:spPr>
              <a:xfrm>
                <a:off x="5908551" y="968755"/>
                <a:ext cx="375914" cy="37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779" y="5817"/>
                    </a:moveTo>
                    <a:lnTo>
                      <a:pt x="13779" y="4090"/>
                    </a:lnTo>
                    <a:cubicBezTo>
                      <a:pt x="13779" y="1830"/>
                      <a:pt x="15589" y="0"/>
                      <a:pt x="17822" y="0"/>
                    </a:cubicBezTo>
                    <a:lnTo>
                      <a:pt x="13779" y="0"/>
                    </a:lnTo>
                    <a:lnTo>
                      <a:pt x="7817" y="0"/>
                    </a:lnTo>
                    <a:lnTo>
                      <a:pt x="3774" y="0"/>
                    </a:lnTo>
                    <a:cubicBezTo>
                      <a:pt x="6012" y="0"/>
                      <a:pt x="7817" y="1830"/>
                      <a:pt x="7817" y="4090"/>
                    </a:cubicBezTo>
                    <a:lnTo>
                      <a:pt x="7817" y="5817"/>
                    </a:lnTo>
                    <a:cubicBezTo>
                      <a:pt x="7817" y="12278"/>
                      <a:pt x="4749" y="18006"/>
                      <a:pt x="0" y="21600"/>
                    </a:cubicBezTo>
                    <a:lnTo>
                      <a:pt x="7817" y="21600"/>
                    </a:lnTo>
                    <a:lnTo>
                      <a:pt x="13779" y="21600"/>
                    </a:lnTo>
                    <a:lnTo>
                      <a:pt x="21600" y="21600"/>
                    </a:lnTo>
                    <a:cubicBezTo>
                      <a:pt x="16851" y="18006"/>
                      <a:pt x="13779" y="12278"/>
                      <a:pt x="13779" y="5817"/>
                    </a:cubicBezTo>
                    <a:close/>
                  </a:path>
                </a:pathLst>
              </a:custGeom>
              <a:solidFill>
                <a:srgbClr val="FFAF28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48" name="Shape 22"/>
              <p:cNvSpPr/>
              <p:nvPr/>
            </p:nvSpPr>
            <p:spPr>
              <a:xfrm>
                <a:off x="6121575" y="968755"/>
                <a:ext cx="161083" cy="37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349" y="5817"/>
                    </a:moveTo>
                    <a:lnTo>
                      <a:pt x="3349" y="4090"/>
                    </a:lnTo>
                    <a:cubicBezTo>
                      <a:pt x="3349" y="1830"/>
                      <a:pt x="7573" y="0"/>
                      <a:pt x="12784" y="0"/>
                    </a:cubicBezTo>
                    <a:lnTo>
                      <a:pt x="9435" y="0"/>
                    </a:lnTo>
                    <a:cubicBezTo>
                      <a:pt x="4216" y="0"/>
                      <a:pt x="0" y="1830"/>
                      <a:pt x="0" y="4090"/>
                    </a:cubicBezTo>
                    <a:lnTo>
                      <a:pt x="0" y="5817"/>
                    </a:lnTo>
                    <a:cubicBezTo>
                      <a:pt x="0" y="12278"/>
                      <a:pt x="7161" y="18006"/>
                      <a:pt x="18243" y="21600"/>
                    </a:cubicBezTo>
                    <a:lnTo>
                      <a:pt x="21600" y="21600"/>
                    </a:lnTo>
                    <a:cubicBezTo>
                      <a:pt x="10517" y="18006"/>
                      <a:pt x="3349" y="12278"/>
                      <a:pt x="3349" y="5817"/>
                    </a:cubicBezTo>
                    <a:close/>
                  </a:path>
                </a:pathLst>
              </a:custGeom>
              <a:solidFill>
                <a:srgbClr val="FA4655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49" name="Shape 23"/>
              <p:cNvSpPr/>
              <p:nvPr/>
            </p:nvSpPr>
            <p:spPr>
              <a:xfrm>
                <a:off x="5890027" y="1342318"/>
                <a:ext cx="420659" cy="266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26"/>
                    </a:moveTo>
                    <a:cubicBezTo>
                      <a:pt x="21600" y="13579"/>
                      <a:pt x="21531" y="16393"/>
                      <a:pt x="21397" y="18505"/>
                    </a:cubicBezTo>
                    <a:cubicBezTo>
                      <a:pt x="21263" y="20583"/>
                      <a:pt x="21088" y="21600"/>
                      <a:pt x="20911" y="21600"/>
                    </a:cubicBezTo>
                    <a:lnTo>
                      <a:pt x="689" y="21600"/>
                    </a:lnTo>
                    <a:cubicBezTo>
                      <a:pt x="514" y="21600"/>
                      <a:pt x="337" y="20583"/>
                      <a:pt x="205" y="18505"/>
                    </a:cubicBezTo>
                    <a:cubicBezTo>
                      <a:pt x="70" y="16393"/>
                      <a:pt x="0" y="13579"/>
                      <a:pt x="0" y="10826"/>
                    </a:cubicBezTo>
                    <a:lnTo>
                      <a:pt x="0" y="10826"/>
                    </a:lnTo>
                    <a:cubicBezTo>
                      <a:pt x="0" y="8069"/>
                      <a:pt x="70" y="5264"/>
                      <a:pt x="205" y="3117"/>
                    </a:cubicBezTo>
                    <a:cubicBezTo>
                      <a:pt x="337" y="1040"/>
                      <a:pt x="514" y="0"/>
                      <a:pt x="689" y="0"/>
                    </a:cubicBezTo>
                    <a:lnTo>
                      <a:pt x="20911" y="0"/>
                    </a:lnTo>
                    <a:cubicBezTo>
                      <a:pt x="21088" y="0"/>
                      <a:pt x="21263" y="1040"/>
                      <a:pt x="21397" y="3117"/>
                    </a:cubicBezTo>
                    <a:cubicBezTo>
                      <a:pt x="21531" y="5264"/>
                      <a:pt x="21600" y="8069"/>
                      <a:pt x="21600" y="10826"/>
                    </a:cubicBezTo>
                    <a:cubicBezTo>
                      <a:pt x="21600" y="10826"/>
                      <a:pt x="21600" y="10826"/>
                      <a:pt x="21600" y="10826"/>
                    </a:cubicBezTo>
                    <a:close/>
                  </a:path>
                </a:pathLst>
              </a:custGeom>
              <a:solidFill>
                <a:srgbClr val="FA4655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50" name="Shape 24"/>
              <p:cNvSpPr/>
              <p:nvPr/>
            </p:nvSpPr>
            <p:spPr>
              <a:xfrm>
                <a:off x="5834456" y="1441112"/>
                <a:ext cx="533645" cy="535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4021"/>
                    </a:lnTo>
                    <a:cubicBezTo>
                      <a:pt x="0" y="15964"/>
                      <a:pt x="74" y="17888"/>
                      <a:pt x="223" y="19365"/>
                    </a:cubicBezTo>
                    <a:cubicBezTo>
                      <a:pt x="369" y="20853"/>
                      <a:pt x="561" y="21600"/>
                      <a:pt x="756" y="21600"/>
                    </a:cubicBezTo>
                    <a:lnTo>
                      <a:pt x="20843" y="21600"/>
                    </a:lnTo>
                    <a:cubicBezTo>
                      <a:pt x="21037" y="21600"/>
                      <a:pt x="21230" y="20853"/>
                      <a:pt x="21377" y="19365"/>
                    </a:cubicBezTo>
                    <a:cubicBezTo>
                      <a:pt x="21526" y="17888"/>
                      <a:pt x="21600" y="15964"/>
                      <a:pt x="21600" y="14021"/>
                    </a:cubicBez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A4655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51" name="Shape 25"/>
              <p:cNvSpPr/>
              <p:nvPr/>
            </p:nvSpPr>
            <p:spPr>
              <a:xfrm>
                <a:off x="5834456" y="1509032"/>
                <a:ext cx="533645" cy="401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535"/>
                    </a:moveTo>
                    <a:cubicBezTo>
                      <a:pt x="21600" y="14115"/>
                      <a:pt x="21526" y="16684"/>
                      <a:pt x="21377" y="18671"/>
                    </a:cubicBezTo>
                    <a:cubicBezTo>
                      <a:pt x="21230" y="20607"/>
                      <a:pt x="21037" y="21600"/>
                      <a:pt x="20843" y="21600"/>
                    </a:cubicBezTo>
                    <a:lnTo>
                      <a:pt x="756" y="21600"/>
                    </a:lnTo>
                    <a:cubicBezTo>
                      <a:pt x="561" y="21600"/>
                      <a:pt x="369" y="20607"/>
                      <a:pt x="223" y="18671"/>
                    </a:cubicBezTo>
                    <a:cubicBezTo>
                      <a:pt x="74" y="16684"/>
                      <a:pt x="0" y="14115"/>
                      <a:pt x="0" y="11535"/>
                    </a:cubicBezTo>
                    <a:lnTo>
                      <a:pt x="0" y="10063"/>
                    </a:lnTo>
                    <a:cubicBezTo>
                      <a:pt x="0" y="7511"/>
                      <a:pt x="74" y="4899"/>
                      <a:pt x="223" y="2948"/>
                    </a:cubicBezTo>
                    <a:cubicBezTo>
                      <a:pt x="369" y="955"/>
                      <a:pt x="561" y="0"/>
                      <a:pt x="756" y="0"/>
                    </a:cubicBezTo>
                    <a:lnTo>
                      <a:pt x="20843" y="0"/>
                    </a:lnTo>
                    <a:cubicBezTo>
                      <a:pt x="21037" y="0"/>
                      <a:pt x="21230" y="955"/>
                      <a:pt x="21377" y="2948"/>
                    </a:cubicBezTo>
                    <a:cubicBezTo>
                      <a:pt x="21526" y="4899"/>
                      <a:pt x="21600" y="7511"/>
                      <a:pt x="21600" y="10063"/>
                    </a:cubicBezTo>
                    <a:cubicBezTo>
                      <a:pt x="21600" y="10063"/>
                      <a:pt x="21600" y="11535"/>
                      <a:pt x="21600" y="11535"/>
                    </a:cubicBezTo>
                    <a:close/>
                  </a:path>
                </a:pathLst>
              </a:custGeom>
              <a:solidFill>
                <a:srgbClr val="FA4655">
                  <a:lumMod val="5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26" name="Group 57"/>
            <p:cNvGrpSpPr/>
            <p:nvPr/>
          </p:nvGrpSpPr>
          <p:grpSpPr>
            <a:xfrm>
              <a:off x="7958824" y="2339032"/>
              <a:ext cx="1158571" cy="1196871"/>
              <a:chOff x="6477593" y="1011260"/>
              <a:chExt cx="2713035" cy="2802723"/>
            </a:xfrm>
          </p:grpSpPr>
          <p:sp>
            <p:nvSpPr>
              <p:cNvPr id="36" name="Freeform 64"/>
              <p:cNvSpPr/>
              <p:nvPr/>
            </p:nvSpPr>
            <p:spPr>
              <a:xfrm>
                <a:off x="6557656" y="1180957"/>
                <a:ext cx="2632972" cy="2633026"/>
              </a:xfrm>
              <a:custGeom>
                <a:avLst/>
                <a:gdLst>
                  <a:gd name="connsiteX0" fmla="*/ 1308563 w 2632972"/>
                  <a:gd name="connsiteY0" fmla="*/ 0 h 2633026"/>
                  <a:gd name="connsiteX1" fmla="*/ 1382067 w 2632972"/>
                  <a:gd name="connsiteY1" fmla="*/ 218200 h 2633026"/>
                  <a:gd name="connsiteX2" fmla="*/ 1535413 w 2632972"/>
                  <a:gd name="connsiteY2" fmla="*/ 238435 h 2633026"/>
                  <a:gd name="connsiteX3" fmla="*/ 1662551 w 2632972"/>
                  <a:gd name="connsiteY3" fmla="*/ 46322 h 2633026"/>
                  <a:gd name="connsiteX4" fmla="*/ 1820895 w 2632972"/>
                  <a:gd name="connsiteY4" fmla="*/ 100445 h 2633026"/>
                  <a:gd name="connsiteX5" fmla="*/ 1803708 w 2632972"/>
                  <a:gd name="connsiteY5" fmla="*/ 330225 h 2633026"/>
                  <a:gd name="connsiteX6" fmla="*/ 1925483 w 2632972"/>
                  <a:gd name="connsiteY6" fmla="*/ 400318 h 2633026"/>
                  <a:gd name="connsiteX7" fmla="*/ 2115520 w 2632972"/>
                  <a:gd name="connsiteY7" fmla="*/ 270251 h 2633026"/>
                  <a:gd name="connsiteX8" fmla="*/ 2241805 w 2632972"/>
                  <a:gd name="connsiteY8" fmla="*/ 380082 h 2633026"/>
                  <a:gd name="connsiteX9" fmla="*/ 2139412 w 2632972"/>
                  <a:gd name="connsiteY9" fmla="*/ 586214 h 2633026"/>
                  <a:gd name="connsiteX10" fmla="*/ 2233760 w 2632972"/>
                  <a:gd name="connsiteY10" fmla="*/ 709089 h 2633026"/>
                  <a:gd name="connsiteX11" fmla="*/ 2461829 w 2632972"/>
                  <a:gd name="connsiteY11" fmla="*/ 661914 h 2633026"/>
                  <a:gd name="connsiteX12" fmla="*/ 2535454 w 2632972"/>
                  <a:gd name="connsiteY12" fmla="*/ 812094 h 2633026"/>
                  <a:gd name="connsiteX13" fmla="*/ 2358460 w 2632972"/>
                  <a:gd name="connsiteY13" fmla="*/ 963493 h 2633026"/>
                  <a:gd name="connsiteX14" fmla="*/ 2395151 w 2632972"/>
                  <a:gd name="connsiteY14" fmla="*/ 1099289 h 2633026"/>
                  <a:gd name="connsiteX15" fmla="*/ 2621392 w 2632972"/>
                  <a:gd name="connsiteY15" fmla="*/ 1141710 h 2633026"/>
                  <a:gd name="connsiteX16" fmla="*/ 2632972 w 2632972"/>
                  <a:gd name="connsiteY16" fmla="*/ 1308712 h 2633026"/>
                  <a:gd name="connsiteX17" fmla="*/ 2414777 w 2632972"/>
                  <a:gd name="connsiteY17" fmla="*/ 1381973 h 2633026"/>
                  <a:gd name="connsiteX18" fmla="*/ 2394542 w 2632972"/>
                  <a:gd name="connsiteY18" fmla="*/ 1535444 h 2633026"/>
                  <a:gd name="connsiteX19" fmla="*/ 2586651 w 2632972"/>
                  <a:gd name="connsiteY19" fmla="*/ 1662585 h 2633026"/>
                  <a:gd name="connsiteX20" fmla="*/ 2532529 w 2632972"/>
                  <a:gd name="connsiteY20" fmla="*/ 1820933 h 2633026"/>
                  <a:gd name="connsiteX21" fmla="*/ 2302754 w 2632972"/>
                  <a:gd name="connsiteY21" fmla="*/ 1803745 h 2633026"/>
                  <a:gd name="connsiteX22" fmla="*/ 2232663 w 2632972"/>
                  <a:gd name="connsiteY22" fmla="*/ 1925522 h 2633026"/>
                  <a:gd name="connsiteX23" fmla="*/ 2362727 w 2632972"/>
                  <a:gd name="connsiteY23" fmla="*/ 2115563 h 2633026"/>
                  <a:gd name="connsiteX24" fmla="*/ 2253020 w 2632972"/>
                  <a:gd name="connsiteY24" fmla="*/ 2241851 h 2633026"/>
                  <a:gd name="connsiteX25" fmla="*/ 2046770 w 2632972"/>
                  <a:gd name="connsiteY25" fmla="*/ 2139456 h 2633026"/>
                  <a:gd name="connsiteX26" fmla="*/ 1923898 w 2632972"/>
                  <a:gd name="connsiteY26" fmla="*/ 2233806 h 2633026"/>
                  <a:gd name="connsiteX27" fmla="*/ 1971194 w 2632972"/>
                  <a:gd name="connsiteY27" fmla="*/ 2461879 h 2633026"/>
                  <a:gd name="connsiteX28" fmla="*/ 1820895 w 2632972"/>
                  <a:gd name="connsiteY28" fmla="*/ 2535507 h 2633026"/>
                  <a:gd name="connsiteX29" fmla="*/ 1669621 w 2632972"/>
                  <a:gd name="connsiteY29" fmla="*/ 2358509 h 2633026"/>
                  <a:gd name="connsiteX30" fmla="*/ 1533706 w 2632972"/>
                  <a:gd name="connsiteY30" fmla="*/ 2395200 h 2633026"/>
                  <a:gd name="connsiteX31" fmla="*/ 1491286 w 2632972"/>
                  <a:gd name="connsiteY31" fmla="*/ 2621446 h 2633026"/>
                  <a:gd name="connsiteX32" fmla="*/ 1324409 w 2632972"/>
                  <a:gd name="connsiteY32" fmla="*/ 2633026 h 2633026"/>
                  <a:gd name="connsiteX33" fmla="*/ 1250906 w 2632972"/>
                  <a:gd name="connsiteY33" fmla="*/ 2414826 h 2633026"/>
                  <a:gd name="connsiteX34" fmla="*/ 1097559 w 2632972"/>
                  <a:gd name="connsiteY34" fmla="*/ 2394591 h 2633026"/>
                  <a:gd name="connsiteX35" fmla="*/ 970421 w 2632972"/>
                  <a:gd name="connsiteY35" fmla="*/ 2586704 h 2633026"/>
                  <a:gd name="connsiteX36" fmla="*/ 812077 w 2632972"/>
                  <a:gd name="connsiteY36" fmla="*/ 2532581 h 2633026"/>
                  <a:gd name="connsiteX37" fmla="*/ 829265 w 2632972"/>
                  <a:gd name="connsiteY37" fmla="*/ 2302801 h 2633026"/>
                  <a:gd name="connsiteX38" fmla="*/ 707490 w 2632972"/>
                  <a:gd name="connsiteY38" fmla="*/ 2232831 h 2633026"/>
                  <a:gd name="connsiteX39" fmla="*/ 517452 w 2632972"/>
                  <a:gd name="connsiteY39" fmla="*/ 2362775 h 2633026"/>
                  <a:gd name="connsiteX40" fmla="*/ 391167 w 2632972"/>
                  <a:gd name="connsiteY40" fmla="*/ 2252944 h 2633026"/>
                  <a:gd name="connsiteX41" fmla="*/ 493561 w 2632972"/>
                  <a:gd name="connsiteY41" fmla="*/ 2046812 h 2633026"/>
                  <a:gd name="connsiteX42" fmla="*/ 399212 w 2632972"/>
                  <a:gd name="connsiteY42" fmla="*/ 1923938 h 2633026"/>
                  <a:gd name="connsiteX43" fmla="*/ 171143 w 2632972"/>
                  <a:gd name="connsiteY43" fmla="*/ 1971235 h 2633026"/>
                  <a:gd name="connsiteX44" fmla="*/ 97518 w 2632972"/>
                  <a:gd name="connsiteY44" fmla="*/ 1820933 h 2633026"/>
                  <a:gd name="connsiteX45" fmla="*/ 274512 w 2632972"/>
                  <a:gd name="connsiteY45" fmla="*/ 1669656 h 2633026"/>
                  <a:gd name="connsiteX46" fmla="*/ 237821 w 2632972"/>
                  <a:gd name="connsiteY46" fmla="*/ 1533738 h 2633026"/>
                  <a:gd name="connsiteX47" fmla="*/ 11580 w 2632972"/>
                  <a:gd name="connsiteY47" fmla="*/ 1491317 h 2633026"/>
                  <a:gd name="connsiteX48" fmla="*/ 0 w 2632972"/>
                  <a:gd name="connsiteY48" fmla="*/ 1324437 h 2633026"/>
                  <a:gd name="connsiteX49" fmla="*/ 218196 w 2632972"/>
                  <a:gd name="connsiteY49" fmla="*/ 1250931 h 2633026"/>
                  <a:gd name="connsiteX50" fmla="*/ 238430 w 2632972"/>
                  <a:gd name="connsiteY50" fmla="*/ 1097582 h 2633026"/>
                  <a:gd name="connsiteX51" fmla="*/ 46199 w 2632972"/>
                  <a:gd name="connsiteY51" fmla="*/ 970441 h 2633026"/>
                  <a:gd name="connsiteX52" fmla="*/ 100443 w 2632972"/>
                  <a:gd name="connsiteY52" fmla="*/ 812094 h 2633026"/>
                  <a:gd name="connsiteX53" fmla="*/ 330219 w 2632972"/>
                  <a:gd name="connsiteY53" fmla="*/ 829281 h 2633026"/>
                  <a:gd name="connsiteX54" fmla="*/ 400309 w 2632972"/>
                  <a:gd name="connsiteY54" fmla="*/ 707504 h 2633026"/>
                  <a:gd name="connsiteX55" fmla="*/ 270124 w 2632972"/>
                  <a:gd name="connsiteY55" fmla="*/ 517463 h 2633026"/>
                  <a:gd name="connsiteX56" fmla="*/ 380075 w 2632972"/>
                  <a:gd name="connsiteY56" fmla="*/ 391175 h 2633026"/>
                  <a:gd name="connsiteX57" fmla="*/ 586202 w 2632972"/>
                  <a:gd name="connsiteY57" fmla="*/ 493571 h 2633026"/>
                  <a:gd name="connsiteX58" fmla="*/ 709074 w 2632972"/>
                  <a:gd name="connsiteY58" fmla="*/ 399220 h 2633026"/>
                  <a:gd name="connsiteX59" fmla="*/ 661778 w 2632972"/>
                  <a:gd name="connsiteY59" fmla="*/ 171147 h 2633026"/>
                  <a:gd name="connsiteX60" fmla="*/ 812077 w 2632972"/>
                  <a:gd name="connsiteY60" fmla="*/ 97520 h 2633026"/>
                  <a:gd name="connsiteX61" fmla="*/ 963351 w 2632972"/>
                  <a:gd name="connsiteY61" fmla="*/ 274517 h 2633026"/>
                  <a:gd name="connsiteX62" fmla="*/ 1099266 w 2632972"/>
                  <a:gd name="connsiteY62" fmla="*/ 237826 h 2633026"/>
                  <a:gd name="connsiteX63" fmla="*/ 1141686 w 2632972"/>
                  <a:gd name="connsiteY63" fmla="*/ 11702 h 2633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2632972" h="2633026">
                    <a:moveTo>
                      <a:pt x="1308563" y="0"/>
                    </a:moveTo>
                    <a:lnTo>
                      <a:pt x="1382067" y="218200"/>
                    </a:lnTo>
                    <a:cubicBezTo>
                      <a:pt x="1433629" y="221369"/>
                      <a:pt x="1484948" y="228196"/>
                      <a:pt x="1535413" y="238435"/>
                    </a:cubicBezTo>
                    <a:lnTo>
                      <a:pt x="1662551" y="46322"/>
                    </a:lnTo>
                    <a:lnTo>
                      <a:pt x="1820895" y="100445"/>
                    </a:lnTo>
                    <a:lnTo>
                      <a:pt x="1803708" y="330225"/>
                    </a:lnTo>
                    <a:cubicBezTo>
                      <a:pt x="1845640" y="350948"/>
                      <a:pt x="1886354" y="374231"/>
                      <a:pt x="1925483" y="400318"/>
                    </a:cubicBezTo>
                    <a:lnTo>
                      <a:pt x="2115520" y="270251"/>
                    </a:lnTo>
                    <a:lnTo>
                      <a:pt x="2241805" y="380082"/>
                    </a:lnTo>
                    <a:lnTo>
                      <a:pt x="2139412" y="586214"/>
                    </a:lnTo>
                    <a:cubicBezTo>
                      <a:pt x="2173421" y="624490"/>
                      <a:pt x="2204992" y="665449"/>
                      <a:pt x="2233760" y="709089"/>
                    </a:cubicBezTo>
                    <a:lnTo>
                      <a:pt x="2461829" y="661914"/>
                    </a:lnTo>
                    <a:lnTo>
                      <a:pt x="2535454" y="812094"/>
                    </a:lnTo>
                    <a:lnTo>
                      <a:pt x="2358460" y="963493"/>
                    </a:lnTo>
                    <a:cubicBezTo>
                      <a:pt x="2373698" y="1008352"/>
                      <a:pt x="2385887" y="1053698"/>
                      <a:pt x="2395151" y="1099289"/>
                    </a:cubicBezTo>
                    <a:lnTo>
                      <a:pt x="2621392" y="1141710"/>
                    </a:lnTo>
                    <a:lnTo>
                      <a:pt x="2632972" y="1308712"/>
                    </a:lnTo>
                    <a:lnTo>
                      <a:pt x="2414777" y="1381973"/>
                    </a:lnTo>
                    <a:cubicBezTo>
                      <a:pt x="2411607" y="1433780"/>
                      <a:pt x="2404781" y="1484978"/>
                      <a:pt x="2394542" y="1535444"/>
                    </a:cubicBezTo>
                    <a:lnTo>
                      <a:pt x="2586651" y="1662585"/>
                    </a:lnTo>
                    <a:lnTo>
                      <a:pt x="2532529" y="1820933"/>
                    </a:lnTo>
                    <a:lnTo>
                      <a:pt x="2302754" y="1803745"/>
                    </a:lnTo>
                    <a:cubicBezTo>
                      <a:pt x="2282153" y="1845678"/>
                      <a:pt x="2258749" y="1886393"/>
                      <a:pt x="2232663" y="1925522"/>
                    </a:cubicBezTo>
                    <a:lnTo>
                      <a:pt x="2362727" y="2115563"/>
                    </a:lnTo>
                    <a:lnTo>
                      <a:pt x="2253020" y="2241851"/>
                    </a:lnTo>
                    <a:lnTo>
                      <a:pt x="2046770" y="2139456"/>
                    </a:lnTo>
                    <a:cubicBezTo>
                      <a:pt x="2008494" y="2173466"/>
                      <a:pt x="1967537" y="2205038"/>
                      <a:pt x="1923898" y="2233806"/>
                    </a:cubicBezTo>
                    <a:lnTo>
                      <a:pt x="1971194" y="2461879"/>
                    </a:lnTo>
                    <a:lnTo>
                      <a:pt x="1820895" y="2535507"/>
                    </a:lnTo>
                    <a:lnTo>
                      <a:pt x="1669621" y="2358509"/>
                    </a:lnTo>
                    <a:cubicBezTo>
                      <a:pt x="1624641" y="2373746"/>
                      <a:pt x="1579296" y="2385936"/>
                      <a:pt x="1533706" y="2395200"/>
                    </a:cubicBezTo>
                    <a:lnTo>
                      <a:pt x="1491286" y="2621446"/>
                    </a:lnTo>
                    <a:lnTo>
                      <a:pt x="1324409" y="2633026"/>
                    </a:lnTo>
                    <a:lnTo>
                      <a:pt x="1250906" y="2414826"/>
                    </a:lnTo>
                    <a:cubicBezTo>
                      <a:pt x="1199343" y="2411657"/>
                      <a:pt x="1148025" y="2404831"/>
                      <a:pt x="1097559" y="2394591"/>
                    </a:cubicBezTo>
                    <a:lnTo>
                      <a:pt x="970421" y="2586704"/>
                    </a:lnTo>
                    <a:lnTo>
                      <a:pt x="812077" y="2532581"/>
                    </a:lnTo>
                    <a:lnTo>
                      <a:pt x="829265" y="2302801"/>
                    </a:lnTo>
                    <a:cubicBezTo>
                      <a:pt x="787332" y="2282078"/>
                      <a:pt x="746618" y="2258795"/>
                      <a:pt x="707490" y="2232831"/>
                    </a:cubicBezTo>
                    <a:lnTo>
                      <a:pt x="517452" y="2362775"/>
                    </a:lnTo>
                    <a:lnTo>
                      <a:pt x="391167" y="2252944"/>
                    </a:lnTo>
                    <a:lnTo>
                      <a:pt x="493561" y="2046812"/>
                    </a:lnTo>
                    <a:cubicBezTo>
                      <a:pt x="459551" y="2008536"/>
                      <a:pt x="427980" y="1967578"/>
                      <a:pt x="399212" y="1923938"/>
                    </a:cubicBezTo>
                    <a:lnTo>
                      <a:pt x="171143" y="1971235"/>
                    </a:lnTo>
                    <a:lnTo>
                      <a:pt x="97518" y="1820933"/>
                    </a:lnTo>
                    <a:lnTo>
                      <a:pt x="274512" y="1669656"/>
                    </a:lnTo>
                    <a:cubicBezTo>
                      <a:pt x="259275" y="1624675"/>
                      <a:pt x="247085" y="1579328"/>
                      <a:pt x="237821" y="1533738"/>
                    </a:cubicBezTo>
                    <a:lnTo>
                      <a:pt x="11580" y="1491317"/>
                    </a:lnTo>
                    <a:lnTo>
                      <a:pt x="0" y="1324437"/>
                    </a:lnTo>
                    <a:lnTo>
                      <a:pt x="218196" y="1250931"/>
                    </a:lnTo>
                    <a:cubicBezTo>
                      <a:pt x="221365" y="1199368"/>
                      <a:pt x="228191" y="1148048"/>
                      <a:pt x="238430" y="1097582"/>
                    </a:cubicBezTo>
                    <a:lnTo>
                      <a:pt x="46199" y="970441"/>
                    </a:lnTo>
                    <a:lnTo>
                      <a:pt x="100443" y="812094"/>
                    </a:lnTo>
                    <a:lnTo>
                      <a:pt x="330219" y="829281"/>
                    </a:lnTo>
                    <a:cubicBezTo>
                      <a:pt x="350941" y="787348"/>
                      <a:pt x="374224" y="746756"/>
                      <a:pt x="400309" y="707504"/>
                    </a:cubicBezTo>
                    <a:lnTo>
                      <a:pt x="270124" y="517463"/>
                    </a:lnTo>
                    <a:lnTo>
                      <a:pt x="380075" y="391175"/>
                    </a:lnTo>
                    <a:lnTo>
                      <a:pt x="586202" y="493571"/>
                    </a:lnTo>
                    <a:cubicBezTo>
                      <a:pt x="624478" y="459683"/>
                      <a:pt x="665435" y="428111"/>
                      <a:pt x="709074" y="399220"/>
                    </a:cubicBezTo>
                    <a:lnTo>
                      <a:pt x="661778" y="171147"/>
                    </a:lnTo>
                    <a:lnTo>
                      <a:pt x="812077" y="97520"/>
                    </a:lnTo>
                    <a:lnTo>
                      <a:pt x="963351" y="274517"/>
                    </a:lnTo>
                    <a:cubicBezTo>
                      <a:pt x="1008331" y="259280"/>
                      <a:pt x="1053677" y="247090"/>
                      <a:pt x="1099266" y="237826"/>
                    </a:cubicBezTo>
                    <a:lnTo>
                      <a:pt x="1141686" y="11702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7049">
                <a:noFill/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grpSp>
            <p:nvGrpSpPr>
              <p:cNvPr id="37" name="Group 65"/>
              <p:cNvGrpSpPr/>
              <p:nvPr/>
            </p:nvGrpSpPr>
            <p:grpSpPr>
              <a:xfrm>
                <a:off x="6477593" y="1011260"/>
                <a:ext cx="2632972" cy="2633026"/>
                <a:chOff x="1372908" y="3733263"/>
                <a:chExt cx="2570646" cy="2570698"/>
              </a:xfrm>
            </p:grpSpPr>
            <p:sp>
              <p:nvSpPr>
                <p:cNvPr id="38" name="Shape 16"/>
                <p:cNvSpPr/>
                <p:nvPr/>
              </p:nvSpPr>
              <p:spPr>
                <a:xfrm>
                  <a:off x="1372908" y="3733263"/>
                  <a:ext cx="2570646" cy="25706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7742"/>
                      </a:moveTo>
                      <a:cubicBezTo>
                        <a:pt x="6966" y="17742"/>
                        <a:pt x="3858" y="14634"/>
                        <a:pt x="3858" y="10800"/>
                      </a:cubicBezTo>
                      <a:cubicBezTo>
                        <a:pt x="3858" y="6966"/>
                        <a:pt x="6966" y="3858"/>
                        <a:pt x="10800" y="3858"/>
                      </a:cubicBezTo>
                      <a:cubicBezTo>
                        <a:pt x="14634" y="3858"/>
                        <a:pt x="17742" y="6966"/>
                        <a:pt x="17742" y="10800"/>
                      </a:cubicBezTo>
                      <a:cubicBezTo>
                        <a:pt x="17742" y="14634"/>
                        <a:pt x="14634" y="17742"/>
                        <a:pt x="10800" y="17742"/>
                      </a:cubicBezTo>
                      <a:moveTo>
                        <a:pt x="19810" y="11337"/>
                      </a:moveTo>
                      <a:lnTo>
                        <a:pt x="21600" y="10736"/>
                      </a:lnTo>
                      <a:lnTo>
                        <a:pt x="21505" y="9366"/>
                      </a:lnTo>
                      <a:lnTo>
                        <a:pt x="19649" y="9018"/>
                      </a:lnTo>
                      <a:cubicBezTo>
                        <a:pt x="19573" y="8644"/>
                        <a:pt x="19473" y="8272"/>
                        <a:pt x="19348" y="7904"/>
                      </a:cubicBezTo>
                      <a:lnTo>
                        <a:pt x="20800" y="6662"/>
                      </a:lnTo>
                      <a:lnTo>
                        <a:pt x="20196" y="5430"/>
                      </a:lnTo>
                      <a:lnTo>
                        <a:pt x="18325" y="5817"/>
                      </a:lnTo>
                      <a:cubicBezTo>
                        <a:pt x="18089" y="5459"/>
                        <a:pt x="17830" y="5123"/>
                        <a:pt x="17551" y="4809"/>
                      </a:cubicBezTo>
                      <a:lnTo>
                        <a:pt x="18391" y="3118"/>
                      </a:lnTo>
                      <a:lnTo>
                        <a:pt x="17355" y="2217"/>
                      </a:lnTo>
                      <a:lnTo>
                        <a:pt x="15796" y="3284"/>
                      </a:lnTo>
                      <a:cubicBezTo>
                        <a:pt x="15475" y="3070"/>
                        <a:pt x="15141" y="2879"/>
                        <a:pt x="14797" y="2709"/>
                      </a:cubicBezTo>
                      <a:lnTo>
                        <a:pt x="14938" y="824"/>
                      </a:lnTo>
                      <a:lnTo>
                        <a:pt x="13639" y="380"/>
                      </a:lnTo>
                      <a:lnTo>
                        <a:pt x="12596" y="1956"/>
                      </a:lnTo>
                      <a:cubicBezTo>
                        <a:pt x="12182" y="1872"/>
                        <a:pt x="11761" y="1816"/>
                        <a:pt x="11338" y="1790"/>
                      </a:cubicBezTo>
                      <a:lnTo>
                        <a:pt x="10735" y="0"/>
                      </a:lnTo>
                      <a:lnTo>
                        <a:pt x="9366" y="96"/>
                      </a:lnTo>
                      <a:lnTo>
                        <a:pt x="9018" y="1951"/>
                      </a:lnTo>
                      <a:cubicBezTo>
                        <a:pt x="8644" y="2027"/>
                        <a:pt x="8272" y="2127"/>
                        <a:pt x="7903" y="2252"/>
                      </a:cubicBezTo>
                      <a:lnTo>
                        <a:pt x="6662" y="800"/>
                      </a:lnTo>
                      <a:lnTo>
                        <a:pt x="5429" y="1404"/>
                      </a:lnTo>
                      <a:lnTo>
                        <a:pt x="5817" y="3275"/>
                      </a:lnTo>
                      <a:cubicBezTo>
                        <a:pt x="5459" y="3512"/>
                        <a:pt x="5123" y="3771"/>
                        <a:pt x="4809" y="4049"/>
                      </a:cubicBezTo>
                      <a:lnTo>
                        <a:pt x="3118" y="3209"/>
                      </a:lnTo>
                      <a:lnTo>
                        <a:pt x="2216" y="4245"/>
                      </a:lnTo>
                      <a:lnTo>
                        <a:pt x="3284" y="5804"/>
                      </a:lnTo>
                      <a:cubicBezTo>
                        <a:pt x="3070" y="6126"/>
                        <a:pt x="2879" y="6459"/>
                        <a:pt x="2709" y="6803"/>
                      </a:cubicBezTo>
                      <a:lnTo>
                        <a:pt x="824" y="6662"/>
                      </a:lnTo>
                      <a:lnTo>
                        <a:pt x="379" y="7961"/>
                      </a:lnTo>
                      <a:lnTo>
                        <a:pt x="1956" y="9004"/>
                      </a:lnTo>
                      <a:cubicBezTo>
                        <a:pt x="1872" y="9418"/>
                        <a:pt x="1816" y="9839"/>
                        <a:pt x="1790" y="10262"/>
                      </a:cubicBezTo>
                      <a:lnTo>
                        <a:pt x="0" y="10865"/>
                      </a:lnTo>
                      <a:lnTo>
                        <a:pt x="95" y="12234"/>
                      </a:lnTo>
                      <a:lnTo>
                        <a:pt x="1951" y="12582"/>
                      </a:lnTo>
                      <a:cubicBezTo>
                        <a:pt x="2027" y="12956"/>
                        <a:pt x="2127" y="13328"/>
                        <a:pt x="2252" y="13697"/>
                      </a:cubicBezTo>
                      <a:lnTo>
                        <a:pt x="800" y="14938"/>
                      </a:lnTo>
                      <a:lnTo>
                        <a:pt x="1404" y="16171"/>
                      </a:lnTo>
                      <a:lnTo>
                        <a:pt x="3275" y="15783"/>
                      </a:lnTo>
                      <a:cubicBezTo>
                        <a:pt x="3511" y="16141"/>
                        <a:pt x="3770" y="16477"/>
                        <a:pt x="4049" y="16791"/>
                      </a:cubicBezTo>
                      <a:lnTo>
                        <a:pt x="3209" y="18482"/>
                      </a:lnTo>
                      <a:lnTo>
                        <a:pt x="4245" y="19383"/>
                      </a:lnTo>
                      <a:lnTo>
                        <a:pt x="5804" y="18317"/>
                      </a:lnTo>
                      <a:cubicBezTo>
                        <a:pt x="6125" y="18530"/>
                        <a:pt x="6459" y="18721"/>
                        <a:pt x="6803" y="18891"/>
                      </a:cubicBezTo>
                      <a:lnTo>
                        <a:pt x="6662" y="20776"/>
                      </a:lnTo>
                      <a:lnTo>
                        <a:pt x="7961" y="21220"/>
                      </a:lnTo>
                      <a:lnTo>
                        <a:pt x="9004" y="19644"/>
                      </a:lnTo>
                      <a:cubicBezTo>
                        <a:pt x="9418" y="19728"/>
                        <a:pt x="9839" y="19784"/>
                        <a:pt x="10262" y="19810"/>
                      </a:cubicBezTo>
                      <a:lnTo>
                        <a:pt x="10865" y="21600"/>
                      </a:lnTo>
                      <a:lnTo>
                        <a:pt x="12234" y="21505"/>
                      </a:lnTo>
                      <a:lnTo>
                        <a:pt x="12582" y="19649"/>
                      </a:lnTo>
                      <a:cubicBezTo>
                        <a:pt x="12956" y="19573"/>
                        <a:pt x="13328" y="19473"/>
                        <a:pt x="13697" y="19348"/>
                      </a:cubicBezTo>
                      <a:lnTo>
                        <a:pt x="14938" y="20800"/>
                      </a:lnTo>
                      <a:lnTo>
                        <a:pt x="16171" y="20196"/>
                      </a:lnTo>
                      <a:lnTo>
                        <a:pt x="15783" y="18325"/>
                      </a:lnTo>
                      <a:cubicBezTo>
                        <a:pt x="16141" y="18089"/>
                        <a:pt x="16477" y="17830"/>
                        <a:pt x="16791" y="17551"/>
                      </a:cubicBezTo>
                      <a:lnTo>
                        <a:pt x="18483" y="18391"/>
                      </a:lnTo>
                      <a:lnTo>
                        <a:pt x="19383" y="17355"/>
                      </a:lnTo>
                      <a:lnTo>
                        <a:pt x="18316" y="15796"/>
                      </a:lnTo>
                      <a:cubicBezTo>
                        <a:pt x="18530" y="15475"/>
                        <a:pt x="18722" y="15141"/>
                        <a:pt x="18891" y="14797"/>
                      </a:cubicBezTo>
                      <a:lnTo>
                        <a:pt x="20776" y="14938"/>
                      </a:lnTo>
                      <a:lnTo>
                        <a:pt x="21220" y="13639"/>
                      </a:lnTo>
                      <a:lnTo>
                        <a:pt x="19644" y="12596"/>
                      </a:lnTo>
                      <a:cubicBezTo>
                        <a:pt x="19728" y="12182"/>
                        <a:pt x="19784" y="11762"/>
                        <a:pt x="19810" y="11337"/>
                      </a:cubicBezTo>
                    </a:path>
                  </a:pathLst>
                </a:custGeom>
                <a:gradFill>
                  <a:gsLst>
                    <a:gs pos="0">
                      <a:srgbClr val="7D8287">
                        <a:lumMod val="60000"/>
                        <a:lumOff val="40000"/>
                      </a:srgbClr>
                    </a:gs>
                    <a:gs pos="100000">
                      <a:srgbClr val="7D8287">
                        <a:lumMod val="75000"/>
                      </a:srgbClr>
                    </a:gs>
                  </a:gsLst>
                  <a:lin ang="4200000" scaled="0"/>
                </a:gradFill>
                <a:ln w="7049">
                  <a:solidFill>
                    <a:srgbClr val="FEFEFE"/>
                  </a:solidFill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39" name="Shape 17"/>
                <p:cNvSpPr/>
                <p:nvPr/>
              </p:nvSpPr>
              <p:spPr>
                <a:xfrm>
                  <a:off x="1786869" y="4155503"/>
                  <a:ext cx="1733983" cy="1733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5585"/>
                      </a:moveTo>
                      <a:cubicBezTo>
                        <a:pt x="8162" y="15585"/>
                        <a:pt x="6014" y="13438"/>
                        <a:pt x="6014" y="10800"/>
                      </a:cubicBezTo>
                      <a:cubicBezTo>
                        <a:pt x="6014" y="8161"/>
                        <a:pt x="8162" y="6015"/>
                        <a:pt x="10800" y="6015"/>
                      </a:cubicBezTo>
                      <a:cubicBezTo>
                        <a:pt x="13438" y="6015"/>
                        <a:pt x="15585" y="8161"/>
                        <a:pt x="15585" y="10800"/>
                      </a:cubicBezTo>
                      <a:cubicBezTo>
                        <a:pt x="15585" y="13438"/>
                        <a:pt x="13438" y="15585"/>
                        <a:pt x="10800" y="15585"/>
                      </a:cubicBezTo>
                      <a:moveTo>
                        <a:pt x="10800" y="0"/>
                      </a:moveTo>
                      <a:cubicBezTo>
                        <a:pt x="4845" y="0"/>
                        <a:pt x="0" y="4845"/>
                        <a:pt x="0" y="10800"/>
                      </a:cubicBezTo>
                      <a:cubicBezTo>
                        <a:pt x="0" y="16754"/>
                        <a:pt x="4845" y="21600"/>
                        <a:pt x="10800" y="21600"/>
                      </a:cubicBezTo>
                      <a:cubicBezTo>
                        <a:pt x="16754" y="21600"/>
                        <a:pt x="21600" y="16754"/>
                        <a:pt x="21600" y="10800"/>
                      </a:cubicBezTo>
                      <a:cubicBezTo>
                        <a:pt x="21600" y="4845"/>
                        <a:pt x="16754" y="0"/>
                        <a:pt x="10800" y="0"/>
                      </a:cubicBezTo>
                    </a:path>
                  </a:pathLst>
                </a:custGeom>
                <a:gradFill>
                  <a:gsLst>
                    <a:gs pos="0">
                      <a:srgbClr val="FFFFFF">
                        <a:lumMod val="85000"/>
                      </a:srgbClr>
                    </a:gs>
                    <a:gs pos="90000">
                      <a:srgbClr val="FFFFFF">
                        <a:lumMod val="75000"/>
                      </a:srgbClr>
                    </a:gs>
                  </a:gsLst>
                  <a:lin ang="4200000" scaled="0"/>
                </a:gradFill>
                <a:ln w="7049">
                  <a:solidFill>
                    <a:srgbClr val="FFFFFF">
                      <a:lumMod val="50000"/>
                    </a:srgbClr>
                  </a:solidFill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40" name="Shape 18"/>
                <p:cNvSpPr/>
                <p:nvPr/>
              </p:nvSpPr>
              <p:spPr>
                <a:xfrm>
                  <a:off x="2242226" y="4610860"/>
                  <a:ext cx="826948" cy="8269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5585"/>
                      </a:moveTo>
                      <a:cubicBezTo>
                        <a:pt x="8162" y="15585"/>
                        <a:pt x="6014" y="13438"/>
                        <a:pt x="6014" y="10800"/>
                      </a:cubicBezTo>
                      <a:cubicBezTo>
                        <a:pt x="6014" y="8161"/>
                        <a:pt x="8162" y="6015"/>
                        <a:pt x="10800" y="6015"/>
                      </a:cubicBezTo>
                      <a:cubicBezTo>
                        <a:pt x="13438" y="6015"/>
                        <a:pt x="15585" y="8161"/>
                        <a:pt x="15585" y="10800"/>
                      </a:cubicBezTo>
                      <a:cubicBezTo>
                        <a:pt x="15585" y="13438"/>
                        <a:pt x="13438" y="15585"/>
                        <a:pt x="10800" y="15585"/>
                      </a:cubicBezTo>
                      <a:moveTo>
                        <a:pt x="10800" y="0"/>
                      </a:moveTo>
                      <a:cubicBezTo>
                        <a:pt x="4845" y="0"/>
                        <a:pt x="0" y="4845"/>
                        <a:pt x="0" y="10800"/>
                      </a:cubicBezTo>
                      <a:cubicBezTo>
                        <a:pt x="0" y="16754"/>
                        <a:pt x="4845" y="21600"/>
                        <a:pt x="10800" y="21600"/>
                      </a:cubicBezTo>
                      <a:cubicBezTo>
                        <a:pt x="16755" y="21600"/>
                        <a:pt x="21600" y="16754"/>
                        <a:pt x="21600" y="10800"/>
                      </a:cubicBezTo>
                      <a:cubicBezTo>
                        <a:pt x="21600" y="4845"/>
                        <a:pt x="16755" y="0"/>
                        <a:pt x="10800" y="0"/>
                      </a:cubicBezTo>
                    </a:path>
                  </a:pathLst>
                </a:custGeom>
                <a:gradFill>
                  <a:gsLst>
                    <a:gs pos="0">
                      <a:srgbClr val="FFFFFF"/>
                    </a:gs>
                    <a:gs pos="90000">
                      <a:srgbClr val="FFFFFF">
                        <a:lumMod val="85000"/>
                      </a:srgbClr>
                    </a:gs>
                  </a:gsLst>
                  <a:lin ang="4200000" scaled="0"/>
                </a:gradFill>
                <a:ln w="7049">
                  <a:solidFill>
                    <a:srgbClr val="7D8287"/>
                  </a:solidFill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41" name="Shape 19"/>
                <p:cNvSpPr/>
                <p:nvPr/>
              </p:nvSpPr>
              <p:spPr>
                <a:xfrm>
                  <a:off x="2444551" y="4813186"/>
                  <a:ext cx="419300" cy="4192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6" y="21600"/>
                        <a:pt x="0" y="16765"/>
                        <a:pt x="0" y="10800"/>
                      </a:cubicBezTo>
                      <a:cubicBezTo>
                        <a:pt x="0" y="4835"/>
                        <a:pt x="4836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rgbClr val="FA4655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</p:grpSp>
        </p:grpSp>
        <p:grpSp>
          <p:nvGrpSpPr>
            <p:cNvPr id="27" name="Group 55"/>
            <p:cNvGrpSpPr/>
            <p:nvPr/>
          </p:nvGrpSpPr>
          <p:grpSpPr>
            <a:xfrm>
              <a:off x="8623453" y="2608900"/>
              <a:ext cx="1013914" cy="1022301"/>
              <a:chOff x="9653033" y="3798925"/>
              <a:chExt cx="1104778" cy="1113917"/>
            </a:xfrm>
          </p:grpSpPr>
          <p:sp>
            <p:nvSpPr>
              <p:cNvPr id="28" name="Shape 8"/>
              <p:cNvSpPr/>
              <p:nvPr/>
            </p:nvSpPr>
            <p:spPr>
              <a:xfrm>
                <a:off x="9653033" y="4021210"/>
                <a:ext cx="891673" cy="891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2"/>
                    </a:moveTo>
                    <a:cubicBezTo>
                      <a:pt x="21600" y="16765"/>
                      <a:pt x="16764" y="21600"/>
                      <a:pt x="10802" y="21600"/>
                    </a:cubicBezTo>
                    <a:cubicBezTo>
                      <a:pt x="4837" y="21600"/>
                      <a:pt x="0" y="16765"/>
                      <a:pt x="0" y="10802"/>
                    </a:cubicBezTo>
                    <a:cubicBezTo>
                      <a:pt x="0" y="4836"/>
                      <a:pt x="4837" y="0"/>
                      <a:pt x="10802" y="0"/>
                    </a:cubicBezTo>
                    <a:cubicBezTo>
                      <a:pt x="16764" y="0"/>
                      <a:pt x="21600" y="4836"/>
                      <a:pt x="21600" y="10802"/>
                    </a:cubicBezTo>
                    <a:close/>
                  </a:path>
                </a:pathLst>
              </a:custGeom>
              <a:solidFill>
                <a:srgbClr val="FA465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9" name="Shape 9"/>
              <p:cNvSpPr/>
              <p:nvPr/>
            </p:nvSpPr>
            <p:spPr>
              <a:xfrm>
                <a:off x="9733303" y="4120003"/>
                <a:ext cx="783137" cy="7830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2"/>
                    </a:moveTo>
                    <a:cubicBezTo>
                      <a:pt x="21600" y="16765"/>
                      <a:pt x="16765" y="21600"/>
                      <a:pt x="10802" y="21600"/>
                    </a:cubicBezTo>
                    <a:cubicBezTo>
                      <a:pt x="4837" y="21600"/>
                      <a:pt x="0" y="16765"/>
                      <a:pt x="0" y="10802"/>
                    </a:cubicBezTo>
                    <a:cubicBezTo>
                      <a:pt x="0" y="4836"/>
                      <a:pt x="4837" y="0"/>
                      <a:pt x="10802" y="0"/>
                    </a:cubicBezTo>
                    <a:cubicBezTo>
                      <a:pt x="16765" y="0"/>
                      <a:pt x="21600" y="4836"/>
                      <a:pt x="21600" y="10802"/>
                    </a:cubicBezTo>
                    <a:close/>
                  </a:path>
                </a:pathLst>
              </a:custGeom>
              <a:solidFill>
                <a:srgbClr val="FA4655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0" name="Shape 10"/>
              <p:cNvSpPr/>
              <p:nvPr/>
            </p:nvSpPr>
            <p:spPr>
              <a:xfrm>
                <a:off x="9754914" y="4120003"/>
                <a:ext cx="690810" cy="6907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2"/>
                    </a:moveTo>
                    <a:cubicBezTo>
                      <a:pt x="21600" y="16765"/>
                      <a:pt x="16765" y="21600"/>
                      <a:pt x="10802" y="21600"/>
                    </a:cubicBezTo>
                    <a:cubicBezTo>
                      <a:pt x="4837" y="21600"/>
                      <a:pt x="0" y="16765"/>
                      <a:pt x="0" y="10802"/>
                    </a:cubicBezTo>
                    <a:cubicBezTo>
                      <a:pt x="0" y="4836"/>
                      <a:pt x="4837" y="0"/>
                      <a:pt x="10802" y="0"/>
                    </a:cubicBezTo>
                    <a:cubicBezTo>
                      <a:pt x="16765" y="0"/>
                      <a:pt x="21600" y="4836"/>
                      <a:pt x="21600" y="10802"/>
                    </a:cubicBezTo>
                    <a:close/>
                  </a:path>
                </a:pathLst>
              </a:custGeom>
              <a:solidFill>
                <a:srgbClr val="FFF199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1" name="Shape 11"/>
              <p:cNvSpPr/>
              <p:nvPr/>
            </p:nvSpPr>
            <p:spPr>
              <a:xfrm>
                <a:off x="9844446" y="4209535"/>
                <a:ext cx="510807" cy="5108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2"/>
                    </a:moveTo>
                    <a:cubicBezTo>
                      <a:pt x="21600" y="16764"/>
                      <a:pt x="16764" y="21600"/>
                      <a:pt x="10801" y="21600"/>
                    </a:cubicBezTo>
                    <a:cubicBezTo>
                      <a:pt x="4834" y="21600"/>
                      <a:pt x="0" y="16764"/>
                      <a:pt x="0" y="10802"/>
                    </a:cubicBezTo>
                    <a:cubicBezTo>
                      <a:pt x="0" y="4834"/>
                      <a:pt x="4834" y="0"/>
                      <a:pt x="10801" y="0"/>
                    </a:cubicBezTo>
                    <a:cubicBezTo>
                      <a:pt x="16764" y="0"/>
                      <a:pt x="21600" y="4834"/>
                      <a:pt x="21600" y="10802"/>
                    </a:cubicBezTo>
                    <a:close/>
                  </a:path>
                </a:pathLst>
              </a:custGeom>
              <a:solidFill>
                <a:srgbClr val="FA465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2" name="Shape 12"/>
              <p:cNvSpPr/>
              <p:nvPr/>
            </p:nvSpPr>
            <p:spPr>
              <a:xfrm>
                <a:off x="9933977" y="4299066"/>
                <a:ext cx="330787" cy="3307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4"/>
                    </a:moveTo>
                    <a:cubicBezTo>
                      <a:pt x="21600" y="16765"/>
                      <a:pt x="16764" y="21600"/>
                      <a:pt x="10804" y="21600"/>
                    </a:cubicBezTo>
                    <a:cubicBezTo>
                      <a:pt x="4837" y="21600"/>
                      <a:pt x="0" y="16765"/>
                      <a:pt x="0" y="10804"/>
                    </a:cubicBezTo>
                    <a:cubicBezTo>
                      <a:pt x="0" y="4837"/>
                      <a:pt x="4837" y="0"/>
                      <a:pt x="10804" y="0"/>
                    </a:cubicBezTo>
                    <a:cubicBezTo>
                      <a:pt x="16764" y="0"/>
                      <a:pt x="21600" y="4837"/>
                      <a:pt x="21600" y="108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3" name="Shape 13"/>
              <p:cNvSpPr/>
              <p:nvPr/>
            </p:nvSpPr>
            <p:spPr>
              <a:xfrm>
                <a:off x="10023509" y="4391685"/>
                <a:ext cx="150810" cy="1507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9"/>
                    </a:moveTo>
                    <a:cubicBezTo>
                      <a:pt x="21600" y="16771"/>
                      <a:pt x="16765" y="21600"/>
                      <a:pt x="10807" y="21600"/>
                    </a:cubicBezTo>
                    <a:cubicBezTo>
                      <a:pt x="4834" y="21600"/>
                      <a:pt x="0" y="16771"/>
                      <a:pt x="0" y="10809"/>
                    </a:cubicBezTo>
                    <a:cubicBezTo>
                      <a:pt x="0" y="4835"/>
                      <a:pt x="4834" y="0"/>
                      <a:pt x="10807" y="0"/>
                    </a:cubicBezTo>
                    <a:cubicBezTo>
                      <a:pt x="16765" y="0"/>
                      <a:pt x="21600" y="4835"/>
                      <a:pt x="21600" y="10809"/>
                    </a:cubicBezTo>
                    <a:close/>
                  </a:path>
                </a:pathLst>
              </a:custGeom>
              <a:solidFill>
                <a:srgbClr val="FA465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4" name="Shape 14"/>
              <p:cNvSpPr/>
              <p:nvPr/>
            </p:nvSpPr>
            <p:spPr>
              <a:xfrm>
                <a:off x="10088342" y="3798925"/>
                <a:ext cx="669469" cy="6695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372" y="7845"/>
                    </a:moveTo>
                    <a:lnTo>
                      <a:pt x="21600" y="4612"/>
                    </a:lnTo>
                    <a:lnTo>
                      <a:pt x="17962" y="3640"/>
                    </a:lnTo>
                    <a:lnTo>
                      <a:pt x="16992" y="0"/>
                    </a:lnTo>
                    <a:lnTo>
                      <a:pt x="13760" y="3233"/>
                    </a:lnTo>
                    <a:lnTo>
                      <a:pt x="14548" y="6180"/>
                    </a:lnTo>
                    <a:lnTo>
                      <a:pt x="3582" y="17152"/>
                    </a:lnTo>
                    <a:lnTo>
                      <a:pt x="2027" y="14044"/>
                    </a:lnTo>
                    <a:lnTo>
                      <a:pt x="1014" y="17822"/>
                    </a:lnTo>
                    <a:lnTo>
                      <a:pt x="0" y="21600"/>
                    </a:lnTo>
                    <a:lnTo>
                      <a:pt x="3779" y="20586"/>
                    </a:lnTo>
                    <a:lnTo>
                      <a:pt x="7556" y="19577"/>
                    </a:lnTo>
                    <a:lnTo>
                      <a:pt x="4452" y="18018"/>
                    </a:lnTo>
                    <a:lnTo>
                      <a:pt x="15420" y="7054"/>
                    </a:lnTo>
                    <a:cubicBezTo>
                      <a:pt x="15420" y="7054"/>
                      <a:pt x="18372" y="7845"/>
                      <a:pt x="18372" y="7845"/>
                    </a:cubicBezTo>
                    <a:close/>
                  </a:path>
                </a:pathLst>
              </a:custGeom>
              <a:solidFill>
                <a:srgbClr val="FFAF2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5" name="Shape 15"/>
              <p:cNvSpPr/>
              <p:nvPr/>
            </p:nvSpPr>
            <p:spPr>
              <a:xfrm>
                <a:off x="10088342" y="3798925"/>
                <a:ext cx="556714" cy="6695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640"/>
                    </a:moveTo>
                    <a:lnTo>
                      <a:pt x="20433" y="0"/>
                    </a:lnTo>
                    <a:lnTo>
                      <a:pt x="16546" y="3233"/>
                    </a:lnTo>
                    <a:lnTo>
                      <a:pt x="17500" y="6180"/>
                    </a:lnTo>
                    <a:lnTo>
                      <a:pt x="4302" y="17152"/>
                    </a:lnTo>
                    <a:lnTo>
                      <a:pt x="2438" y="14044"/>
                    </a:lnTo>
                    <a:lnTo>
                      <a:pt x="1219" y="17822"/>
                    </a:lnTo>
                    <a:lnTo>
                      <a:pt x="0" y="21600"/>
                    </a:lnTo>
                    <a:cubicBezTo>
                      <a:pt x="0" y="21600"/>
                      <a:pt x="21600" y="3640"/>
                      <a:pt x="21600" y="3640"/>
                    </a:cubicBezTo>
                    <a:close/>
                  </a:path>
                </a:pathLst>
              </a:custGeom>
              <a:solidFill>
                <a:srgbClr val="FFAF28">
                  <a:lumMod val="60000"/>
                  <a:lumOff val="4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</p:grpSp>
      <p:sp>
        <p:nvSpPr>
          <p:cNvPr id="52" name="TextBox 51"/>
          <p:cNvSpPr txBox="1"/>
          <p:nvPr/>
        </p:nvSpPr>
        <p:spPr>
          <a:xfrm rot="19792118">
            <a:off x="1296023" y="1704411"/>
            <a:ext cx="560898" cy="207749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en-US" sz="9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STEP 1</a:t>
            </a:r>
          </a:p>
        </p:txBody>
      </p:sp>
      <p:sp>
        <p:nvSpPr>
          <p:cNvPr id="53" name="TextBox 52"/>
          <p:cNvSpPr txBox="1"/>
          <p:nvPr/>
        </p:nvSpPr>
        <p:spPr>
          <a:xfrm rot="19792118">
            <a:off x="2316749" y="1704410"/>
            <a:ext cx="560898" cy="207749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en-US" sz="90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STEP 2</a:t>
            </a:r>
            <a:endParaRPr lang="en-US" sz="900" dirty="0">
              <a:solidFill>
                <a:srgbClr val="FEFEF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 rot="19792118">
            <a:off x="3329500" y="1704409"/>
            <a:ext cx="560898" cy="207749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en-US" sz="90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STEP 3</a:t>
            </a:r>
            <a:endParaRPr lang="en-US" sz="900" dirty="0">
              <a:solidFill>
                <a:srgbClr val="FEFEFE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 rot="19792118">
            <a:off x="4318328" y="1704409"/>
            <a:ext cx="560898" cy="207749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en-US" sz="900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STEP 4</a:t>
            </a:r>
          </a:p>
        </p:txBody>
      </p:sp>
      <p:sp>
        <p:nvSpPr>
          <p:cNvPr id="56" name="Rectangle 77"/>
          <p:cNvSpPr/>
          <p:nvPr/>
        </p:nvSpPr>
        <p:spPr>
          <a:xfrm>
            <a:off x="2058988" y="2371543"/>
            <a:ext cx="382156" cy="361637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1900" dirty="0">
                <a:solidFill>
                  <a:srgbClr val="010101"/>
                </a:solidFill>
                <a:latin typeface="FontAwesome" pitchFamily="2" charset="0"/>
              </a:rPr>
              <a:t></a:t>
            </a:r>
          </a:p>
        </p:txBody>
      </p:sp>
      <p:sp>
        <p:nvSpPr>
          <p:cNvPr id="57" name="Rectangle 78"/>
          <p:cNvSpPr/>
          <p:nvPr/>
        </p:nvSpPr>
        <p:spPr>
          <a:xfrm>
            <a:off x="1034975" y="2362246"/>
            <a:ext cx="382156" cy="361637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1900" dirty="0">
                <a:solidFill>
                  <a:srgbClr val="010101"/>
                </a:solidFill>
                <a:latin typeface="FontAwesome" pitchFamily="2" charset="0"/>
              </a:rPr>
              <a:t></a:t>
            </a:r>
          </a:p>
        </p:txBody>
      </p:sp>
      <p:sp>
        <p:nvSpPr>
          <p:cNvPr id="58" name="Rectangle 79"/>
          <p:cNvSpPr/>
          <p:nvPr/>
        </p:nvSpPr>
        <p:spPr>
          <a:xfrm>
            <a:off x="3027256" y="2353290"/>
            <a:ext cx="382157" cy="361637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1900" dirty="0">
                <a:solidFill>
                  <a:srgbClr val="010101"/>
                </a:solidFill>
                <a:latin typeface="FontAwesome" pitchFamily="2" charset="0"/>
              </a:rPr>
              <a:t></a:t>
            </a:r>
          </a:p>
        </p:txBody>
      </p:sp>
      <p:sp>
        <p:nvSpPr>
          <p:cNvPr id="59" name="Rectangle 80"/>
          <p:cNvSpPr/>
          <p:nvPr/>
        </p:nvSpPr>
        <p:spPr>
          <a:xfrm>
            <a:off x="4018655" y="2399370"/>
            <a:ext cx="382157" cy="361637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1900" dirty="0">
                <a:solidFill>
                  <a:srgbClr val="010101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60" name="TextBox 59"/>
          <p:cNvSpPr txBox="1"/>
          <p:nvPr/>
        </p:nvSpPr>
        <p:spPr>
          <a:xfrm rot="19735558">
            <a:off x="1344839" y="2149428"/>
            <a:ext cx="787675" cy="197490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>
              <a:lnSpc>
                <a:spcPts val="975"/>
              </a:lnSpc>
            </a:pPr>
            <a:r>
              <a:rPr lang="zh-CN" altLang="en-US" sz="1000" b="1" dirty="0" smtClean="0">
                <a:solidFill>
                  <a:srgbClr val="010101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sz="1000" b="1" dirty="0">
              <a:solidFill>
                <a:srgbClr val="010101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 rot="19735558">
            <a:off x="2357591" y="2149428"/>
            <a:ext cx="787675" cy="197490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ts val="975"/>
              </a:lnSpc>
            </a:pPr>
            <a:r>
              <a:rPr lang="zh-CN" altLang="en-US" sz="1000" b="1" dirty="0">
                <a:solidFill>
                  <a:srgbClr val="010101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000" b="1" dirty="0">
              <a:solidFill>
                <a:srgbClr val="010101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 rot="19735558">
            <a:off x="3354393" y="2149429"/>
            <a:ext cx="787675" cy="197490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ts val="975"/>
              </a:lnSpc>
            </a:pPr>
            <a:r>
              <a:rPr lang="zh-CN" altLang="en-US" sz="1000" b="1" dirty="0">
                <a:solidFill>
                  <a:srgbClr val="010101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000" b="1" dirty="0">
              <a:solidFill>
                <a:srgbClr val="010101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 rot="19735558">
            <a:off x="4367145" y="2149429"/>
            <a:ext cx="787675" cy="197490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ts val="975"/>
              </a:lnSpc>
            </a:pPr>
            <a:r>
              <a:rPr lang="zh-CN" altLang="en-US" sz="1000" b="1" dirty="0">
                <a:solidFill>
                  <a:srgbClr val="010101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000" b="1" dirty="0">
              <a:solidFill>
                <a:srgbClr val="010101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027956" y="3003798"/>
            <a:ext cx="838058" cy="1107996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048681" y="3003798"/>
            <a:ext cx="838058" cy="1107996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045484" y="3003798"/>
            <a:ext cx="838058" cy="1083245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050260" y="3003798"/>
            <a:ext cx="838058" cy="1083245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838548" y="3545882"/>
            <a:ext cx="2170766" cy="875496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您的内容打在这里，或者通过复制您的文本后，在此框中选择粘贴。您的内容打在这里，或者通过复制您的文本后，在此框中选择粘贴。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845908" y="3008559"/>
            <a:ext cx="1163406" cy="438582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b="1" dirty="0">
                <a:latin typeface="Montserrat" charset="0"/>
                <a:ea typeface="Montserrat" charset="0"/>
                <a:cs typeface="Montserrat" charset="0"/>
              </a:rPr>
              <a:t>Saying fruitful were hath waters divide.</a:t>
            </a:r>
            <a:endParaRPr lang="en-US" sz="8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786312" y="2966446"/>
            <a:ext cx="1041315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FA4655"/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rPr>
              <a:t>83%</a:t>
            </a:r>
            <a:endParaRPr kumimoji="0" lang="en-US" sz="3000" b="1" i="0" u="none" strike="noStrike" kern="0" cap="none" spc="0" normalizeH="0" baseline="0" noProof="0" dirty="0">
              <a:ln>
                <a:noFill/>
              </a:ln>
              <a:solidFill>
                <a:srgbClr val="FA4655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课后提升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95546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9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8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9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9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9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0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0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0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0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3" fill="hold">
                          <p:stCondLst>
                            <p:cond delay="indefinite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1" grpId="0" animBg="1"/>
          <p:bldP spid="12" grpId="0" animBg="1"/>
          <p:bldP spid="13" grpId="0" animBg="1"/>
          <p:bldP spid="14" grpId="0" animBg="1"/>
          <p:bldP spid="20" grpId="0" animBg="1"/>
          <p:bldP spid="21" grpId="0" animBg="1"/>
          <p:bldP spid="22" grpId="0" animBg="1"/>
          <p:bldP spid="23" grpId="0" animBg="1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3" grpId="0"/>
          <p:bldP spid="64" grpId="0"/>
          <p:bldP spid="66" grpId="0"/>
          <p:bldP spid="68" grpId="0"/>
          <p:bldP spid="70" grpId="0"/>
          <p:bldP spid="72" grpId="0"/>
          <p:bldP spid="73" grpId="0"/>
          <p:bldP spid="74" grpId="0"/>
          <p:bldP spid="7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9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8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9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9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9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0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0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0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0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3" fill="hold">
                          <p:stCondLst>
                            <p:cond delay="indefinite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1" grpId="0" animBg="1"/>
          <p:bldP spid="12" grpId="0" animBg="1"/>
          <p:bldP spid="13" grpId="0" animBg="1"/>
          <p:bldP spid="14" grpId="0" animBg="1"/>
          <p:bldP spid="20" grpId="0" animBg="1"/>
          <p:bldP spid="21" grpId="0" animBg="1"/>
          <p:bldP spid="22" grpId="0" animBg="1"/>
          <p:bldP spid="23" grpId="0" animBg="1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3" grpId="0"/>
          <p:bldP spid="64" grpId="0"/>
          <p:bldP spid="66" grpId="0"/>
          <p:bldP spid="68" grpId="0"/>
          <p:bldP spid="70" grpId="0"/>
          <p:bldP spid="72" grpId="0"/>
          <p:bldP spid="73" grpId="0"/>
          <p:bldP spid="74" grpId="0"/>
          <p:bldP spid="71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4"/>
          <p:cNvGrpSpPr/>
          <p:nvPr/>
        </p:nvGrpSpPr>
        <p:grpSpPr>
          <a:xfrm>
            <a:off x="1459361" y="3026407"/>
            <a:ext cx="2449383" cy="1543015"/>
            <a:chOff x="1883843" y="-1619100"/>
            <a:chExt cx="4894762" cy="3083508"/>
          </a:xfrm>
        </p:grpSpPr>
        <p:sp>
          <p:nvSpPr>
            <p:cNvPr id="3" name="Rounded Rectangle 75"/>
            <p:cNvSpPr/>
            <p:nvPr/>
          </p:nvSpPr>
          <p:spPr>
            <a:xfrm>
              <a:off x="1883843" y="-1619100"/>
              <a:ext cx="4894762" cy="30835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6491C8">
                    <a:lumMod val="50000"/>
                  </a:srgbClr>
                </a:gs>
                <a:gs pos="100000">
                  <a:srgbClr val="6491C8">
                    <a:lumMod val="7500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4" name="Rounded Rectangle 76"/>
            <p:cNvSpPr/>
            <p:nvPr/>
          </p:nvSpPr>
          <p:spPr>
            <a:xfrm>
              <a:off x="1883843" y="-1619099"/>
              <a:ext cx="4894762" cy="503713"/>
            </a:xfrm>
            <a:prstGeom prst="roundRect">
              <a:avLst>
                <a:gd name="adj" fmla="val 0"/>
              </a:avLst>
            </a:prstGeom>
            <a:solidFill>
              <a:srgbClr val="0101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5" name="Oval 77"/>
            <p:cNvSpPr/>
            <p:nvPr/>
          </p:nvSpPr>
          <p:spPr>
            <a:xfrm>
              <a:off x="2040805" y="-1462800"/>
              <a:ext cx="159750" cy="15975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6" name="Oval 78"/>
            <p:cNvSpPr/>
            <p:nvPr/>
          </p:nvSpPr>
          <p:spPr>
            <a:xfrm>
              <a:off x="2294525" y="-1462800"/>
              <a:ext cx="159750" cy="159750"/>
            </a:xfrm>
            <a:prstGeom prst="ellipse">
              <a:avLst/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7" name="Oval 79"/>
            <p:cNvSpPr/>
            <p:nvPr/>
          </p:nvSpPr>
          <p:spPr>
            <a:xfrm>
              <a:off x="2557642" y="-1462800"/>
              <a:ext cx="159750" cy="159750"/>
            </a:xfrm>
            <a:prstGeom prst="ellipse">
              <a:avLst/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8" name="Rounded Rectangle 80"/>
            <p:cNvSpPr/>
            <p:nvPr/>
          </p:nvSpPr>
          <p:spPr>
            <a:xfrm>
              <a:off x="2905333" y="-1457449"/>
              <a:ext cx="3674239" cy="159750"/>
            </a:xfrm>
            <a:prstGeom prst="roundRect">
              <a:avLst>
                <a:gd name="adj" fmla="val 50000"/>
              </a:avLst>
            </a:prstGeom>
            <a:solidFill>
              <a:srgbClr val="7D828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grpSp>
        <p:nvGrpSpPr>
          <p:cNvPr id="9" name="Group 67"/>
          <p:cNvGrpSpPr/>
          <p:nvPr/>
        </p:nvGrpSpPr>
        <p:grpSpPr>
          <a:xfrm>
            <a:off x="5220768" y="3029043"/>
            <a:ext cx="2441012" cy="1537742"/>
            <a:chOff x="1883843" y="-1619100"/>
            <a:chExt cx="4894762" cy="3083508"/>
          </a:xfrm>
        </p:grpSpPr>
        <p:sp>
          <p:nvSpPr>
            <p:cNvPr id="10" name="Rounded Rectangle 68"/>
            <p:cNvSpPr/>
            <p:nvPr/>
          </p:nvSpPr>
          <p:spPr>
            <a:xfrm>
              <a:off x="1883843" y="-1619100"/>
              <a:ext cx="4894762" cy="30835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FA4655">
                    <a:lumMod val="60000"/>
                    <a:lumOff val="40000"/>
                  </a:srgbClr>
                </a:gs>
                <a:gs pos="100000">
                  <a:srgbClr val="FA4655">
                    <a:lumMod val="7500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1" name="Rounded Rectangle 69"/>
            <p:cNvSpPr/>
            <p:nvPr/>
          </p:nvSpPr>
          <p:spPr>
            <a:xfrm>
              <a:off x="1883843" y="-1619099"/>
              <a:ext cx="4894762" cy="503713"/>
            </a:xfrm>
            <a:prstGeom prst="roundRect">
              <a:avLst>
                <a:gd name="adj" fmla="val 0"/>
              </a:avLst>
            </a:prstGeom>
            <a:solidFill>
              <a:srgbClr val="7D828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2" name="Oval 70"/>
            <p:cNvSpPr/>
            <p:nvPr/>
          </p:nvSpPr>
          <p:spPr>
            <a:xfrm>
              <a:off x="2040805" y="-1462800"/>
              <a:ext cx="159750" cy="15975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3" name="Oval 71"/>
            <p:cNvSpPr/>
            <p:nvPr/>
          </p:nvSpPr>
          <p:spPr>
            <a:xfrm>
              <a:off x="2294525" y="-1462800"/>
              <a:ext cx="159750" cy="159750"/>
            </a:xfrm>
            <a:prstGeom prst="ellipse">
              <a:avLst/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4" name="Oval 72"/>
            <p:cNvSpPr/>
            <p:nvPr/>
          </p:nvSpPr>
          <p:spPr>
            <a:xfrm>
              <a:off x="2557642" y="-1462800"/>
              <a:ext cx="159750" cy="159750"/>
            </a:xfrm>
            <a:prstGeom prst="ellipse">
              <a:avLst/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5" name="Rounded Rectangle 73"/>
            <p:cNvSpPr/>
            <p:nvPr/>
          </p:nvSpPr>
          <p:spPr>
            <a:xfrm>
              <a:off x="2905333" y="-1457449"/>
              <a:ext cx="3674239" cy="159750"/>
            </a:xfrm>
            <a:prstGeom prst="roundRect">
              <a:avLst>
                <a:gd name="adj" fmla="val 50000"/>
              </a:avLst>
            </a:prstGeom>
            <a:solidFill>
              <a:srgbClr val="7D8287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grpSp>
        <p:nvGrpSpPr>
          <p:cNvPr id="16" name="Group 53"/>
          <p:cNvGrpSpPr/>
          <p:nvPr/>
        </p:nvGrpSpPr>
        <p:grpSpPr>
          <a:xfrm>
            <a:off x="2097723" y="2908680"/>
            <a:ext cx="2823144" cy="1778470"/>
            <a:chOff x="1883843" y="-1619100"/>
            <a:chExt cx="4894762" cy="3083508"/>
          </a:xfrm>
          <a:effectLst>
            <a:outerShdw blurRad="152400" dist="127000" dir="11040000" algn="tr" rotWithShape="0">
              <a:prstClr val="black">
                <a:alpha val="40000"/>
              </a:prstClr>
            </a:outerShdw>
          </a:effectLst>
        </p:grpSpPr>
        <p:sp>
          <p:nvSpPr>
            <p:cNvPr id="17" name="Rounded Rectangle 54"/>
            <p:cNvSpPr/>
            <p:nvPr/>
          </p:nvSpPr>
          <p:spPr>
            <a:xfrm>
              <a:off x="1883843" y="-1619100"/>
              <a:ext cx="4894762" cy="30835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3CBEB4">
                    <a:lumMod val="50000"/>
                  </a:srgbClr>
                </a:gs>
                <a:gs pos="100000">
                  <a:srgbClr val="3CBEB4">
                    <a:lumMod val="7500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8" name="Rounded Rectangle 55"/>
            <p:cNvSpPr/>
            <p:nvPr/>
          </p:nvSpPr>
          <p:spPr>
            <a:xfrm>
              <a:off x="1883843" y="-1619099"/>
              <a:ext cx="4894762" cy="503713"/>
            </a:xfrm>
            <a:prstGeom prst="roundRect">
              <a:avLst>
                <a:gd name="adj" fmla="val 0"/>
              </a:avLst>
            </a:prstGeom>
            <a:solidFill>
              <a:srgbClr val="0101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9" name="Oval 56"/>
            <p:cNvSpPr/>
            <p:nvPr/>
          </p:nvSpPr>
          <p:spPr>
            <a:xfrm>
              <a:off x="2040805" y="-1462800"/>
              <a:ext cx="159750" cy="15975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0" name="Oval 57"/>
            <p:cNvSpPr/>
            <p:nvPr/>
          </p:nvSpPr>
          <p:spPr>
            <a:xfrm>
              <a:off x="2294525" y="-1462800"/>
              <a:ext cx="159750" cy="159750"/>
            </a:xfrm>
            <a:prstGeom prst="ellipse">
              <a:avLst/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1" name="Oval 58"/>
            <p:cNvSpPr/>
            <p:nvPr/>
          </p:nvSpPr>
          <p:spPr>
            <a:xfrm>
              <a:off x="2557642" y="-1462800"/>
              <a:ext cx="159750" cy="159750"/>
            </a:xfrm>
            <a:prstGeom prst="ellipse">
              <a:avLst/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2" name="Rounded Rectangle 59"/>
            <p:cNvSpPr/>
            <p:nvPr/>
          </p:nvSpPr>
          <p:spPr>
            <a:xfrm>
              <a:off x="2905333" y="-1457449"/>
              <a:ext cx="3674239" cy="159750"/>
            </a:xfrm>
            <a:prstGeom prst="roundRect">
              <a:avLst>
                <a:gd name="adj" fmla="val 50000"/>
              </a:avLst>
            </a:prstGeom>
            <a:solidFill>
              <a:srgbClr val="7D828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grpSp>
        <p:nvGrpSpPr>
          <p:cNvPr id="23" name="Group 52"/>
          <p:cNvGrpSpPr/>
          <p:nvPr/>
        </p:nvGrpSpPr>
        <p:grpSpPr>
          <a:xfrm>
            <a:off x="4231506" y="2908680"/>
            <a:ext cx="2823144" cy="1778470"/>
            <a:chOff x="1883843" y="-1619100"/>
            <a:chExt cx="4894762" cy="3083508"/>
          </a:xfrm>
          <a:effectLst>
            <a:outerShdw blurRad="215900" dist="139700" dir="12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Rounded Rectangle 36"/>
            <p:cNvSpPr/>
            <p:nvPr/>
          </p:nvSpPr>
          <p:spPr>
            <a:xfrm>
              <a:off x="1883843" y="-1619100"/>
              <a:ext cx="4894762" cy="30835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FFAF28">
                    <a:lumMod val="60000"/>
                    <a:lumOff val="40000"/>
                  </a:srgbClr>
                </a:gs>
                <a:gs pos="100000">
                  <a:srgbClr val="FFAF28">
                    <a:lumMod val="7500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5" name="Rounded Rectangle 37"/>
            <p:cNvSpPr/>
            <p:nvPr/>
          </p:nvSpPr>
          <p:spPr>
            <a:xfrm>
              <a:off x="1883843" y="-1619099"/>
              <a:ext cx="4894762" cy="503713"/>
            </a:xfrm>
            <a:prstGeom prst="roundRect">
              <a:avLst>
                <a:gd name="adj" fmla="val 0"/>
              </a:avLst>
            </a:prstGeom>
            <a:solidFill>
              <a:srgbClr val="7D8287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6" name="Oval 39"/>
            <p:cNvSpPr/>
            <p:nvPr/>
          </p:nvSpPr>
          <p:spPr>
            <a:xfrm>
              <a:off x="2040805" y="-1462800"/>
              <a:ext cx="159750" cy="15975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7" name="Oval 40"/>
            <p:cNvSpPr/>
            <p:nvPr/>
          </p:nvSpPr>
          <p:spPr>
            <a:xfrm>
              <a:off x="2294525" y="-1462800"/>
              <a:ext cx="159750" cy="159750"/>
            </a:xfrm>
            <a:prstGeom prst="ellipse">
              <a:avLst/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8" name="Oval 41"/>
            <p:cNvSpPr/>
            <p:nvPr/>
          </p:nvSpPr>
          <p:spPr>
            <a:xfrm>
              <a:off x="2557642" y="-1462800"/>
              <a:ext cx="159750" cy="159750"/>
            </a:xfrm>
            <a:prstGeom prst="ellipse">
              <a:avLst/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29" name="Rounded Rectangle 42"/>
            <p:cNvSpPr/>
            <p:nvPr/>
          </p:nvSpPr>
          <p:spPr>
            <a:xfrm>
              <a:off x="2905333" y="-1457449"/>
              <a:ext cx="3674239" cy="159750"/>
            </a:xfrm>
            <a:prstGeom prst="roundRect">
              <a:avLst>
                <a:gd name="adj" fmla="val 50000"/>
              </a:avLst>
            </a:prstGeom>
            <a:solidFill>
              <a:srgbClr val="7D8287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grpSp>
        <p:nvGrpSpPr>
          <p:cNvPr id="30" name="Group 32"/>
          <p:cNvGrpSpPr/>
          <p:nvPr/>
        </p:nvGrpSpPr>
        <p:grpSpPr>
          <a:xfrm>
            <a:off x="2858386" y="2715766"/>
            <a:ext cx="3435600" cy="2164295"/>
            <a:chOff x="2579239" y="2535421"/>
            <a:chExt cx="5808490" cy="3659123"/>
          </a:xfrm>
          <a:effectLst>
            <a:outerShdw blurRad="495300" algn="tl" rotWithShape="0">
              <a:prstClr val="black">
                <a:alpha val="40000"/>
              </a:prstClr>
            </a:outerShdw>
          </a:effectLst>
        </p:grpSpPr>
        <p:grpSp>
          <p:nvGrpSpPr>
            <p:cNvPr id="31" name="Group 22"/>
            <p:cNvGrpSpPr/>
            <p:nvPr/>
          </p:nvGrpSpPr>
          <p:grpSpPr>
            <a:xfrm>
              <a:off x="2579239" y="2535421"/>
              <a:ext cx="5808490" cy="3659123"/>
              <a:chOff x="2579239" y="2535421"/>
              <a:chExt cx="5808490" cy="3659123"/>
            </a:xfrm>
          </p:grpSpPr>
          <p:sp>
            <p:nvSpPr>
              <p:cNvPr id="33" name="Rounded Rectangle 20"/>
              <p:cNvSpPr/>
              <p:nvPr/>
            </p:nvSpPr>
            <p:spPr>
              <a:xfrm>
                <a:off x="2579239" y="2535421"/>
                <a:ext cx="5808490" cy="3659123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rgbClr val="14B4EB">
                      <a:lumMod val="20000"/>
                      <a:lumOff val="80000"/>
                    </a:srgbClr>
                  </a:gs>
                  <a:gs pos="100000">
                    <a:srgbClr val="6491C8"/>
                  </a:gs>
                </a:gsLst>
                <a:lin ang="36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+mn-ea"/>
                  <a:cs typeface="+mn-cs"/>
                </a:endParaRPr>
              </a:p>
            </p:txBody>
          </p:sp>
          <p:sp>
            <p:nvSpPr>
              <p:cNvPr id="34" name="Rounded Rectangle 21"/>
              <p:cNvSpPr/>
              <p:nvPr/>
            </p:nvSpPr>
            <p:spPr>
              <a:xfrm>
                <a:off x="2579239" y="2535422"/>
                <a:ext cx="5808490" cy="597744"/>
              </a:xfrm>
              <a:prstGeom prst="roundRect">
                <a:avLst>
                  <a:gd name="adj" fmla="val 0"/>
                </a:avLst>
              </a:prstGeom>
              <a:solidFill>
                <a:srgbClr val="7D8287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+mn-ea"/>
                  <a:cs typeface="+mn-cs"/>
                </a:endParaRPr>
              </a:p>
            </p:txBody>
          </p:sp>
          <p:sp>
            <p:nvSpPr>
              <p:cNvPr id="35" name="Rounded Rectangle 18"/>
              <p:cNvSpPr/>
              <p:nvPr/>
            </p:nvSpPr>
            <p:spPr>
              <a:xfrm>
                <a:off x="4331224" y="3454019"/>
                <a:ext cx="3712745" cy="2401159"/>
              </a:xfrm>
              <a:prstGeom prst="roundRect">
                <a:avLst>
                  <a:gd name="adj" fmla="val 0"/>
                </a:avLst>
              </a:prstGeom>
              <a:solidFill>
                <a:srgbClr val="6491C8">
                  <a:lumMod val="50000"/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+mn-ea"/>
                  <a:cs typeface="+mn-cs"/>
                </a:endParaRPr>
              </a:p>
            </p:txBody>
          </p:sp>
          <p:sp>
            <p:nvSpPr>
              <p:cNvPr id="36" name="Oval 3"/>
              <p:cNvSpPr/>
              <p:nvPr/>
            </p:nvSpPr>
            <p:spPr>
              <a:xfrm>
                <a:off x="2765502" y="2720898"/>
                <a:ext cx="189571" cy="189571"/>
              </a:xfrm>
              <a:prstGeom prst="ellipse">
                <a:avLst/>
              </a:prstGeom>
              <a:solidFill>
                <a:srgbClr val="FA465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+mn-ea"/>
                  <a:cs typeface="+mn-cs"/>
                </a:endParaRPr>
              </a:p>
            </p:txBody>
          </p:sp>
          <p:sp>
            <p:nvSpPr>
              <p:cNvPr id="37" name="Oval 4"/>
              <p:cNvSpPr/>
              <p:nvPr/>
            </p:nvSpPr>
            <p:spPr>
              <a:xfrm>
                <a:off x="3066585" y="2720898"/>
                <a:ext cx="189571" cy="189571"/>
              </a:xfrm>
              <a:prstGeom prst="ellipse">
                <a:avLst/>
              </a:prstGeom>
              <a:solidFill>
                <a:srgbClr val="FFAF2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+mn-ea"/>
                  <a:cs typeface="+mn-cs"/>
                </a:endParaRPr>
              </a:p>
            </p:txBody>
          </p:sp>
          <p:sp>
            <p:nvSpPr>
              <p:cNvPr id="38" name="Oval 5"/>
              <p:cNvSpPr/>
              <p:nvPr/>
            </p:nvSpPr>
            <p:spPr>
              <a:xfrm>
                <a:off x="3378819" y="2720898"/>
                <a:ext cx="189571" cy="189571"/>
              </a:xfrm>
              <a:prstGeom prst="ellipse">
                <a:avLst/>
              </a:prstGeom>
              <a:solidFill>
                <a:srgbClr val="96C83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+mn-ea"/>
                  <a:cs typeface="+mn-cs"/>
                </a:endParaRPr>
              </a:p>
            </p:txBody>
          </p:sp>
          <p:sp>
            <p:nvSpPr>
              <p:cNvPr id="39" name="Rounded Rectangle 6"/>
              <p:cNvSpPr/>
              <p:nvPr/>
            </p:nvSpPr>
            <p:spPr>
              <a:xfrm>
                <a:off x="3791415" y="2727248"/>
                <a:ext cx="4360126" cy="18957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+mn-ea"/>
                  <a:cs typeface="+mn-cs"/>
                </a:endParaRPr>
              </a:p>
            </p:txBody>
          </p:sp>
          <p:sp>
            <p:nvSpPr>
              <p:cNvPr id="40" name="Rounded Rectangle 8"/>
              <p:cNvSpPr/>
              <p:nvPr/>
            </p:nvSpPr>
            <p:spPr>
              <a:xfrm>
                <a:off x="2942437" y="3454019"/>
                <a:ext cx="1273168" cy="2401159"/>
              </a:xfrm>
              <a:prstGeom prst="roundRect">
                <a:avLst>
                  <a:gd name="adj" fmla="val 0"/>
                </a:avLst>
              </a:prstGeom>
              <a:solidFill>
                <a:srgbClr val="14B4E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+mn-ea"/>
                  <a:cs typeface="+mn-cs"/>
                </a:endParaRPr>
              </a:p>
            </p:txBody>
          </p:sp>
          <p:sp>
            <p:nvSpPr>
              <p:cNvPr id="41" name="Rounded Rectangle 9"/>
              <p:cNvSpPr/>
              <p:nvPr/>
            </p:nvSpPr>
            <p:spPr>
              <a:xfrm>
                <a:off x="3112481" y="3802172"/>
                <a:ext cx="888878" cy="164811"/>
              </a:xfrm>
              <a:prstGeom prst="roundRect">
                <a:avLst>
                  <a:gd name="adj" fmla="val 0"/>
                </a:avLst>
              </a:prstGeom>
              <a:solidFill>
                <a:srgbClr val="6491C8">
                  <a:lumMod val="50000"/>
                  <a:alpha val="1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+mn-ea"/>
                  <a:cs typeface="+mn-cs"/>
                </a:endParaRPr>
              </a:p>
            </p:txBody>
          </p:sp>
          <p:sp>
            <p:nvSpPr>
              <p:cNvPr id="42" name="Rounded Rectangle 10"/>
              <p:cNvSpPr/>
              <p:nvPr/>
            </p:nvSpPr>
            <p:spPr>
              <a:xfrm>
                <a:off x="3112481" y="4187183"/>
                <a:ext cx="888878" cy="164811"/>
              </a:xfrm>
              <a:prstGeom prst="roundRect">
                <a:avLst>
                  <a:gd name="adj" fmla="val 0"/>
                </a:avLst>
              </a:prstGeom>
              <a:solidFill>
                <a:srgbClr val="6491C8">
                  <a:lumMod val="50000"/>
                  <a:alpha val="1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+mn-ea"/>
                  <a:cs typeface="+mn-cs"/>
                </a:endParaRPr>
              </a:p>
            </p:txBody>
          </p:sp>
          <p:sp>
            <p:nvSpPr>
              <p:cNvPr id="43" name="Rounded Rectangle 11"/>
              <p:cNvSpPr/>
              <p:nvPr/>
            </p:nvSpPr>
            <p:spPr>
              <a:xfrm>
                <a:off x="3112481" y="4572194"/>
                <a:ext cx="888878" cy="164811"/>
              </a:xfrm>
              <a:prstGeom prst="roundRect">
                <a:avLst>
                  <a:gd name="adj" fmla="val 0"/>
                </a:avLst>
              </a:prstGeom>
              <a:solidFill>
                <a:srgbClr val="6491C8">
                  <a:lumMod val="50000"/>
                  <a:alpha val="1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+mn-ea"/>
                  <a:cs typeface="+mn-cs"/>
                </a:endParaRPr>
              </a:p>
            </p:txBody>
          </p:sp>
          <p:sp>
            <p:nvSpPr>
              <p:cNvPr id="44" name="Rounded Rectangle 12"/>
              <p:cNvSpPr/>
              <p:nvPr/>
            </p:nvSpPr>
            <p:spPr>
              <a:xfrm>
                <a:off x="3112481" y="4957205"/>
                <a:ext cx="888878" cy="164811"/>
              </a:xfrm>
              <a:prstGeom prst="roundRect">
                <a:avLst>
                  <a:gd name="adj" fmla="val 0"/>
                </a:avLst>
              </a:prstGeom>
              <a:solidFill>
                <a:srgbClr val="14B4EB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+mn-ea"/>
                  <a:cs typeface="+mn-cs"/>
                </a:endParaRPr>
              </a:p>
            </p:txBody>
          </p:sp>
          <p:sp>
            <p:nvSpPr>
              <p:cNvPr id="45" name="Rounded Rectangle 15"/>
              <p:cNvSpPr/>
              <p:nvPr/>
            </p:nvSpPr>
            <p:spPr>
              <a:xfrm>
                <a:off x="3112481" y="5177018"/>
                <a:ext cx="888878" cy="433136"/>
              </a:xfrm>
              <a:prstGeom prst="roundRect">
                <a:avLst>
                  <a:gd name="adj" fmla="val 0"/>
                </a:avLst>
              </a:prstGeom>
              <a:solidFill>
                <a:srgbClr val="14B4EB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+mn-ea"/>
                  <a:cs typeface="+mn-cs"/>
                </a:endParaRPr>
              </a:p>
            </p:txBody>
          </p:sp>
          <p:sp>
            <p:nvSpPr>
              <p:cNvPr id="46" name="Rounded Rectangle 16"/>
              <p:cNvSpPr/>
              <p:nvPr/>
            </p:nvSpPr>
            <p:spPr>
              <a:xfrm>
                <a:off x="4543794" y="5477007"/>
                <a:ext cx="2432701" cy="194415"/>
              </a:xfrm>
              <a:prstGeom prst="roundRect">
                <a:avLst>
                  <a:gd name="adj" fmla="val 0"/>
                </a:avLst>
              </a:prstGeom>
              <a:solidFill>
                <a:srgbClr val="FEFEF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+mn-ea"/>
                  <a:cs typeface="+mn-cs"/>
                </a:endParaRPr>
              </a:p>
            </p:txBody>
          </p:sp>
          <p:sp>
            <p:nvSpPr>
              <p:cNvPr id="47" name="Rounded Rectangle 17"/>
              <p:cNvSpPr/>
              <p:nvPr/>
            </p:nvSpPr>
            <p:spPr>
              <a:xfrm>
                <a:off x="7156767" y="5477007"/>
                <a:ext cx="687519" cy="194415"/>
              </a:xfrm>
              <a:prstGeom prst="roundRect">
                <a:avLst>
                  <a:gd name="adj" fmla="val 0"/>
                </a:avLst>
              </a:prstGeom>
              <a:solidFill>
                <a:srgbClr val="14B4EB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+mn-ea"/>
                  <a:cs typeface="+mn-cs"/>
                </a:endParaRPr>
              </a:p>
            </p:txBody>
          </p:sp>
          <p:sp>
            <p:nvSpPr>
              <p:cNvPr id="48" name="Rounded Rectangle 19"/>
              <p:cNvSpPr/>
              <p:nvPr/>
            </p:nvSpPr>
            <p:spPr>
              <a:xfrm>
                <a:off x="2942437" y="3454019"/>
                <a:ext cx="1273168" cy="134829"/>
              </a:xfrm>
              <a:prstGeom prst="roundRect">
                <a:avLst>
                  <a:gd name="adj" fmla="val 0"/>
                </a:avLst>
              </a:prstGeom>
              <a:solidFill>
                <a:srgbClr val="FEFEF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+mn-ea"/>
                  <a:cs typeface="+mn-cs"/>
                </a:endParaRPr>
              </a:p>
            </p:txBody>
          </p:sp>
        </p:grpSp>
        <p:sp>
          <p:nvSpPr>
            <p:cNvPr id="32" name="Rounded Rectangle 23"/>
            <p:cNvSpPr/>
            <p:nvPr/>
          </p:nvSpPr>
          <p:spPr>
            <a:xfrm>
              <a:off x="4527554" y="4166584"/>
              <a:ext cx="3312079" cy="1146318"/>
            </a:xfrm>
            <a:prstGeom prst="roundRect">
              <a:avLst>
                <a:gd name="adj" fmla="val 7934"/>
              </a:avLst>
            </a:prstGeom>
            <a:gradFill flip="none" rotWithShape="1">
              <a:gsLst>
                <a:gs pos="0">
                  <a:srgbClr val="7D8287">
                    <a:lumMod val="60000"/>
                    <a:lumOff val="40000"/>
                  </a:srgbClr>
                </a:gs>
                <a:gs pos="97000">
                  <a:srgbClr val="FEFEFE"/>
                </a:gs>
              </a:gsLst>
              <a:lin ang="15000000" scaled="0"/>
              <a:tileRect/>
            </a:gradFill>
            <a:ln w="12700" cap="flat" cmpd="sng" algn="ctr">
              <a:solidFill>
                <a:srgbClr val="FEFEF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267744" y="843558"/>
            <a:ext cx="4314180" cy="972372"/>
            <a:chOff x="755703" y="1617716"/>
            <a:chExt cx="7632595" cy="1720312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4053432" y="2884856"/>
              <a:ext cx="1187915" cy="0"/>
            </a:xfrm>
            <a:prstGeom prst="line">
              <a:avLst/>
            </a:prstGeom>
            <a:noFill/>
            <a:ln w="34925" cap="flat" cmpd="sng" algn="ctr">
              <a:solidFill>
                <a:srgbClr val="FFFFFF"/>
              </a:solidFill>
              <a:prstDash val="solid"/>
            </a:ln>
            <a:effectLst/>
          </p:spPr>
        </p:cxnSp>
        <p:sp>
          <p:nvSpPr>
            <p:cNvPr id="52" name="圆角矩形 51"/>
            <p:cNvSpPr/>
            <p:nvPr/>
          </p:nvSpPr>
          <p:spPr>
            <a:xfrm>
              <a:off x="755703" y="1617716"/>
              <a:ext cx="7632595" cy="1720312"/>
            </a:xfrm>
            <a:prstGeom prst="roundRect">
              <a:avLst>
                <a:gd name="adj" fmla="val 11262"/>
              </a:avLst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>
              <a:outerShdw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68580" tIns="34290" rIns="68580" bIns="3429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205478" y="1768825"/>
              <a:ext cx="6733044" cy="1418094"/>
              <a:chOff x="818612" y="1983783"/>
              <a:chExt cx="8977392" cy="1890792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818612" y="1983783"/>
                <a:ext cx="1890792" cy="1890792"/>
                <a:chOff x="818612" y="1983783"/>
                <a:chExt cx="1890792" cy="1890792"/>
              </a:xfrm>
            </p:grpSpPr>
            <p:sp>
              <p:nvSpPr>
                <p:cNvPr id="68" name="圆角矩形 67"/>
                <p:cNvSpPr/>
                <p:nvPr/>
              </p:nvSpPr>
              <p:spPr>
                <a:xfrm>
                  <a:off x="818612" y="1983783"/>
                  <a:ext cx="1890792" cy="1890792"/>
                </a:xfrm>
                <a:prstGeom prst="roundRect">
                  <a:avLst/>
                </a:prstGeom>
                <a:solidFill>
                  <a:srgbClr val="F3F3F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69" name="圆角矩形 68"/>
                <p:cNvSpPr/>
                <p:nvPr/>
              </p:nvSpPr>
              <p:spPr>
                <a:xfrm>
                  <a:off x="892316" y="2057487"/>
                  <a:ext cx="1743385" cy="1743385"/>
                </a:xfrm>
                <a:prstGeom prst="roundRect">
                  <a:avLst/>
                </a:prstGeom>
                <a:solidFill>
                  <a:srgbClr val="3CBEB4"/>
                </a:solidFill>
                <a:ln w="25400" cap="flat" cmpd="sng" algn="ctr">
                  <a:noFill/>
                  <a:prstDash val="solid"/>
                </a:ln>
                <a:effectLst>
                  <a:innerShdw dist="88900" dir="13500000">
                    <a:srgbClr val="FFBF53">
                      <a:lumMod val="50000"/>
                      <a:alpha val="50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3180812" y="1983783"/>
                <a:ext cx="1890792" cy="1890792"/>
                <a:chOff x="818612" y="1983783"/>
                <a:chExt cx="1890792" cy="1890792"/>
              </a:xfrm>
            </p:grpSpPr>
            <p:sp>
              <p:nvSpPr>
                <p:cNvPr id="66" name="圆角矩形 65"/>
                <p:cNvSpPr/>
                <p:nvPr/>
              </p:nvSpPr>
              <p:spPr>
                <a:xfrm>
                  <a:off x="818612" y="1983783"/>
                  <a:ext cx="1890792" cy="1890792"/>
                </a:xfrm>
                <a:prstGeom prst="roundRect">
                  <a:avLst/>
                </a:prstGeom>
                <a:solidFill>
                  <a:srgbClr val="F3F3F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>
                  <a:off x="892316" y="2057487"/>
                  <a:ext cx="1743385" cy="1743385"/>
                </a:xfrm>
                <a:prstGeom prst="roundRect">
                  <a:avLst/>
                </a:prstGeom>
                <a:solidFill>
                  <a:srgbClr val="96C83C"/>
                </a:solidFill>
                <a:ln w="25400" cap="flat" cmpd="sng" algn="ctr">
                  <a:noFill/>
                  <a:prstDash val="solid"/>
                </a:ln>
                <a:effectLst>
                  <a:innerShdw dist="88900" dir="13500000">
                    <a:srgbClr val="01B3C5">
                      <a:lumMod val="50000"/>
                      <a:alpha val="50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>
                <a:off x="5543012" y="1983783"/>
                <a:ext cx="1890792" cy="1890792"/>
                <a:chOff x="818612" y="1983783"/>
                <a:chExt cx="1890792" cy="1890792"/>
              </a:xfrm>
            </p:grpSpPr>
            <p:sp>
              <p:nvSpPr>
                <p:cNvPr id="64" name="圆角矩形 63"/>
                <p:cNvSpPr/>
                <p:nvPr/>
              </p:nvSpPr>
              <p:spPr>
                <a:xfrm>
                  <a:off x="818612" y="1983783"/>
                  <a:ext cx="1890792" cy="1890792"/>
                </a:xfrm>
                <a:prstGeom prst="roundRect">
                  <a:avLst/>
                </a:prstGeom>
                <a:solidFill>
                  <a:srgbClr val="F3F3F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>
                  <a:off x="892316" y="2057487"/>
                  <a:ext cx="1743385" cy="1743385"/>
                </a:xfrm>
                <a:prstGeom prst="roundRect">
                  <a:avLst/>
                </a:prstGeom>
                <a:solidFill>
                  <a:srgbClr val="FFAF28"/>
                </a:solidFill>
                <a:ln w="25400" cap="flat" cmpd="sng" algn="ctr">
                  <a:noFill/>
                  <a:prstDash val="solid"/>
                </a:ln>
                <a:effectLst>
                  <a:innerShdw dist="88900" dir="13500000">
                    <a:srgbClr val="F17475">
                      <a:lumMod val="50000"/>
                      <a:alpha val="50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7905212" y="1983783"/>
                <a:ext cx="1890792" cy="1890792"/>
                <a:chOff x="818612" y="1983783"/>
                <a:chExt cx="1890792" cy="1890792"/>
              </a:xfrm>
            </p:grpSpPr>
            <p:sp>
              <p:nvSpPr>
                <p:cNvPr id="62" name="圆角矩形 61"/>
                <p:cNvSpPr/>
                <p:nvPr/>
              </p:nvSpPr>
              <p:spPr>
                <a:xfrm>
                  <a:off x="818612" y="1983783"/>
                  <a:ext cx="1890792" cy="1890792"/>
                </a:xfrm>
                <a:prstGeom prst="roundRect">
                  <a:avLst/>
                </a:prstGeom>
                <a:solidFill>
                  <a:srgbClr val="F3F3F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63" name="圆角矩形 62"/>
                <p:cNvSpPr/>
                <p:nvPr/>
              </p:nvSpPr>
              <p:spPr>
                <a:xfrm>
                  <a:off x="892316" y="2057487"/>
                  <a:ext cx="1743385" cy="1743385"/>
                </a:xfrm>
                <a:prstGeom prst="roundRect">
                  <a:avLst/>
                </a:prstGeom>
                <a:solidFill>
                  <a:srgbClr val="FA4655"/>
                </a:solidFill>
                <a:ln w="25400" cap="flat" cmpd="sng" algn="ctr">
                  <a:noFill/>
                  <a:prstDash val="solid"/>
                </a:ln>
                <a:effectLst>
                  <a:innerShdw dist="88900" dir="13500000">
                    <a:srgbClr val="77448C">
                      <a:lumMod val="50000"/>
                      <a:alpha val="50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36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</p:grpSp>
        <p:sp>
          <p:nvSpPr>
            <p:cNvPr id="54" name="文本框 32"/>
            <p:cNvSpPr txBox="1"/>
            <p:nvPr/>
          </p:nvSpPr>
          <p:spPr bwMode="auto">
            <a:xfrm flipH="1">
              <a:off x="1215612" y="1923666"/>
              <a:ext cx="1442100" cy="1298670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大黑简体" pitchFamily="65" charset="-122"/>
                  <a:ea typeface="方正大黑简体" pitchFamily="65" charset="-122"/>
                </a:rPr>
                <a:t>教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大黑简体" pitchFamily="65" charset="-122"/>
                <a:ea typeface="方正大黑简体" pitchFamily="65" charset="-122"/>
              </a:endParaRPr>
            </a:p>
          </p:txBody>
        </p:sp>
        <p:sp>
          <p:nvSpPr>
            <p:cNvPr id="55" name="文本框 33"/>
            <p:cNvSpPr txBox="1"/>
            <p:nvPr/>
          </p:nvSpPr>
          <p:spPr bwMode="auto">
            <a:xfrm flipH="1">
              <a:off x="2953125" y="1923666"/>
              <a:ext cx="1442100" cy="1298670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大黑简体" pitchFamily="65" charset="-122"/>
                  <a:ea typeface="方正大黑简体" pitchFamily="65" charset="-122"/>
                </a:rPr>
                <a:t>学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大黑简体" pitchFamily="65" charset="-122"/>
                <a:ea typeface="方正大黑简体" pitchFamily="65" charset="-122"/>
              </a:endParaRPr>
            </a:p>
          </p:txBody>
        </p:sp>
        <p:sp>
          <p:nvSpPr>
            <p:cNvPr id="56" name="文本框 34"/>
            <p:cNvSpPr txBox="1"/>
            <p:nvPr/>
          </p:nvSpPr>
          <p:spPr bwMode="auto">
            <a:xfrm flipH="1">
              <a:off x="4727638" y="1923666"/>
              <a:ext cx="1442100" cy="1236619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600" kern="0" noProof="0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分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大黑简体" pitchFamily="65" charset="-122"/>
                <a:ea typeface="方正大黑简体" pitchFamily="65" charset="-122"/>
              </a:endParaRPr>
            </a:p>
          </p:txBody>
        </p:sp>
        <p:sp>
          <p:nvSpPr>
            <p:cNvPr id="57" name="文本框 35"/>
            <p:cNvSpPr txBox="1"/>
            <p:nvPr/>
          </p:nvSpPr>
          <p:spPr bwMode="auto">
            <a:xfrm flipH="1">
              <a:off x="6502153" y="1923666"/>
              <a:ext cx="1442100" cy="1236619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方正大黑简体" pitchFamily="65" charset="-122"/>
                  <a:ea typeface="方正大黑简体" pitchFamily="65" charset="-122"/>
                </a:rPr>
                <a:t>析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大黑简体" pitchFamily="65" charset="-122"/>
                <a:ea typeface="方正大黑简体" pitchFamily="65" charset="-122"/>
              </a:endParaRPr>
            </a:p>
          </p:txBody>
        </p:sp>
      </p:grpSp>
      <p:sp>
        <p:nvSpPr>
          <p:cNvPr id="70" name="TextBox 6"/>
          <p:cNvSpPr txBox="1">
            <a:spLocks noChangeArrowheads="1"/>
          </p:cNvSpPr>
          <p:nvPr/>
        </p:nvSpPr>
        <p:spPr bwMode="auto">
          <a:xfrm>
            <a:off x="2339752" y="1873740"/>
            <a:ext cx="4172602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en-US" altLang="zh-CN" sz="2800" b="1" dirty="0" smtClean="0">
                <a:latin typeface="方正粗宋简体" pitchFamily="65" charset="-122"/>
                <a:ea typeface="方正粗宋简体" pitchFamily="65" charset="-122"/>
              </a:rPr>
              <a:t>Teaching Analysis</a:t>
            </a:r>
            <a:endParaRPr lang="zh-CN" altLang="en-US" sz="2800" b="1" dirty="0"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151439" y="-668610"/>
            <a:ext cx="815287" cy="338395"/>
          </a:xfrm>
          <a:prstGeom prst="rect">
            <a:avLst/>
          </a:prstGeom>
          <a:noFill/>
        </p:spPr>
        <p:txBody>
          <a:bodyPr wrap="none" lIns="60801" tIns="30401" rIns="60801" bIns="30401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34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4"/>
          <p:cNvGrpSpPr/>
          <p:nvPr/>
        </p:nvGrpSpPr>
        <p:grpSpPr>
          <a:xfrm>
            <a:off x="1459361" y="3026407"/>
            <a:ext cx="2449383" cy="1543015"/>
            <a:chOff x="1883843" y="-1619100"/>
            <a:chExt cx="4894762" cy="3083508"/>
          </a:xfrm>
        </p:grpSpPr>
        <p:sp>
          <p:nvSpPr>
            <p:cNvPr id="3" name="Rounded Rectangle 75"/>
            <p:cNvSpPr/>
            <p:nvPr/>
          </p:nvSpPr>
          <p:spPr>
            <a:xfrm>
              <a:off x="1883843" y="-1619100"/>
              <a:ext cx="4894762" cy="30835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6491C8">
                    <a:lumMod val="50000"/>
                  </a:srgbClr>
                </a:gs>
                <a:gs pos="100000">
                  <a:srgbClr val="6491C8">
                    <a:lumMod val="7500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4" name="Rounded Rectangle 76"/>
            <p:cNvSpPr/>
            <p:nvPr/>
          </p:nvSpPr>
          <p:spPr>
            <a:xfrm>
              <a:off x="1883843" y="-1619099"/>
              <a:ext cx="4894762" cy="503713"/>
            </a:xfrm>
            <a:prstGeom prst="roundRect">
              <a:avLst>
                <a:gd name="adj" fmla="val 0"/>
              </a:avLst>
            </a:prstGeom>
            <a:solidFill>
              <a:srgbClr val="0101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5" name="Oval 77"/>
            <p:cNvSpPr/>
            <p:nvPr/>
          </p:nvSpPr>
          <p:spPr>
            <a:xfrm>
              <a:off x="2040805" y="-1462800"/>
              <a:ext cx="159750" cy="15975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6" name="Oval 78"/>
            <p:cNvSpPr/>
            <p:nvPr/>
          </p:nvSpPr>
          <p:spPr>
            <a:xfrm>
              <a:off x="2294525" y="-1462800"/>
              <a:ext cx="159750" cy="159750"/>
            </a:xfrm>
            <a:prstGeom prst="ellipse">
              <a:avLst/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7" name="Oval 79"/>
            <p:cNvSpPr/>
            <p:nvPr/>
          </p:nvSpPr>
          <p:spPr>
            <a:xfrm>
              <a:off x="2557642" y="-1462800"/>
              <a:ext cx="159750" cy="159750"/>
            </a:xfrm>
            <a:prstGeom prst="ellipse">
              <a:avLst/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8" name="Rounded Rectangle 80"/>
            <p:cNvSpPr/>
            <p:nvPr/>
          </p:nvSpPr>
          <p:spPr>
            <a:xfrm>
              <a:off x="2905333" y="-1457449"/>
              <a:ext cx="3674239" cy="159750"/>
            </a:xfrm>
            <a:prstGeom prst="roundRect">
              <a:avLst>
                <a:gd name="adj" fmla="val 50000"/>
              </a:avLst>
            </a:prstGeom>
            <a:solidFill>
              <a:srgbClr val="7D828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</p:grpSp>
      <p:grpSp>
        <p:nvGrpSpPr>
          <p:cNvPr id="9" name="Group 67"/>
          <p:cNvGrpSpPr/>
          <p:nvPr/>
        </p:nvGrpSpPr>
        <p:grpSpPr>
          <a:xfrm>
            <a:off x="5220768" y="3029043"/>
            <a:ext cx="2441012" cy="1537742"/>
            <a:chOff x="1883843" y="-1619100"/>
            <a:chExt cx="4894762" cy="3083508"/>
          </a:xfrm>
        </p:grpSpPr>
        <p:sp>
          <p:nvSpPr>
            <p:cNvPr id="10" name="Rounded Rectangle 68"/>
            <p:cNvSpPr/>
            <p:nvPr/>
          </p:nvSpPr>
          <p:spPr>
            <a:xfrm>
              <a:off x="1883843" y="-1619100"/>
              <a:ext cx="4894762" cy="30835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FA4655">
                    <a:lumMod val="60000"/>
                    <a:lumOff val="40000"/>
                  </a:srgbClr>
                </a:gs>
                <a:gs pos="100000">
                  <a:srgbClr val="FA4655">
                    <a:lumMod val="7500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1" name="Rounded Rectangle 69"/>
            <p:cNvSpPr/>
            <p:nvPr/>
          </p:nvSpPr>
          <p:spPr>
            <a:xfrm>
              <a:off x="1883843" y="-1619099"/>
              <a:ext cx="4894762" cy="503713"/>
            </a:xfrm>
            <a:prstGeom prst="roundRect">
              <a:avLst>
                <a:gd name="adj" fmla="val 0"/>
              </a:avLst>
            </a:prstGeom>
            <a:solidFill>
              <a:srgbClr val="7D828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2" name="Oval 70"/>
            <p:cNvSpPr/>
            <p:nvPr/>
          </p:nvSpPr>
          <p:spPr>
            <a:xfrm>
              <a:off x="2040805" y="-1462800"/>
              <a:ext cx="159750" cy="15975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3" name="Oval 71"/>
            <p:cNvSpPr/>
            <p:nvPr/>
          </p:nvSpPr>
          <p:spPr>
            <a:xfrm>
              <a:off x="2294525" y="-1462800"/>
              <a:ext cx="159750" cy="159750"/>
            </a:xfrm>
            <a:prstGeom prst="ellipse">
              <a:avLst/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4" name="Oval 72"/>
            <p:cNvSpPr/>
            <p:nvPr/>
          </p:nvSpPr>
          <p:spPr>
            <a:xfrm>
              <a:off x="2557642" y="-1462800"/>
              <a:ext cx="159750" cy="159750"/>
            </a:xfrm>
            <a:prstGeom prst="ellipse">
              <a:avLst/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5" name="Rounded Rectangle 73"/>
            <p:cNvSpPr/>
            <p:nvPr/>
          </p:nvSpPr>
          <p:spPr>
            <a:xfrm>
              <a:off x="2905333" y="-1457449"/>
              <a:ext cx="3674239" cy="159750"/>
            </a:xfrm>
            <a:prstGeom prst="roundRect">
              <a:avLst>
                <a:gd name="adj" fmla="val 50000"/>
              </a:avLst>
            </a:prstGeom>
            <a:solidFill>
              <a:srgbClr val="7D8287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</p:grpSp>
      <p:grpSp>
        <p:nvGrpSpPr>
          <p:cNvPr id="16" name="Group 53"/>
          <p:cNvGrpSpPr/>
          <p:nvPr/>
        </p:nvGrpSpPr>
        <p:grpSpPr>
          <a:xfrm>
            <a:off x="2097723" y="2908680"/>
            <a:ext cx="2823144" cy="1778470"/>
            <a:chOff x="1883843" y="-1619100"/>
            <a:chExt cx="4894762" cy="3083508"/>
          </a:xfrm>
          <a:effectLst>
            <a:outerShdw blurRad="152400" dist="127000" dir="11040000" algn="tr" rotWithShape="0">
              <a:prstClr val="black">
                <a:alpha val="40000"/>
              </a:prstClr>
            </a:outerShdw>
          </a:effectLst>
        </p:grpSpPr>
        <p:sp>
          <p:nvSpPr>
            <p:cNvPr id="17" name="Rounded Rectangle 54"/>
            <p:cNvSpPr/>
            <p:nvPr/>
          </p:nvSpPr>
          <p:spPr>
            <a:xfrm>
              <a:off x="1883843" y="-1619100"/>
              <a:ext cx="4894762" cy="30835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3CBEB4">
                    <a:lumMod val="50000"/>
                  </a:srgbClr>
                </a:gs>
                <a:gs pos="100000">
                  <a:srgbClr val="3CBEB4">
                    <a:lumMod val="7500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8" name="Rounded Rectangle 55"/>
            <p:cNvSpPr/>
            <p:nvPr/>
          </p:nvSpPr>
          <p:spPr>
            <a:xfrm>
              <a:off x="1883843" y="-1619099"/>
              <a:ext cx="4894762" cy="503713"/>
            </a:xfrm>
            <a:prstGeom prst="roundRect">
              <a:avLst>
                <a:gd name="adj" fmla="val 0"/>
              </a:avLst>
            </a:prstGeom>
            <a:solidFill>
              <a:srgbClr val="0101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19" name="Oval 56"/>
            <p:cNvSpPr/>
            <p:nvPr/>
          </p:nvSpPr>
          <p:spPr>
            <a:xfrm>
              <a:off x="2040805" y="-1462800"/>
              <a:ext cx="159750" cy="15975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0" name="Oval 57"/>
            <p:cNvSpPr/>
            <p:nvPr/>
          </p:nvSpPr>
          <p:spPr>
            <a:xfrm>
              <a:off x="2294525" y="-1462800"/>
              <a:ext cx="159750" cy="159750"/>
            </a:xfrm>
            <a:prstGeom prst="ellipse">
              <a:avLst/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1" name="Oval 58"/>
            <p:cNvSpPr/>
            <p:nvPr/>
          </p:nvSpPr>
          <p:spPr>
            <a:xfrm>
              <a:off x="2557642" y="-1462800"/>
              <a:ext cx="159750" cy="159750"/>
            </a:xfrm>
            <a:prstGeom prst="ellipse">
              <a:avLst/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2" name="Rounded Rectangle 59"/>
            <p:cNvSpPr/>
            <p:nvPr/>
          </p:nvSpPr>
          <p:spPr>
            <a:xfrm>
              <a:off x="2905333" y="-1457449"/>
              <a:ext cx="3674239" cy="159750"/>
            </a:xfrm>
            <a:prstGeom prst="roundRect">
              <a:avLst>
                <a:gd name="adj" fmla="val 50000"/>
              </a:avLst>
            </a:prstGeom>
            <a:solidFill>
              <a:srgbClr val="7D828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</p:grpSp>
      <p:grpSp>
        <p:nvGrpSpPr>
          <p:cNvPr id="23" name="Group 52"/>
          <p:cNvGrpSpPr/>
          <p:nvPr/>
        </p:nvGrpSpPr>
        <p:grpSpPr>
          <a:xfrm>
            <a:off x="4231506" y="2908680"/>
            <a:ext cx="2823144" cy="1778470"/>
            <a:chOff x="1883843" y="-1619100"/>
            <a:chExt cx="4894762" cy="3083508"/>
          </a:xfrm>
          <a:effectLst>
            <a:outerShdw blurRad="215900" dist="139700" dir="12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Rounded Rectangle 36"/>
            <p:cNvSpPr/>
            <p:nvPr/>
          </p:nvSpPr>
          <p:spPr>
            <a:xfrm>
              <a:off x="1883843" y="-1619100"/>
              <a:ext cx="4894762" cy="3083508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FFAF28">
                    <a:lumMod val="60000"/>
                    <a:lumOff val="40000"/>
                  </a:srgbClr>
                </a:gs>
                <a:gs pos="100000">
                  <a:srgbClr val="FFAF28">
                    <a:lumMod val="75000"/>
                  </a:srgb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5" name="Rounded Rectangle 37"/>
            <p:cNvSpPr/>
            <p:nvPr/>
          </p:nvSpPr>
          <p:spPr>
            <a:xfrm>
              <a:off x="1883843" y="-1619099"/>
              <a:ext cx="4894762" cy="503713"/>
            </a:xfrm>
            <a:prstGeom prst="roundRect">
              <a:avLst>
                <a:gd name="adj" fmla="val 0"/>
              </a:avLst>
            </a:prstGeom>
            <a:solidFill>
              <a:srgbClr val="7D8287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6" name="Oval 39"/>
            <p:cNvSpPr/>
            <p:nvPr/>
          </p:nvSpPr>
          <p:spPr>
            <a:xfrm>
              <a:off x="2040805" y="-1462800"/>
              <a:ext cx="159750" cy="159750"/>
            </a:xfrm>
            <a:prstGeom prst="ellipse">
              <a:avLst/>
            </a:prstGeom>
            <a:solidFill>
              <a:srgbClr val="FA46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7" name="Oval 40"/>
            <p:cNvSpPr/>
            <p:nvPr/>
          </p:nvSpPr>
          <p:spPr>
            <a:xfrm>
              <a:off x="2294525" y="-1462800"/>
              <a:ext cx="159750" cy="159750"/>
            </a:xfrm>
            <a:prstGeom prst="ellipse">
              <a:avLst/>
            </a:prstGeom>
            <a:solidFill>
              <a:srgbClr val="FFAF2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8" name="Oval 41"/>
            <p:cNvSpPr/>
            <p:nvPr/>
          </p:nvSpPr>
          <p:spPr>
            <a:xfrm>
              <a:off x="2557642" y="-1462800"/>
              <a:ext cx="159750" cy="159750"/>
            </a:xfrm>
            <a:prstGeom prst="ellipse">
              <a:avLst/>
            </a:prstGeom>
            <a:solidFill>
              <a:srgbClr val="96C83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  <p:sp>
          <p:nvSpPr>
            <p:cNvPr id="29" name="Rounded Rectangle 42"/>
            <p:cNvSpPr/>
            <p:nvPr/>
          </p:nvSpPr>
          <p:spPr>
            <a:xfrm>
              <a:off x="2905333" y="-1457449"/>
              <a:ext cx="3674239" cy="159750"/>
            </a:xfrm>
            <a:prstGeom prst="roundRect">
              <a:avLst>
                <a:gd name="adj" fmla="val 50000"/>
              </a:avLst>
            </a:prstGeom>
            <a:solidFill>
              <a:srgbClr val="7D8287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</p:grpSp>
      <p:grpSp>
        <p:nvGrpSpPr>
          <p:cNvPr id="30" name="Group 32"/>
          <p:cNvGrpSpPr/>
          <p:nvPr/>
        </p:nvGrpSpPr>
        <p:grpSpPr>
          <a:xfrm>
            <a:off x="2858386" y="2715766"/>
            <a:ext cx="3435600" cy="2164295"/>
            <a:chOff x="2579239" y="2535421"/>
            <a:chExt cx="5808490" cy="3659123"/>
          </a:xfrm>
          <a:effectLst>
            <a:outerShdw blurRad="495300" algn="tl" rotWithShape="0">
              <a:prstClr val="black">
                <a:alpha val="40000"/>
              </a:prstClr>
            </a:outerShdw>
          </a:effectLst>
        </p:grpSpPr>
        <p:grpSp>
          <p:nvGrpSpPr>
            <p:cNvPr id="31" name="Group 22"/>
            <p:cNvGrpSpPr/>
            <p:nvPr/>
          </p:nvGrpSpPr>
          <p:grpSpPr>
            <a:xfrm>
              <a:off x="2579239" y="2535421"/>
              <a:ext cx="5808490" cy="3659123"/>
              <a:chOff x="2579239" y="2535421"/>
              <a:chExt cx="5808490" cy="3659123"/>
            </a:xfrm>
          </p:grpSpPr>
          <p:sp>
            <p:nvSpPr>
              <p:cNvPr id="33" name="Rounded Rectangle 20"/>
              <p:cNvSpPr/>
              <p:nvPr/>
            </p:nvSpPr>
            <p:spPr>
              <a:xfrm>
                <a:off x="2579239" y="2535421"/>
                <a:ext cx="5808490" cy="3659123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0">
                    <a:srgbClr val="14B4EB">
                      <a:lumMod val="20000"/>
                      <a:lumOff val="80000"/>
                    </a:srgbClr>
                  </a:gs>
                  <a:gs pos="100000">
                    <a:srgbClr val="6491C8"/>
                  </a:gs>
                </a:gsLst>
                <a:lin ang="36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4" name="Rounded Rectangle 21"/>
              <p:cNvSpPr/>
              <p:nvPr/>
            </p:nvSpPr>
            <p:spPr>
              <a:xfrm>
                <a:off x="2579239" y="2535422"/>
                <a:ext cx="5808490" cy="597744"/>
              </a:xfrm>
              <a:prstGeom prst="roundRect">
                <a:avLst>
                  <a:gd name="adj" fmla="val 0"/>
                </a:avLst>
              </a:prstGeom>
              <a:solidFill>
                <a:srgbClr val="7D8287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5" name="Rounded Rectangle 18"/>
              <p:cNvSpPr/>
              <p:nvPr/>
            </p:nvSpPr>
            <p:spPr>
              <a:xfrm>
                <a:off x="4331224" y="3454019"/>
                <a:ext cx="3712745" cy="2401159"/>
              </a:xfrm>
              <a:prstGeom prst="roundRect">
                <a:avLst>
                  <a:gd name="adj" fmla="val 0"/>
                </a:avLst>
              </a:prstGeom>
              <a:solidFill>
                <a:srgbClr val="6491C8">
                  <a:lumMod val="50000"/>
                  <a:alpha val="2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6" name="Oval 3"/>
              <p:cNvSpPr/>
              <p:nvPr/>
            </p:nvSpPr>
            <p:spPr>
              <a:xfrm>
                <a:off x="2765502" y="2720898"/>
                <a:ext cx="189571" cy="189571"/>
              </a:xfrm>
              <a:prstGeom prst="ellipse">
                <a:avLst/>
              </a:prstGeom>
              <a:solidFill>
                <a:srgbClr val="FA465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7" name="Oval 4"/>
              <p:cNvSpPr/>
              <p:nvPr/>
            </p:nvSpPr>
            <p:spPr>
              <a:xfrm>
                <a:off x="3066585" y="2720898"/>
                <a:ext cx="189571" cy="189571"/>
              </a:xfrm>
              <a:prstGeom prst="ellipse">
                <a:avLst/>
              </a:prstGeom>
              <a:solidFill>
                <a:srgbClr val="FFAF2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8" name="Oval 5"/>
              <p:cNvSpPr/>
              <p:nvPr/>
            </p:nvSpPr>
            <p:spPr>
              <a:xfrm>
                <a:off x="3378819" y="2720898"/>
                <a:ext cx="189571" cy="189571"/>
              </a:xfrm>
              <a:prstGeom prst="ellipse">
                <a:avLst/>
              </a:prstGeom>
              <a:solidFill>
                <a:srgbClr val="96C83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39" name="Rounded Rectangle 6"/>
              <p:cNvSpPr/>
              <p:nvPr/>
            </p:nvSpPr>
            <p:spPr>
              <a:xfrm>
                <a:off x="3791415" y="2727248"/>
                <a:ext cx="4360126" cy="189571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0" name="Rounded Rectangle 8"/>
              <p:cNvSpPr/>
              <p:nvPr/>
            </p:nvSpPr>
            <p:spPr>
              <a:xfrm>
                <a:off x="2942437" y="3454019"/>
                <a:ext cx="1273168" cy="2401159"/>
              </a:xfrm>
              <a:prstGeom prst="roundRect">
                <a:avLst>
                  <a:gd name="adj" fmla="val 0"/>
                </a:avLst>
              </a:prstGeom>
              <a:solidFill>
                <a:srgbClr val="14B4E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1" name="Rounded Rectangle 9"/>
              <p:cNvSpPr/>
              <p:nvPr/>
            </p:nvSpPr>
            <p:spPr>
              <a:xfrm>
                <a:off x="3112481" y="3802172"/>
                <a:ext cx="888878" cy="164811"/>
              </a:xfrm>
              <a:prstGeom prst="roundRect">
                <a:avLst>
                  <a:gd name="adj" fmla="val 0"/>
                </a:avLst>
              </a:prstGeom>
              <a:solidFill>
                <a:srgbClr val="6491C8">
                  <a:lumMod val="50000"/>
                  <a:alpha val="1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2" name="Rounded Rectangle 10"/>
              <p:cNvSpPr/>
              <p:nvPr/>
            </p:nvSpPr>
            <p:spPr>
              <a:xfrm>
                <a:off x="3112481" y="4187183"/>
                <a:ext cx="888878" cy="164811"/>
              </a:xfrm>
              <a:prstGeom prst="roundRect">
                <a:avLst>
                  <a:gd name="adj" fmla="val 0"/>
                </a:avLst>
              </a:prstGeom>
              <a:solidFill>
                <a:srgbClr val="6491C8">
                  <a:lumMod val="50000"/>
                  <a:alpha val="1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3" name="Rounded Rectangle 11"/>
              <p:cNvSpPr/>
              <p:nvPr/>
            </p:nvSpPr>
            <p:spPr>
              <a:xfrm>
                <a:off x="3112481" y="4572194"/>
                <a:ext cx="888878" cy="164811"/>
              </a:xfrm>
              <a:prstGeom prst="roundRect">
                <a:avLst>
                  <a:gd name="adj" fmla="val 0"/>
                </a:avLst>
              </a:prstGeom>
              <a:solidFill>
                <a:srgbClr val="6491C8">
                  <a:lumMod val="50000"/>
                  <a:alpha val="1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4" name="Rounded Rectangle 12"/>
              <p:cNvSpPr/>
              <p:nvPr/>
            </p:nvSpPr>
            <p:spPr>
              <a:xfrm>
                <a:off x="3112481" y="4957205"/>
                <a:ext cx="888878" cy="164811"/>
              </a:xfrm>
              <a:prstGeom prst="roundRect">
                <a:avLst>
                  <a:gd name="adj" fmla="val 0"/>
                </a:avLst>
              </a:prstGeom>
              <a:solidFill>
                <a:srgbClr val="14B4EB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5" name="Rounded Rectangle 15"/>
              <p:cNvSpPr/>
              <p:nvPr/>
            </p:nvSpPr>
            <p:spPr>
              <a:xfrm>
                <a:off x="3112481" y="5177018"/>
                <a:ext cx="888878" cy="433136"/>
              </a:xfrm>
              <a:prstGeom prst="roundRect">
                <a:avLst>
                  <a:gd name="adj" fmla="val 0"/>
                </a:avLst>
              </a:prstGeom>
              <a:solidFill>
                <a:srgbClr val="14B4EB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6" name="Rounded Rectangle 16"/>
              <p:cNvSpPr/>
              <p:nvPr/>
            </p:nvSpPr>
            <p:spPr>
              <a:xfrm>
                <a:off x="4543794" y="5477007"/>
                <a:ext cx="2432701" cy="194415"/>
              </a:xfrm>
              <a:prstGeom prst="roundRect">
                <a:avLst>
                  <a:gd name="adj" fmla="val 0"/>
                </a:avLst>
              </a:prstGeom>
              <a:solidFill>
                <a:srgbClr val="FEFEF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7" name="Rounded Rectangle 17"/>
              <p:cNvSpPr/>
              <p:nvPr/>
            </p:nvSpPr>
            <p:spPr>
              <a:xfrm>
                <a:off x="7156767" y="5477007"/>
                <a:ext cx="687519" cy="194415"/>
              </a:xfrm>
              <a:prstGeom prst="roundRect">
                <a:avLst>
                  <a:gd name="adj" fmla="val 0"/>
                </a:avLst>
              </a:prstGeom>
              <a:solidFill>
                <a:srgbClr val="14B4EB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  <p:sp>
            <p:nvSpPr>
              <p:cNvPr id="48" name="Rounded Rectangle 19"/>
              <p:cNvSpPr/>
              <p:nvPr/>
            </p:nvSpPr>
            <p:spPr>
              <a:xfrm>
                <a:off x="2942437" y="3454019"/>
                <a:ext cx="1273168" cy="134829"/>
              </a:xfrm>
              <a:prstGeom prst="roundRect">
                <a:avLst>
                  <a:gd name="adj" fmla="val 0"/>
                </a:avLst>
              </a:prstGeom>
              <a:solidFill>
                <a:srgbClr val="FEFEF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rgbClr val="FFFFFF"/>
                  </a:solidFill>
                  <a:latin typeface="Montserrat"/>
                </a:endParaRPr>
              </a:p>
            </p:txBody>
          </p:sp>
        </p:grpSp>
        <p:sp>
          <p:nvSpPr>
            <p:cNvPr id="32" name="Rounded Rectangle 23"/>
            <p:cNvSpPr/>
            <p:nvPr/>
          </p:nvSpPr>
          <p:spPr>
            <a:xfrm>
              <a:off x="4527554" y="4166584"/>
              <a:ext cx="3312079" cy="1146318"/>
            </a:xfrm>
            <a:prstGeom prst="roundRect">
              <a:avLst>
                <a:gd name="adj" fmla="val 7934"/>
              </a:avLst>
            </a:prstGeom>
            <a:gradFill flip="none" rotWithShape="1">
              <a:gsLst>
                <a:gs pos="0">
                  <a:srgbClr val="7D8287">
                    <a:lumMod val="60000"/>
                    <a:lumOff val="40000"/>
                  </a:srgbClr>
                </a:gs>
                <a:gs pos="97000">
                  <a:srgbClr val="FEFEFE"/>
                </a:gs>
              </a:gsLst>
              <a:lin ang="15000000" scaled="0"/>
              <a:tileRect/>
            </a:gradFill>
            <a:ln w="12700" cap="flat" cmpd="sng" algn="ctr">
              <a:solidFill>
                <a:srgbClr val="FEFEFE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FFFFFF"/>
                </a:solidFill>
                <a:latin typeface="Montserra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267744" y="843558"/>
            <a:ext cx="4314180" cy="972372"/>
            <a:chOff x="755703" y="1617716"/>
            <a:chExt cx="7632595" cy="1720312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4053432" y="2884856"/>
              <a:ext cx="1187915" cy="0"/>
            </a:xfrm>
            <a:prstGeom prst="line">
              <a:avLst/>
            </a:prstGeom>
            <a:noFill/>
            <a:ln w="34925" cap="flat" cmpd="sng" algn="ctr">
              <a:solidFill>
                <a:srgbClr val="FFFFFF"/>
              </a:solidFill>
              <a:prstDash val="solid"/>
            </a:ln>
            <a:effectLst/>
          </p:spPr>
        </p:cxnSp>
        <p:sp>
          <p:nvSpPr>
            <p:cNvPr id="52" name="圆角矩形 51"/>
            <p:cNvSpPr/>
            <p:nvPr/>
          </p:nvSpPr>
          <p:spPr>
            <a:xfrm>
              <a:off x="755703" y="1617716"/>
              <a:ext cx="7632595" cy="1720312"/>
            </a:xfrm>
            <a:prstGeom prst="roundRect">
              <a:avLst>
                <a:gd name="adj" fmla="val 11262"/>
              </a:avLst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>
              <a:outerShdw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lIns="68580" tIns="34290" rIns="68580" bIns="34290" rtlCol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3600" kern="0">
                <a:solidFill>
                  <a:srgbClr val="FFFFFF"/>
                </a:solidFill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205478" y="1768825"/>
              <a:ext cx="6733044" cy="1418094"/>
              <a:chOff x="818612" y="1983783"/>
              <a:chExt cx="8977392" cy="1890792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818612" y="1983783"/>
                <a:ext cx="1890792" cy="1890792"/>
                <a:chOff x="818612" y="1983783"/>
                <a:chExt cx="1890792" cy="1890792"/>
              </a:xfrm>
            </p:grpSpPr>
            <p:sp>
              <p:nvSpPr>
                <p:cNvPr id="68" name="圆角矩形 67"/>
                <p:cNvSpPr/>
                <p:nvPr/>
              </p:nvSpPr>
              <p:spPr>
                <a:xfrm>
                  <a:off x="818612" y="1983783"/>
                  <a:ext cx="1890792" cy="1890792"/>
                </a:xfrm>
                <a:prstGeom prst="roundRect">
                  <a:avLst/>
                </a:prstGeom>
                <a:solidFill>
                  <a:srgbClr val="F3F3F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9" name="圆角矩形 68"/>
                <p:cNvSpPr/>
                <p:nvPr/>
              </p:nvSpPr>
              <p:spPr>
                <a:xfrm>
                  <a:off x="892316" y="2057487"/>
                  <a:ext cx="1743385" cy="1743385"/>
                </a:xfrm>
                <a:prstGeom prst="roundRect">
                  <a:avLst/>
                </a:prstGeom>
                <a:solidFill>
                  <a:srgbClr val="3CBEB4"/>
                </a:solidFill>
                <a:ln w="25400" cap="flat" cmpd="sng" algn="ctr">
                  <a:noFill/>
                  <a:prstDash val="solid"/>
                </a:ln>
                <a:effectLst>
                  <a:innerShdw dist="88900" dir="13500000">
                    <a:srgbClr val="FFBF53">
                      <a:lumMod val="50000"/>
                      <a:alpha val="50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3180812" y="1983783"/>
                <a:ext cx="1890792" cy="1890792"/>
                <a:chOff x="818612" y="1983783"/>
                <a:chExt cx="1890792" cy="1890792"/>
              </a:xfrm>
            </p:grpSpPr>
            <p:sp>
              <p:nvSpPr>
                <p:cNvPr id="66" name="圆角矩形 65"/>
                <p:cNvSpPr/>
                <p:nvPr/>
              </p:nvSpPr>
              <p:spPr>
                <a:xfrm>
                  <a:off x="818612" y="1983783"/>
                  <a:ext cx="1890792" cy="1890792"/>
                </a:xfrm>
                <a:prstGeom prst="roundRect">
                  <a:avLst/>
                </a:prstGeom>
                <a:solidFill>
                  <a:srgbClr val="F3F3F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>
                  <a:off x="892316" y="2057487"/>
                  <a:ext cx="1743385" cy="1743385"/>
                </a:xfrm>
                <a:prstGeom prst="roundRect">
                  <a:avLst/>
                </a:prstGeom>
                <a:solidFill>
                  <a:srgbClr val="96C83C"/>
                </a:solidFill>
                <a:ln w="25400" cap="flat" cmpd="sng" algn="ctr">
                  <a:noFill/>
                  <a:prstDash val="solid"/>
                </a:ln>
                <a:effectLst>
                  <a:innerShdw dist="88900" dir="13500000">
                    <a:srgbClr val="01B3C5">
                      <a:lumMod val="50000"/>
                      <a:alpha val="50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>
                <a:off x="5543012" y="1983783"/>
                <a:ext cx="1890792" cy="1890792"/>
                <a:chOff x="818612" y="1983783"/>
                <a:chExt cx="1890792" cy="1890792"/>
              </a:xfrm>
            </p:grpSpPr>
            <p:sp>
              <p:nvSpPr>
                <p:cNvPr id="64" name="圆角矩形 63"/>
                <p:cNvSpPr/>
                <p:nvPr/>
              </p:nvSpPr>
              <p:spPr>
                <a:xfrm>
                  <a:off x="818612" y="1983783"/>
                  <a:ext cx="1890792" cy="1890792"/>
                </a:xfrm>
                <a:prstGeom prst="roundRect">
                  <a:avLst/>
                </a:prstGeom>
                <a:solidFill>
                  <a:srgbClr val="F3F3F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>
                  <a:off x="892316" y="2057487"/>
                  <a:ext cx="1743385" cy="1743385"/>
                </a:xfrm>
                <a:prstGeom prst="roundRect">
                  <a:avLst/>
                </a:prstGeom>
                <a:solidFill>
                  <a:srgbClr val="FFAF28"/>
                </a:solidFill>
                <a:ln w="25400" cap="flat" cmpd="sng" algn="ctr">
                  <a:noFill/>
                  <a:prstDash val="solid"/>
                </a:ln>
                <a:effectLst>
                  <a:innerShdw dist="88900" dir="13500000">
                    <a:srgbClr val="F17475">
                      <a:lumMod val="50000"/>
                      <a:alpha val="50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7905212" y="1983783"/>
                <a:ext cx="1890792" cy="1890792"/>
                <a:chOff x="818612" y="1983783"/>
                <a:chExt cx="1890792" cy="1890792"/>
              </a:xfrm>
            </p:grpSpPr>
            <p:sp>
              <p:nvSpPr>
                <p:cNvPr id="62" name="圆角矩形 61"/>
                <p:cNvSpPr/>
                <p:nvPr/>
              </p:nvSpPr>
              <p:spPr>
                <a:xfrm>
                  <a:off x="818612" y="1983783"/>
                  <a:ext cx="1890792" cy="1890792"/>
                </a:xfrm>
                <a:prstGeom prst="roundRect">
                  <a:avLst/>
                </a:prstGeom>
                <a:solidFill>
                  <a:srgbClr val="F3F3F3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3" name="圆角矩形 62"/>
                <p:cNvSpPr/>
                <p:nvPr/>
              </p:nvSpPr>
              <p:spPr>
                <a:xfrm>
                  <a:off x="892316" y="2057487"/>
                  <a:ext cx="1743385" cy="1743385"/>
                </a:xfrm>
                <a:prstGeom prst="roundRect">
                  <a:avLst/>
                </a:prstGeom>
                <a:solidFill>
                  <a:srgbClr val="FA4655"/>
                </a:solidFill>
                <a:ln w="25400" cap="flat" cmpd="sng" algn="ctr">
                  <a:noFill/>
                  <a:prstDash val="solid"/>
                </a:ln>
                <a:effectLst>
                  <a:innerShdw dist="88900" dir="13500000">
                    <a:srgbClr val="77448C">
                      <a:lumMod val="50000"/>
                      <a:alpha val="50000"/>
                    </a:srgbClr>
                  </a:innerShdw>
                </a:effectLst>
              </p:spPr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zh-CN" altLang="en-US" sz="3600" kern="0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54" name="文本框 32"/>
            <p:cNvSpPr txBox="1"/>
            <p:nvPr/>
          </p:nvSpPr>
          <p:spPr bwMode="auto">
            <a:xfrm flipH="1">
              <a:off x="1215612" y="1923666"/>
              <a:ext cx="1442100" cy="1298670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600" kern="0" dirty="0" smtClean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教</a:t>
              </a:r>
              <a:endParaRPr lang="zh-CN" altLang="en-US" sz="3600" kern="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  <p:sp>
          <p:nvSpPr>
            <p:cNvPr id="55" name="文本框 33"/>
            <p:cNvSpPr txBox="1"/>
            <p:nvPr/>
          </p:nvSpPr>
          <p:spPr bwMode="auto">
            <a:xfrm flipH="1">
              <a:off x="2953125" y="1923666"/>
              <a:ext cx="1442100" cy="1298670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600" kern="0" dirty="0" smtClean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学</a:t>
              </a:r>
              <a:endParaRPr lang="zh-CN" altLang="en-US" sz="3600" kern="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  <p:sp>
          <p:nvSpPr>
            <p:cNvPr id="56" name="文本框 34"/>
            <p:cNvSpPr txBox="1"/>
            <p:nvPr/>
          </p:nvSpPr>
          <p:spPr bwMode="auto">
            <a:xfrm flipH="1">
              <a:off x="4727638" y="1923666"/>
              <a:ext cx="1442100" cy="1236619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600" kern="0" dirty="0" smtClean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反</a:t>
              </a:r>
              <a:endParaRPr lang="zh-CN" altLang="en-US" sz="3600" kern="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  <p:sp>
          <p:nvSpPr>
            <p:cNvPr id="57" name="文本框 35"/>
            <p:cNvSpPr txBox="1"/>
            <p:nvPr/>
          </p:nvSpPr>
          <p:spPr bwMode="auto">
            <a:xfrm flipH="1">
              <a:off x="6502153" y="1923666"/>
              <a:ext cx="1442100" cy="1236619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600" kern="0" dirty="0" smtClean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方正大黑简体" pitchFamily="65" charset="-122"/>
                  <a:ea typeface="方正大黑简体" pitchFamily="65" charset="-122"/>
                </a:rPr>
                <a:t>思</a:t>
              </a:r>
              <a:endParaRPr lang="zh-CN" altLang="en-US" sz="3600" kern="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大黑简体" pitchFamily="65" charset="-122"/>
                <a:ea typeface="方正大黑简体" pitchFamily="65" charset="-122"/>
              </a:endParaRPr>
            </a:p>
          </p:txBody>
        </p:sp>
      </p:grpSp>
      <p:sp>
        <p:nvSpPr>
          <p:cNvPr id="70" name="TextBox 6"/>
          <p:cNvSpPr txBox="1">
            <a:spLocks noChangeArrowheads="1"/>
          </p:cNvSpPr>
          <p:nvPr/>
        </p:nvSpPr>
        <p:spPr bwMode="auto">
          <a:xfrm>
            <a:off x="1763688" y="1873740"/>
            <a:ext cx="5322028" cy="553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en-US" altLang="zh-CN" sz="2800" b="1" dirty="0">
                <a:solidFill>
                  <a:prstClr val="black"/>
                </a:solidFill>
                <a:latin typeface="方正粗宋简体" pitchFamily="65" charset="-122"/>
                <a:ea typeface="方正粗宋简体" pitchFamily="65" charset="-122"/>
              </a:rPr>
              <a:t>Teaching  Introspection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151439" y="-668610"/>
            <a:ext cx="815287" cy="338395"/>
          </a:xfrm>
          <a:prstGeom prst="rect">
            <a:avLst/>
          </a:prstGeom>
          <a:noFill/>
        </p:spPr>
        <p:txBody>
          <a:bodyPr wrap="none" lIns="60801" tIns="30401" rIns="60801" bIns="30401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</a:rPr>
              <a:t>延迟符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91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6"/>
          <p:cNvSpPr/>
          <p:nvPr/>
        </p:nvSpPr>
        <p:spPr>
          <a:xfrm>
            <a:off x="4637668" y="3724662"/>
            <a:ext cx="1597770" cy="20462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15" h="20824" extrusionOk="0">
                <a:moveTo>
                  <a:pt x="9472" y="487"/>
                </a:moveTo>
                <a:cubicBezTo>
                  <a:pt x="11195" y="-776"/>
                  <a:pt x="12861" y="667"/>
                  <a:pt x="10908" y="1975"/>
                </a:cubicBezTo>
                <a:cubicBezTo>
                  <a:pt x="9144" y="3156"/>
                  <a:pt x="7863" y="4680"/>
                  <a:pt x="9242" y="5943"/>
                </a:cubicBezTo>
                <a:cubicBezTo>
                  <a:pt x="10621" y="7206"/>
                  <a:pt x="16940" y="6890"/>
                  <a:pt x="19468" y="2471"/>
                </a:cubicBezTo>
                <a:cubicBezTo>
                  <a:pt x="19870" y="1569"/>
                  <a:pt x="21306" y="1434"/>
                  <a:pt x="20444" y="3373"/>
                </a:cubicBezTo>
                <a:cubicBezTo>
                  <a:pt x="19583" y="5312"/>
                  <a:pt x="14278" y="9926"/>
                  <a:pt x="5604" y="11910"/>
                </a:cubicBezTo>
                <a:cubicBezTo>
                  <a:pt x="5029" y="12001"/>
                  <a:pt x="5163" y="14195"/>
                  <a:pt x="6140" y="17713"/>
                </a:cubicBezTo>
                <a:cubicBezTo>
                  <a:pt x="6772" y="19742"/>
                  <a:pt x="6772" y="20824"/>
                  <a:pt x="6772" y="20824"/>
                </a:cubicBezTo>
                <a:lnTo>
                  <a:pt x="568" y="20824"/>
                </a:lnTo>
                <a:cubicBezTo>
                  <a:pt x="568" y="20824"/>
                  <a:pt x="395" y="13925"/>
                  <a:pt x="51" y="10407"/>
                </a:cubicBezTo>
                <a:cubicBezTo>
                  <a:pt x="-294" y="6890"/>
                  <a:pt x="1142" y="4906"/>
                  <a:pt x="3785" y="3598"/>
                </a:cubicBezTo>
                <a:cubicBezTo>
                  <a:pt x="6427" y="2290"/>
                  <a:pt x="7863" y="1343"/>
                  <a:pt x="9472" y="487"/>
                </a:cubicBezTo>
                <a:close/>
              </a:path>
            </a:pathLst>
          </a:custGeom>
          <a:solidFill>
            <a:srgbClr val="7D8287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6" name="Shape 7"/>
          <p:cNvSpPr/>
          <p:nvPr/>
        </p:nvSpPr>
        <p:spPr>
          <a:xfrm>
            <a:off x="4231426" y="3140340"/>
            <a:ext cx="674594" cy="983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553" h="21600" extrusionOk="0">
                <a:moveTo>
                  <a:pt x="8366" y="0"/>
                </a:moveTo>
                <a:cubicBezTo>
                  <a:pt x="-1772" y="5251"/>
                  <a:pt x="-3467" y="20424"/>
                  <a:pt x="7572" y="21593"/>
                </a:cubicBezTo>
                <a:lnTo>
                  <a:pt x="7723" y="21600"/>
                </a:lnTo>
                <a:cubicBezTo>
                  <a:pt x="18133" y="20726"/>
                  <a:pt x="17771" y="6679"/>
                  <a:pt x="8962" y="353"/>
                </a:cubicBezTo>
                <a:cubicBezTo>
                  <a:pt x="8962" y="353"/>
                  <a:pt x="8366" y="0"/>
                  <a:pt x="8366" y="0"/>
                </a:cubicBezTo>
                <a:close/>
              </a:path>
            </a:pathLst>
          </a:custGeom>
          <a:solidFill>
            <a:srgbClr val="6491C8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7" name="Shape 8"/>
          <p:cNvSpPr/>
          <p:nvPr/>
        </p:nvSpPr>
        <p:spPr>
          <a:xfrm>
            <a:off x="4648798" y="2366809"/>
            <a:ext cx="635994" cy="811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207" h="19144" extrusionOk="0">
                <a:moveTo>
                  <a:pt x="11938" y="0"/>
                </a:moveTo>
                <a:cubicBezTo>
                  <a:pt x="2083" y="1055"/>
                  <a:pt x="-4544" y="13770"/>
                  <a:pt x="3787" y="18662"/>
                </a:cubicBezTo>
                <a:lnTo>
                  <a:pt x="3904" y="18721"/>
                </a:lnTo>
                <a:cubicBezTo>
                  <a:pt x="12450" y="21600"/>
                  <a:pt x="17056" y="9152"/>
                  <a:pt x="12286" y="518"/>
                </a:cubicBezTo>
                <a:cubicBezTo>
                  <a:pt x="12286" y="518"/>
                  <a:pt x="11938" y="0"/>
                  <a:pt x="11938" y="0"/>
                </a:cubicBezTo>
                <a:close/>
              </a:path>
            </a:pathLst>
          </a:custGeom>
          <a:solidFill>
            <a:srgbClr val="FFAF28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8" name="Shape 9"/>
          <p:cNvSpPr/>
          <p:nvPr/>
        </p:nvSpPr>
        <p:spPr>
          <a:xfrm>
            <a:off x="5572582" y="3552147"/>
            <a:ext cx="534329" cy="634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963" h="18351" extrusionOk="0">
                <a:moveTo>
                  <a:pt x="14115" y="1"/>
                </a:moveTo>
                <a:cubicBezTo>
                  <a:pt x="4478" y="-132"/>
                  <a:pt x="-4484" y="11676"/>
                  <a:pt x="2468" y="17520"/>
                </a:cubicBezTo>
                <a:lnTo>
                  <a:pt x="2568" y="17593"/>
                </a:lnTo>
                <a:cubicBezTo>
                  <a:pt x="10141" y="21468"/>
                  <a:pt x="17116" y="9682"/>
                  <a:pt x="14341" y="556"/>
                </a:cubicBezTo>
                <a:cubicBezTo>
                  <a:pt x="14341" y="556"/>
                  <a:pt x="14115" y="1"/>
                  <a:pt x="14115" y="1"/>
                </a:cubicBezTo>
                <a:close/>
              </a:path>
            </a:pathLst>
          </a:custGeom>
          <a:solidFill>
            <a:srgbClr val="FFAF28">
              <a:alpha val="4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9" name="Shape 10"/>
          <p:cNvSpPr/>
          <p:nvPr/>
        </p:nvSpPr>
        <p:spPr>
          <a:xfrm>
            <a:off x="4593148" y="1693447"/>
            <a:ext cx="460333" cy="7186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450" h="20352" extrusionOk="0">
                <a:moveTo>
                  <a:pt x="4212" y="0"/>
                </a:moveTo>
                <a:cubicBezTo>
                  <a:pt x="-3177" y="7111"/>
                  <a:pt x="-480" y="21600"/>
                  <a:pt x="9460" y="20266"/>
                </a:cubicBezTo>
                <a:lnTo>
                  <a:pt x="9593" y="20239"/>
                </a:lnTo>
                <a:cubicBezTo>
                  <a:pt x="18423" y="17141"/>
                  <a:pt x="14243" y="4150"/>
                  <a:pt x="4828" y="198"/>
                </a:cubicBezTo>
                <a:cubicBezTo>
                  <a:pt x="4828" y="198"/>
                  <a:pt x="4212" y="0"/>
                  <a:pt x="4212" y="0"/>
                </a:cubicBezTo>
                <a:close/>
              </a:path>
            </a:pathLst>
          </a:custGeom>
          <a:solidFill>
            <a:srgbClr val="FA4655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0" name="Shape 11"/>
          <p:cNvSpPr/>
          <p:nvPr/>
        </p:nvSpPr>
        <p:spPr>
          <a:xfrm>
            <a:off x="5461284" y="2533758"/>
            <a:ext cx="594521" cy="960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973" h="21600" extrusionOk="0">
                <a:moveTo>
                  <a:pt x="9344" y="0"/>
                </a:moveTo>
                <a:cubicBezTo>
                  <a:pt x="-835" y="4589"/>
                  <a:pt x="-3976" y="19679"/>
                  <a:pt x="6414" y="21583"/>
                </a:cubicBezTo>
                <a:lnTo>
                  <a:pt x="6557" y="21600"/>
                </a:lnTo>
                <a:cubicBezTo>
                  <a:pt x="16554" y="21415"/>
                  <a:pt x="17624" y="7315"/>
                  <a:pt x="9876" y="393"/>
                </a:cubicBezTo>
                <a:cubicBezTo>
                  <a:pt x="9876" y="393"/>
                  <a:pt x="9344" y="0"/>
                  <a:pt x="9344" y="0"/>
                </a:cubicBezTo>
                <a:close/>
              </a:path>
            </a:pathLst>
          </a:custGeom>
          <a:solidFill>
            <a:srgbClr val="96C83C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1" name="Shape 12"/>
          <p:cNvSpPr/>
          <p:nvPr/>
        </p:nvSpPr>
        <p:spPr>
          <a:xfrm>
            <a:off x="5105126" y="1370679"/>
            <a:ext cx="643869" cy="902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238" h="19070" extrusionOk="0">
                <a:moveTo>
                  <a:pt x="2155" y="0"/>
                </a:moveTo>
                <a:cubicBezTo>
                  <a:pt x="-3196" y="8084"/>
                  <a:pt x="2059" y="21600"/>
                  <a:pt x="10849" y="18658"/>
                </a:cubicBezTo>
                <a:lnTo>
                  <a:pt x="10966" y="18610"/>
                </a:lnTo>
                <a:cubicBezTo>
                  <a:pt x="18404" y="14154"/>
                  <a:pt x="12088" y="2329"/>
                  <a:pt x="2754" y="88"/>
                </a:cubicBezTo>
                <a:cubicBezTo>
                  <a:pt x="2754" y="88"/>
                  <a:pt x="2155" y="0"/>
                  <a:pt x="2155" y="0"/>
                </a:cubicBezTo>
                <a:close/>
              </a:path>
            </a:pathLst>
          </a:custGeom>
          <a:solidFill>
            <a:srgbClr val="14B4EB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2" name="Shape 13"/>
          <p:cNvSpPr/>
          <p:nvPr/>
        </p:nvSpPr>
        <p:spPr>
          <a:xfrm>
            <a:off x="6206990" y="3440848"/>
            <a:ext cx="288680" cy="3428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963" h="18351" extrusionOk="0">
                <a:moveTo>
                  <a:pt x="14115" y="1"/>
                </a:moveTo>
                <a:cubicBezTo>
                  <a:pt x="4477" y="-132"/>
                  <a:pt x="-4484" y="11676"/>
                  <a:pt x="2468" y="17520"/>
                </a:cubicBezTo>
                <a:lnTo>
                  <a:pt x="2568" y="17593"/>
                </a:lnTo>
                <a:cubicBezTo>
                  <a:pt x="10141" y="21468"/>
                  <a:pt x="17116" y="9682"/>
                  <a:pt x="14341" y="556"/>
                </a:cubicBezTo>
                <a:cubicBezTo>
                  <a:pt x="14341" y="556"/>
                  <a:pt x="14115" y="1"/>
                  <a:pt x="14115" y="1"/>
                </a:cubicBezTo>
                <a:close/>
              </a:path>
            </a:pathLst>
          </a:custGeom>
          <a:solidFill>
            <a:srgbClr val="7D8287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3" name="Shape 14"/>
          <p:cNvSpPr/>
          <p:nvPr/>
        </p:nvSpPr>
        <p:spPr>
          <a:xfrm>
            <a:off x="4821313" y="1337290"/>
            <a:ext cx="191567" cy="309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103" h="21254" extrusionOk="0">
                <a:moveTo>
                  <a:pt x="5906" y="0"/>
                </a:moveTo>
                <a:cubicBezTo>
                  <a:pt x="-2850" y="6516"/>
                  <a:pt x="-1870" y="21600"/>
                  <a:pt x="8842" y="21247"/>
                </a:cubicBezTo>
                <a:lnTo>
                  <a:pt x="8987" y="21234"/>
                </a:lnTo>
                <a:cubicBezTo>
                  <a:pt x="18750" y="18966"/>
                  <a:pt x="16003" y="5263"/>
                  <a:pt x="6534" y="265"/>
                </a:cubicBezTo>
                <a:cubicBezTo>
                  <a:pt x="6534" y="265"/>
                  <a:pt x="5906" y="0"/>
                  <a:pt x="5906" y="0"/>
                </a:cubicBezTo>
                <a:close/>
              </a:path>
            </a:pathLst>
          </a:custGeom>
          <a:solidFill>
            <a:srgbClr val="3CBEB4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4" name="Shape 15"/>
          <p:cNvSpPr/>
          <p:nvPr/>
        </p:nvSpPr>
        <p:spPr>
          <a:xfrm>
            <a:off x="4437329" y="1148081"/>
            <a:ext cx="288400" cy="4728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575" h="21600" extrusionOk="0">
                <a:moveTo>
                  <a:pt x="7382" y="0"/>
                </a:moveTo>
                <a:cubicBezTo>
                  <a:pt x="-2342" y="5899"/>
                  <a:pt x="-2868" y="21150"/>
                  <a:pt x="8249" y="21600"/>
                </a:cubicBezTo>
                <a:lnTo>
                  <a:pt x="8400" y="21597"/>
                </a:lnTo>
                <a:cubicBezTo>
                  <a:pt x="18732" y="20049"/>
                  <a:pt x="17290" y="6054"/>
                  <a:pt x="8004" y="313"/>
                </a:cubicBezTo>
                <a:cubicBezTo>
                  <a:pt x="8004" y="313"/>
                  <a:pt x="7382" y="0"/>
                  <a:pt x="7382" y="0"/>
                </a:cubicBezTo>
                <a:close/>
              </a:path>
            </a:pathLst>
          </a:custGeom>
          <a:solidFill>
            <a:srgbClr val="7D8287">
              <a:alpha val="2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5" name="Shape 16"/>
          <p:cNvSpPr/>
          <p:nvPr/>
        </p:nvSpPr>
        <p:spPr>
          <a:xfrm>
            <a:off x="6067865" y="2411329"/>
            <a:ext cx="243087" cy="395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267" h="21600" extrusionOk="0">
                <a:moveTo>
                  <a:pt x="9009" y="0"/>
                </a:moveTo>
                <a:cubicBezTo>
                  <a:pt x="-1221" y="4894"/>
                  <a:pt x="-3817" y="20022"/>
                  <a:pt x="6895" y="21587"/>
                </a:cubicBezTo>
                <a:lnTo>
                  <a:pt x="7042" y="21600"/>
                </a:lnTo>
                <a:cubicBezTo>
                  <a:pt x="17266" y="21097"/>
                  <a:pt x="17783" y="7022"/>
                  <a:pt x="9569" y="374"/>
                </a:cubicBezTo>
                <a:cubicBezTo>
                  <a:pt x="9569" y="374"/>
                  <a:pt x="9009" y="0"/>
                  <a:pt x="9009" y="0"/>
                </a:cubicBezTo>
                <a:close/>
              </a:path>
            </a:pathLst>
          </a:custGeom>
          <a:solidFill>
            <a:srgbClr val="FA4655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6" name="Shape 17"/>
          <p:cNvSpPr/>
          <p:nvPr/>
        </p:nvSpPr>
        <p:spPr>
          <a:xfrm>
            <a:off x="5338855" y="2344549"/>
            <a:ext cx="257840" cy="378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186" h="20061" extrusionOk="0">
                <a:moveTo>
                  <a:pt x="11428" y="0"/>
                </a:moveTo>
                <a:cubicBezTo>
                  <a:pt x="1516" y="2444"/>
                  <a:pt x="-4502" y="16133"/>
                  <a:pt x="4189" y="19870"/>
                </a:cubicBezTo>
                <a:lnTo>
                  <a:pt x="4311" y="19913"/>
                </a:lnTo>
                <a:cubicBezTo>
                  <a:pt x="13109" y="21600"/>
                  <a:pt x="17098" y="8462"/>
                  <a:pt x="11808" y="471"/>
                </a:cubicBezTo>
                <a:cubicBezTo>
                  <a:pt x="11808" y="471"/>
                  <a:pt x="11428" y="0"/>
                  <a:pt x="11428" y="0"/>
                </a:cubicBezTo>
                <a:close/>
              </a:path>
            </a:pathLst>
          </a:custGeom>
          <a:solidFill>
            <a:srgbClr val="A596D2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7" name="Shape 18"/>
          <p:cNvSpPr/>
          <p:nvPr/>
        </p:nvSpPr>
        <p:spPr>
          <a:xfrm>
            <a:off x="6129080" y="2895481"/>
            <a:ext cx="369512" cy="4459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867" h="18554" extrusionOk="0">
                <a:moveTo>
                  <a:pt x="13937" y="0"/>
                </a:moveTo>
                <a:cubicBezTo>
                  <a:pt x="4283" y="34"/>
                  <a:pt x="-4500" y="12033"/>
                  <a:pt x="2558" y="17774"/>
                </a:cubicBezTo>
                <a:lnTo>
                  <a:pt x="2659" y="17845"/>
                </a:lnTo>
                <a:cubicBezTo>
                  <a:pt x="10306" y="21600"/>
                  <a:pt x="17100" y="9658"/>
                  <a:pt x="14172" y="553"/>
                </a:cubicBezTo>
                <a:cubicBezTo>
                  <a:pt x="14172" y="553"/>
                  <a:pt x="13937" y="0"/>
                  <a:pt x="13937" y="0"/>
                </a:cubicBezTo>
                <a:close/>
              </a:path>
            </a:pathLst>
          </a:custGeom>
          <a:solidFill>
            <a:srgbClr val="FFAF28">
              <a:alpha val="4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8" name="Shape 19"/>
          <p:cNvSpPr/>
          <p:nvPr/>
        </p:nvSpPr>
        <p:spPr>
          <a:xfrm>
            <a:off x="5055040" y="3145905"/>
            <a:ext cx="350384" cy="524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210" h="20293" extrusionOk="0">
                <a:moveTo>
                  <a:pt x="11106" y="0"/>
                </a:moveTo>
                <a:cubicBezTo>
                  <a:pt x="1157" y="2766"/>
                  <a:pt x="-4461" y="16681"/>
                  <a:pt x="4466" y="20150"/>
                </a:cubicBezTo>
                <a:lnTo>
                  <a:pt x="4591" y="20189"/>
                </a:lnTo>
                <a:cubicBezTo>
                  <a:pt x="13556" y="21600"/>
                  <a:pt x="17139" y="8303"/>
                  <a:pt x="11507" y="460"/>
                </a:cubicBezTo>
                <a:cubicBezTo>
                  <a:pt x="11507" y="460"/>
                  <a:pt x="11106" y="0"/>
                  <a:pt x="11106" y="0"/>
                </a:cubicBezTo>
                <a:close/>
              </a:path>
            </a:pathLst>
          </a:custGeom>
          <a:solidFill>
            <a:srgbClr val="7D8287">
              <a:alpha val="2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9" name="Shape 20"/>
          <p:cNvSpPr/>
          <p:nvPr/>
        </p:nvSpPr>
        <p:spPr>
          <a:xfrm>
            <a:off x="5784052" y="1932742"/>
            <a:ext cx="350384" cy="524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210" h="20293" extrusionOk="0">
                <a:moveTo>
                  <a:pt x="11106" y="0"/>
                </a:moveTo>
                <a:cubicBezTo>
                  <a:pt x="1157" y="2766"/>
                  <a:pt x="-4461" y="16681"/>
                  <a:pt x="4466" y="20150"/>
                </a:cubicBezTo>
                <a:lnTo>
                  <a:pt x="4591" y="20189"/>
                </a:lnTo>
                <a:cubicBezTo>
                  <a:pt x="13556" y="21600"/>
                  <a:pt x="17139" y="8303"/>
                  <a:pt x="11507" y="460"/>
                </a:cubicBezTo>
                <a:cubicBezTo>
                  <a:pt x="11507" y="460"/>
                  <a:pt x="11106" y="0"/>
                  <a:pt x="11106" y="0"/>
                </a:cubicBezTo>
                <a:close/>
              </a:path>
            </a:pathLst>
          </a:custGeom>
          <a:solidFill>
            <a:srgbClr val="7D8287">
              <a:alpha val="2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0" name="Shape 21"/>
          <p:cNvSpPr/>
          <p:nvPr/>
        </p:nvSpPr>
        <p:spPr>
          <a:xfrm>
            <a:off x="2929222" y="3724662"/>
            <a:ext cx="1597770" cy="20462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15" h="20824" extrusionOk="0">
                <a:moveTo>
                  <a:pt x="11243" y="487"/>
                </a:moveTo>
                <a:cubicBezTo>
                  <a:pt x="9520" y="-776"/>
                  <a:pt x="7854" y="667"/>
                  <a:pt x="9807" y="1975"/>
                </a:cubicBezTo>
                <a:cubicBezTo>
                  <a:pt x="11571" y="3156"/>
                  <a:pt x="12852" y="4680"/>
                  <a:pt x="11473" y="5943"/>
                </a:cubicBezTo>
                <a:cubicBezTo>
                  <a:pt x="10094" y="7206"/>
                  <a:pt x="3775" y="6890"/>
                  <a:pt x="1247" y="2471"/>
                </a:cubicBezTo>
                <a:cubicBezTo>
                  <a:pt x="845" y="1569"/>
                  <a:pt x="-591" y="1434"/>
                  <a:pt x="271" y="3373"/>
                </a:cubicBezTo>
                <a:cubicBezTo>
                  <a:pt x="1132" y="5312"/>
                  <a:pt x="6437" y="9926"/>
                  <a:pt x="15111" y="11910"/>
                </a:cubicBezTo>
                <a:cubicBezTo>
                  <a:pt x="15686" y="12001"/>
                  <a:pt x="15552" y="14195"/>
                  <a:pt x="14575" y="17713"/>
                </a:cubicBezTo>
                <a:cubicBezTo>
                  <a:pt x="13943" y="19742"/>
                  <a:pt x="13943" y="20824"/>
                  <a:pt x="13943" y="20824"/>
                </a:cubicBezTo>
                <a:lnTo>
                  <a:pt x="20147" y="20824"/>
                </a:lnTo>
                <a:cubicBezTo>
                  <a:pt x="20147" y="20824"/>
                  <a:pt x="20320" y="13925"/>
                  <a:pt x="20664" y="10407"/>
                </a:cubicBezTo>
                <a:cubicBezTo>
                  <a:pt x="21009" y="6890"/>
                  <a:pt x="19573" y="4906"/>
                  <a:pt x="16930" y="3598"/>
                </a:cubicBezTo>
                <a:cubicBezTo>
                  <a:pt x="14288" y="2290"/>
                  <a:pt x="12852" y="1343"/>
                  <a:pt x="11243" y="487"/>
                </a:cubicBezTo>
                <a:close/>
              </a:path>
            </a:pathLst>
          </a:custGeom>
          <a:solidFill>
            <a:srgbClr val="3CBEB4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1" name="Shape 22"/>
          <p:cNvSpPr/>
          <p:nvPr/>
        </p:nvSpPr>
        <p:spPr>
          <a:xfrm>
            <a:off x="3875267" y="2366809"/>
            <a:ext cx="635993" cy="811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207" h="19144" extrusionOk="0">
                <a:moveTo>
                  <a:pt x="2269" y="0"/>
                </a:moveTo>
                <a:cubicBezTo>
                  <a:pt x="12124" y="1055"/>
                  <a:pt x="18751" y="13770"/>
                  <a:pt x="10420" y="18662"/>
                </a:cubicBezTo>
                <a:lnTo>
                  <a:pt x="10303" y="18721"/>
                </a:lnTo>
                <a:cubicBezTo>
                  <a:pt x="1757" y="21600"/>
                  <a:pt x="-2849" y="9152"/>
                  <a:pt x="1921" y="518"/>
                </a:cubicBezTo>
                <a:cubicBezTo>
                  <a:pt x="1921" y="518"/>
                  <a:pt x="2269" y="0"/>
                  <a:pt x="2269" y="0"/>
                </a:cubicBezTo>
                <a:close/>
              </a:path>
            </a:pathLst>
          </a:custGeom>
          <a:solidFill>
            <a:srgbClr val="7D8287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2" name="Shape 23"/>
          <p:cNvSpPr/>
          <p:nvPr/>
        </p:nvSpPr>
        <p:spPr>
          <a:xfrm>
            <a:off x="3057216" y="3552147"/>
            <a:ext cx="534329" cy="634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963" h="18351" extrusionOk="0">
                <a:moveTo>
                  <a:pt x="848" y="1"/>
                </a:moveTo>
                <a:cubicBezTo>
                  <a:pt x="10485" y="-132"/>
                  <a:pt x="19447" y="11676"/>
                  <a:pt x="12495" y="17520"/>
                </a:cubicBezTo>
                <a:lnTo>
                  <a:pt x="12395" y="17593"/>
                </a:lnTo>
                <a:cubicBezTo>
                  <a:pt x="4822" y="21468"/>
                  <a:pt x="-2153" y="9682"/>
                  <a:pt x="622" y="556"/>
                </a:cubicBezTo>
                <a:cubicBezTo>
                  <a:pt x="622" y="556"/>
                  <a:pt x="848" y="1"/>
                  <a:pt x="848" y="1"/>
                </a:cubicBezTo>
                <a:close/>
              </a:path>
            </a:pathLst>
          </a:custGeom>
          <a:solidFill>
            <a:srgbClr val="96C83C">
              <a:lumMod val="60000"/>
              <a:lumOff val="4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3" name="Shape 24"/>
          <p:cNvSpPr/>
          <p:nvPr/>
        </p:nvSpPr>
        <p:spPr>
          <a:xfrm>
            <a:off x="4097866" y="1776922"/>
            <a:ext cx="392424" cy="5644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202" h="19302" extrusionOk="0">
                <a:moveTo>
                  <a:pt x="11711" y="0"/>
                </a:moveTo>
                <a:cubicBezTo>
                  <a:pt x="17443" y="7894"/>
                  <a:pt x="12665" y="21600"/>
                  <a:pt x="3661" y="18972"/>
                </a:cubicBezTo>
                <a:lnTo>
                  <a:pt x="3541" y="18929"/>
                </a:lnTo>
                <a:cubicBezTo>
                  <a:pt x="-4157" y="14738"/>
                  <a:pt x="1760" y="2685"/>
                  <a:pt x="11109" y="109"/>
                </a:cubicBezTo>
                <a:cubicBezTo>
                  <a:pt x="11109" y="109"/>
                  <a:pt x="11711" y="0"/>
                  <a:pt x="11711" y="0"/>
                </a:cubicBezTo>
                <a:close/>
              </a:path>
            </a:pathLst>
          </a:custGeom>
          <a:solidFill>
            <a:srgbClr val="14B4EB">
              <a:alpha val="4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4" name="Shape 25"/>
          <p:cNvSpPr/>
          <p:nvPr/>
        </p:nvSpPr>
        <p:spPr>
          <a:xfrm>
            <a:off x="3107301" y="2533758"/>
            <a:ext cx="594522" cy="960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973" h="21600" extrusionOk="0">
                <a:moveTo>
                  <a:pt x="5629" y="0"/>
                </a:moveTo>
                <a:cubicBezTo>
                  <a:pt x="15808" y="4589"/>
                  <a:pt x="18949" y="19679"/>
                  <a:pt x="8559" y="21583"/>
                </a:cubicBezTo>
                <a:lnTo>
                  <a:pt x="8416" y="21600"/>
                </a:lnTo>
                <a:cubicBezTo>
                  <a:pt x="-1581" y="21415"/>
                  <a:pt x="-2651" y="7315"/>
                  <a:pt x="5097" y="393"/>
                </a:cubicBezTo>
                <a:cubicBezTo>
                  <a:pt x="5097" y="393"/>
                  <a:pt x="5629" y="0"/>
                  <a:pt x="5629" y="0"/>
                </a:cubicBezTo>
                <a:close/>
              </a:path>
            </a:pathLst>
          </a:custGeom>
          <a:solidFill>
            <a:srgbClr val="3CBEB4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5" name="Shape 26"/>
          <p:cNvSpPr/>
          <p:nvPr/>
        </p:nvSpPr>
        <p:spPr>
          <a:xfrm>
            <a:off x="3413375" y="1370679"/>
            <a:ext cx="643869" cy="902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238" h="19070" extrusionOk="0">
                <a:moveTo>
                  <a:pt x="12083" y="0"/>
                </a:moveTo>
                <a:cubicBezTo>
                  <a:pt x="17434" y="8084"/>
                  <a:pt x="12179" y="21600"/>
                  <a:pt x="3389" y="18658"/>
                </a:cubicBezTo>
                <a:lnTo>
                  <a:pt x="3272" y="18610"/>
                </a:lnTo>
                <a:cubicBezTo>
                  <a:pt x="-4166" y="14154"/>
                  <a:pt x="2150" y="2329"/>
                  <a:pt x="11484" y="88"/>
                </a:cubicBezTo>
                <a:cubicBezTo>
                  <a:pt x="11484" y="88"/>
                  <a:pt x="12083" y="0"/>
                  <a:pt x="12083" y="0"/>
                </a:cubicBezTo>
                <a:close/>
              </a:path>
            </a:pathLst>
          </a:custGeom>
          <a:solidFill>
            <a:srgbClr val="96C83C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6" name="Shape 27"/>
          <p:cNvSpPr/>
          <p:nvPr/>
        </p:nvSpPr>
        <p:spPr>
          <a:xfrm>
            <a:off x="2667669" y="3440848"/>
            <a:ext cx="288680" cy="3428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963" h="18351" extrusionOk="0">
                <a:moveTo>
                  <a:pt x="848" y="1"/>
                </a:moveTo>
                <a:cubicBezTo>
                  <a:pt x="10485" y="-132"/>
                  <a:pt x="19447" y="11676"/>
                  <a:pt x="12495" y="17520"/>
                </a:cubicBezTo>
                <a:lnTo>
                  <a:pt x="12395" y="17593"/>
                </a:lnTo>
                <a:cubicBezTo>
                  <a:pt x="4822" y="21468"/>
                  <a:pt x="-2153" y="9682"/>
                  <a:pt x="622" y="556"/>
                </a:cubicBezTo>
                <a:cubicBezTo>
                  <a:pt x="622" y="556"/>
                  <a:pt x="848" y="1"/>
                  <a:pt x="848" y="1"/>
                </a:cubicBezTo>
                <a:close/>
              </a:path>
            </a:pathLst>
          </a:custGeom>
          <a:solidFill>
            <a:srgbClr val="FFAF28">
              <a:alpha val="4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7" name="Shape 28"/>
          <p:cNvSpPr/>
          <p:nvPr/>
        </p:nvSpPr>
        <p:spPr>
          <a:xfrm>
            <a:off x="4147950" y="1353984"/>
            <a:ext cx="207433" cy="3356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098" h="21248" extrusionOk="0">
                <a:moveTo>
                  <a:pt x="9202" y="0"/>
                </a:moveTo>
                <a:cubicBezTo>
                  <a:pt x="17950" y="6519"/>
                  <a:pt x="16959" y="21600"/>
                  <a:pt x="6253" y="21242"/>
                </a:cubicBezTo>
                <a:lnTo>
                  <a:pt x="6107" y="21228"/>
                </a:lnTo>
                <a:cubicBezTo>
                  <a:pt x="-3650" y="18955"/>
                  <a:pt x="-895" y="5256"/>
                  <a:pt x="8575" y="264"/>
                </a:cubicBezTo>
                <a:cubicBezTo>
                  <a:pt x="8575" y="264"/>
                  <a:pt x="9202" y="0"/>
                  <a:pt x="9202" y="0"/>
                </a:cubicBezTo>
                <a:close/>
              </a:path>
            </a:pathLst>
          </a:custGeom>
          <a:solidFill>
            <a:srgbClr val="FFAF28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8" name="Shape 29"/>
          <p:cNvSpPr/>
          <p:nvPr/>
        </p:nvSpPr>
        <p:spPr>
          <a:xfrm>
            <a:off x="2817922" y="2450284"/>
            <a:ext cx="242297" cy="3967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566" h="21600" extrusionOk="0">
                <a:moveTo>
                  <a:pt x="6988" y="0"/>
                </a:moveTo>
                <a:cubicBezTo>
                  <a:pt x="17212" y="5235"/>
                  <a:pt x="19148" y="20406"/>
                  <a:pt x="8125" y="21593"/>
                </a:cubicBezTo>
                <a:lnTo>
                  <a:pt x="7974" y="21600"/>
                </a:lnTo>
                <a:cubicBezTo>
                  <a:pt x="-2452" y="20742"/>
                  <a:pt x="-2313" y="6693"/>
                  <a:pt x="6398" y="354"/>
                </a:cubicBezTo>
                <a:cubicBezTo>
                  <a:pt x="6398" y="354"/>
                  <a:pt x="6988" y="0"/>
                  <a:pt x="6988" y="0"/>
                </a:cubicBezTo>
                <a:close/>
              </a:path>
            </a:pathLst>
          </a:custGeom>
          <a:solidFill>
            <a:srgbClr val="14B4EB">
              <a:alpha val="4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9" name="Shape 30"/>
          <p:cNvSpPr/>
          <p:nvPr/>
        </p:nvSpPr>
        <p:spPr>
          <a:xfrm>
            <a:off x="3569194" y="2344549"/>
            <a:ext cx="257840" cy="378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186" h="20061" extrusionOk="0">
                <a:moveTo>
                  <a:pt x="2758" y="0"/>
                </a:moveTo>
                <a:cubicBezTo>
                  <a:pt x="12670" y="2444"/>
                  <a:pt x="18688" y="16133"/>
                  <a:pt x="9997" y="19870"/>
                </a:cubicBezTo>
                <a:lnTo>
                  <a:pt x="9875" y="19913"/>
                </a:lnTo>
                <a:cubicBezTo>
                  <a:pt x="1077" y="21600"/>
                  <a:pt x="-2912" y="8462"/>
                  <a:pt x="2378" y="471"/>
                </a:cubicBezTo>
                <a:cubicBezTo>
                  <a:pt x="2378" y="471"/>
                  <a:pt x="2758" y="0"/>
                  <a:pt x="2758" y="0"/>
                </a:cubicBezTo>
                <a:close/>
              </a:path>
            </a:pathLst>
          </a:custGeom>
          <a:solidFill>
            <a:srgbClr val="FFAF28">
              <a:alpha val="4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30" name="Shape 31"/>
          <p:cNvSpPr/>
          <p:nvPr/>
        </p:nvSpPr>
        <p:spPr>
          <a:xfrm>
            <a:off x="2645408" y="2934436"/>
            <a:ext cx="387392" cy="425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500" h="17345" extrusionOk="0">
                <a:moveTo>
                  <a:pt x="515" y="53"/>
                </a:moveTo>
                <a:cubicBezTo>
                  <a:pt x="10074" y="-855"/>
                  <a:pt x="19879" y="9980"/>
                  <a:pt x="13425" y="16261"/>
                </a:cubicBezTo>
                <a:lnTo>
                  <a:pt x="13331" y="16340"/>
                </a:lnTo>
                <a:cubicBezTo>
                  <a:pt x="6110" y="20745"/>
                  <a:pt x="-1721" y="9772"/>
                  <a:pt x="333" y="615"/>
                </a:cubicBezTo>
                <a:cubicBezTo>
                  <a:pt x="333" y="615"/>
                  <a:pt x="515" y="53"/>
                  <a:pt x="515" y="53"/>
                </a:cubicBezTo>
                <a:close/>
              </a:path>
            </a:pathLst>
          </a:custGeom>
          <a:solidFill>
            <a:srgbClr val="7D8287">
              <a:alpha val="2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31" name="Shape 32"/>
          <p:cNvSpPr/>
          <p:nvPr/>
        </p:nvSpPr>
        <p:spPr>
          <a:xfrm>
            <a:off x="3758403" y="3145905"/>
            <a:ext cx="350383" cy="524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210" h="20293" extrusionOk="0">
                <a:moveTo>
                  <a:pt x="3104" y="0"/>
                </a:moveTo>
                <a:cubicBezTo>
                  <a:pt x="13053" y="2766"/>
                  <a:pt x="18671" y="16681"/>
                  <a:pt x="9744" y="20150"/>
                </a:cubicBezTo>
                <a:lnTo>
                  <a:pt x="9619" y="20189"/>
                </a:lnTo>
                <a:cubicBezTo>
                  <a:pt x="654" y="21600"/>
                  <a:pt x="-2929" y="8303"/>
                  <a:pt x="2703" y="460"/>
                </a:cubicBezTo>
                <a:cubicBezTo>
                  <a:pt x="2703" y="460"/>
                  <a:pt x="3104" y="0"/>
                  <a:pt x="3104" y="0"/>
                </a:cubicBezTo>
                <a:close/>
              </a:path>
            </a:pathLst>
          </a:custGeom>
          <a:solidFill>
            <a:srgbClr val="FA4655">
              <a:alpha val="4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32" name="Shape 33"/>
          <p:cNvSpPr/>
          <p:nvPr/>
        </p:nvSpPr>
        <p:spPr>
          <a:xfrm>
            <a:off x="3029391" y="1932742"/>
            <a:ext cx="350384" cy="524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210" h="20293" extrusionOk="0">
                <a:moveTo>
                  <a:pt x="3104" y="0"/>
                </a:moveTo>
                <a:cubicBezTo>
                  <a:pt x="13053" y="2766"/>
                  <a:pt x="18671" y="16681"/>
                  <a:pt x="9744" y="20150"/>
                </a:cubicBezTo>
                <a:lnTo>
                  <a:pt x="9619" y="20189"/>
                </a:lnTo>
                <a:cubicBezTo>
                  <a:pt x="654" y="21600"/>
                  <a:pt x="-2929" y="8303"/>
                  <a:pt x="2703" y="460"/>
                </a:cubicBezTo>
                <a:cubicBezTo>
                  <a:pt x="2703" y="460"/>
                  <a:pt x="3104" y="0"/>
                  <a:pt x="3104" y="0"/>
                </a:cubicBezTo>
                <a:close/>
              </a:path>
            </a:pathLst>
          </a:custGeom>
          <a:solidFill>
            <a:srgbClr val="FA4655">
              <a:alpha val="4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39" name="Rectangle 39"/>
          <p:cNvSpPr/>
          <p:nvPr/>
        </p:nvSpPr>
        <p:spPr>
          <a:xfrm>
            <a:off x="4338197" y="3440950"/>
            <a:ext cx="433453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2300" dirty="0">
                <a:solidFill>
                  <a:srgbClr val="FEFEFE"/>
                </a:solidFill>
                <a:latin typeface="FontAwesome" pitchFamily="2" charset="0"/>
              </a:rPr>
              <a:t></a:t>
            </a:r>
          </a:p>
        </p:txBody>
      </p:sp>
      <p:cxnSp>
        <p:nvCxnSpPr>
          <p:cNvPr id="41" name="Straight Connector 41"/>
          <p:cNvCxnSpPr/>
          <p:nvPr/>
        </p:nvCxnSpPr>
        <p:spPr>
          <a:xfrm>
            <a:off x="2438400" y="1751855"/>
            <a:ext cx="1263423" cy="0"/>
          </a:xfrm>
          <a:prstGeom prst="line">
            <a:avLst/>
          </a:prstGeom>
          <a:noFill/>
          <a:ln w="12700" cap="flat" cmpd="sng" algn="ctr">
            <a:solidFill>
              <a:srgbClr val="000000">
                <a:alpha val="20000"/>
              </a:srgbClr>
            </a:solidFill>
            <a:prstDash val="sysDash"/>
            <a:miter lim="800000"/>
            <a:tailEnd type="oval" w="lg" len="lg"/>
          </a:ln>
          <a:effectLst/>
        </p:spPr>
      </p:cxnSp>
      <p:cxnSp>
        <p:nvCxnSpPr>
          <p:cNvPr id="42" name="Straight Connector 43"/>
          <p:cNvCxnSpPr/>
          <p:nvPr/>
        </p:nvCxnSpPr>
        <p:spPr>
          <a:xfrm>
            <a:off x="2438400" y="2639537"/>
            <a:ext cx="1584960" cy="0"/>
          </a:xfrm>
          <a:prstGeom prst="line">
            <a:avLst/>
          </a:prstGeom>
          <a:noFill/>
          <a:ln w="12700" cap="flat" cmpd="sng" algn="ctr">
            <a:solidFill>
              <a:srgbClr val="000000">
                <a:alpha val="20000"/>
              </a:srgbClr>
            </a:solidFill>
            <a:prstDash val="sysDash"/>
            <a:miter lim="800000"/>
            <a:tailEnd type="oval" w="lg" len="lg"/>
          </a:ln>
          <a:effectLst/>
        </p:spPr>
      </p:cxnSp>
      <p:cxnSp>
        <p:nvCxnSpPr>
          <p:cNvPr id="43" name="Straight Connector 45"/>
          <p:cNvCxnSpPr/>
          <p:nvPr/>
        </p:nvCxnSpPr>
        <p:spPr>
          <a:xfrm>
            <a:off x="2506980" y="3393917"/>
            <a:ext cx="922020" cy="0"/>
          </a:xfrm>
          <a:prstGeom prst="line">
            <a:avLst/>
          </a:prstGeom>
          <a:noFill/>
          <a:ln w="12700" cap="flat" cmpd="sng" algn="ctr">
            <a:solidFill>
              <a:srgbClr val="000000">
                <a:alpha val="20000"/>
              </a:srgbClr>
            </a:solidFill>
            <a:prstDash val="sysDash"/>
            <a:miter lim="800000"/>
            <a:tailEnd type="oval" w="lg" len="lg"/>
          </a:ln>
          <a:effectLst/>
        </p:spPr>
      </p:cxnSp>
      <p:cxnSp>
        <p:nvCxnSpPr>
          <p:cNvPr id="44" name="Straight Connector 48"/>
          <p:cNvCxnSpPr/>
          <p:nvPr/>
        </p:nvCxnSpPr>
        <p:spPr>
          <a:xfrm>
            <a:off x="2506980" y="3965417"/>
            <a:ext cx="2049780" cy="0"/>
          </a:xfrm>
          <a:prstGeom prst="line">
            <a:avLst/>
          </a:prstGeom>
          <a:noFill/>
          <a:ln w="12700" cap="flat" cmpd="sng" algn="ctr">
            <a:solidFill>
              <a:srgbClr val="000000">
                <a:alpha val="20000"/>
              </a:srgbClr>
            </a:solidFill>
            <a:prstDash val="sysDash"/>
            <a:miter lim="800000"/>
            <a:tailEnd type="oval" w="lg" len="lg"/>
          </a:ln>
          <a:effectLst/>
        </p:spPr>
      </p:cxnSp>
      <p:cxnSp>
        <p:nvCxnSpPr>
          <p:cNvPr id="45" name="Straight Connector 50"/>
          <p:cNvCxnSpPr/>
          <p:nvPr/>
        </p:nvCxnSpPr>
        <p:spPr>
          <a:xfrm>
            <a:off x="5349240" y="1614695"/>
            <a:ext cx="1493520" cy="0"/>
          </a:xfrm>
          <a:prstGeom prst="line">
            <a:avLst/>
          </a:prstGeom>
          <a:noFill/>
          <a:ln w="12700" cap="flat" cmpd="sng" algn="ctr">
            <a:solidFill>
              <a:srgbClr val="000000">
                <a:alpha val="20000"/>
              </a:srgbClr>
            </a:solidFill>
            <a:prstDash val="sysDash"/>
            <a:miter lim="800000"/>
            <a:headEnd type="oval" w="lg" len="lg"/>
            <a:tailEnd type="none" w="lg" len="lg"/>
          </a:ln>
          <a:effectLst/>
        </p:spPr>
      </p:cxnSp>
      <p:cxnSp>
        <p:nvCxnSpPr>
          <p:cNvPr id="46" name="Straight Connector 52"/>
          <p:cNvCxnSpPr/>
          <p:nvPr/>
        </p:nvCxnSpPr>
        <p:spPr>
          <a:xfrm>
            <a:off x="4815840" y="2300495"/>
            <a:ext cx="2026920" cy="0"/>
          </a:xfrm>
          <a:prstGeom prst="line">
            <a:avLst/>
          </a:prstGeom>
          <a:noFill/>
          <a:ln w="12700" cap="flat" cmpd="sng" algn="ctr">
            <a:solidFill>
              <a:srgbClr val="000000">
                <a:alpha val="20000"/>
              </a:srgbClr>
            </a:solidFill>
            <a:prstDash val="sysDash"/>
            <a:miter lim="800000"/>
            <a:headEnd type="oval" w="lg" len="lg"/>
            <a:tailEnd type="none" w="lg" len="lg"/>
          </a:ln>
          <a:effectLst/>
        </p:spPr>
      </p:cxnSp>
      <p:cxnSp>
        <p:nvCxnSpPr>
          <p:cNvPr id="47" name="Straight Connector 54"/>
          <p:cNvCxnSpPr/>
          <p:nvPr/>
        </p:nvCxnSpPr>
        <p:spPr>
          <a:xfrm>
            <a:off x="5143500" y="2849135"/>
            <a:ext cx="1699260" cy="0"/>
          </a:xfrm>
          <a:prstGeom prst="line">
            <a:avLst/>
          </a:prstGeom>
          <a:noFill/>
          <a:ln w="12700" cap="flat" cmpd="sng" algn="ctr">
            <a:solidFill>
              <a:srgbClr val="000000">
                <a:alpha val="20000"/>
              </a:srgbClr>
            </a:solidFill>
            <a:prstDash val="sysDash"/>
            <a:miter lim="800000"/>
            <a:headEnd type="oval" w="lg" len="lg"/>
            <a:tailEnd type="none" w="lg" len="lg"/>
          </a:ln>
          <a:effectLst/>
        </p:spPr>
      </p:cxnSp>
      <p:cxnSp>
        <p:nvCxnSpPr>
          <p:cNvPr id="48" name="Straight Connector 56"/>
          <p:cNvCxnSpPr/>
          <p:nvPr/>
        </p:nvCxnSpPr>
        <p:spPr>
          <a:xfrm>
            <a:off x="5730240" y="3374915"/>
            <a:ext cx="1112520" cy="0"/>
          </a:xfrm>
          <a:prstGeom prst="line">
            <a:avLst/>
          </a:prstGeom>
          <a:noFill/>
          <a:ln w="12700" cap="flat" cmpd="sng" algn="ctr">
            <a:solidFill>
              <a:srgbClr val="000000">
                <a:alpha val="20000"/>
              </a:srgbClr>
            </a:solidFill>
            <a:prstDash val="sysDash"/>
            <a:miter lim="800000"/>
            <a:headEnd type="oval" w="lg" len="lg"/>
            <a:tailEnd type="none" w="lg" len="lg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7427578" y="1347614"/>
            <a:ext cx="1392894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865620" y="1455711"/>
            <a:ext cx="572396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标题</a:t>
            </a:r>
            <a:endParaRPr lang="en-US" sz="1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427578" y="2014994"/>
            <a:ext cx="1464902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865620" y="2126271"/>
            <a:ext cx="572396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标题</a:t>
            </a:r>
            <a:endParaRPr lang="en-US" altLang="zh-CN" sz="15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427578" y="2591058"/>
            <a:ext cx="1464902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865620" y="2690151"/>
            <a:ext cx="572396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标题</a:t>
            </a:r>
            <a:endParaRPr lang="en-US" altLang="zh-CN" sz="15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427578" y="3147814"/>
            <a:ext cx="1464902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865620" y="3215931"/>
            <a:ext cx="572396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标题</a:t>
            </a:r>
            <a:endParaRPr lang="en-US" altLang="zh-CN" sz="15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845055" y="1585251"/>
            <a:ext cx="572396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标题</a:t>
            </a:r>
            <a:endParaRPr lang="en-US" altLang="zh-CN" sz="15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845055" y="2469171"/>
            <a:ext cx="572396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标题</a:t>
            </a:r>
            <a:endParaRPr lang="en-US" altLang="zh-CN" sz="15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845055" y="3252584"/>
            <a:ext cx="572396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标题</a:t>
            </a:r>
            <a:endParaRPr lang="en-US" altLang="zh-CN" sz="15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845055" y="3804749"/>
            <a:ext cx="572396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15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标题</a:t>
            </a:r>
            <a:endParaRPr lang="en-US" altLang="zh-CN" sz="15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95536" y="1491630"/>
            <a:ext cx="1444815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34897" y="2355726"/>
            <a:ext cx="1372807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67544" y="3147814"/>
            <a:ext cx="1377462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95536" y="3723878"/>
            <a:ext cx="1444815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医学</a:t>
            </a:r>
            <a:r>
              <a:rPr lang="zh-CN" altLang="en-US" spc="6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生为主题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95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3" fill="hold">
                          <p:stCondLst>
                            <p:cond delay="indefinite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3" fill="hold">
                          <p:stCondLst>
                            <p:cond delay="indefinite"/>
                          </p:stCondLst>
                          <p:childTnLst>
                            <p:par>
                              <p:cTn id="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7" fill="hold">
                          <p:stCondLst>
                            <p:cond delay="indefinite"/>
                          </p:stCondLst>
                          <p:childTnLst>
                            <p:par>
                              <p:cTn id="1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9" fill="hold">
                          <p:stCondLst>
                            <p:cond delay="indefinite"/>
                          </p:stCondLst>
                          <p:childTnLst>
                            <p:par>
                              <p:cTn id="1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1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5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7" fill="hold">
                          <p:stCondLst>
                            <p:cond delay="indefinite"/>
                          </p:stCondLst>
                          <p:childTnLst>
                            <p:par>
                              <p:cTn id="1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9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3" grpId="0"/>
          <p:bldP spid="64" grpId="0"/>
          <p:bldP spid="6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4" fill="hold">
                          <p:stCondLst>
                            <p:cond delay="indefinite"/>
                          </p:stCondLst>
                          <p:childTnLst>
                            <p:par>
                              <p:cTn id="7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3" fill="hold">
                          <p:stCondLst>
                            <p:cond delay="indefinite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3" fill="hold">
                          <p:stCondLst>
                            <p:cond delay="indefinite"/>
                          </p:stCondLst>
                          <p:childTnLst>
                            <p:par>
                              <p:cTn id="1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7" fill="hold">
                          <p:stCondLst>
                            <p:cond delay="indefinite"/>
                          </p:stCondLst>
                          <p:childTnLst>
                            <p:par>
                              <p:cTn id="1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9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9" fill="hold">
                          <p:stCondLst>
                            <p:cond delay="indefinite"/>
                          </p:stCondLst>
                          <p:childTnLst>
                            <p:par>
                              <p:cTn id="1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1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5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6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7" fill="hold">
                          <p:stCondLst>
                            <p:cond delay="indefinite"/>
                          </p:stCondLst>
                          <p:childTnLst>
                            <p:par>
                              <p:cTn id="1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9" grpId="0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3" grpId="0"/>
          <p:bldP spid="64" grpId="0"/>
          <p:bldP spid="65" grpId="0" animBg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2"/>
          <p:cNvGrpSpPr/>
          <p:nvPr/>
        </p:nvGrpSpPr>
        <p:grpSpPr>
          <a:xfrm>
            <a:off x="2830483" y="1375270"/>
            <a:ext cx="3483444" cy="2911997"/>
            <a:chOff x="1276690" y="3259717"/>
            <a:chExt cx="4162265" cy="3479460"/>
          </a:xfrm>
        </p:grpSpPr>
        <p:sp>
          <p:nvSpPr>
            <p:cNvPr id="6" name="Shape 6"/>
            <p:cNvSpPr/>
            <p:nvPr/>
          </p:nvSpPr>
          <p:spPr>
            <a:xfrm>
              <a:off x="2652307" y="6164453"/>
              <a:ext cx="1426746" cy="5001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91" y="0"/>
                  </a:moveTo>
                  <a:lnTo>
                    <a:pt x="18791" y="9755"/>
                  </a:lnTo>
                  <a:cubicBezTo>
                    <a:pt x="18791" y="18465"/>
                    <a:pt x="20623" y="20903"/>
                    <a:pt x="21600" y="21600"/>
                  </a:cubicBezTo>
                  <a:lnTo>
                    <a:pt x="0" y="21600"/>
                  </a:lnTo>
                  <a:cubicBezTo>
                    <a:pt x="977" y="20903"/>
                    <a:pt x="2809" y="18465"/>
                    <a:pt x="2809" y="9755"/>
                  </a:cubicBezTo>
                  <a:lnTo>
                    <a:pt x="2809" y="0"/>
                  </a:lnTo>
                </a:path>
              </a:pathLst>
            </a:custGeom>
            <a:gradFill>
              <a:gsLst>
                <a:gs pos="62000">
                  <a:srgbClr val="7D8287">
                    <a:lumMod val="40000"/>
                    <a:lumOff val="60000"/>
                  </a:srgbClr>
                </a:gs>
                <a:gs pos="100000">
                  <a:srgbClr val="7D8287">
                    <a:lumMod val="60000"/>
                    <a:lumOff val="40000"/>
                  </a:srgbClr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" name="Shape 7"/>
            <p:cNvSpPr/>
            <p:nvPr/>
          </p:nvSpPr>
          <p:spPr>
            <a:xfrm>
              <a:off x="2593268" y="6654480"/>
              <a:ext cx="1541692" cy="84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07" y="21600"/>
                  </a:moveTo>
                  <a:cubicBezTo>
                    <a:pt x="21334" y="21600"/>
                    <a:pt x="21600" y="16765"/>
                    <a:pt x="21600" y="10800"/>
                  </a:cubicBezTo>
                  <a:lnTo>
                    <a:pt x="21600" y="10800"/>
                  </a:lnTo>
                  <a:cubicBezTo>
                    <a:pt x="21600" y="4835"/>
                    <a:pt x="21334" y="0"/>
                    <a:pt x="21007" y="0"/>
                  </a:cubicBezTo>
                  <a:lnTo>
                    <a:pt x="593" y="0"/>
                  </a:lnTo>
                  <a:cubicBezTo>
                    <a:pt x="266" y="0"/>
                    <a:pt x="0" y="4835"/>
                    <a:pt x="0" y="10800"/>
                  </a:cubicBezTo>
                  <a:lnTo>
                    <a:pt x="0" y="10800"/>
                  </a:lnTo>
                  <a:cubicBezTo>
                    <a:pt x="0" y="16765"/>
                    <a:pt x="266" y="21600"/>
                    <a:pt x="593" y="21600"/>
                  </a:cubicBezTo>
                  <a:cubicBezTo>
                    <a:pt x="593" y="21600"/>
                    <a:pt x="21007" y="21600"/>
                    <a:pt x="21007" y="21600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" name="Shape 8"/>
            <p:cNvSpPr/>
            <p:nvPr/>
          </p:nvSpPr>
          <p:spPr>
            <a:xfrm>
              <a:off x="2839642" y="6164453"/>
              <a:ext cx="1102500" cy="404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83" y="12060"/>
                  </a:moveTo>
                  <a:lnTo>
                    <a:pt x="20683" y="0"/>
                  </a:lnTo>
                  <a:lnTo>
                    <a:pt x="0" y="0"/>
                  </a:lnTo>
                  <a:lnTo>
                    <a:pt x="0" y="9899"/>
                  </a:lnTo>
                  <a:lnTo>
                    <a:pt x="21600" y="21600"/>
                  </a:lnTo>
                  <a:cubicBezTo>
                    <a:pt x="21064" y="19415"/>
                    <a:pt x="20683" y="16365"/>
                    <a:pt x="20683" y="12060"/>
                  </a:cubicBezTo>
                  <a:close/>
                </a:path>
              </a:pathLst>
            </a:custGeom>
            <a:solidFill>
              <a:srgbClr val="7D8287">
                <a:alpha val="2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" name="Shape 9"/>
            <p:cNvSpPr/>
            <p:nvPr/>
          </p:nvSpPr>
          <p:spPr>
            <a:xfrm>
              <a:off x="1276690" y="3259717"/>
              <a:ext cx="4162265" cy="26377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1189"/>
                  </a:lnTo>
                  <a:cubicBezTo>
                    <a:pt x="0" y="535"/>
                    <a:pt x="339" y="0"/>
                    <a:pt x="753" y="0"/>
                  </a:cubicBezTo>
                  <a:lnTo>
                    <a:pt x="20847" y="0"/>
                  </a:lnTo>
                  <a:cubicBezTo>
                    <a:pt x="21261" y="0"/>
                    <a:pt x="21600" y="535"/>
                    <a:pt x="21600" y="1189"/>
                  </a:cubicBezTo>
                  <a:lnTo>
                    <a:pt x="21600" y="21600"/>
                  </a:lnTo>
                </a:path>
              </a:pathLst>
            </a:custGeom>
            <a:gradFill>
              <a:gsLst>
                <a:gs pos="64000">
                  <a:srgbClr val="7D8287">
                    <a:lumMod val="50000"/>
                  </a:srgbClr>
                </a:gs>
                <a:gs pos="100000">
                  <a:srgbClr val="010101"/>
                </a:gs>
              </a:gsLst>
              <a:lin ang="3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" name="Shape 10"/>
            <p:cNvSpPr/>
            <p:nvPr/>
          </p:nvSpPr>
          <p:spPr>
            <a:xfrm>
              <a:off x="1276690" y="5894463"/>
              <a:ext cx="4162265" cy="4138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4021"/>
                  </a:lnTo>
                  <a:cubicBezTo>
                    <a:pt x="0" y="18190"/>
                    <a:pt x="339" y="21600"/>
                    <a:pt x="753" y="21600"/>
                  </a:cubicBezTo>
                  <a:lnTo>
                    <a:pt x="20847" y="21600"/>
                  </a:lnTo>
                  <a:cubicBezTo>
                    <a:pt x="21261" y="21600"/>
                    <a:pt x="21600" y="18190"/>
                    <a:pt x="21600" y="14021"/>
                  </a:cubicBez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rgbClr val="FEFEFE"/>
                </a:gs>
                <a:gs pos="0">
                  <a:srgbClr val="7D8287">
                    <a:lumMod val="40000"/>
                    <a:lumOff val="60000"/>
                  </a:srgbClr>
                </a:gs>
              </a:gsLst>
              <a:lin ang="3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" name="Shape 11"/>
            <p:cNvSpPr/>
            <p:nvPr/>
          </p:nvSpPr>
          <p:spPr>
            <a:xfrm>
              <a:off x="1465616" y="3454547"/>
              <a:ext cx="3775078" cy="2250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14B4EB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" name="Shape 12"/>
            <p:cNvSpPr/>
            <p:nvPr/>
          </p:nvSpPr>
          <p:spPr>
            <a:xfrm>
              <a:off x="1465616" y="3454547"/>
              <a:ext cx="3775078" cy="145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grpSp>
          <p:nvGrpSpPr>
            <p:cNvPr id="13" name="Group 66"/>
            <p:cNvGrpSpPr/>
            <p:nvPr/>
          </p:nvGrpSpPr>
          <p:grpSpPr>
            <a:xfrm>
              <a:off x="2280204" y="3594082"/>
              <a:ext cx="2221375" cy="2109105"/>
              <a:chOff x="1660446" y="532099"/>
              <a:chExt cx="2221375" cy="2109105"/>
            </a:xfrm>
          </p:grpSpPr>
          <p:sp>
            <p:nvSpPr>
              <p:cNvPr id="15" name="Shape 13"/>
              <p:cNvSpPr/>
              <p:nvPr/>
            </p:nvSpPr>
            <p:spPr>
              <a:xfrm>
                <a:off x="1660446" y="532099"/>
                <a:ext cx="2221375" cy="2484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5825"/>
                    </a:lnTo>
                    <a:cubicBezTo>
                      <a:pt x="0" y="2608"/>
                      <a:pt x="312" y="0"/>
                      <a:pt x="696" y="0"/>
                    </a:cubicBezTo>
                    <a:lnTo>
                      <a:pt x="20904" y="0"/>
                    </a:lnTo>
                    <a:cubicBezTo>
                      <a:pt x="21288" y="0"/>
                      <a:pt x="21600" y="2608"/>
                      <a:pt x="21600" y="5825"/>
                    </a:cubicBezTo>
                    <a:lnTo>
                      <a:pt x="21600" y="21600"/>
                    </a:lnTo>
                    <a:cubicBezTo>
                      <a:pt x="21600" y="2160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6" name="Shape 14"/>
              <p:cNvSpPr/>
              <p:nvPr/>
            </p:nvSpPr>
            <p:spPr>
              <a:xfrm>
                <a:off x="1763995" y="606128"/>
                <a:ext cx="104332" cy="1055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rgbClr val="FA4655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7" name="Shape 15"/>
              <p:cNvSpPr/>
              <p:nvPr/>
            </p:nvSpPr>
            <p:spPr>
              <a:xfrm>
                <a:off x="1911593" y="606128"/>
                <a:ext cx="104332" cy="1055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rgbClr val="FFAF2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8" name="Shape 16"/>
              <p:cNvSpPr/>
              <p:nvPr/>
            </p:nvSpPr>
            <p:spPr>
              <a:xfrm>
                <a:off x="2059191" y="606128"/>
                <a:ext cx="104332" cy="1055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rgbClr val="96C83C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9" name="Shape 17"/>
              <p:cNvSpPr/>
              <p:nvPr/>
            </p:nvSpPr>
            <p:spPr>
              <a:xfrm>
                <a:off x="1660446" y="780064"/>
                <a:ext cx="2221375" cy="15484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0" name="Shape 18"/>
              <p:cNvSpPr/>
              <p:nvPr/>
            </p:nvSpPr>
            <p:spPr>
              <a:xfrm>
                <a:off x="1660446" y="1010317"/>
                <a:ext cx="2221375" cy="4058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6491C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1" name="Freeform 61"/>
              <p:cNvSpPr/>
              <p:nvPr/>
            </p:nvSpPr>
            <p:spPr>
              <a:xfrm>
                <a:off x="2073720" y="1110684"/>
                <a:ext cx="1397190" cy="217876"/>
              </a:xfrm>
              <a:custGeom>
                <a:avLst/>
                <a:gdLst>
                  <a:gd name="connsiteX0" fmla="*/ 123983 w 1397190"/>
                  <a:gd name="connsiteY0" fmla="*/ 200734 h 217876"/>
                  <a:gd name="connsiteX1" fmla="*/ 1273918 w 1397190"/>
                  <a:gd name="connsiteY1" fmla="*/ 200734 h 217876"/>
                  <a:gd name="connsiteX2" fmla="*/ 1273918 w 1397190"/>
                  <a:gd name="connsiteY2" fmla="*/ 217876 h 217876"/>
                  <a:gd name="connsiteX3" fmla="*/ 123983 w 1397190"/>
                  <a:gd name="connsiteY3" fmla="*/ 217876 h 217876"/>
                  <a:gd name="connsiteX4" fmla="*/ 123983 w 1397190"/>
                  <a:gd name="connsiteY4" fmla="*/ 200734 h 217876"/>
                  <a:gd name="connsiteX5" fmla="*/ 336525 w 1397190"/>
                  <a:gd name="connsiteY5" fmla="*/ 147599 h 217876"/>
                  <a:gd name="connsiteX6" fmla="*/ 1054742 w 1397190"/>
                  <a:gd name="connsiteY6" fmla="*/ 147599 h 217876"/>
                  <a:gd name="connsiteX7" fmla="*/ 1054742 w 1397190"/>
                  <a:gd name="connsiteY7" fmla="*/ 164741 h 217876"/>
                  <a:gd name="connsiteX8" fmla="*/ 336525 w 1397190"/>
                  <a:gd name="connsiteY8" fmla="*/ 164741 h 217876"/>
                  <a:gd name="connsiteX9" fmla="*/ 336525 w 1397190"/>
                  <a:gd name="connsiteY9" fmla="*/ 147599 h 217876"/>
                  <a:gd name="connsiteX10" fmla="*/ 0 w 1397190"/>
                  <a:gd name="connsiteY10" fmla="*/ 0 h 217876"/>
                  <a:gd name="connsiteX11" fmla="*/ 1397190 w 1397190"/>
                  <a:gd name="connsiteY11" fmla="*/ 0 h 217876"/>
                  <a:gd name="connsiteX12" fmla="*/ 1397190 w 1397190"/>
                  <a:gd name="connsiteY12" fmla="*/ 94670 h 217876"/>
                  <a:gd name="connsiteX13" fmla="*/ 0 w 1397190"/>
                  <a:gd name="connsiteY13" fmla="*/ 94670 h 217876"/>
                  <a:gd name="connsiteX14" fmla="*/ 0 w 1397190"/>
                  <a:gd name="connsiteY14" fmla="*/ 0 h 217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97190" h="217876">
                    <a:moveTo>
                      <a:pt x="123983" y="200734"/>
                    </a:moveTo>
                    <a:lnTo>
                      <a:pt x="1273918" y="200734"/>
                    </a:lnTo>
                    <a:lnTo>
                      <a:pt x="1273918" y="217876"/>
                    </a:lnTo>
                    <a:lnTo>
                      <a:pt x="123983" y="217876"/>
                    </a:lnTo>
                    <a:cubicBezTo>
                      <a:pt x="123983" y="217876"/>
                      <a:pt x="123983" y="200734"/>
                      <a:pt x="123983" y="200734"/>
                    </a:cubicBezTo>
                    <a:close/>
                    <a:moveTo>
                      <a:pt x="336525" y="147599"/>
                    </a:moveTo>
                    <a:lnTo>
                      <a:pt x="1054742" y="147599"/>
                    </a:lnTo>
                    <a:lnTo>
                      <a:pt x="1054742" y="164741"/>
                    </a:lnTo>
                    <a:lnTo>
                      <a:pt x="336525" y="164741"/>
                    </a:lnTo>
                    <a:cubicBezTo>
                      <a:pt x="336525" y="164741"/>
                      <a:pt x="336525" y="147599"/>
                      <a:pt x="336525" y="147599"/>
                    </a:cubicBezTo>
                    <a:close/>
                    <a:moveTo>
                      <a:pt x="0" y="0"/>
                    </a:moveTo>
                    <a:lnTo>
                      <a:pt x="1397190" y="0"/>
                    </a:lnTo>
                    <a:lnTo>
                      <a:pt x="1397190" y="94670"/>
                    </a:lnTo>
                    <a:lnTo>
                      <a:pt x="0" y="94670"/>
                    </a:lnTo>
                    <a:cubicBezTo>
                      <a:pt x="0" y="9467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>
                  <a:alpha val="25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2" name="Shape 22"/>
              <p:cNvSpPr/>
              <p:nvPr/>
            </p:nvSpPr>
            <p:spPr>
              <a:xfrm>
                <a:off x="1660446" y="2332799"/>
                <a:ext cx="2221375" cy="308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ubicBezTo>
                      <a:pt x="0" y="2160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CBEB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3" name="Freeform 58"/>
              <p:cNvSpPr/>
              <p:nvPr/>
            </p:nvSpPr>
            <p:spPr>
              <a:xfrm>
                <a:off x="1878890" y="1523960"/>
                <a:ext cx="443228" cy="694372"/>
              </a:xfrm>
              <a:custGeom>
                <a:avLst/>
                <a:gdLst>
                  <a:gd name="connsiteX0" fmla="*/ 0 w 443228"/>
                  <a:gd name="connsiteY0" fmla="*/ 678952 h 694372"/>
                  <a:gd name="connsiteX1" fmla="*/ 313953 w 443228"/>
                  <a:gd name="connsiteY1" fmla="*/ 678952 h 694372"/>
                  <a:gd name="connsiteX2" fmla="*/ 313953 w 443228"/>
                  <a:gd name="connsiteY2" fmla="*/ 694372 h 694372"/>
                  <a:gd name="connsiteX3" fmla="*/ 0 w 443228"/>
                  <a:gd name="connsiteY3" fmla="*/ 694372 h 694372"/>
                  <a:gd name="connsiteX4" fmla="*/ 0 w 443228"/>
                  <a:gd name="connsiteY4" fmla="*/ 643529 h 694372"/>
                  <a:gd name="connsiteX5" fmla="*/ 243160 w 443228"/>
                  <a:gd name="connsiteY5" fmla="*/ 643529 h 694372"/>
                  <a:gd name="connsiteX6" fmla="*/ 243160 w 443228"/>
                  <a:gd name="connsiteY6" fmla="*/ 658950 h 694372"/>
                  <a:gd name="connsiteX7" fmla="*/ 0 w 443228"/>
                  <a:gd name="connsiteY7" fmla="*/ 658950 h 694372"/>
                  <a:gd name="connsiteX8" fmla="*/ 0 w 443228"/>
                  <a:gd name="connsiteY8" fmla="*/ 608105 h 694372"/>
                  <a:gd name="connsiteX9" fmla="*/ 428865 w 443228"/>
                  <a:gd name="connsiteY9" fmla="*/ 608105 h 694372"/>
                  <a:gd name="connsiteX10" fmla="*/ 428865 w 443228"/>
                  <a:gd name="connsiteY10" fmla="*/ 623526 h 694372"/>
                  <a:gd name="connsiteX11" fmla="*/ 0 w 443228"/>
                  <a:gd name="connsiteY11" fmla="*/ 623526 h 694372"/>
                  <a:gd name="connsiteX12" fmla="*/ 0 w 443228"/>
                  <a:gd name="connsiteY12" fmla="*/ 566778 h 694372"/>
                  <a:gd name="connsiteX13" fmla="*/ 383721 w 443228"/>
                  <a:gd name="connsiteY13" fmla="*/ 566778 h 694372"/>
                  <a:gd name="connsiteX14" fmla="*/ 383721 w 443228"/>
                  <a:gd name="connsiteY14" fmla="*/ 582199 h 694372"/>
                  <a:gd name="connsiteX15" fmla="*/ 0 w 443228"/>
                  <a:gd name="connsiteY15" fmla="*/ 582199 h 694372"/>
                  <a:gd name="connsiteX16" fmla="*/ 0 w 443228"/>
                  <a:gd name="connsiteY16" fmla="*/ 442795 h 694372"/>
                  <a:gd name="connsiteX17" fmla="*/ 301642 w 443228"/>
                  <a:gd name="connsiteY17" fmla="*/ 442795 h 694372"/>
                  <a:gd name="connsiteX18" fmla="*/ 301642 w 443228"/>
                  <a:gd name="connsiteY18" fmla="*/ 530177 h 694372"/>
                  <a:gd name="connsiteX19" fmla="*/ 0 w 443228"/>
                  <a:gd name="connsiteY19" fmla="*/ 530177 h 694372"/>
                  <a:gd name="connsiteX20" fmla="*/ 221614 w 443228"/>
                  <a:gd name="connsiteY20" fmla="*/ 192462 h 694372"/>
                  <a:gd name="connsiteX21" fmla="*/ 33981 w 443228"/>
                  <a:gd name="connsiteY21" fmla="*/ 349132 h 694372"/>
                  <a:gd name="connsiteX22" fmla="*/ 409247 w 443228"/>
                  <a:gd name="connsiteY22" fmla="*/ 349132 h 694372"/>
                  <a:gd name="connsiteX23" fmla="*/ 418132 w 443228"/>
                  <a:gd name="connsiteY23" fmla="*/ 28373 h 694372"/>
                  <a:gd name="connsiteX24" fmla="*/ 230499 w 443228"/>
                  <a:gd name="connsiteY24" fmla="*/ 185043 h 694372"/>
                  <a:gd name="connsiteX25" fmla="*/ 418132 w 443228"/>
                  <a:gd name="connsiteY25" fmla="*/ 341713 h 694372"/>
                  <a:gd name="connsiteX26" fmla="*/ 25096 w 443228"/>
                  <a:gd name="connsiteY26" fmla="*/ 28373 h 694372"/>
                  <a:gd name="connsiteX27" fmla="*/ 25096 w 443228"/>
                  <a:gd name="connsiteY27" fmla="*/ 341713 h 694372"/>
                  <a:gd name="connsiteX28" fmla="*/ 212729 w 443228"/>
                  <a:gd name="connsiteY28" fmla="*/ 185043 h 694372"/>
                  <a:gd name="connsiteX29" fmla="*/ 25096 w 443228"/>
                  <a:gd name="connsiteY29" fmla="*/ 28373 h 694372"/>
                  <a:gd name="connsiteX30" fmla="*/ 33981 w 443228"/>
                  <a:gd name="connsiteY30" fmla="*/ 20954 h 694372"/>
                  <a:gd name="connsiteX31" fmla="*/ 221614 w 443228"/>
                  <a:gd name="connsiteY31" fmla="*/ 177624 h 694372"/>
                  <a:gd name="connsiteX32" fmla="*/ 409247 w 443228"/>
                  <a:gd name="connsiteY32" fmla="*/ 20954 h 694372"/>
                  <a:gd name="connsiteX33" fmla="*/ 0 w 443228"/>
                  <a:gd name="connsiteY33" fmla="*/ 0 h 694372"/>
                  <a:gd name="connsiteX34" fmla="*/ 443228 w 443228"/>
                  <a:gd name="connsiteY34" fmla="*/ 0 h 694372"/>
                  <a:gd name="connsiteX35" fmla="*/ 443228 w 443228"/>
                  <a:gd name="connsiteY35" fmla="*/ 370086 h 694372"/>
                  <a:gd name="connsiteX36" fmla="*/ 0 w 443228"/>
                  <a:gd name="connsiteY36" fmla="*/ 370086 h 694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443228" h="694372">
                    <a:moveTo>
                      <a:pt x="0" y="678952"/>
                    </a:moveTo>
                    <a:lnTo>
                      <a:pt x="313953" y="678952"/>
                    </a:lnTo>
                    <a:cubicBezTo>
                      <a:pt x="313953" y="678952"/>
                      <a:pt x="313953" y="694372"/>
                      <a:pt x="313953" y="694372"/>
                    </a:cubicBezTo>
                    <a:lnTo>
                      <a:pt x="0" y="694372"/>
                    </a:lnTo>
                    <a:close/>
                    <a:moveTo>
                      <a:pt x="0" y="643529"/>
                    </a:moveTo>
                    <a:lnTo>
                      <a:pt x="243160" y="643529"/>
                    </a:lnTo>
                    <a:cubicBezTo>
                      <a:pt x="243160" y="643529"/>
                      <a:pt x="243160" y="658950"/>
                      <a:pt x="243160" y="658950"/>
                    </a:cubicBezTo>
                    <a:lnTo>
                      <a:pt x="0" y="658950"/>
                    </a:lnTo>
                    <a:close/>
                    <a:moveTo>
                      <a:pt x="0" y="608105"/>
                    </a:moveTo>
                    <a:lnTo>
                      <a:pt x="428865" y="608105"/>
                    </a:lnTo>
                    <a:cubicBezTo>
                      <a:pt x="428865" y="608105"/>
                      <a:pt x="428865" y="623526"/>
                      <a:pt x="428865" y="623526"/>
                    </a:cubicBezTo>
                    <a:lnTo>
                      <a:pt x="0" y="623526"/>
                    </a:lnTo>
                    <a:close/>
                    <a:moveTo>
                      <a:pt x="0" y="566778"/>
                    </a:moveTo>
                    <a:lnTo>
                      <a:pt x="383721" y="566778"/>
                    </a:lnTo>
                    <a:cubicBezTo>
                      <a:pt x="383721" y="566778"/>
                      <a:pt x="383721" y="582199"/>
                      <a:pt x="383721" y="582199"/>
                    </a:cubicBezTo>
                    <a:lnTo>
                      <a:pt x="0" y="582199"/>
                    </a:lnTo>
                    <a:close/>
                    <a:moveTo>
                      <a:pt x="0" y="442795"/>
                    </a:moveTo>
                    <a:lnTo>
                      <a:pt x="301642" y="442795"/>
                    </a:lnTo>
                    <a:cubicBezTo>
                      <a:pt x="301642" y="442795"/>
                      <a:pt x="301642" y="530177"/>
                      <a:pt x="301642" y="530177"/>
                    </a:cubicBezTo>
                    <a:lnTo>
                      <a:pt x="0" y="530177"/>
                    </a:lnTo>
                    <a:close/>
                    <a:moveTo>
                      <a:pt x="221614" y="192462"/>
                    </a:moveTo>
                    <a:cubicBezTo>
                      <a:pt x="221614" y="192462"/>
                      <a:pt x="33981" y="349132"/>
                      <a:pt x="33981" y="349132"/>
                    </a:cubicBezTo>
                    <a:lnTo>
                      <a:pt x="409247" y="349132"/>
                    </a:lnTo>
                    <a:close/>
                    <a:moveTo>
                      <a:pt x="418132" y="28373"/>
                    </a:moveTo>
                    <a:lnTo>
                      <a:pt x="230499" y="185043"/>
                    </a:lnTo>
                    <a:cubicBezTo>
                      <a:pt x="230499" y="185043"/>
                      <a:pt x="418132" y="341713"/>
                      <a:pt x="418132" y="341713"/>
                    </a:cubicBezTo>
                    <a:close/>
                    <a:moveTo>
                      <a:pt x="25096" y="28373"/>
                    </a:moveTo>
                    <a:lnTo>
                      <a:pt x="25096" y="341713"/>
                    </a:lnTo>
                    <a:lnTo>
                      <a:pt x="212729" y="185043"/>
                    </a:lnTo>
                    <a:cubicBezTo>
                      <a:pt x="212729" y="185043"/>
                      <a:pt x="25096" y="28373"/>
                      <a:pt x="25096" y="28373"/>
                    </a:cubicBezTo>
                    <a:close/>
                    <a:moveTo>
                      <a:pt x="33981" y="20954"/>
                    </a:moveTo>
                    <a:cubicBezTo>
                      <a:pt x="33981" y="20954"/>
                      <a:pt x="221614" y="177624"/>
                      <a:pt x="221614" y="177624"/>
                    </a:cubicBezTo>
                    <a:lnTo>
                      <a:pt x="409247" y="20954"/>
                    </a:lnTo>
                    <a:close/>
                    <a:moveTo>
                      <a:pt x="0" y="0"/>
                    </a:moveTo>
                    <a:cubicBezTo>
                      <a:pt x="0" y="0"/>
                      <a:pt x="443228" y="0"/>
                      <a:pt x="443228" y="0"/>
                    </a:cubicBezTo>
                    <a:lnTo>
                      <a:pt x="443228" y="370086"/>
                    </a:lnTo>
                    <a:lnTo>
                      <a:pt x="0" y="370086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4" name="Shape 29"/>
              <p:cNvSpPr/>
              <p:nvPr/>
            </p:nvSpPr>
            <p:spPr>
              <a:xfrm>
                <a:off x="1878891" y="868623"/>
                <a:ext cx="416969" cy="786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3CBEB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5" name="Freeform 60"/>
              <p:cNvSpPr/>
              <p:nvPr/>
            </p:nvSpPr>
            <p:spPr>
              <a:xfrm>
                <a:off x="2540131" y="1523960"/>
                <a:ext cx="443228" cy="694372"/>
              </a:xfrm>
              <a:custGeom>
                <a:avLst/>
                <a:gdLst>
                  <a:gd name="connsiteX0" fmla="*/ 0 w 443228"/>
                  <a:gd name="connsiteY0" fmla="*/ 678952 h 694372"/>
                  <a:gd name="connsiteX1" fmla="*/ 313953 w 443228"/>
                  <a:gd name="connsiteY1" fmla="*/ 678952 h 694372"/>
                  <a:gd name="connsiteX2" fmla="*/ 313953 w 443228"/>
                  <a:gd name="connsiteY2" fmla="*/ 694372 h 694372"/>
                  <a:gd name="connsiteX3" fmla="*/ 0 w 443228"/>
                  <a:gd name="connsiteY3" fmla="*/ 694372 h 694372"/>
                  <a:gd name="connsiteX4" fmla="*/ 0 w 443228"/>
                  <a:gd name="connsiteY4" fmla="*/ 643529 h 694372"/>
                  <a:gd name="connsiteX5" fmla="*/ 243160 w 443228"/>
                  <a:gd name="connsiteY5" fmla="*/ 643529 h 694372"/>
                  <a:gd name="connsiteX6" fmla="*/ 243160 w 443228"/>
                  <a:gd name="connsiteY6" fmla="*/ 658950 h 694372"/>
                  <a:gd name="connsiteX7" fmla="*/ 0 w 443228"/>
                  <a:gd name="connsiteY7" fmla="*/ 658950 h 694372"/>
                  <a:gd name="connsiteX8" fmla="*/ 0 w 443228"/>
                  <a:gd name="connsiteY8" fmla="*/ 608105 h 694372"/>
                  <a:gd name="connsiteX9" fmla="*/ 428865 w 443228"/>
                  <a:gd name="connsiteY9" fmla="*/ 608105 h 694372"/>
                  <a:gd name="connsiteX10" fmla="*/ 428865 w 443228"/>
                  <a:gd name="connsiteY10" fmla="*/ 623526 h 694372"/>
                  <a:gd name="connsiteX11" fmla="*/ 0 w 443228"/>
                  <a:gd name="connsiteY11" fmla="*/ 623526 h 694372"/>
                  <a:gd name="connsiteX12" fmla="*/ 0 w 443228"/>
                  <a:gd name="connsiteY12" fmla="*/ 566778 h 694372"/>
                  <a:gd name="connsiteX13" fmla="*/ 383721 w 443228"/>
                  <a:gd name="connsiteY13" fmla="*/ 566778 h 694372"/>
                  <a:gd name="connsiteX14" fmla="*/ 383721 w 443228"/>
                  <a:gd name="connsiteY14" fmla="*/ 582199 h 694372"/>
                  <a:gd name="connsiteX15" fmla="*/ 0 w 443228"/>
                  <a:gd name="connsiteY15" fmla="*/ 582199 h 694372"/>
                  <a:gd name="connsiteX16" fmla="*/ 0 w 443228"/>
                  <a:gd name="connsiteY16" fmla="*/ 442795 h 694372"/>
                  <a:gd name="connsiteX17" fmla="*/ 301642 w 443228"/>
                  <a:gd name="connsiteY17" fmla="*/ 442795 h 694372"/>
                  <a:gd name="connsiteX18" fmla="*/ 301642 w 443228"/>
                  <a:gd name="connsiteY18" fmla="*/ 530177 h 694372"/>
                  <a:gd name="connsiteX19" fmla="*/ 0 w 443228"/>
                  <a:gd name="connsiteY19" fmla="*/ 530177 h 694372"/>
                  <a:gd name="connsiteX20" fmla="*/ 221614 w 443228"/>
                  <a:gd name="connsiteY20" fmla="*/ 192462 h 694372"/>
                  <a:gd name="connsiteX21" fmla="*/ 33981 w 443228"/>
                  <a:gd name="connsiteY21" fmla="*/ 349132 h 694372"/>
                  <a:gd name="connsiteX22" fmla="*/ 409247 w 443228"/>
                  <a:gd name="connsiteY22" fmla="*/ 349132 h 694372"/>
                  <a:gd name="connsiteX23" fmla="*/ 418132 w 443228"/>
                  <a:gd name="connsiteY23" fmla="*/ 28373 h 694372"/>
                  <a:gd name="connsiteX24" fmla="*/ 230499 w 443228"/>
                  <a:gd name="connsiteY24" fmla="*/ 185043 h 694372"/>
                  <a:gd name="connsiteX25" fmla="*/ 418132 w 443228"/>
                  <a:gd name="connsiteY25" fmla="*/ 341713 h 694372"/>
                  <a:gd name="connsiteX26" fmla="*/ 25096 w 443228"/>
                  <a:gd name="connsiteY26" fmla="*/ 28373 h 694372"/>
                  <a:gd name="connsiteX27" fmla="*/ 25096 w 443228"/>
                  <a:gd name="connsiteY27" fmla="*/ 341713 h 694372"/>
                  <a:gd name="connsiteX28" fmla="*/ 212729 w 443228"/>
                  <a:gd name="connsiteY28" fmla="*/ 185043 h 694372"/>
                  <a:gd name="connsiteX29" fmla="*/ 25096 w 443228"/>
                  <a:gd name="connsiteY29" fmla="*/ 28373 h 694372"/>
                  <a:gd name="connsiteX30" fmla="*/ 33981 w 443228"/>
                  <a:gd name="connsiteY30" fmla="*/ 20954 h 694372"/>
                  <a:gd name="connsiteX31" fmla="*/ 221614 w 443228"/>
                  <a:gd name="connsiteY31" fmla="*/ 177624 h 694372"/>
                  <a:gd name="connsiteX32" fmla="*/ 409247 w 443228"/>
                  <a:gd name="connsiteY32" fmla="*/ 20954 h 694372"/>
                  <a:gd name="connsiteX33" fmla="*/ 0 w 443228"/>
                  <a:gd name="connsiteY33" fmla="*/ 0 h 694372"/>
                  <a:gd name="connsiteX34" fmla="*/ 443228 w 443228"/>
                  <a:gd name="connsiteY34" fmla="*/ 0 h 694372"/>
                  <a:gd name="connsiteX35" fmla="*/ 443228 w 443228"/>
                  <a:gd name="connsiteY35" fmla="*/ 370086 h 694372"/>
                  <a:gd name="connsiteX36" fmla="*/ 0 w 443228"/>
                  <a:gd name="connsiteY36" fmla="*/ 370086 h 694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443228" h="694372">
                    <a:moveTo>
                      <a:pt x="0" y="678952"/>
                    </a:moveTo>
                    <a:lnTo>
                      <a:pt x="313953" y="678952"/>
                    </a:lnTo>
                    <a:cubicBezTo>
                      <a:pt x="313953" y="678952"/>
                      <a:pt x="313953" y="694372"/>
                      <a:pt x="313953" y="694372"/>
                    </a:cubicBezTo>
                    <a:lnTo>
                      <a:pt x="0" y="694372"/>
                    </a:lnTo>
                    <a:close/>
                    <a:moveTo>
                      <a:pt x="0" y="643529"/>
                    </a:moveTo>
                    <a:lnTo>
                      <a:pt x="243160" y="643529"/>
                    </a:lnTo>
                    <a:cubicBezTo>
                      <a:pt x="243160" y="643529"/>
                      <a:pt x="243160" y="658950"/>
                      <a:pt x="243160" y="658950"/>
                    </a:cubicBezTo>
                    <a:lnTo>
                      <a:pt x="0" y="658950"/>
                    </a:lnTo>
                    <a:close/>
                    <a:moveTo>
                      <a:pt x="0" y="608105"/>
                    </a:moveTo>
                    <a:lnTo>
                      <a:pt x="428865" y="608105"/>
                    </a:lnTo>
                    <a:cubicBezTo>
                      <a:pt x="428865" y="608105"/>
                      <a:pt x="428865" y="623526"/>
                      <a:pt x="428865" y="623526"/>
                    </a:cubicBezTo>
                    <a:lnTo>
                      <a:pt x="0" y="623526"/>
                    </a:lnTo>
                    <a:close/>
                    <a:moveTo>
                      <a:pt x="0" y="566778"/>
                    </a:moveTo>
                    <a:lnTo>
                      <a:pt x="383721" y="566778"/>
                    </a:lnTo>
                    <a:cubicBezTo>
                      <a:pt x="383721" y="566778"/>
                      <a:pt x="383721" y="582199"/>
                      <a:pt x="383721" y="582199"/>
                    </a:cubicBezTo>
                    <a:lnTo>
                      <a:pt x="0" y="582199"/>
                    </a:lnTo>
                    <a:close/>
                    <a:moveTo>
                      <a:pt x="0" y="442795"/>
                    </a:moveTo>
                    <a:lnTo>
                      <a:pt x="301642" y="442795"/>
                    </a:lnTo>
                    <a:cubicBezTo>
                      <a:pt x="301642" y="442795"/>
                      <a:pt x="301642" y="530177"/>
                      <a:pt x="301642" y="530177"/>
                    </a:cubicBezTo>
                    <a:lnTo>
                      <a:pt x="0" y="530177"/>
                    </a:lnTo>
                    <a:close/>
                    <a:moveTo>
                      <a:pt x="221614" y="192462"/>
                    </a:moveTo>
                    <a:cubicBezTo>
                      <a:pt x="221614" y="192462"/>
                      <a:pt x="33981" y="349132"/>
                      <a:pt x="33981" y="349132"/>
                    </a:cubicBezTo>
                    <a:lnTo>
                      <a:pt x="409247" y="349132"/>
                    </a:lnTo>
                    <a:close/>
                    <a:moveTo>
                      <a:pt x="418132" y="28373"/>
                    </a:moveTo>
                    <a:lnTo>
                      <a:pt x="230499" y="185043"/>
                    </a:lnTo>
                    <a:cubicBezTo>
                      <a:pt x="230499" y="185043"/>
                      <a:pt x="418132" y="341713"/>
                      <a:pt x="418132" y="341713"/>
                    </a:cubicBezTo>
                    <a:close/>
                    <a:moveTo>
                      <a:pt x="25096" y="28373"/>
                    </a:moveTo>
                    <a:lnTo>
                      <a:pt x="25096" y="341713"/>
                    </a:lnTo>
                    <a:lnTo>
                      <a:pt x="212729" y="185043"/>
                    </a:lnTo>
                    <a:cubicBezTo>
                      <a:pt x="212729" y="185043"/>
                      <a:pt x="25096" y="28373"/>
                      <a:pt x="25096" y="28373"/>
                    </a:cubicBezTo>
                    <a:close/>
                    <a:moveTo>
                      <a:pt x="33981" y="20954"/>
                    </a:moveTo>
                    <a:cubicBezTo>
                      <a:pt x="33981" y="20954"/>
                      <a:pt x="221614" y="177624"/>
                      <a:pt x="221614" y="177624"/>
                    </a:cubicBezTo>
                    <a:lnTo>
                      <a:pt x="409247" y="20954"/>
                    </a:lnTo>
                    <a:close/>
                    <a:moveTo>
                      <a:pt x="0" y="0"/>
                    </a:moveTo>
                    <a:cubicBezTo>
                      <a:pt x="0" y="0"/>
                      <a:pt x="443228" y="0"/>
                      <a:pt x="443228" y="0"/>
                    </a:cubicBezTo>
                    <a:lnTo>
                      <a:pt x="443228" y="370086"/>
                    </a:lnTo>
                    <a:lnTo>
                      <a:pt x="0" y="370086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6" name="Freeform 59"/>
              <p:cNvSpPr/>
              <p:nvPr/>
            </p:nvSpPr>
            <p:spPr>
              <a:xfrm>
                <a:off x="3207276" y="1523960"/>
                <a:ext cx="443228" cy="694372"/>
              </a:xfrm>
              <a:custGeom>
                <a:avLst/>
                <a:gdLst>
                  <a:gd name="connsiteX0" fmla="*/ 0 w 443228"/>
                  <a:gd name="connsiteY0" fmla="*/ 678952 h 694372"/>
                  <a:gd name="connsiteX1" fmla="*/ 313953 w 443228"/>
                  <a:gd name="connsiteY1" fmla="*/ 678952 h 694372"/>
                  <a:gd name="connsiteX2" fmla="*/ 313953 w 443228"/>
                  <a:gd name="connsiteY2" fmla="*/ 694372 h 694372"/>
                  <a:gd name="connsiteX3" fmla="*/ 0 w 443228"/>
                  <a:gd name="connsiteY3" fmla="*/ 694372 h 694372"/>
                  <a:gd name="connsiteX4" fmla="*/ 0 w 443228"/>
                  <a:gd name="connsiteY4" fmla="*/ 643529 h 694372"/>
                  <a:gd name="connsiteX5" fmla="*/ 243160 w 443228"/>
                  <a:gd name="connsiteY5" fmla="*/ 643529 h 694372"/>
                  <a:gd name="connsiteX6" fmla="*/ 243160 w 443228"/>
                  <a:gd name="connsiteY6" fmla="*/ 658950 h 694372"/>
                  <a:gd name="connsiteX7" fmla="*/ 0 w 443228"/>
                  <a:gd name="connsiteY7" fmla="*/ 658950 h 694372"/>
                  <a:gd name="connsiteX8" fmla="*/ 0 w 443228"/>
                  <a:gd name="connsiteY8" fmla="*/ 608105 h 694372"/>
                  <a:gd name="connsiteX9" fmla="*/ 428865 w 443228"/>
                  <a:gd name="connsiteY9" fmla="*/ 608105 h 694372"/>
                  <a:gd name="connsiteX10" fmla="*/ 428865 w 443228"/>
                  <a:gd name="connsiteY10" fmla="*/ 623526 h 694372"/>
                  <a:gd name="connsiteX11" fmla="*/ 0 w 443228"/>
                  <a:gd name="connsiteY11" fmla="*/ 623526 h 694372"/>
                  <a:gd name="connsiteX12" fmla="*/ 0 w 443228"/>
                  <a:gd name="connsiteY12" fmla="*/ 566778 h 694372"/>
                  <a:gd name="connsiteX13" fmla="*/ 383721 w 443228"/>
                  <a:gd name="connsiteY13" fmla="*/ 566778 h 694372"/>
                  <a:gd name="connsiteX14" fmla="*/ 383721 w 443228"/>
                  <a:gd name="connsiteY14" fmla="*/ 582199 h 694372"/>
                  <a:gd name="connsiteX15" fmla="*/ 0 w 443228"/>
                  <a:gd name="connsiteY15" fmla="*/ 582199 h 694372"/>
                  <a:gd name="connsiteX16" fmla="*/ 0 w 443228"/>
                  <a:gd name="connsiteY16" fmla="*/ 442795 h 694372"/>
                  <a:gd name="connsiteX17" fmla="*/ 301642 w 443228"/>
                  <a:gd name="connsiteY17" fmla="*/ 442795 h 694372"/>
                  <a:gd name="connsiteX18" fmla="*/ 301642 w 443228"/>
                  <a:gd name="connsiteY18" fmla="*/ 530177 h 694372"/>
                  <a:gd name="connsiteX19" fmla="*/ 0 w 443228"/>
                  <a:gd name="connsiteY19" fmla="*/ 530177 h 694372"/>
                  <a:gd name="connsiteX20" fmla="*/ 221614 w 443228"/>
                  <a:gd name="connsiteY20" fmla="*/ 192462 h 694372"/>
                  <a:gd name="connsiteX21" fmla="*/ 33981 w 443228"/>
                  <a:gd name="connsiteY21" fmla="*/ 349132 h 694372"/>
                  <a:gd name="connsiteX22" fmla="*/ 409247 w 443228"/>
                  <a:gd name="connsiteY22" fmla="*/ 349132 h 694372"/>
                  <a:gd name="connsiteX23" fmla="*/ 418132 w 443228"/>
                  <a:gd name="connsiteY23" fmla="*/ 28373 h 694372"/>
                  <a:gd name="connsiteX24" fmla="*/ 230499 w 443228"/>
                  <a:gd name="connsiteY24" fmla="*/ 185043 h 694372"/>
                  <a:gd name="connsiteX25" fmla="*/ 418132 w 443228"/>
                  <a:gd name="connsiteY25" fmla="*/ 341713 h 694372"/>
                  <a:gd name="connsiteX26" fmla="*/ 25096 w 443228"/>
                  <a:gd name="connsiteY26" fmla="*/ 28373 h 694372"/>
                  <a:gd name="connsiteX27" fmla="*/ 25096 w 443228"/>
                  <a:gd name="connsiteY27" fmla="*/ 341713 h 694372"/>
                  <a:gd name="connsiteX28" fmla="*/ 212729 w 443228"/>
                  <a:gd name="connsiteY28" fmla="*/ 185043 h 694372"/>
                  <a:gd name="connsiteX29" fmla="*/ 25096 w 443228"/>
                  <a:gd name="connsiteY29" fmla="*/ 28373 h 694372"/>
                  <a:gd name="connsiteX30" fmla="*/ 33981 w 443228"/>
                  <a:gd name="connsiteY30" fmla="*/ 20954 h 694372"/>
                  <a:gd name="connsiteX31" fmla="*/ 221614 w 443228"/>
                  <a:gd name="connsiteY31" fmla="*/ 177624 h 694372"/>
                  <a:gd name="connsiteX32" fmla="*/ 409247 w 443228"/>
                  <a:gd name="connsiteY32" fmla="*/ 20954 h 694372"/>
                  <a:gd name="connsiteX33" fmla="*/ 0 w 443228"/>
                  <a:gd name="connsiteY33" fmla="*/ 0 h 694372"/>
                  <a:gd name="connsiteX34" fmla="*/ 443228 w 443228"/>
                  <a:gd name="connsiteY34" fmla="*/ 0 h 694372"/>
                  <a:gd name="connsiteX35" fmla="*/ 443228 w 443228"/>
                  <a:gd name="connsiteY35" fmla="*/ 370086 h 694372"/>
                  <a:gd name="connsiteX36" fmla="*/ 0 w 443228"/>
                  <a:gd name="connsiteY36" fmla="*/ 370086 h 694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443228" h="694372">
                    <a:moveTo>
                      <a:pt x="0" y="678952"/>
                    </a:moveTo>
                    <a:lnTo>
                      <a:pt x="313953" y="678952"/>
                    </a:lnTo>
                    <a:cubicBezTo>
                      <a:pt x="313953" y="678952"/>
                      <a:pt x="313953" y="694372"/>
                      <a:pt x="313953" y="694372"/>
                    </a:cubicBezTo>
                    <a:lnTo>
                      <a:pt x="0" y="694372"/>
                    </a:lnTo>
                    <a:close/>
                    <a:moveTo>
                      <a:pt x="0" y="643529"/>
                    </a:moveTo>
                    <a:lnTo>
                      <a:pt x="243160" y="643529"/>
                    </a:lnTo>
                    <a:cubicBezTo>
                      <a:pt x="243160" y="643529"/>
                      <a:pt x="243160" y="658950"/>
                      <a:pt x="243160" y="658950"/>
                    </a:cubicBezTo>
                    <a:lnTo>
                      <a:pt x="0" y="658950"/>
                    </a:lnTo>
                    <a:close/>
                    <a:moveTo>
                      <a:pt x="0" y="608105"/>
                    </a:moveTo>
                    <a:lnTo>
                      <a:pt x="428865" y="608105"/>
                    </a:lnTo>
                    <a:cubicBezTo>
                      <a:pt x="428865" y="608105"/>
                      <a:pt x="428865" y="623526"/>
                      <a:pt x="428865" y="623526"/>
                    </a:cubicBezTo>
                    <a:lnTo>
                      <a:pt x="0" y="623526"/>
                    </a:lnTo>
                    <a:close/>
                    <a:moveTo>
                      <a:pt x="0" y="566778"/>
                    </a:moveTo>
                    <a:lnTo>
                      <a:pt x="383721" y="566778"/>
                    </a:lnTo>
                    <a:cubicBezTo>
                      <a:pt x="383721" y="566778"/>
                      <a:pt x="383721" y="582199"/>
                      <a:pt x="383721" y="582199"/>
                    </a:cubicBezTo>
                    <a:lnTo>
                      <a:pt x="0" y="582199"/>
                    </a:lnTo>
                    <a:close/>
                    <a:moveTo>
                      <a:pt x="0" y="442795"/>
                    </a:moveTo>
                    <a:lnTo>
                      <a:pt x="301642" y="442795"/>
                    </a:lnTo>
                    <a:cubicBezTo>
                      <a:pt x="301642" y="442795"/>
                      <a:pt x="301642" y="530177"/>
                      <a:pt x="301642" y="530177"/>
                    </a:cubicBezTo>
                    <a:lnTo>
                      <a:pt x="0" y="530177"/>
                    </a:lnTo>
                    <a:close/>
                    <a:moveTo>
                      <a:pt x="221614" y="192462"/>
                    </a:moveTo>
                    <a:cubicBezTo>
                      <a:pt x="221614" y="192462"/>
                      <a:pt x="33981" y="349132"/>
                      <a:pt x="33981" y="349132"/>
                    </a:cubicBezTo>
                    <a:lnTo>
                      <a:pt x="409247" y="349132"/>
                    </a:lnTo>
                    <a:close/>
                    <a:moveTo>
                      <a:pt x="418132" y="28373"/>
                    </a:moveTo>
                    <a:lnTo>
                      <a:pt x="230499" y="185043"/>
                    </a:lnTo>
                    <a:cubicBezTo>
                      <a:pt x="230499" y="185043"/>
                      <a:pt x="418132" y="341713"/>
                      <a:pt x="418132" y="341713"/>
                    </a:cubicBezTo>
                    <a:close/>
                    <a:moveTo>
                      <a:pt x="25096" y="28373"/>
                    </a:moveTo>
                    <a:lnTo>
                      <a:pt x="25096" y="341713"/>
                    </a:lnTo>
                    <a:lnTo>
                      <a:pt x="212729" y="185043"/>
                    </a:lnTo>
                    <a:cubicBezTo>
                      <a:pt x="212729" y="185043"/>
                      <a:pt x="25096" y="28373"/>
                      <a:pt x="25096" y="28373"/>
                    </a:cubicBezTo>
                    <a:close/>
                    <a:moveTo>
                      <a:pt x="33981" y="20954"/>
                    </a:moveTo>
                    <a:cubicBezTo>
                      <a:pt x="33981" y="20954"/>
                      <a:pt x="221614" y="177624"/>
                      <a:pt x="221614" y="177624"/>
                    </a:cubicBezTo>
                    <a:lnTo>
                      <a:pt x="409247" y="20954"/>
                    </a:lnTo>
                    <a:close/>
                    <a:moveTo>
                      <a:pt x="0" y="0"/>
                    </a:moveTo>
                    <a:cubicBezTo>
                      <a:pt x="0" y="0"/>
                      <a:pt x="443228" y="0"/>
                      <a:pt x="443228" y="0"/>
                    </a:cubicBezTo>
                    <a:lnTo>
                      <a:pt x="443228" y="370086"/>
                    </a:lnTo>
                    <a:lnTo>
                      <a:pt x="0" y="370086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7" name="Freeform 64"/>
              <p:cNvSpPr/>
              <p:nvPr/>
            </p:nvSpPr>
            <p:spPr>
              <a:xfrm>
                <a:off x="2610980" y="874527"/>
                <a:ext cx="1042126" cy="50843"/>
              </a:xfrm>
              <a:custGeom>
                <a:avLst/>
                <a:gdLst>
                  <a:gd name="connsiteX0" fmla="*/ 0 w 1042126"/>
                  <a:gd name="connsiteY0" fmla="*/ 35423 h 50843"/>
                  <a:gd name="connsiteX1" fmla="*/ 1042126 w 1042126"/>
                  <a:gd name="connsiteY1" fmla="*/ 35423 h 50843"/>
                  <a:gd name="connsiteX2" fmla="*/ 1042126 w 1042126"/>
                  <a:gd name="connsiteY2" fmla="*/ 50843 h 50843"/>
                  <a:gd name="connsiteX3" fmla="*/ 0 w 1042126"/>
                  <a:gd name="connsiteY3" fmla="*/ 50843 h 50843"/>
                  <a:gd name="connsiteX4" fmla="*/ 0 w 1042126"/>
                  <a:gd name="connsiteY4" fmla="*/ 0 h 50843"/>
                  <a:gd name="connsiteX5" fmla="*/ 996982 w 1042126"/>
                  <a:gd name="connsiteY5" fmla="*/ 0 h 50843"/>
                  <a:gd name="connsiteX6" fmla="*/ 996982 w 1042126"/>
                  <a:gd name="connsiteY6" fmla="*/ 15420 h 50843"/>
                  <a:gd name="connsiteX7" fmla="*/ 0 w 1042126"/>
                  <a:gd name="connsiteY7" fmla="*/ 15420 h 50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2126" h="50843">
                    <a:moveTo>
                      <a:pt x="0" y="35423"/>
                    </a:moveTo>
                    <a:lnTo>
                      <a:pt x="1042126" y="35423"/>
                    </a:lnTo>
                    <a:cubicBezTo>
                      <a:pt x="1042126" y="35423"/>
                      <a:pt x="1042126" y="50843"/>
                      <a:pt x="1042126" y="50843"/>
                    </a:cubicBezTo>
                    <a:lnTo>
                      <a:pt x="0" y="50843"/>
                    </a:lnTo>
                    <a:close/>
                    <a:moveTo>
                      <a:pt x="0" y="0"/>
                    </a:moveTo>
                    <a:lnTo>
                      <a:pt x="996982" y="0"/>
                    </a:lnTo>
                    <a:cubicBezTo>
                      <a:pt x="996982" y="0"/>
                      <a:pt x="996982" y="15420"/>
                      <a:pt x="996982" y="15420"/>
                    </a:cubicBezTo>
                    <a:lnTo>
                      <a:pt x="0" y="15420"/>
                    </a:lnTo>
                    <a:close/>
                  </a:path>
                </a:pathLst>
              </a:custGeom>
              <a:solidFill>
                <a:srgbClr val="CFDBE1"/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8" name="Freeform 65"/>
              <p:cNvSpPr/>
              <p:nvPr/>
            </p:nvSpPr>
            <p:spPr>
              <a:xfrm>
                <a:off x="1878891" y="2433166"/>
                <a:ext cx="1774215" cy="78643"/>
              </a:xfrm>
              <a:custGeom>
                <a:avLst/>
                <a:gdLst>
                  <a:gd name="connsiteX0" fmla="*/ 732089 w 1774215"/>
                  <a:gd name="connsiteY0" fmla="*/ 41327 h 78643"/>
                  <a:gd name="connsiteX1" fmla="*/ 1774215 w 1774215"/>
                  <a:gd name="connsiteY1" fmla="*/ 41327 h 78643"/>
                  <a:gd name="connsiteX2" fmla="*/ 1774215 w 1774215"/>
                  <a:gd name="connsiteY2" fmla="*/ 56748 h 78643"/>
                  <a:gd name="connsiteX3" fmla="*/ 732089 w 1774215"/>
                  <a:gd name="connsiteY3" fmla="*/ 56748 h 78643"/>
                  <a:gd name="connsiteX4" fmla="*/ 732089 w 1774215"/>
                  <a:gd name="connsiteY4" fmla="*/ 5904 h 78643"/>
                  <a:gd name="connsiteX5" fmla="*/ 1729071 w 1774215"/>
                  <a:gd name="connsiteY5" fmla="*/ 5904 h 78643"/>
                  <a:gd name="connsiteX6" fmla="*/ 1729071 w 1774215"/>
                  <a:gd name="connsiteY6" fmla="*/ 21325 h 78643"/>
                  <a:gd name="connsiteX7" fmla="*/ 732089 w 1774215"/>
                  <a:gd name="connsiteY7" fmla="*/ 21325 h 78643"/>
                  <a:gd name="connsiteX8" fmla="*/ 0 w 1774215"/>
                  <a:gd name="connsiteY8" fmla="*/ 0 h 78643"/>
                  <a:gd name="connsiteX9" fmla="*/ 416969 w 1774215"/>
                  <a:gd name="connsiteY9" fmla="*/ 0 h 78643"/>
                  <a:gd name="connsiteX10" fmla="*/ 416969 w 1774215"/>
                  <a:gd name="connsiteY10" fmla="*/ 78643 h 78643"/>
                  <a:gd name="connsiteX11" fmla="*/ 0 w 1774215"/>
                  <a:gd name="connsiteY11" fmla="*/ 78643 h 78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74215" h="78643">
                    <a:moveTo>
                      <a:pt x="732089" y="41327"/>
                    </a:moveTo>
                    <a:lnTo>
                      <a:pt x="1774215" y="41327"/>
                    </a:lnTo>
                    <a:cubicBezTo>
                      <a:pt x="1774215" y="41327"/>
                      <a:pt x="1774215" y="56748"/>
                      <a:pt x="1774215" y="56748"/>
                    </a:cubicBezTo>
                    <a:lnTo>
                      <a:pt x="732089" y="56748"/>
                    </a:lnTo>
                    <a:close/>
                    <a:moveTo>
                      <a:pt x="732089" y="5904"/>
                    </a:moveTo>
                    <a:lnTo>
                      <a:pt x="1729071" y="5904"/>
                    </a:lnTo>
                    <a:cubicBezTo>
                      <a:pt x="1729071" y="5904"/>
                      <a:pt x="1729071" y="21325"/>
                      <a:pt x="1729071" y="21325"/>
                    </a:cubicBezTo>
                    <a:lnTo>
                      <a:pt x="732089" y="21325"/>
                    </a:lnTo>
                    <a:close/>
                    <a:moveTo>
                      <a:pt x="0" y="0"/>
                    </a:moveTo>
                    <a:lnTo>
                      <a:pt x="416969" y="0"/>
                    </a:lnTo>
                    <a:cubicBezTo>
                      <a:pt x="416969" y="0"/>
                      <a:pt x="416969" y="78643"/>
                      <a:pt x="416969" y="78643"/>
                    </a:cubicBezTo>
                    <a:lnTo>
                      <a:pt x="0" y="78643"/>
                    </a:lnTo>
                    <a:close/>
                  </a:path>
                </a:pathLst>
              </a:custGeom>
              <a:solidFill>
                <a:srgbClr val="FFFFFF">
                  <a:alpha val="25000"/>
                </a:srgb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sp>
          <p:nvSpPr>
            <p:cNvPr id="14" name="Freeform 67"/>
            <p:cNvSpPr/>
            <p:nvPr/>
          </p:nvSpPr>
          <p:spPr>
            <a:xfrm>
              <a:off x="1548270" y="3519490"/>
              <a:ext cx="3608848" cy="22692"/>
            </a:xfrm>
            <a:custGeom>
              <a:avLst/>
              <a:gdLst>
                <a:gd name="connsiteX0" fmla="*/ 3312108 w 3608848"/>
                <a:gd name="connsiteY0" fmla="*/ 0 h 22692"/>
                <a:gd name="connsiteX1" fmla="*/ 3608848 w 3608848"/>
                <a:gd name="connsiteY1" fmla="*/ 0 h 22692"/>
                <a:gd name="connsiteX2" fmla="*/ 3608848 w 3608848"/>
                <a:gd name="connsiteY2" fmla="*/ 22692 h 22692"/>
                <a:gd name="connsiteX3" fmla="*/ 3312108 w 3608848"/>
                <a:gd name="connsiteY3" fmla="*/ 22692 h 22692"/>
                <a:gd name="connsiteX4" fmla="*/ 3146798 w 3608848"/>
                <a:gd name="connsiteY4" fmla="*/ 0 h 22692"/>
                <a:gd name="connsiteX5" fmla="*/ 3265479 w 3608848"/>
                <a:gd name="connsiteY5" fmla="*/ 0 h 22692"/>
                <a:gd name="connsiteX6" fmla="*/ 3265479 w 3608848"/>
                <a:gd name="connsiteY6" fmla="*/ 22692 h 22692"/>
                <a:gd name="connsiteX7" fmla="*/ 3146798 w 3608848"/>
                <a:gd name="connsiteY7" fmla="*/ 22692 h 22692"/>
                <a:gd name="connsiteX8" fmla="*/ 3005104 w 3608848"/>
                <a:gd name="connsiteY8" fmla="*/ 0 h 22692"/>
                <a:gd name="connsiteX9" fmla="*/ 3123785 w 3608848"/>
                <a:gd name="connsiteY9" fmla="*/ 0 h 22692"/>
                <a:gd name="connsiteX10" fmla="*/ 3123785 w 3608848"/>
                <a:gd name="connsiteY10" fmla="*/ 22692 h 22692"/>
                <a:gd name="connsiteX11" fmla="*/ 3005104 w 3608848"/>
                <a:gd name="connsiteY11" fmla="*/ 22692 h 22692"/>
                <a:gd name="connsiteX12" fmla="*/ 2308439 w 3608848"/>
                <a:gd name="connsiteY12" fmla="*/ 0 h 22692"/>
                <a:gd name="connsiteX13" fmla="*/ 2982086 w 3608848"/>
                <a:gd name="connsiteY13" fmla="*/ 0 h 22692"/>
                <a:gd name="connsiteX14" fmla="*/ 2982086 w 3608848"/>
                <a:gd name="connsiteY14" fmla="*/ 22692 h 22692"/>
                <a:gd name="connsiteX15" fmla="*/ 2308439 w 3608848"/>
                <a:gd name="connsiteY15" fmla="*/ 22692 h 22692"/>
                <a:gd name="connsiteX16" fmla="*/ 188926 w 3608848"/>
                <a:gd name="connsiteY16" fmla="*/ 0 h 22692"/>
                <a:gd name="connsiteX17" fmla="*/ 862573 w 3608848"/>
                <a:gd name="connsiteY17" fmla="*/ 0 h 22692"/>
                <a:gd name="connsiteX18" fmla="*/ 862573 w 3608848"/>
                <a:gd name="connsiteY18" fmla="*/ 22692 h 22692"/>
                <a:gd name="connsiteX19" fmla="*/ 188926 w 3608848"/>
                <a:gd name="connsiteY19" fmla="*/ 22692 h 22692"/>
                <a:gd name="connsiteX20" fmla="*/ 0 w 3608848"/>
                <a:gd name="connsiteY20" fmla="*/ 0 h 22692"/>
                <a:gd name="connsiteX21" fmla="*/ 157273 w 3608848"/>
                <a:gd name="connsiteY21" fmla="*/ 0 h 22692"/>
                <a:gd name="connsiteX22" fmla="*/ 157273 w 3608848"/>
                <a:gd name="connsiteY22" fmla="*/ 22692 h 22692"/>
                <a:gd name="connsiteX23" fmla="*/ 0 w 3608848"/>
                <a:gd name="connsiteY23" fmla="*/ 22692 h 2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608848" h="22692">
                  <a:moveTo>
                    <a:pt x="3312108" y="0"/>
                  </a:moveTo>
                  <a:lnTo>
                    <a:pt x="3608848" y="0"/>
                  </a:lnTo>
                  <a:cubicBezTo>
                    <a:pt x="3608848" y="0"/>
                    <a:pt x="3608848" y="22692"/>
                    <a:pt x="3608848" y="22692"/>
                  </a:cubicBezTo>
                  <a:lnTo>
                    <a:pt x="3312108" y="22692"/>
                  </a:lnTo>
                  <a:close/>
                  <a:moveTo>
                    <a:pt x="3146798" y="0"/>
                  </a:moveTo>
                  <a:lnTo>
                    <a:pt x="3265479" y="0"/>
                  </a:lnTo>
                  <a:cubicBezTo>
                    <a:pt x="3265479" y="0"/>
                    <a:pt x="3265479" y="22692"/>
                    <a:pt x="3265479" y="22692"/>
                  </a:cubicBezTo>
                  <a:lnTo>
                    <a:pt x="3146798" y="22692"/>
                  </a:lnTo>
                  <a:close/>
                  <a:moveTo>
                    <a:pt x="3005104" y="0"/>
                  </a:moveTo>
                  <a:lnTo>
                    <a:pt x="3123785" y="0"/>
                  </a:lnTo>
                  <a:cubicBezTo>
                    <a:pt x="3123785" y="0"/>
                    <a:pt x="3123785" y="22692"/>
                    <a:pt x="3123785" y="22692"/>
                  </a:cubicBezTo>
                  <a:lnTo>
                    <a:pt x="3005104" y="22692"/>
                  </a:lnTo>
                  <a:close/>
                  <a:moveTo>
                    <a:pt x="2308439" y="0"/>
                  </a:moveTo>
                  <a:lnTo>
                    <a:pt x="2982086" y="0"/>
                  </a:lnTo>
                  <a:cubicBezTo>
                    <a:pt x="2982086" y="0"/>
                    <a:pt x="2982086" y="22692"/>
                    <a:pt x="2982086" y="22692"/>
                  </a:cubicBezTo>
                  <a:lnTo>
                    <a:pt x="2308439" y="22692"/>
                  </a:lnTo>
                  <a:close/>
                  <a:moveTo>
                    <a:pt x="188926" y="0"/>
                  </a:moveTo>
                  <a:lnTo>
                    <a:pt x="862573" y="0"/>
                  </a:lnTo>
                  <a:cubicBezTo>
                    <a:pt x="862573" y="0"/>
                    <a:pt x="862573" y="22692"/>
                    <a:pt x="862573" y="22692"/>
                  </a:cubicBezTo>
                  <a:lnTo>
                    <a:pt x="188926" y="22692"/>
                  </a:lnTo>
                  <a:close/>
                  <a:moveTo>
                    <a:pt x="0" y="0"/>
                  </a:moveTo>
                  <a:lnTo>
                    <a:pt x="157273" y="0"/>
                  </a:lnTo>
                  <a:cubicBezTo>
                    <a:pt x="157273" y="0"/>
                    <a:pt x="157273" y="22692"/>
                    <a:pt x="157273" y="22692"/>
                  </a:cubicBezTo>
                  <a:lnTo>
                    <a:pt x="0" y="22692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074650" y="4322008"/>
            <a:ext cx="7169758" cy="55399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。您的内容打在这里，或者通过复制您的文本后。</a:t>
            </a:r>
            <a:endParaRPr kumimoji="0" lang="en-US" altLang="zh-CN" sz="1050" b="0" i="0" u="none" strike="noStrike" kern="0" cap="none" spc="0" normalizeH="0" baseline="0" noProof="0" dirty="0" smtClean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0" name="Rectangle 77"/>
          <p:cNvSpPr/>
          <p:nvPr/>
        </p:nvSpPr>
        <p:spPr>
          <a:xfrm>
            <a:off x="823540" y="3515448"/>
            <a:ext cx="433453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>
                <a:ln>
                  <a:noFill/>
                </a:ln>
                <a:solidFill>
                  <a:srgbClr val="6491C8"/>
                </a:solidFill>
                <a:effectLst/>
                <a:uLnTx/>
                <a:uFillTx/>
                <a:latin typeface="FontAwesome" pitchFamily="2" charset="0"/>
              </a:rPr>
              <a:t></a:t>
            </a:r>
          </a:p>
        </p:txBody>
      </p:sp>
      <p:sp>
        <p:nvSpPr>
          <p:cNvPr id="31" name="Rectangle 78"/>
          <p:cNvSpPr/>
          <p:nvPr/>
        </p:nvSpPr>
        <p:spPr>
          <a:xfrm>
            <a:off x="803102" y="1401365"/>
            <a:ext cx="433452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>
                <a:ln>
                  <a:noFill/>
                </a:ln>
                <a:solidFill>
                  <a:srgbClr val="FA4655"/>
                </a:solidFill>
                <a:effectLst/>
                <a:uLnTx/>
                <a:uFillTx/>
                <a:latin typeface="FontAwesome" pitchFamily="2" charset="0"/>
              </a:rPr>
              <a:t></a:t>
            </a:r>
          </a:p>
        </p:txBody>
      </p:sp>
      <p:sp>
        <p:nvSpPr>
          <p:cNvPr id="32" name="Rectangle 79"/>
          <p:cNvSpPr/>
          <p:nvPr/>
        </p:nvSpPr>
        <p:spPr>
          <a:xfrm>
            <a:off x="823540" y="2458407"/>
            <a:ext cx="433453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>
                <a:ln>
                  <a:noFill/>
                </a:ln>
                <a:solidFill>
                  <a:srgbClr val="96C83C"/>
                </a:solidFill>
                <a:effectLst/>
                <a:uLnTx/>
                <a:uFillTx/>
                <a:latin typeface="FontAwesome" pitchFamily="2" charset="0"/>
              </a:rPr>
              <a:t></a:t>
            </a:r>
          </a:p>
        </p:txBody>
      </p:sp>
      <p:sp>
        <p:nvSpPr>
          <p:cNvPr id="33" name="Rectangle 80"/>
          <p:cNvSpPr/>
          <p:nvPr/>
        </p:nvSpPr>
        <p:spPr>
          <a:xfrm>
            <a:off x="761624" y="1929886"/>
            <a:ext cx="433452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>
                <a:ln>
                  <a:noFill/>
                </a:ln>
                <a:solidFill>
                  <a:srgbClr val="FFAF28"/>
                </a:solidFill>
                <a:effectLst/>
                <a:uLnTx/>
                <a:uFillTx/>
                <a:latin typeface="FontAwesome" charset="0"/>
              </a:rPr>
              <a:t></a:t>
            </a:r>
            <a:endParaRPr kumimoji="0" lang="en-US" sz="2300" b="0" i="0" u="none" strike="noStrike" kern="0" cap="none" spc="0" normalizeH="0" baseline="0" noProof="0" dirty="0">
              <a:ln>
                <a:noFill/>
              </a:ln>
              <a:solidFill>
                <a:srgbClr val="FFAF28"/>
              </a:solidFill>
              <a:effectLst/>
              <a:uLnTx/>
              <a:uFillTx/>
            </a:endParaRPr>
          </a:p>
        </p:txBody>
      </p:sp>
      <p:sp>
        <p:nvSpPr>
          <p:cNvPr id="34" name="Rectangle 81"/>
          <p:cNvSpPr/>
          <p:nvPr/>
        </p:nvSpPr>
        <p:spPr>
          <a:xfrm>
            <a:off x="843978" y="2986929"/>
            <a:ext cx="433452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00" b="0" i="0" u="none" strike="noStrike" kern="0" cap="none" spc="0" normalizeH="0" baseline="0" noProof="0" dirty="0">
                <a:ln>
                  <a:noFill/>
                </a:ln>
                <a:solidFill>
                  <a:srgbClr val="3CBEB4"/>
                </a:solidFill>
                <a:effectLst/>
                <a:uLnTx/>
                <a:uFillTx/>
                <a:latin typeface="FontAwesome" charset="0"/>
              </a:rPr>
              <a:t></a:t>
            </a:r>
            <a:endParaRPr kumimoji="0" lang="en-US" sz="2300" b="0" i="0" u="none" strike="noStrike" kern="0" cap="none" spc="0" normalizeH="0" baseline="0" noProof="0" dirty="0">
              <a:ln>
                <a:noFill/>
              </a:ln>
              <a:solidFill>
                <a:srgbClr val="3CBEB4"/>
              </a:solidFill>
              <a:effectLst/>
              <a:uLnTx/>
              <a:uFillTx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99592" y="1487374"/>
            <a:ext cx="1503839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99592" y="2011249"/>
            <a:ext cx="1503839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74650" y="2535124"/>
            <a:ext cx="1328781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99592" y="3058999"/>
            <a:ext cx="1503839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99592" y="3582874"/>
            <a:ext cx="1503839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</a:t>
            </a:r>
            <a:endParaRPr kumimoji="0" lang="en-US" altLang="zh-CN" sz="9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0" name="Oval 87"/>
          <p:cNvSpPr/>
          <p:nvPr/>
        </p:nvSpPr>
        <p:spPr>
          <a:xfrm>
            <a:off x="4147206" y="1653194"/>
            <a:ext cx="157949" cy="157949"/>
          </a:xfrm>
          <a:prstGeom prst="ellipse">
            <a:avLst/>
          </a:prstGeom>
          <a:noFill/>
          <a:ln w="63500" cap="flat" cmpd="sng" algn="ctr">
            <a:solidFill>
              <a:srgbClr val="7D8287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41" name="Oval 88"/>
          <p:cNvSpPr/>
          <p:nvPr/>
        </p:nvSpPr>
        <p:spPr>
          <a:xfrm>
            <a:off x="3828947" y="1875682"/>
            <a:ext cx="157949" cy="157949"/>
          </a:xfrm>
          <a:prstGeom prst="ellipse">
            <a:avLst/>
          </a:prstGeom>
          <a:noFill/>
          <a:ln w="635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42" name="Oval 89"/>
          <p:cNvSpPr/>
          <p:nvPr/>
        </p:nvSpPr>
        <p:spPr>
          <a:xfrm>
            <a:off x="4337851" y="2134548"/>
            <a:ext cx="157949" cy="157949"/>
          </a:xfrm>
          <a:prstGeom prst="ellipse">
            <a:avLst/>
          </a:prstGeom>
          <a:noFill/>
          <a:ln w="50800" cap="flat" cmpd="sng" algn="ctr">
            <a:solidFill>
              <a:srgbClr val="7D8287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43" name="Oval 90"/>
          <p:cNvSpPr/>
          <p:nvPr/>
        </p:nvSpPr>
        <p:spPr>
          <a:xfrm>
            <a:off x="4152591" y="2576111"/>
            <a:ext cx="157949" cy="157949"/>
          </a:xfrm>
          <a:prstGeom prst="ellipse">
            <a:avLst/>
          </a:prstGeom>
          <a:noFill/>
          <a:ln w="63500" cap="flat" cmpd="sng" algn="ctr">
            <a:solidFill>
              <a:srgbClr val="7D8287">
                <a:lumMod val="75000"/>
              </a:srgbClr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44" name="Oval 91"/>
          <p:cNvSpPr/>
          <p:nvPr/>
        </p:nvSpPr>
        <p:spPr>
          <a:xfrm>
            <a:off x="4335560" y="3217372"/>
            <a:ext cx="157949" cy="157949"/>
          </a:xfrm>
          <a:prstGeom prst="ellipse">
            <a:avLst/>
          </a:prstGeom>
          <a:noFill/>
          <a:ln w="635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cxnSp>
        <p:nvCxnSpPr>
          <p:cNvPr id="45" name="Straight Connector 93"/>
          <p:cNvCxnSpPr>
            <a:endCxn id="40" idx="2"/>
          </p:cNvCxnSpPr>
          <p:nvPr/>
        </p:nvCxnSpPr>
        <p:spPr>
          <a:xfrm>
            <a:off x="2514600" y="1714500"/>
            <a:ext cx="1632606" cy="17669"/>
          </a:xfrm>
          <a:prstGeom prst="line">
            <a:avLst/>
          </a:prstGeom>
          <a:noFill/>
          <a:ln w="6350" cap="flat" cmpd="sng" algn="ctr">
            <a:solidFill>
              <a:srgbClr val="7D8287">
                <a:lumMod val="40000"/>
                <a:lumOff val="60000"/>
              </a:srgbClr>
            </a:solidFill>
            <a:prstDash val="dash"/>
            <a:miter lim="800000"/>
            <a:headEnd type="oval"/>
          </a:ln>
          <a:effectLst/>
        </p:spPr>
      </p:cxnSp>
      <p:cxnSp>
        <p:nvCxnSpPr>
          <p:cNvPr id="46" name="Straight Connector 96"/>
          <p:cNvCxnSpPr>
            <a:endCxn id="41" idx="2"/>
          </p:cNvCxnSpPr>
          <p:nvPr/>
        </p:nvCxnSpPr>
        <p:spPr>
          <a:xfrm flipV="1">
            <a:off x="2547995" y="1954657"/>
            <a:ext cx="1280952" cy="234555"/>
          </a:xfrm>
          <a:prstGeom prst="line">
            <a:avLst/>
          </a:prstGeom>
          <a:noFill/>
          <a:ln w="6350" cap="flat" cmpd="sng" algn="ctr">
            <a:solidFill>
              <a:srgbClr val="000000"/>
            </a:solidFill>
            <a:prstDash val="dash"/>
            <a:miter lim="800000"/>
            <a:headEnd type="oval"/>
          </a:ln>
          <a:effectLst/>
        </p:spPr>
      </p:cxnSp>
      <p:cxnSp>
        <p:nvCxnSpPr>
          <p:cNvPr id="47" name="Straight Connector 99"/>
          <p:cNvCxnSpPr>
            <a:endCxn id="42" idx="2"/>
          </p:cNvCxnSpPr>
          <p:nvPr/>
        </p:nvCxnSpPr>
        <p:spPr>
          <a:xfrm flipV="1">
            <a:off x="2471934" y="2213523"/>
            <a:ext cx="1865918" cy="516731"/>
          </a:xfrm>
          <a:prstGeom prst="line">
            <a:avLst/>
          </a:prstGeom>
          <a:noFill/>
          <a:ln w="6350" cap="flat" cmpd="sng" algn="ctr">
            <a:solidFill>
              <a:srgbClr val="7D8287">
                <a:lumMod val="40000"/>
                <a:lumOff val="60000"/>
              </a:srgbClr>
            </a:solidFill>
            <a:prstDash val="dash"/>
            <a:miter lim="800000"/>
            <a:headEnd type="oval"/>
          </a:ln>
          <a:effectLst/>
        </p:spPr>
      </p:cxnSp>
      <p:cxnSp>
        <p:nvCxnSpPr>
          <p:cNvPr id="48" name="Straight Connector 101"/>
          <p:cNvCxnSpPr>
            <a:endCxn id="43" idx="2"/>
          </p:cNvCxnSpPr>
          <p:nvPr/>
        </p:nvCxnSpPr>
        <p:spPr>
          <a:xfrm flipV="1">
            <a:off x="2425800" y="2655086"/>
            <a:ext cx="1726791" cy="586297"/>
          </a:xfrm>
          <a:prstGeom prst="line">
            <a:avLst/>
          </a:prstGeom>
          <a:noFill/>
          <a:ln w="6350" cap="flat" cmpd="sng" algn="ctr">
            <a:solidFill>
              <a:srgbClr val="7D8287">
                <a:lumMod val="75000"/>
              </a:srgbClr>
            </a:solidFill>
            <a:prstDash val="dash"/>
            <a:miter lim="800000"/>
            <a:headEnd type="oval"/>
          </a:ln>
          <a:effectLst/>
        </p:spPr>
      </p:cxnSp>
      <p:cxnSp>
        <p:nvCxnSpPr>
          <p:cNvPr id="49" name="Straight Connector 103"/>
          <p:cNvCxnSpPr>
            <a:endCxn id="44" idx="2"/>
          </p:cNvCxnSpPr>
          <p:nvPr/>
        </p:nvCxnSpPr>
        <p:spPr>
          <a:xfrm flipV="1">
            <a:off x="2418390" y="3296347"/>
            <a:ext cx="1917170" cy="488027"/>
          </a:xfrm>
          <a:prstGeom prst="line">
            <a:avLst/>
          </a:prstGeom>
          <a:noFill/>
          <a:ln w="6350" cap="flat" cmpd="sng" algn="ctr">
            <a:solidFill>
              <a:srgbClr val="000000"/>
            </a:solidFill>
            <a:prstDash val="dash"/>
            <a:miter lim="800000"/>
            <a:headEnd type="oval"/>
          </a:ln>
          <a:effectLst/>
        </p:spPr>
      </p:cxnSp>
      <p:grpSp>
        <p:nvGrpSpPr>
          <p:cNvPr id="50" name="Group 17"/>
          <p:cNvGrpSpPr/>
          <p:nvPr/>
        </p:nvGrpSpPr>
        <p:grpSpPr>
          <a:xfrm>
            <a:off x="5150364" y="1105746"/>
            <a:ext cx="1735392" cy="1579091"/>
            <a:chOff x="6867152" y="1474328"/>
            <a:chExt cx="2313856" cy="2105454"/>
          </a:xfrm>
        </p:grpSpPr>
        <p:grpSp>
          <p:nvGrpSpPr>
            <p:cNvPr id="51" name="Group 71"/>
            <p:cNvGrpSpPr/>
            <p:nvPr/>
          </p:nvGrpSpPr>
          <p:grpSpPr>
            <a:xfrm>
              <a:off x="6867152" y="1474328"/>
              <a:ext cx="2313856" cy="2105454"/>
              <a:chOff x="4742301" y="118823"/>
              <a:chExt cx="3665901" cy="3335724"/>
            </a:xfrm>
          </p:grpSpPr>
          <p:grpSp>
            <p:nvGrpSpPr>
              <p:cNvPr id="54" name="Group 70"/>
              <p:cNvGrpSpPr/>
              <p:nvPr/>
            </p:nvGrpSpPr>
            <p:grpSpPr>
              <a:xfrm>
                <a:off x="5964405" y="1186623"/>
                <a:ext cx="2443797" cy="2267924"/>
                <a:chOff x="6395403" y="2905481"/>
                <a:chExt cx="2443797" cy="2267924"/>
              </a:xfrm>
            </p:grpSpPr>
            <p:sp>
              <p:nvSpPr>
                <p:cNvPr id="60" name="Shape 53"/>
                <p:cNvSpPr/>
                <p:nvPr/>
              </p:nvSpPr>
              <p:spPr>
                <a:xfrm>
                  <a:off x="6395403" y="2964520"/>
                  <a:ext cx="2443797" cy="22088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956" extrusionOk="0">
                      <a:moveTo>
                        <a:pt x="10800" y="0"/>
                      </a:moveTo>
                      <a:cubicBezTo>
                        <a:pt x="16765" y="0"/>
                        <a:pt x="21600" y="4143"/>
                        <a:pt x="21600" y="9254"/>
                      </a:cubicBezTo>
                      <a:cubicBezTo>
                        <a:pt x="21600" y="12890"/>
                        <a:pt x="19152" y="16034"/>
                        <a:pt x="15593" y="17548"/>
                      </a:cubicBezTo>
                      <a:cubicBezTo>
                        <a:pt x="16030" y="19001"/>
                        <a:pt x="17111" y="20212"/>
                        <a:pt x="18259" y="20686"/>
                      </a:cubicBezTo>
                      <a:cubicBezTo>
                        <a:pt x="15847" y="21600"/>
                        <a:pt x="13067" y="20019"/>
                        <a:pt x="11866" y="18464"/>
                      </a:cubicBezTo>
                      <a:cubicBezTo>
                        <a:pt x="11515" y="18493"/>
                        <a:pt x="11160" y="18509"/>
                        <a:pt x="10800" y="18509"/>
                      </a:cubicBezTo>
                      <a:cubicBezTo>
                        <a:pt x="4835" y="18509"/>
                        <a:pt x="0" y="14366"/>
                        <a:pt x="0" y="9254"/>
                      </a:cubicBezTo>
                      <a:cubicBezTo>
                        <a:pt x="0" y="4143"/>
                        <a:pt x="4835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010101">
                    <a:alpha val="1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61" name="Shape 54"/>
                <p:cNvSpPr/>
                <p:nvPr/>
              </p:nvSpPr>
              <p:spPr>
                <a:xfrm>
                  <a:off x="6548905" y="2905481"/>
                  <a:ext cx="2236155" cy="20212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956" extrusionOk="0">
                      <a:moveTo>
                        <a:pt x="10800" y="0"/>
                      </a:moveTo>
                      <a:cubicBezTo>
                        <a:pt x="16765" y="0"/>
                        <a:pt x="21600" y="4143"/>
                        <a:pt x="21600" y="9254"/>
                      </a:cubicBezTo>
                      <a:cubicBezTo>
                        <a:pt x="21600" y="12890"/>
                        <a:pt x="19152" y="16034"/>
                        <a:pt x="15593" y="17548"/>
                      </a:cubicBezTo>
                      <a:cubicBezTo>
                        <a:pt x="16030" y="19001"/>
                        <a:pt x="17111" y="20212"/>
                        <a:pt x="18259" y="20686"/>
                      </a:cubicBezTo>
                      <a:cubicBezTo>
                        <a:pt x="15847" y="21600"/>
                        <a:pt x="13067" y="20019"/>
                        <a:pt x="11866" y="18464"/>
                      </a:cubicBezTo>
                      <a:cubicBezTo>
                        <a:pt x="11515" y="18493"/>
                        <a:pt x="11160" y="18509"/>
                        <a:pt x="10800" y="18509"/>
                      </a:cubicBezTo>
                      <a:cubicBezTo>
                        <a:pt x="4835" y="18509"/>
                        <a:pt x="0" y="14366"/>
                        <a:pt x="0" y="9254"/>
                      </a:cubicBezTo>
                      <a:cubicBezTo>
                        <a:pt x="0" y="4143"/>
                        <a:pt x="4835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3CBEB4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</p:grpSp>
          <p:grpSp>
            <p:nvGrpSpPr>
              <p:cNvPr id="55" name="Group 69"/>
              <p:cNvGrpSpPr/>
              <p:nvPr/>
            </p:nvGrpSpPr>
            <p:grpSpPr>
              <a:xfrm>
                <a:off x="4742301" y="118823"/>
                <a:ext cx="2744821" cy="2575435"/>
                <a:chOff x="4742301" y="118823"/>
                <a:chExt cx="2744821" cy="2575435"/>
              </a:xfrm>
            </p:grpSpPr>
            <p:sp>
              <p:nvSpPr>
                <p:cNvPr id="56" name="Shape 55"/>
                <p:cNvSpPr/>
                <p:nvPr/>
              </p:nvSpPr>
              <p:spPr>
                <a:xfrm>
                  <a:off x="4742301" y="213286"/>
                  <a:ext cx="2744821" cy="24809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956" extrusionOk="0">
                      <a:moveTo>
                        <a:pt x="10800" y="0"/>
                      </a:moveTo>
                      <a:cubicBezTo>
                        <a:pt x="4835" y="0"/>
                        <a:pt x="0" y="4143"/>
                        <a:pt x="0" y="9254"/>
                      </a:cubicBezTo>
                      <a:cubicBezTo>
                        <a:pt x="0" y="12890"/>
                        <a:pt x="2448" y="16034"/>
                        <a:pt x="6007" y="17548"/>
                      </a:cubicBezTo>
                      <a:cubicBezTo>
                        <a:pt x="5570" y="19001"/>
                        <a:pt x="4489" y="20212"/>
                        <a:pt x="3341" y="20686"/>
                      </a:cubicBezTo>
                      <a:cubicBezTo>
                        <a:pt x="5753" y="21600"/>
                        <a:pt x="8533" y="20019"/>
                        <a:pt x="9734" y="18464"/>
                      </a:cubicBezTo>
                      <a:cubicBezTo>
                        <a:pt x="10085" y="18493"/>
                        <a:pt x="10440" y="18509"/>
                        <a:pt x="10800" y="18509"/>
                      </a:cubicBezTo>
                      <a:cubicBezTo>
                        <a:pt x="16765" y="18509"/>
                        <a:pt x="21600" y="14366"/>
                        <a:pt x="21600" y="9254"/>
                      </a:cubicBezTo>
                      <a:cubicBezTo>
                        <a:pt x="21600" y="4143"/>
                        <a:pt x="16765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5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57" name="Shape 56"/>
                <p:cNvSpPr/>
                <p:nvPr/>
              </p:nvSpPr>
              <p:spPr>
                <a:xfrm>
                  <a:off x="4813148" y="118823"/>
                  <a:ext cx="2562483" cy="23161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956" extrusionOk="0">
                      <a:moveTo>
                        <a:pt x="10800" y="0"/>
                      </a:moveTo>
                      <a:cubicBezTo>
                        <a:pt x="4835" y="0"/>
                        <a:pt x="0" y="4143"/>
                        <a:pt x="0" y="9254"/>
                      </a:cubicBezTo>
                      <a:cubicBezTo>
                        <a:pt x="0" y="12890"/>
                        <a:pt x="2448" y="16034"/>
                        <a:pt x="6007" y="17548"/>
                      </a:cubicBezTo>
                      <a:cubicBezTo>
                        <a:pt x="5570" y="19001"/>
                        <a:pt x="4489" y="20212"/>
                        <a:pt x="3341" y="20686"/>
                      </a:cubicBezTo>
                      <a:cubicBezTo>
                        <a:pt x="5753" y="21600"/>
                        <a:pt x="8533" y="20019"/>
                        <a:pt x="9734" y="18464"/>
                      </a:cubicBezTo>
                      <a:cubicBezTo>
                        <a:pt x="10085" y="18493"/>
                        <a:pt x="10440" y="18509"/>
                        <a:pt x="10800" y="18509"/>
                      </a:cubicBezTo>
                      <a:cubicBezTo>
                        <a:pt x="16765" y="18509"/>
                        <a:pt x="21600" y="14366"/>
                        <a:pt x="21600" y="9254"/>
                      </a:cubicBezTo>
                      <a:cubicBezTo>
                        <a:pt x="21600" y="4143"/>
                        <a:pt x="16765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FEFEFE"/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58" name="Freeform 68"/>
                <p:cNvSpPr/>
                <p:nvPr/>
              </p:nvSpPr>
              <p:spPr>
                <a:xfrm>
                  <a:off x="5338598" y="957182"/>
                  <a:ext cx="1502791" cy="410563"/>
                </a:xfrm>
                <a:custGeom>
                  <a:avLst/>
                  <a:gdLst>
                    <a:gd name="connsiteX0" fmla="*/ 1297510 w 1502791"/>
                    <a:gd name="connsiteY0" fmla="*/ 0 h 410563"/>
                    <a:gd name="connsiteX1" fmla="*/ 1502791 w 1502791"/>
                    <a:gd name="connsiteY1" fmla="*/ 205282 h 410563"/>
                    <a:gd name="connsiteX2" fmla="*/ 1297510 w 1502791"/>
                    <a:gd name="connsiteY2" fmla="*/ 410563 h 410563"/>
                    <a:gd name="connsiteX3" fmla="*/ 1092228 w 1502791"/>
                    <a:gd name="connsiteY3" fmla="*/ 205282 h 410563"/>
                    <a:gd name="connsiteX4" fmla="*/ 1297510 w 1502791"/>
                    <a:gd name="connsiteY4" fmla="*/ 0 h 410563"/>
                    <a:gd name="connsiteX5" fmla="*/ 748443 w 1502791"/>
                    <a:gd name="connsiteY5" fmla="*/ 0 h 410563"/>
                    <a:gd name="connsiteX6" fmla="*/ 953725 w 1502791"/>
                    <a:gd name="connsiteY6" fmla="*/ 205282 h 410563"/>
                    <a:gd name="connsiteX7" fmla="*/ 748443 w 1502791"/>
                    <a:gd name="connsiteY7" fmla="*/ 410563 h 410563"/>
                    <a:gd name="connsiteX8" fmla="*/ 543162 w 1502791"/>
                    <a:gd name="connsiteY8" fmla="*/ 205282 h 410563"/>
                    <a:gd name="connsiteX9" fmla="*/ 748443 w 1502791"/>
                    <a:gd name="connsiteY9" fmla="*/ 0 h 410563"/>
                    <a:gd name="connsiteX10" fmla="*/ 205282 w 1502791"/>
                    <a:gd name="connsiteY10" fmla="*/ 0 h 410563"/>
                    <a:gd name="connsiteX11" fmla="*/ 410564 w 1502791"/>
                    <a:gd name="connsiteY11" fmla="*/ 205282 h 410563"/>
                    <a:gd name="connsiteX12" fmla="*/ 205282 w 1502791"/>
                    <a:gd name="connsiteY12" fmla="*/ 410563 h 410563"/>
                    <a:gd name="connsiteX13" fmla="*/ 0 w 1502791"/>
                    <a:gd name="connsiteY13" fmla="*/ 205282 h 410563"/>
                    <a:gd name="connsiteX14" fmla="*/ 205282 w 1502791"/>
                    <a:gd name="connsiteY14" fmla="*/ 0 h 410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02791" h="410563">
                      <a:moveTo>
                        <a:pt x="1297510" y="0"/>
                      </a:moveTo>
                      <a:cubicBezTo>
                        <a:pt x="1410890" y="0"/>
                        <a:pt x="1502791" y="91902"/>
                        <a:pt x="1502791" y="205282"/>
                      </a:cubicBezTo>
                      <a:cubicBezTo>
                        <a:pt x="1502791" y="318662"/>
                        <a:pt x="1410890" y="410563"/>
                        <a:pt x="1297510" y="410563"/>
                      </a:cubicBezTo>
                      <a:cubicBezTo>
                        <a:pt x="1184130" y="410563"/>
                        <a:pt x="1092228" y="318662"/>
                        <a:pt x="1092228" y="205282"/>
                      </a:cubicBezTo>
                      <a:cubicBezTo>
                        <a:pt x="1092228" y="91902"/>
                        <a:pt x="1184130" y="0"/>
                        <a:pt x="1297510" y="0"/>
                      </a:cubicBezTo>
                      <a:close/>
                      <a:moveTo>
                        <a:pt x="748443" y="0"/>
                      </a:moveTo>
                      <a:cubicBezTo>
                        <a:pt x="861823" y="0"/>
                        <a:pt x="953725" y="91902"/>
                        <a:pt x="953725" y="205282"/>
                      </a:cubicBezTo>
                      <a:cubicBezTo>
                        <a:pt x="953725" y="318662"/>
                        <a:pt x="861823" y="410563"/>
                        <a:pt x="748443" y="410563"/>
                      </a:cubicBezTo>
                      <a:cubicBezTo>
                        <a:pt x="635063" y="410563"/>
                        <a:pt x="543162" y="318662"/>
                        <a:pt x="543162" y="205282"/>
                      </a:cubicBezTo>
                      <a:cubicBezTo>
                        <a:pt x="543162" y="91902"/>
                        <a:pt x="635063" y="0"/>
                        <a:pt x="748443" y="0"/>
                      </a:cubicBezTo>
                      <a:close/>
                      <a:moveTo>
                        <a:pt x="205282" y="0"/>
                      </a:moveTo>
                      <a:cubicBezTo>
                        <a:pt x="318662" y="0"/>
                        <a:pt x="410564" y="91902"/>
                        <a:pt x="410564" y="205282"/>
                      </a:cubicBezTo>
                      <a:cubicBezTo>
                        <a:pt x="410564" y="318662"/>
                        <a:pt x="318662" y="410563"/>
                        <a:pt x="205282" y="410563"/>
                      </a:cubicBezTo>
                      <a:cubicBezTo>
                        <a:pt x="91901" y="410563"/>
                        <a:pt x="0" y="318662"/>
                        <a:pt x="0" y="205282"/>
                      </a:cubicBezTo>
                      <a:cubicBezTo>
                        <a:pt x="0" y="91902"/>
                        <a:pt x="91901" y="0"/>
                        <a:pt x="205282" y="0"/>
                      </a:cubicBezTo>
                      <a:close/>
                    </a:path>
                  </a:pathLst>
                </a:custGeom>
                <a:solidFill>
                  <a:srgbClr val="FA4655">
                    <a:lumMod val="75000"/>
                  </a:srgbClr>
                </a:solidFill>
                <a:ln w="12700">
                  <a:miter lim="400000"/>
                </a:ln>
              </p:spPr>
              <p:txBody>
                <a:bodyPr wrap="square" lIns="0" tIns="0" rIns="0" bIns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  <p:sp>
              <p:nvSpPr>
                <p:cNvPr id="59" name="Shape 57"/>
                <p:cNvSpPr/>
                <p:nvPr/>
              </p:nvSpPr>
              <p:spPr>
                <a:xfrm>
                  <a:off x="4813148" y="1134300"/>
                  <a:ext cx="2562483" cy="13039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481" extrusionOk="0">
                      <a:moveTo>
                        <a:pt x="3" y="0"/>
                      </a:moveTo>
                      <a:cubicBezTo>
                        <a:pt x="2" y="56"/>
                        <a:pt x="0" y="111"/>
                        <a:pt x="0" y="167"/>
                      </a:cubicBezTo>
                      <a:cubicBezTo>
                        <a:pt x="0" y="6479"/>
                        <a:pt x="2448" y="11938"/>
                        <a:pt x="6007" y="14565"/>
                      </a:cubicBezTo>
                      <a:cubicBezTo>
                        <a:pt x="5570" y="17089"/>
                        <a:pt x="4489" y="19191"/>
                        <a:pt x="3341" y="20014"/>
                      </a:cubicBezTo>
                      <a:cubicBezTo>
                        <a:pt x="5753" y="21600"/>
                        <a:pt x="8533" y="18856"/>
                        <a:pt x="9734" y="16155"/>
                      </a:cubicBezTo>
                      <a:cubicBezTo>
                        <a:pt x="10085" y="16206"/>
                        <a:pt x="10440" y="16233"/>
                        <a:pt x="10800" y="16233"/>
                      </a:cubicBezTo>
                      <a:cubicBezTo>
                        <a:pt x="16765" y="16233"/>
                        <a:pt x="21600" y="9040"/>
                        <a:pt x="21600" y="167"/>
                      </a:cubicBezTo>
                      <a:cubicBezTo>
                        <a:pt x="21600" y="111"/>
                        <a:pt x="21598" y="56"/>
                        <a:pt x="21597" y="0"/>
                      </a:cubicBezTo>
                      <a:cubicBezTo>
                        <a:pt x="21597" y="0"/>
                        <a:pt x="3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6491C8">
                    <a:lumMod val="60000"/>
                    <a:lumOff val="40000"/>
                    <a:alpha val="40000"/>
                  </a:srgbClr>
                </a:solidFill>
                <a:ln w="12700">
                  <a:miter lim="400000"/>
                </a:ln>
              </p:spPr>
              <p:txBody>
                <a:bodyPr lIns="0" tIns="0" rIns="0" bIns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kumimoji="0" sz="30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uLnTx/>
                    <a:uFillTx/>
                  </a:endParaRPr>
                </a:p>
              </p:txBody>
            </p:sp>
          </p:grpSp>
        </p:grpSp>
        <p:sp>
          <p:nvSpPr>
            <p:cNvPr id="52" name="Shape 55"/>
            <p:cNvSpPr/>
            <p:nvPr/>
          </p:nvSpPr>
          <p:spPr>
            <a:xfrm>
              <a:off x="8476078" y="2448680"/>
              <a:ext cx="410997" cy="318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8" y="17617"/>
                  </a:moveTo>
                  <a:cubicBezTo>
                    <a:pt x="7936" y="17617"/>
                    <a:pt x="8275" y="17675"/>
                    <a:pt x="8599" y="17781"/>
                  </a:cubicBezTo>
                  <a:cubicBezTo>
                    <a:pt x="8491" y="17175"/>
                    <a:pt x="8449" y="16555"/>
                    <a:pt x="8485" y="15946"/>
                  </a:cubicBezTo>
                  <a:cubicBezTo>
                    <a:pt x="8704" y="12246"/>
                    <a:pt x="11119" y="9993"/>
                    <a:pt x="13842" y="9993"/>
                  </a:cubicBezTo>
                  <a:cubicBezTo>
                    <a:pt x="16331" y="9993"/>
                    <a:pt x="19643" y="13019"/>
                    <a:pt x="19808" y="16066"/>
                  </a:cubicBezTo>
                  <a:cubicBezTo>
                    <a:pt x="20312" y="15883"/>
                    <a:pt x="20832" y="15811"/>
                    <a:pt x="21368" y="15845"/>
                  </a:cubicBezTo>
                  <a:cubicBezTo>
                    <a:pt x="21517" y="14952"/>
                    <a:pt x="21600" y="14028"/>
                    <a:pt x="21600" y="13077"/>
                  </a:cubicBezTo>
                  <a:cubicBezTo>
                    <a:pt x="21600" y="5855"/>
                    <a:pt x="15709" y="0"/>
                    <a:pt x="10120" y="0"/>
                  </a:cubicBezTo>
                  <a:cubicBezTo>
                    <a:pt x="4531" y="0"/>
                    <a:pt x="0" y="5855"/>
                    <a:pt x="0" y="13077"/>
                  </a:cubicBezTo>
                  <a:cubicBezTo>
                    <a:pt x="0" y="16337"/>
                    <a:pt x="928" y="19310"/>
                    <a:pt x="2455" y="21600"/>
                  </a:cubicBezTo>
                  <a:cubicBezTo>
                    <a:pt x="3320" y="19085"/>
                    <a:pt x="5352" y="17617"/>
                    <a:pt x="7588" y="17617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3" name="Shape 56"/>
            <p:cNvSpPr/>
            <p:nvPr/>
          </p:nvSpPr>
          <p:spPr>
            <a:xfrm>
              <a:off x="8446118" y="2628437"/>
              <a:ext cx="576857" cy="329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3" h="21600" extrusionOk="0">
                  <a:moveTo>
                    <a:pt x="18542" y="11607"/>
                  </a:moveTo>
                  <a:cubicBezTo>
                    <a:pt x="18300" y="11552"/>
                    <a:pt x="18048" y="11544"/>
                    <a:pt x="17792" y="11558"/>
                  </a:cubicBezTo>
                  <a:cubicBezTo>
                    <a:pt x="17833" y="11072"/>
                    <a:pt x="17810" y="10546"/>
                    <a:pt x="17734" y="10082"/>
                  </a:cubicBezTo>
                  <a:cubicBezTo>
                    <a:pt x="17620" y="9022"/>
                    <a:pt x="17364" y="8392"/>
                    <a:pt x="16967" y="7577"/>
                  </a:cubicBezTo>
                  <a:cubicBezTo>
                    <a:pt x="16402" y="6431"/>
                    <a:pt x="15594" y="5908"/>
                    <a:pt x="14743" y="5908"/>
                  </a:cubicBezTo>
                  <a:cubicBezTo>
                    <a:pt x="14715" y="5908"/>
                    <a:pt x="14688" y="5908"/>
                    <a:pt x="14661" y="5908"/>
                  </a:cubicBezTo>
                  <a:cubicBezTo>
                    <a:pt x="14301" y="5908"/>
                    <a:pt x="13951" y="5634"/>
                    <a:pt x="13612" y="5804"/>
                  </a:cubicBezTo>
                  <a:cubicBezTo>
                    <a:pt x="13500" y="2970"/>
                    <a:pt x="12188" y="0"/>
                    <a:pt x="10513" y="0"/>
                  </a:cubicBezTo>
                  <a:cubicBezTo>
                    <a:pt x="9362" y="0"/>
                    <a:pt x="7827" y="1817"/>
                    <a:pt x="7858" y="5460"/>
                  </a:cubicBezTo>
                  <a:cubicBezTo>
                    <a:pt x="7863" y="6028"/>
                    <a:pt x="7862" y="6565"/>
                    <a:pt x="7935" y="7129"/>
                  </a:cubicBezTo>
                  <a:cubicBezTo>
                    <a:pt x="7716" y="7030"/>
                    <a:pt x="7489" y="6957"/>
                    <a:pt x="7255" y="6957"/>
                  </a:cubicBezTo>
                  <a:cubicBezTo>
                    <a:pt x="5750" y="6957"/>
                    <a:pt x="3436" y="8312"/>
                    <a:pt x="2854" y="10652"/>
                  </a:cubicBezTo>
                  <a:cubicBezTo>
                    <a:pt x="2700" y="11269"/>
                    <a:pt x="2598" y="11945"/>
                    <a:pt x="2566" y="12691"/>
                  </a:cubicBezTo>
                  <a:cubicBezTo>
                    <a:pt x="2553" y="13000"/>
                    <a:pt x="2555" y="13310"/>
                    <a:pt x="2571" y="13621"/>
                  </a:cubicBezTo>
                  <a:cubicBezTo>
                    <a:pt x="2073" y="13859"/>
                    <a:pt x="1590" y="14742"/>
                    <a:pt x="1133" y="15202"/>
                  </a:cubicBezTo>
                  <a:cubicBezTo>
                    <a:pt x="-84" y="16428"/>
                    <a:pt x="-355" y="21600"/>
                    <a:pt x="487" y="21600"/>
                  </a:cubicBezTo>
                  <a:lnTo>
                    <a:pt x="20064" y="21600"/>
                  </a:lnTo>
                  <a:cubicBezTo>
                    <a:pt x="20660" y="21600"/>
                    <a:pt x="21062" y="19020"/>
                    <a:pt x="21125" y="17537"/>
                  </a:cubicBezTo>
                  <a:cubicBezTo>
                    <a:pt x="21245" y="14714"/>
                    <a:pt x="20054" y="11945"/>
                    <a:pt x="18542" y="11607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7067112" y="2506519"/>
            <a:ext cx="1177296" cy="992579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067111" y="2139702"/>
            <a:ext cx="110528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cxnSp>
        <p:nvCxnSpPr>
          <p:cNvPr id="65" name="Straight Connector 112"/>
          <p:cNvCxnSpPr/>
          <p:nvPr/>
        </p:nvCxnSpPr>
        <p:spPr>
          <a:xfrm>
            <a:off x="7173717" y="3732717"/>
            <a:ext cx="560584" cy="0"/>
          </a:xfrm>
          <a:prstGeom prst="line">
            <a:avLst/>
          </a:prstGeom>
          <a:noFill/>
          <a:ln w="63500" cap="flat" cmpd="sng" algn="ctr">
            <a:solidFill>
              <a:srgbClr val="3CBEB4"/>
            </a:solidFill>
            <a:prstDash val="solid"/>
            <a:miter lim="800000"/>
          </a:ln>
          <a:effectLst/>
        </p:spPr>
      </p:cxnSp>
      <p:sp>
        <p:nvSpPr>
          <p:cNvPr id="66" name="圆角矩形 65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信息化教学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967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3" fill="hold">
                          <p:stCondLst>
                            <p:cond delay="indefinite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63" grpId="0"/>
          <p:bldP spid="64" grpId="0"/>
          <p:bldP spid="6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3" fill="hold">
                          <p:stCondLst>
                            <p:cond delay="indefinite"/>
                          </p:stCondLst>
                          <p:childTnLst>
                            <p:par>
                              <p:cTn id="1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63" grpId="0"/>
          <p:bldP spid="64" grpId="0"/>
          <p:bldP spid="66" grpId="0" animBg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5"/>
          <p:cNvGrpSpPr/>
          <p:nvPr/>
        </p:nvGrpSpPr>
        <p:grpSpPr>
          <a:xfrm>
            <a:off x="481903" y="2982620"/>
            <a:ext cx="1577975" cy="755650"/>
            <a:chOff x="1860550" y="2282826"/>
            <a:chExt cx="1577975" cy="755650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1860550" y="2282826"/>
              <a:ext cx="1577975" cy="531813"/>
            </a:xfrm>
            <a:custGeom>
              <a:avLst/>
              <a:gdLst/>
              <a:ahLst/>
              <a:cxnLst>
                <a:cxn ang="0">
                  <a:pos x="800" y="136"/>
                </a:cxn>
                <a:cxn ang="0">
                  <a:pos x="765" y="191"/>
                </a:cxn>
                <a:cxn ang="0">
                  <a:pos x="683" y="230"/>
                </a:cxn>
                <a:cxn ang="0">
                  <a:pos x="678" y="232"/>
                </a:cxn>
                <a:cxn ang="0">
                  <a:pos x="400" y="269"/>
                </a:cxn>
                <a:cxn ang="0">
                  <a:pos x="123" y="232"/>
                </a:cxn>
                <a:cxn ang="0">
                  <a:pos x="117" y="230"/>
                </a:cxn>
                <a:cxn ang="0">
                  <a:pos x="35" y="191"/>
                </a:cxn>
                <a:cxn ang="0">
                  <a:pos x="0" y="143"/>
                </a:cxn>
                <a:cxn ang="0">
                  <a:pos x="0" y="135"/>
                </a:cxn>
                <a:cxn ang="0">
                  <a:pos x="117" y="39"/>
                </a:cxn>
                <a:cxn ang="0">
                  <a:pos x="400" y="0"/>
                </a:cxn>
                <a:cxn ang="0">
                  <a:pos x="683" y="39"/>
                </a:cxn>
                <a:cxn ang="0">
                  <a:pos x="800" y="135"/>
                </a:cxn>
                <a:cxn ang="0">
                  <a:pos x="800" y="136"/>
                </a:cxn>
                <a:cxn ang="0">
                  <a:pos x="185" y="181"/>
                </a:cxn>
                <a:cxn ang="0">
                  <a:pos x="204" y="186"/>
                </a:cxn>
                <a:cxn ang="0">
                  <a:pos x="400" y="206"/>
                </a:cxn>
                <a:cxn ang="0">
                  <a:pos x="597" y="186"/>
                </a:cxn>
                <a:cxn ang="0">
                  <a:pos x="615" y="181"/>
                </a:cxn>
                <a:cxn ang="0">
                  <a:pos x="674" y="150"/>
                </a:cxn>
                <a:cxn ang="0">
                  <a:pos x="678" y="136"/>
                </a:cxn>
                <a:cxn ang="0">
                  <a:pos x="597" y="86"/>
                </a:cxn>
                <a:cxn ang="0">
                  <a:pos x="400" y="65"/>
                </a:cxn>
                <a:cxn ang="0">
                  <a:pos x="204" y="86"/>
                </a:cxn>
                <a:cxn ang="0">
                  <a:pos x="122" y="136"/>
                </a:cxn>
                <a:cxn ang="0">
                  <a:pos x="127" y="149"/>
                </a:cxn>
                <a:cxn ang="0">
                  <a:pos x="185" y="181"/>
                </a:cxn>
              </a:cxnLst>
              <a:rect l="0" t="0" r="r" b="b"/>
              <a:pathLst>
                <a:path w="800" h="269">
                  <a:moveTo>
                    <a:pt x="800" y="136"/>
                  </a:moveTo>
                  <a:cubicBezTo>
                    <a:pt x="800" y="156"/>
                    <a:pt x="788" y="174"/>
                    <a:pt x="765" y="191"/>
                  </a:cubicBezTo>
                  <a:cubicBezTo>
                    <a:pt x="745" y="205"/>
                    <a:pt x="718" y="218"/>
                    <a:pt x="683" y="230"/>
                  </a:cubicBezTo>
                  <a:cubicBezTo>
                    <a:pt x="681" y="230"/>
                    <a:pt x="679" y="231"/>
                    <a:pt x="678" y="232"/>
                  </a:cubicBezTo>
                  <a:cubicBezTo>
                    <a:pt x="600" y="257"/>
                    <a:pt x="508" y="269"/>
                    <a:pt x="400" y="269"/>
                  </a:cubicBezTo>
                  <a:cubicBezTo>
                    <a:pt x="292" y="269"/>
                    <a:pt x="200" y="257"/>
                    <a:pt x="123" y="232"/>
                  </a:cubicBezTo>
                  <a:cubicBezTo>
                    <a:pt x="121" y="231"/>
                    <a:pt x="119" y="231"/>
                    <a:pt x="117" y="230"/>
                  </a:cubicBezTo>
                  <a:cubicBezTo>
                    <a:pt x="82" y="218"/>
                    <a:pt x="55" y="205"/>
                    <a:pt x="35" y="191"/>
                  </a:cubicBezTo>
                  <a:cubicBezTo>
                    <a:pt x="15" y="176"/>
                    <a:pt x="3" y="160"/>
                    <a:pt x="0" y="143"/>
                  </a:cubicBezTo>
                  <a:cubicBezTo>
                    <a:pt x="0" y="140"/>
                    <a:pt x="0" y="137"/>
                    <a:pt x="0" y="135"/>
                  </a:cubicBezTo>
                  <a:cubicBezTo>
                    <a:pt x="0" y="98"/>
                    <a:pt x="39" y="66"/>
                    <a:pt x="117" y="39"/>
                  </a:cubicBezTo>
                  <a:cubicBezTo>
                    <a:pt x="195" y="13"/>
                    <a:pt x="289" y="0"/>
                    <a:pt x="400" y="0"/>
                  </a:cubicBezTo>
                  <a:cubicBezTo>
                    <a:pt x="510" y="0"/>
                    <a:pt x="605" y="13"/>
                    <a:pt x="683" y="39"/>
                  </a:cubicBezTo>
                  <a:cubicBezTo>
                    <a:pt x="761" y="66"/>
                    <a:pt x="800" y="98"/>
                    <a:pt x="800" y="135"/>
                  </a:cubicBezTo>
                  <a:cubicBezTo>
                    <a:pt x="800" y="135"/>
                    <a:pt x="800" y="135"/>
                    <a:pt x="800" y="136"/>
                  </a:cubicBezTo>
                  <a:close/>
                  <a:moveTo>
                    <a:pt x="185" y="181"/>
                  </a:moveTo>
                  <a:cubicBezTo>
                    <a:pt x="191" y="182"/>
                    <a:pt x="197" y="184"/>
                    <a:pt x="204" y="186"/>
                  </a:cubicBezTo>
                  <a:cubicBezTo>
                    <a:pt x="258" y="200"/>
                    <a:pt x="324" y="206"/>
                    <a:pt x="400" y="206"/>
                  </a:cubicBezTo>
                  <a:cubicBezTo>
                    <a:pt x="477" y="206"/>
                    <a:pt x="543" y="200"/>
                    <a:pt x="597" y="186"/>
                  </a:cubicBezTo>
                  <a:cubicBezTo>
                    <a:pt x="603" y="184"/>
                    <a:pt x="609" y="182"/>
                    <a:pt x="615" y="181"/>
                  </a:cubicBezTo>
                  <a:cubicBezTo>
                    <a:pt x="646" y="171"/>
                    <a:pt x="666" y="161"/>
                    <a:pt x="674" y="150"/>
                  </a:cubicBezTo>
                  <a:cubicBezTo>
                    <a:pt x="677" y="145"/>
                    <a:pt x="678" y="141"/>
                    <a:pt x="678" y="136"/>
                  </a:cubicBezTo>
                  <a:cubicBezTo>
                    <a:pt x="678" y="117"/>
                    <a:pt x="651" y="100"/>
                    <a:pt x="597" y="86"/>
                  </a:cubicBezTo>
                  <a:cubicBezTo>
                    <a:pt x="543" y="72"/>
                    <a:pt x="477" y="65"/>
                    <a:pt x="400" y="65"/>
                  </a:cubicBezTo>
                  <a:cubicBezTo>
                    <a:pt x="324" y="65"/>
                    <a:pt x="258" y="72"/>
                    <a:pt x="204" y="86"/>
                  </a:cubicBezTo>
                  <a:cubicBezTo>
                    <a:pt x="149" y="100"/>
                    <a:pt x="122" y="117"/>
                    <a:pt x="122" y="136"/>
                  </a:cubicBezTo>
                  <a:cubicBezTo>
                    <a:pt x="122" y="140"/>
                    <a:pt x="124" y="145"/>
                    <a:pt x="127" y="149"/>
                  </a:cubicBezTo>
                  <a:cubicBezTo>
                    <a:pt x="135" y="161"/>
                    <a:pt x="154" y="171"/>
                    <a:pt x="185" y="181"/>
                  </a:cubicBezTo>
                  <a:close/>
                </a:path>
              </a:pathLst>
            </a:custGeom>
            <a:solidFill>
              <a:srgbClr val="96C83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101850" y="2411413"/>
              <a:ext cx="1095375" cy="230188"/>
            </a:xfrm>
            <a:custGeom>
              <a:avLst/>
              <a:gdLst/>
              <a:ahLst/>
              <a:cxnLst>
                <a:cxn ang="0">
                  <a:pos x="493" y="116"/>
                </a:cxn>
                <a:cxn ang="0">
                  <a:pos x="475" y="110"/>
                </a:cxn>
                <a:cxn ang="0">
                  <a:pos x="278" y="90"/>
                </a:cxn>
                <a:cxn ang="0">
                  <a:pos x="82" y="110"/>
                </a:cxn>
                <a:cxn ang="0">
                  <a:pos x="63" y="116"/>
                </a:cxn>
                <a:cxn ang="0">
                  <a:pos x="5" y="84"/>
                </a:cxn>
                <a:cxn ang="0">
                  <a:pos x="0" y="71"/>
                </a:cxn>
                <a:cxn ang="0">
                  <a:pos x="82" y="21"/>
                </a:cxn>
                <a:cxn ang="0">
                  <a:pos x="278" y="0"/>
                </a:cxn>
                <a:cxn ang="0">
                  <a:pos x="475" y="21"/>
                </a:cxn>
                <a:cxn ang="0">
                  <a:pos x="556" y="71"/>
                </a:cxn>
                <a:cxn ang="0">
                  <a:pos x="552" y="85"/>
                </a:cxn>
                <a:cxn ang="0">
                  <a:pos x="493" y="116"/>
                </a:cxn>
              </a:cxnLst>
              <a:rect l="0" t="0" r="r" b="b"/>
              <a:pathLst>
                <a:path w="556" h="116">
                  <a:moveTo>
                    <a:pt x="493" y="116"/>
                  </a:moveTo>
                  <a:cubicBezTo>
                    <a:pt x="487" y="114"/>
                    <a:pt x="481" y="112"/>
                    <a:pt x="475" y="110"/>
                  </a:cubicBezTo>
                  <a:cubicBezTo>
                    <a:pt x="421" y="97"/>
                    <a:pt x="355" y="90"/>
                    <a:pt x="278" y="90"/>
                  </a:cubicBezTo>
                  <a:cubicBezTo>
                    <a:pt x="202" y="90"/>
                    <a:pt x="136" y="97"/>
                    <a:pt x="82" y="110"/>
                  </a:cubicBezTo>
                  <a:cubicBezTo>
                    <a:pt x="75" y="112"/>
                    <a:pt x="69" y="114"/>
                    <a:pt x="63" y="116"/>
                  </a:cubicBezTo>
                  <a:cubicBezTo>
                    <a:pt x="32" y="106"/>
                    <a:pt x="13" y="96"/>
                    <a:pt x="5" y="84"/>
                  </a:cubicBezTo>
                  <a:cubicBezTo>
                    <a:pt x="2" y="80"/>
                    <a:pt x="0" y="75"/>
                    <a:pt x="0" y="71"/>
                  </a:cubicBezTo>
                  <a:cubicBezTo>
                    <a:pt x="0" y="52"/>
                    <a:pt x="27" y="35"/>
                    <a:pt x="82" y="21"/>
                  </a:cubicBezTo>
                  <a:cubicBezTo>
                    <a:pt x="136" y="7"/>
                    <a:pt x="202" y="0"/>
                    <a:pt x="278" y="0"/>
                  </a:cubicBezTo>
                  <a:cubicBezTo>
                    <a:pt x="355" y="0"/>
                    <a:pt x="421" y="7"/>
                    <a:pt x="475" y="21"/>
                  </a:cubicBezTo>
                  <a:cubicBezTo>
                    <a:pt x="529" y="35"/>
                    <a:pt x="556" y="52"/>
                    <a:pt x="556" y="71"/>
                  </a:cubicBezTo>
                  <a:cubicBezTo>
                    <a:pt x="556" y="76"/>
                    <a:pt x="555" y="80"/>
                    <a:pt x="552" y="85"/>
                  </a:cubicBezTo>
                  <a:cubicBezTo>
                    <a:pt x="544" y="96"/>
                    <a:pt x="524" y="106"/>
                    <a:pt x="493" y="116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860550" y="2552701"/>
              <a:ext cx="1577975" cy="48577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5" y="55"/>
                </a:cxn>
                <a:cxn ang="0">
                  <a:pos x="117" y="94"/>
                </a:cxn>
                <a:cxn ang="0">
                  <a:pos x="123" y="96"/>
                </a:cxn>
                <a:cxn ang="0">
                  <a:pos x="400" y="133"/>
                </a:cxn>
                <a:cxn ang="0">
                  <a:pos x="678" y="96"/>
                </a:cxn>
                <a:cxn ang="0">
                  <a:pos x="683" y="94"/>
                </a:cxn>
                <a:cxn ang="0">
                  <a:pos x="765" y="55"/>
                </a:cxn>
                <a:cxn ang="0">
                  <a:pos x="800" y="0"/>
                </a:cxn>
                <a:cxn ang="0">
                  <a:pos x="800" y="111"/>
                </a:cxn>
                <a:cxn ang="0">
                  <a:pos x="683" y="206"/>
                </a:cxn>
                <a:cxn ang="0">
                  <a:pos x="400" y="246"/>
                </a:cxn>
                <a:cxn ang="0">
                  <a:pos x="117" y="206"/>
                </a:cxn>
                <a:cxn ang="0">
                  <a:pos x="0" y="111"/>
                </a:cxn>
                <a:cxn ang="0">
                  <a:pos x="0" y="104"/>
                </a:cxn>
                <a:cxn ang="0">
                  <a:pos x="0" y="7"/>
                </a:cxn>
              </a:cxnLst>
              <a:rect l="0" t="0" r="r" b="b"/>
              <a:pathLst>
                <a:path w="800" h="246">
                  <a:moveTo>
                    <a:pt x="0" y="7"/>
                  </a:moveTo>
                  <a:cubicBezTo>
                    <a:pt x="3" y="24"/>
                    <a:pt x="15" y="40"/>
                    <a:pt x="35" y="55"/>
                  </a:cubicBezTo>
                  <a:cubicBezTo>
                    <a:pt x="55" y="69"/>
                    <a:pt x="82" y="82"/>
                    <a:pt x="117" y="94"/>
                  </a:cubicBezTo>
                  <a:cubicBezTo>
                    <a:pt x="119" y="95"/>
                    <a:pt x="121" y="95"/>
                    <a:pt x="123" y="96"/>
                  </a:cubicBezTo>
                  <a:cubicBezTo>
                    <a:pt x="200" y="121"/>
                    <a:pt x="292" y="133"/>
                    <a:pt x="400" y="133"/>
                  </a:cubicBezTo>
                  <a:cubicBezTo>
                    <a:pt x="508" y="133"/>
                    <a:pt x="600" y="121"/>
                    <a:pt x="678" y="96"/>
                  </a:cubicBezTo>
                  <a:cubicBezTo>
                    <a:pt x="679" y="95"/>
                    <a:pt x="681" y="94"/>
                    <a:pt x="683" y="94"/>
                  </a:cubicBezTo>
                  <a:cubicBezTo>
                    <a:pt x="718" y="82"/>
                    <a:pt x="745" y="69"/>
                    <a:pt x="765" y="55"/>
                  </a:cubicBezTo>
                  <a:cubicBezTo>
                    <a:pt x="788" y="38"/>
                    <a:pt x="800" y="20"/>
                    <a:pt x="800" y="0"/>
                  </a:cubicBezTo>
                  <a:cubicBezTo>
                    <a:pt x="800" y="111"/>
                    <a:pt x="800" y="111"/>
                    <a:pt x="800" y="111"/>
                  </a:cubicBezTo>
                  <a:cubicBezTo>
                    <a:pt x="800" y="148"/>
                    <a:pt x="761" y="180"/>
                    <a:pt x="683" y="206"/>
                  </a:cubicBezTo>
                  <a:cubicBezTo>
                    <a:pt x="605" y="233"/>
                    <a:pt x="510" y="246"/>
                    <a:pt x="400" y="246"/>
                  </a:cubicBezTo>
                  <a:cubicBezTo>
                    <a:pt x="289" y="246"/>
                    <a:pt x="195" y="233"/>
                    <a:pt x="117" y="206"/>
                  </a:cubicBezTo>
                  <a:cubicBezTo>
                    <a:pt x="39" y="180"/>
                    <a:pt x="0" y="148"/>
                    <a:pt x="0" y="111"/>
                  </a:cubicBezTo>
                  <a:cubicBezTo>
                    <a:pt x="0" y="109"/>
                    <a:pt x="0" y="106"/>
                    <a:pt x="0" y="104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Group 63"/>
          <p:cNvGrpSpPr/>
          <p:nvPr/>
        </p:nvGrpSpPr>
        <p:grpSpPr>
          <a:xfrm>
            <a:off x="2114947" y="1952453"/>
            <a:ext cx="1577975" cy="755650"/>
            <a:chOff x="3247039" y="1681164"/>
            <a:chExt cx="1577975" cy="755650"/>
          </a:xfrm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3247039" y="1681164"/>
              <a:ext cx="1577975" cy="531813"/>
            </a:xfrm>
            <a:custGeom>
              <a:avLst/>
              <a:gdLst/>
              <a:ahLst/>
              <a:cxnLst>
                <a:cxn ang="0">
                  <a:pos x="800" y="136"/>
                </a:cxn>
                <a:cxn ang="0">
                  <a:pos x="765" y="191"/>
                </a:cxn>
                <a:cxn ang="0">
                  <a:pos x="683" y="230"/>
                </a:cxn>
                <a:cxn ang="0">
                  <a:pos x="678" y="232"/>
                </a:cxn>
                <a:cxn ang="0">
                  <a:pos x="400" y="269"/>
                </a:cxn>
                <a:cxn ang="0">
                  <a:pos x="123" y="232"/>
                </a:cxn>
                <a:cxn ang="0">
                  <a:pos x="117" y="230"/>
                </a:cxn>
                <a:cxn ang="0">
                  <a:pos x="35" y="191"/>
                </a:cxn>
                <a:cxn ang="0">
                  <a:pos x="0" y="143"/>
                </a:cxn>
                <a:cxn ang="0">
                  <a:pos x="0" y="135"/>
                </a:cxn>
                <a:cxn ang="0">
                  <a:pos x="117" y="39"/>
                </a:cxn>
                <a:cxn ang="0">
                  <a:pos x="400" y="0"/>
                </a:cxn>
                <a:cxn ang="0">
                  <a:pos x="683" y="39"/>
                </a:cxn>
                <a:cxn ang="0">
                  <a:pos x="800" y="135"/>
                </a:cxn>
                <a:cxn ang="0">
                  <a:pos x="800" y="136"/>
                </a:cxn>
                <a:cxn ang="0">
                  <a:pos x="185" y="181"/>
                </a:cxn>
                <a:cxn ang="0">
                  <a:pos x="204" y="186"/>
                </a:cxn>
                <a:cxn ang="0">
                  <a:pos x="400" y="206"/>
                </a:cxn>
                <a:cxn ang="0">
                  <a:pos x="597" y="186"/>
                </a:cxn>
                <a:cxn ang="0">
                  <a:pos x="615" y="181"/>
                </a:cxn>
                <a:cxn ang="0">
                  <a:pos x="674" y="150"/>
                </a:cxn>
                <a:cxn ang="0">
                  <a:pos x="678" y="136"/>
                </a:cxn>
                <a:cxn ang="0">
                  <a:pos x="597" y="86"/>
                </a:cxn>
                <a:cxn ang="0">
                  <a:pos x="400" y="65"/>
                </a:cxn>
                <a:cxn ang="0">
                  <a:pos x="204" y="86"/>
                </a:cxn>
                <a:cxn ang="0">
                  <a:pos x="122" y="136"/>
                </a:cxn>
                <a:cxn ang="0">
                  <a:pos x="127" y="149"/>
                </a:cxn>
                <a:cxn ang="0">
                  <a:pos x="185" y="181"/>
                </a:cxn>
              </a:cxnLst>
              <a:rect l="0" t="0" r="r" b="b"/>
              <a:pathLst>
                <a:path w="800" h="269">
                  <a:moveTo>
                    <a:pt x="800" y="136"/>
                  </a:moveTo>
                  <a:cubicBezTo>
                    <a:pt x="800" y="156"/>
                    <a:pt x="788" y="174"/>
                    <a:pt x="765" y="191"/>
                  </a:cubicBezTo>
                  <a:cubicBezTo>
                    <a:pt x="745" y="205"/>
                    <a:pt x="718" y="218"/>
                    <a:pt x="683" y="230"/>
                  </a:cubicBezTo>
                  <a:cubicBezTo>
                    <a:pt x="681" y="230"/>
                    <a:pt x="679" y="231"/>
                    <a:pt x="678" y="232"/>
                  </a:cubicBezTo>
                  <a:cubicBezTo>
                    <a:pt x="600" y="257"/>
                    <a:pt x="508" y="269"/>
                    <a:pt x="400" y="269"/>
                  </a:cubicBezTo>
                  <a:cubicBezTo>
                    <a:pt x="292" y="269"/>
                    <a:pt x="200" y="257"/>
                    <a:pt x="123" y="232"/>
                  </a:cubicBezTo>
                  <a:cubicBezTo>
                    <a:pt x="121" y="231"/>
                    <a:pt x="119" y="231"/>
                    <a:pt x="117" y="230"/>
                  </a:cubicBezTo>
                  <a:cubicBezTo>
                    <a:pt x="82" y="218"/>
                    <a:pt x="55" y="205"/>
                    <a:pt x="35" y="191"/>
                  </a:cubicBezTo>
                  <a:cubicBezTo>
                    <a:pt x="15" y="176"/>
                    <a:pt x="3" y="160"/>
                    <a:pt x="0" y="143"/>
                  </a:cubicBezTo>
                  <a:cubicBezTo>
                    <a:pt x="0" y="140"/>
                    <a:pt x="0" y="137"/>
                    <a:pt x="0" y="135"/>
                  </a:cubicBezTo>
                  <a:cubicBezTo>
                    <a:pt x="0" y="98"/>
                    <a:pt x="39" y="66"/>
                    <a:pt x="117" y="39"/>
                  </a:cubicBezTo>
                  <a:cubicBezTo>
                    <a:pt x="195" y="13"/>
                    <a:pt x="289" y="0"/>
                    <a:pt x="400" y="0"/>
                  </a:cubicBezTo>
                  <a:cubicBezTo>
                    <a:pt x="510" y="0"/>
                    <a:pt x="605" y="13"/>
                    <a:pt x="683" y="39"/>
                  </a:cubicBezTo>
                  <a:cubicBezTo>
                    <a:pt x="761" y="66"/>
                    <a:pt x="800" y="98"/>
                    <a:pt x="800" y="135"/>
                  </a:cubicBezTo>
                  <a:cubicBezTo>
                    <a:pt x="800" y="135"/>
                    <a:pt x="800" y="135"/>
                    <a:pt x="800" y="136"/>
                  </a:cubicBezTo>
                  <a:close/>
                  <a:moveTo>
                    <a:pt x="185" y="181"/>
                  </a:moveTo>
                  <a:cubicBezTo>
                    <a:pt x="191" y="182"/>
                    <a:pt x="197" y="184"/>
                    <a:pt x="204" y="186"/>
                  </a:cubicBezTo>
                  <a:cubicBezTo>
                    <a:pt x="258" y="200"/>
                    <a:pt x="324" y="206"/>
                    <a:pt x="400" y="206"/>
                  </a:cubicBezTo>
                  <a:cubicBezTo>
                    <a:pt x="477" y="206"/>
                    <a:pt x="543" y="200"/>
                    <a:pt x="597" y="186"/>
                  </a:cubicBezTo>
                  <a:cubicBezTo>
                    <a:pt x="603" y="184"/>
                    <a:pt x="609" y="182"/>
                    <a:pt x="615" y="181"/>
                  </a:cubicBezTo>
                  <a:cubicBezTo>
                    <a:pt x="646" y="171"/>
                    <a:pt x="666" y="161"/>
                    <a:pt x="674" y="150"/>
                  </a:cubicBezTo>
                  <a:cubicBezTo>
                    <a:pt x="677" y="145"/>
                    <a:pt x="678" y="141"/>
                    <a:pt x="678" y="136"/>
                  </a:cubicBezTo>
                  <a:cubicBezTo>
                    <a:pt x="678" y="117"/>
                    <a:pt x="651" y="100"/>
                    <a:pt x="597" y="86"/>
                  </a:cubicBezTo>
                  <a:cubicBezTo>
                    <a:pt x="543" y="72"/>
                    <a:pt x="477" y="65"/>
                    <a:pt x="400" y="65"/>
                  </a:cubicBezTo>
                  <a:cubicBezTo>
                    <a:pt x="324" y="65"/>
                    <a:pt x="258" y="72"/>
                    <a:pt x="204" y="86"/>
                  </a:cubicBezTo>
                  <a:cubicBezTo>
                    <a:pt x="149" y="100"/>
                    <a:pt x="122" y="117"/>
                    <a:pt x="122" y="136"/>
                  </a:cubicBezTo>
                  <a:cubicBezTo>
                    <a:pt x="122" y="140"/>
                    <a:pt x="124" y="145"/>
                    <a:pt x="127" y="149"/>
                  </a:cubicBezTo>
                  <a:cubicBezTo>
                    <a:pt x="135" y="161"/>
                    <a:pt x="154" y="171"/>
                    <a:pt x="185" y="181"/>
                  </a:cubicBezTo>
                  <a:close/>
                </a:path>
              </a:pathLst>
            </a:custGeom>
            <a:solidFill>
              <a:srgbClr val="189A8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3488339" y="1809751"/>
              <a:ext cx="1095375" cy="230188"/>
            </a:xfrm>
            <a:custGeom>
              <a:avLst/>
              <a:gdLst/>
              <a:ahLst/>
              <a:cxnLst>
                <a:cxn ang="0">
                  <a:pos x="493" y="116"/>
                </a:cxn>
                <a:cxn ang="0">
                  <a:pos x="475" y="110"/>
                </a:cxn>
                <a:cxn ang="0">
                  <a:pos x="278" y="90"/>
                </a:cxn>
                <a:cxn ang="0">
                  <a:pos x="82" y="110"/>
                </a:cxn>
                <a:cxn ang="0">
                  <a:pos x="63" y="116"/>
                </a:cxn>
                <a:cxn ang="0">
                  <a:pos x="5" y="84"/>
                </a:cxn>
                <a:cxn ang="0">
                  <a:pos x="0" y="71"/>
                </a:cxn>
                <a:cxn ang="0">
                  <a:pos x="82" y="21"/>
                </a:cxn>
                <a:cxn ang="0">
                  <a:pos x="278" y="0"/>
                </a:cxn>
                <a:cxn ang="0">
                  <a:pos x="475" y="21"/>
                </a:cxn>
                <a:cxn ang="0">
                  <a:pos x="556" y="71"/>
                </a:cxn>
                <a:cxn ang="0">
                  <a:pos x="552" y="85"/>
                </a:cxn>
                <a:cxn ang="0">
                  <a:pos x="493" y="116"/>
                </a:cxn>
              </a:cxnLst>
              <a:rect l="0" t="0" r="r" b="b"/>
              <a:pathLst>
                <a:path w="556" h="116">
                  <a:moveTo>
                    <a:pt x="493" y="116"/>
                  </a:moveTo>
                  <a:cubicBezTo>
                    <a:pt x="487" y="114"/>
                    <a:pt x="481" y="112"/>
                    <a:pt x="475" y="110"/>
                  </a:cubicBezTo>
                  <a:cubicBezTo>
                    <a:pt x="421" y="97"/>
                    <a:pt x="355" y="90"/>
                    <a:pt x="278" y="90"/>
                  </a:cubicBezTo>
                  <a:cubicBezTo>
                    <a:pt x="202" y="90"/>
                    <a:pt x="136" y="97"/>
                    <a:pt x="82" y="110"/>
                  </a:cubicBezTo>
                  <a:cubicBezTo>
                    <a:pt x="75" y="112"/>
                    <a:pt x="69" y="114"/>
                    <a:pt x="63" y="116"/>
                  </a:cubicBezTo>
                  <a:cubicBezTo>
                    <a:pt x="32" y="106"/>
                    <a:pt x="13" y="96"/>
                    <a:pt x="5" y="84"/>
                  </a:cubicBezTo>
                  <a:cubicBezTo>
                    <a:pt x="2" y="80"/>
                    <a:pt x="0" y="75"/>
                    <a:pt x="0" y="71"/>
                  </a:cubicBezTo>
                  <a:cubicBezTo>
                    <a:pt x="0" y="52"/>
                    <a:pt x="27" y="35"/>
                    <a:pt x="82" y="21"/>
                  </a:cubicBezTo>
                  <a:cubicBezTo>
                    <a:pt x="136" y="7"/>
                    <a:pt x="202" y="0"/>
                    <a:pt x="278" y="0"/>
                  </a:cubicBezTo>
                  <a:cubicBezTo>
                    <a:pt x="355" y="0"/>
                    <a:pt x="421" y="7"/>
                    <a:pt x="475" y="21"/>
                  </a:cubicBezTo>
                  <a:cubicBezTo>
                    <a:pt x="529" y="35"/>
                    <a:pt x="556" y="52"/>
                    <a:pt x="556" y="71"/>
                  </a:cubicBezTo>
                  <a:cubicBezTo>
                    <a:pt x="556" y="76"/>
                    <a:pt x="555" y="80"/>
                    <a:pt x="552" y="85"/>
                  </a:cubicBezTo>
                  <a:cubicBezTo>
                    <a:pt x="544" y="96"/>
                    <a:pt x="524" y="106"/>
                    <a:pt x="493" y="116"/>
                  </a:cubicBezTo>
                  <a:close/>
                </a:path>
              </a:pathLst>
            </a:custGeom>
            <a:solidFill>
              <a:srgbClr val="189A8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247039" y="1951039"/>
              <a:ext cx="1577975" cy="48577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5" y="55"/>
                </a:cxn>
                <a:cxn ang="0">
                  <a:pos x="117" y="94"/>
                </a:cxn>
                <a:cxn ang="0">
                  <a:pos x="123" y="96"/>
                </a:cxn>
                <a:cxn ang="0">
                  <a:pos x="400" y="133"/>
                </a:cxn>
                <a:cxn ang="0">
                  <a:pos x="678" y="96"/>
                </a:cxn>
                <a:cxn ang="0">
                  <a:pos x="683" y="94"/>
                </a:cxn>
                <a:cxn ang="0">
                  <a:pos x="765" y="55"/>
                </a:cxn>
                <a:cxn ang="0">
                  <a:pos x="800" y="0"/>
                </a:cxn>
                <a:cxn ang="0">
                  <a:pos x="800" y="111"/>
                </a:cxn>
                <a:cxn ang="0">
                  <a:pos x="683" y="206"/>
                </a:cxn>
                <a:cxn ang="0">
                  <a:pos x="400" y="246"/>
                </a:cxn>
                <a:cxn ang="0">
                  <a:pos x="117" y="206"/>
                </a:cxn>
                <a:cxn ang="0">
                  <a:pos x="0" y="111"/>
                </a:cxn>
                <a:cxn ang="0">
                  <a:pos x="0" y="104"/>
                </a:cxn>
                <a:cxn ang="0">
                  <a:pos x="0" y="7"/>
                </a:cxn>
              </a:cxnLst>
              <a:rect l="0" t="0" r="r" b="b"/>
              <a:pathLst>
                <a:path w="800" h="246">
                  <a:moveTo>
                    <a:pt x="0" y="7"/>
                  </a:moveTo>
                  <a:cubicBezTo>
                    <a:pt x="3" y="24"/>
                    <a:pt x="15" y="40"/>
                    <a:pt x="35" y="55"/>
                  </a:cubicBezTo>
                  <a:cubicBezTo>
                    <a:pt x="55" y="69"/>
                    <a:pt x="82" y="82"/>
                    <a:pt x="117" y="94"/>
                  </a:cubicBezTo>
                  <a:cubicBezTo>
                    <a:pt x="119" y="95"/>
                    <a:pt x="121" y="95"/>
                    <a:pt x="123" y="96"/>
                  </a:cubicBezTo>
                  <a:cubicBezTo>
                    <a:pt x="200" y="121"/>
                    <a:pt x="292" y="133"/>
                    <a:pt x="400" y="133"/>
                  </a:cubicBezTo>
                  <a:cubicBezTo>
                    <a:pt x="508" y="133"/>
                    <a:pt x="600" y="121"/>
                    <a:pt x="678" y="96"/>
                  </a:cubicBezTo>
                  <a:cubicBezTo>
                    <a:pt x="679" y="95"/>
                    <a:pt x="681" y="94"/>
                    <a:pt x="683" y="94"/>
                  </a:cubicBezTo>
                  <a:cubicBezTo>
                    <a:pt x="718" y="82"/>
                    <a:pt x="745" y="69"/>
                    <a:pt x="765" y="55"/>
                  </a:cubicBezTo>
                  <a:cubicBezTo>
                    <a:pt x="788" y="38"/>
                    <a:pt x="800" y="20"/>
                    <a:pt x="800" y="0"/>
                  </a:cubicBezTo>
                  <a:cubicBezTo>
                    <a:pt x="800" y="111"/>
                    <a:pt x="800" y="111"/>
                    <a:pt x="800" y="111"/>
                  </a:cubicBezTo>
                  <a:cubicBezTo>
                    <a:pt x="800" y="148"/>
                    <a:pt x="761" y="180"/>
                    <a:pt x="683" y="206"/>
                  </a:cubicBezTo>
                  <a:cubicBezTo>
                    <a:pt x="605" y="233"/>
                    <a:pt x="510" y="246"/>
                    <a:pt x="400" y="246"/>
                  </a:cubicBezTo>
                  <a:cubicBezTo>
                    <a:pt x="289" y="246"/>
                    <a:pt x="195" y="233"/>
                    <a:pt x="117" y="206"/>
                  </a:cubicBezTo>
                  <a:cubicBezTo>
                    <a:pt x="39" y="180"/>
                    <a:pt x="0" y="148"/>
                    <a:pt x="0" y="111"/>
                  </a:cubicBezTo>
                  <a:cubicBezTo>
                    <a:pt x="0" y="109"/>
                    <a:pt x="0" y="106"/>
                    <a:pt x="0" y="104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189A8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" name="Group 53"/>
          <p:cNvGrpSpPr/>
          <p:nvPr/>
        </p:nvGrpSpPr>
        <p:grpSpPr>
          <a:xfrm>
            <a:off x="3747992" y="2982620"/>
            <a:ext cx="1577975" cy="755650"/>
            <a:chOff x="5320891" y="1681164"/>
            <a:chExt cx="1577975" cy="755650"/>
          </a:xfrm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5320891" y="1681164"/>
              <a:ext cx="1577975" cy="531813"/>
            </a:xfrm>
            <a:custGeom>
              <a:avLst/>
              <a:gdLst/>
              <a:ahLst/>
              <a:cxnLst>
                <a:cxn ang="0">
                  <a:pos x="800" y="136"/>
                </a:cxn>
                <a:cxn ang="0">
                  <a:pos x="765" y="191"/>
                </a:cxn>
                <a:cxn ang="0">
                  <a:pos x="683" y="230"/>
                </a:cxn>
                <a:cxn ang="0">
                  <a:pos x="678" y="232"/>
                </a:cxn>
                <a:cxn ang="0">
                  <a:pos x="400" y="269"/>
                </a:cxn>
                <a:cxn ang="0">
                  <a:pos x="123" y="232"/>
                </a:cxn>
                <a:cxn ang="0">
                  <a:pos x="117" y="230"/>
                </a:cxn>
                <a:cxn ang="0">
                  <a:pos x="35" y="191"/>
                </a:cxn>
                <a:cxn ang="0">
                  <a:pos x="0" y="143"/>
                </a:cxn>
                <a:cxn ang="0">
                  <a:pos x="0" y="135"/>
                </a:cxn>
                <a:cxn ang="0">
                  <a:pos x="117" y="39"/>
                </a:cxn>
                <a:cxn ang="0">
                  <a:pos x="400" y="0"/>
                </a:cxn>
                <a:cxn ang="0">
                  <a:pos x="683" y="39"/>
                </a:cxn>
                <a:cxn ang="0">
                  <a:pos x="800" y="135"/>
                </a:cxn>
                <a:cxn ang="0">
                  <a:pos x="800" y="136"/>
                </a:cxn>
                <a:cxn ang="0">
                  <a:pos x="185" y="181"/>
                </a:cxn>
                <a:cxn ang="0">
                  <a:pos x="204" y="186"/>
                </a:cxn>
                <a:cxn ang="0">
                  <a:pos x="400" y="206"/>
                </a:cxn>
                <a:cxn ang="0">
                  <a:pos x="597" y="186"/>
                </a:cxn>
                <a:cxn ang="0">
                  <a:pos x="615" y="181"/>
                </a:cxn>
                <a:cxn ang="0">
                  <a:pos x="674" y="150"/>
                </a:cxn>
                <a:cxn ang="0">
                  <a:pos x="678" y="136"/>
                </a:cxn>
                <a:cxn ang="0">
                  <a:pos x="597" y="86"/>
                </a:cxn>
                <a:cxn ang="0">
                  <a:pos x="400" y="65"/>
                </a:cxn>
                <a:cxn ang="0">
                  <a:pos x="204" y="86"/>
                </a:cxn>
                <a:cxn ang="0">
                  <a:pos x="122" y="136"/>
                </a:cxn>
                <a:cxn ang="0">
                  <a:pos x="127" y="149"/>
                </a:cxn>
                <a:cxn ang="0">
                  <a:pos x="185" y="181"/>
                </a:cxn>
              </a:cxnLst>
              <a:rect l="0" t="0" r="r" b="b"/>
              <a:pathLst>
                <a:path w="800" h="269">
                  <a:moveTo>
                    <a:pt x="800" y="136"/>
                  </a:moveTo>
                  <a:cubicBezTo>
                    <a:pt x="800" y="156"/>
                    <a:pt x="788" y="174"/>
                    <a:pt x="765" y="191"/>
                  </a:cubicBezTo>
                  <a:cubicBezTo>
                    <a:pt x="745" y="205"/>
                    <a:pt x="718" y="218"/>
                    <a:pt x="683" y="230"/>
                  </a:cubicBezTo>
                  <a:cubicBezTo>
                    <a:pt x="681" y="230"/>
                    <a:pt x="679" y="231"/>
                    <a:pt x="678" y="232"/>
                  </a:cubicBezTo>
                  <a:cubicBezTo>
                    <a:pt x="600" y="257"/>
                    <a:pt x="508" y="269"/>
                    <a:pt x="400" y="269"/>
                  </a:cubicBezTo>
                  <a:cubicBezTo>
                    <a:pt x="292" y="269"/>
                    <a:pt x="200" y="257"/>
                    <a:pt x="123" y="232"/>
                  </a:cubicBezTo>
                  <a:cubicBezTo>
                    <a:pt x="121" y="231"/>
                    <a:pt x="119" y="231"/>
                    <a:pt x="117" y="230"/>
                  </a:cubicBezTo>
                  <a:cubicBezTo>
                    <a:pt x="82" y="218"/>
                    <a:pt x="55" y="205"/>
                    <a:pt x="35" y="191"/>
                  </a:cubicBezTo>
                  <a:cubicBezTo>
                    <a:pt x="15" y="176"/>
                    <a:pt x="3" y="160"/>
                    <a:pt x="0" y="143"/>
                  </a:cubicBezTo>
                  <a:cubicBezTo>
                    <a:pt x="0" y="140"/>
                    <a:pt x="0" y="137"/>
                    <a:pt x="0" y="135"/>
                  </a:cubicBezTo>
                  <a:cubicBezTo>
                    <a:pt x="0" y="98"/>
                    <a:pt x="39" y="66"/>
                    <a:pt x="117" y="39"/>
                  </a:cubicBezTo>
                  <a:cubicBezTo>
                    <a:pt x="195" y="13"/>
                    <a:pt x="289" y="0"/>
                    <a:pt x="400" y="0"/>
                  </a:cubicBezTo>
                  <a:cubicBezTo>
                    <a:pt x="510" y="0"/>
                    <a:pt x="605" y="13"/>
                    <a:pt x="683" y="39"/>
                  </a:cubicBezTo>
                  <a:cubicBezTo>
                    <a:pt x="761" y="66"/>
                    <a:pt x="800" y="98"/>
                    <a:pt x="800" y="135"/>
                  </a:cubicBezTo>
                  <a:cubicBezTo>
                    <a:pt x="800" y="135"/>
                    <a:pt x="800" y="135"/>
                    <a:pt x="800" y="136"/>
                  </a:cubicBezTo>
                  <a:close/>
                  <a:moveTo>
                    <a:pt x="185" y="181"/>
                  </a:moveTo>
                  <a:cubicBezTo>
                    <a:pt x="191" y="182"/>
                    <a:pt x="197" y="184"/>
                    <a:pt x="204" y="186"/>
                  </a:cubicBezTo>
                  <a:cubicBezTo>
                    <a:pt x="258" y="200"/>
                    <a:pt x="324" y="206"/>
                    <a:pt x="400" y="206"/>
                  </a:cubicBezTo>
                  <a:cubicBezTo>
                    <a:pt x="477" y="206"/>
                    <a:pt x="543" y="200"/>
                    <a:pt x="597" y="186"/>
                  </a:cubicBezTo>
                  <a:cubicBezTo>
                    <a:pt x="603" y="184"/>
                    <a:pt x="609" y="182"/>
                    <a:pt x="615" y="181"/>
                  </a:cubicBezTo>
                  <a:cubicBezTo>
                    <a:pt x="646" y="171"/>
                    <a:pt x="666" y="161"/>
                    <a:pt x="674" y="150"/>
                  </a:cubicBezTo>
                  <a:cubicBezTo>
                    <a:pt x="677" y="145"/>
                    <a:pt x="678" y="141"/>
                    <a:pt x="678" y="136"/>
                  </a:cubicBezTo>
                  <a:cubicBezTo>
                    <a:pt x="678" y="117"/>
                    <a:pt x="651" y="100"/>
                    <a:pt x="597" y="86"/>
                  </a:cubicBezTo>
                  <a:cubicBezTo>
                    <a:pt x="543" y="72"/>
                    <a:pt x="477" y="65"/>
                    <a:pt x="400" y="65"/>
                  </a:cubicBezTo>
                  <a:cubicBezTo>
                    <a:pt x="324" y="65"/>
                    <a:pt x="258" y="72"/>
                    <a:pt x="204" y="86"/>
                  </a:cubicBezTo>
                  <a:cubicBezTo>
                    <a:pt x="149" y="100"/>
                    <a:pt x="122" y="117"/>
                    <a:pt x="122" y="136"/>
                  </a:cubicBezTo>
                  <a:cubicBezTo>
                    <a:pt x="122" y="140"/>
                    <a:pt x="124" y="145"/>
                    <a:pt x="127" y="149"/>
                  </a:cubicBezTo>
                  <a:cubicBezTo>
                    <a:pt x="135" y="161"/>
                    <a:pt x="154" y="171"/>
                    <a:pt x="185" y="181"/>
                  </a:cubicBezTo>
                  <a:close/>
                </a:path>
              </a:pathLst>
            </a:custGeom>
            <a:solidFill>
              <a:srgbClr val="F09C2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5562191" y="1809751"/>
              <a:ext cx="1095375" cy="230188"/>
            </a:xfrm>
            <a:custGeom>
              <a:avLst/>
              <a:gdLst/>
              <a:ahLst/>
              <a:cxnLst>
                <a:cxn ang="0">
                  <a:pos x="493" y="116"/>
                </a:cxn>
                <a:cxn ang="0">
                  <a:pos x="475" y="110"/>
                </a:cxn>
                <a:cxn ang="0">
                  <a:pos x="278" y="90"/>
                </a:cxn>
                <a:cxn ang="0">
                  <a:pos x="82" y="110"/>
                </a:cxn>
                <a:cxn ang="0">
                  <a:pos x="63" y="116"/>
                </a:cxn>
                <a:cxn ang="0">
                  <a:pos x="5" y="84"/>
                </a:cxn>
                <a:cxn ang="0">
                  <a:pos x="0" y="71"/>
                </a:cxn>
                <a:cxn ang="0">
                  <a:pos x="82" y="21"/>
                </a:cxn>
                <a:cxn ang="0">
                  <a:pos x="278" y="0"/>
                </a:cxn>
                <a:cxn ang="0">
                  <a:pos x="475" y="21"/>
                </a:cxn>
                <a:cxn ang="0">
                  <a:pos x="556" y="71"/>
                </a:cxn>
                <a:cxn ang="0">
                  <a:pos x="552" y="85"/>
                </a:cxn>
                <a:cxn ang="0">
                  <a:pos x="493" y="116"/>
                </a:cxn>
              </a:cxnLst>
              <a:rect l="0" t="0" r="r" b="b"/>
              <a:pathLst>
                <a:path w="556" h="116">
                  <a:moveTo>
                    <a:pt x="493" y="116"/>
                  </a:moveTo>
                  <a:cubicBezTo>
                    <a:pt x="487" y="114"/>
                    <a:pt x="481" y="112"/>
                    <a:pt x="475" y="110"/>
                  </a:cubicBezTo>
                  <a:cubicBezTo>
                    <a:pt x="421" y="97"/>
                    <a:pt x="355" y="90"/>
                    <a:pt x="278" y="90"/>
                  </a:cubicBezTo>
                  <a:cubicBezTo>
                    <a:pt x="202" y="90"/>
                    <a:pt x="136" y="97"/>
                    <a:pt x="82" y="110"/>
                  </a:cubicBezTo>
                  <a:cubicBezTo>
                    <a:pt x="75" y="112"/>
                    <a:pt x="69" y="114"/>
                    <a:pt x="63" y="116"/>
                  </a:cubicBezTo>
                  <a:cubicBezTo>
                    <a:pt x="32" y="106"/>
                    <a:pt x="13" y="96"/>
                    <a:pt x="5" y="84"/>
                  </a:cubicBezTo>
                  <a:cubicBezTo>
                    <a:pt x="2" y="80"/>
                    <a:pt x="0" y="75"/>
                    <a:pt x="0" y="71"/>
                  </a:cubicBezTo>
                  <a:cubicBezTo>
                    <a:pt x="0" y="52"/>
                    <a:pt x="27" y="35"/>
                    <a:pt x="82" y="21"/>
                  </a:cubicBezTo>
                  <a:cubicBezTo>
                    <a:pt x="136" y="7"/>
                    <a:pt x="202" y="0"/>
                    <a:pt x="278" y="0"/>
                  </a:cubicBezTo>
                  <a:cubicBezTo>
                    <a:pt x="355" y="0"/>
                    <a:pt x="421" y="7"/>
                    <a:pt x="475" y="21"/>
                  </a:cubicBezTo>
                  <a:cubicBezTo>
                    <a:pt x="529" y="35"/>
                    <a:pt x="556" y="52"/>
                    <a:pt x="556" y="71"/>
                  </a:cubicBezTo>
                  <a:cubicBezTo>
                    <a:pt x="556" y="76"/>
                    <a:pt x="555" y="80"/>
                    <a:pt x="552" y="85"/>
                  </a:cubicBezTo>
                  <a:cubicBezTo>
                    <a:pt x="544" y="96"/>
                    <a:pt x="524" y="106"/>
                    <a:pt x="493" y="116"/>
                  </a:cubicBezTo>
                  <a:close/>
                </a:path>
              </a:pathLst>
            </a:custGeom>
            <a:solidFill>
              <a:srgbClr val="F09C2A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5320891" y="1951039"/>
              <a:ext cx="1577975" cy="48577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5" y="55"/>
                </a:cxn>
                <a:cxn ang="0">
                  <a:pos x="117" y="94"/>
                </a:cxn>
                <a:cxn ang="0">
                  <a:pos x="123" y="96"/>
                </a:cxn>
                <a:cxn ang="0">
                  <a:pos x="400" y="133"/>
                </a:cxn>
                <a:cxn ang="0">
                  <a:pos x="678" y="96"/>
                </a:cxn>
                <a:cxn ang="0">
                  <a:pos x="683" y="94"/>
                </a:cxn>
                <a:cxn ang="0">
                  <a:pos x="765" y="55"/>
                </a:cxn>
                <a:cxn ang="0">
                  <a:pos x="800" y="0"/>
                </a:cxn>
                <a:cxn ang="0">
                  <a:pos x="800" y="111"/>
                </a:cxn>
                <a:cxn ang="0">
                  <a:pos x="683" y="206"/>
                </a:cxn>
                <a:cxn ang="0">
                  <a:pos x="400" y="246"/>
                </a:cxn>
                <a:cxn ang="0">
                  <a:pos x="117" y="206"/>
                </a:cxn>
                <a:cxn ang="0">
                  <a:pos x="0" y="111"/>
                </a:cxn>
                <a:cxn ang="0">
                  <a:pos x="0" y="104"/>
                </a:cxn>
                <a:cxn ang="0">
                  <a:pos x="0" y="7"/>
                </a:cxn>
              </a:cxnLst>
              <a:rect l="0" t="0" r="r" b="b"/>
              <a:pathLst>
                <a:path w="800" h="246">
                  <a:moveTo>
                    <a:pt x="0" y="7"/>
                  </a:moveTo>
                  <a:cubicBezTo>
                    <a:pt x="3" y="24"/>
                    <a:pt x="15" y="40"/>
                    <a:pt x="35" y="55"/>
                  </a:cubicBezTo>
                  <a:cubicBezTo>
                    <a:pt x="55" y="69"/>
                    <a:pt x="82" y="82"/>
                    <a:pt x="117" y="94"/>
                  </a:cubicBezTo>
                  <a:cubicBezTo>
                    <a:pt x="119" y="95"/>
                    <a:pt x="121" y="95"/>
                    <a:pt x="123" y="96"/>
                  </a:cubicBezTo>
                  <a:cubicBezTo>
                    <a:pt x="200" y="121"/>
                    <a:pt x="292" y="133"/>
                    <a:pt x="400" y="133"/>
                  </a:cubicBezTo>
                  <a:cubicBezTo>
                    <a:pt x="508" y="133"/>
                    <a:pt x="600" y="121"/>
                    <a:pt x="678" y="96"/>
                  </a:cubicBezTo>
                  <a:cubicBezTo>
                    <a:pt x="679" y="95"/>
                    <a:pt x="681" y="94"/>
                    <a:pt x="683" y="94"/>
                  </a:cubicBezTo>
                  <a:cubicBezTo>
                    <a:pt x="718" y="82"/>
                    <a:pt x="745" y="69"/>
                    <a:pt x="765" y="55"/>
                  </a:cubicBezTo>
                  <a:cubicBezTo>
                    <a:pt x="788" y="38"/>
                    <a:pt x="800" y="20"/>
                    <a:pt x="800" y="0"/>
                  </a:cubicBezTo>
                  <a:cubicBezTo>
                    <a:pt x="800" y="111"/>
                    <a:pt x="800" y="111"/>
                    <a:pt x="800" y="111"/>
                  </a:cubicBezTo>
                  <a:cubicBezTo>
                    <a:pt x="800" y="148"/>
                    <a:pt x="761" y="180"/>
                    <a:pt x="683" y="206"/>
                  </a:cubicBezTo>
                  <a:cubicBezTo>
                    <a:pt x="605" y="233"/>
                    <a:pt x="510" y="246"/>
                    <a:pt x="400" y="246"/>
                  </a:cubicBezTo>
                  <a:cubicBezTo>
                    <a:pt x="289" y="246"/>
                    <a:pt x="195" y="233"/>
                    <a:pt x="117" y="206"/>
                  </a:cubicBezTo>
                  <a:cubicBezTo>
                    <a:pt x="39" y="180"/>
                    <a:pt x="0" y="148"/>
                    <a:pt x="0" y="111"/>
                  </a:cubicBezTo>
                  <a:cubicBezTo>
                    <a:pt x="0" y="109"/>
                    <a:pt x="0" y="106"/>
                    <a:pt x="0" y="104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09C2A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" name="Group 52"/>
          <p:cNvGrpSpPr/>
          <p:nvPr/>
        </p:nvGrpSpPr>
        <p:grpSpPr>
          <a:xfrm>
            <a:off x="5381035" y="1952453"/>
            <a:ext cx="1577975" cy="755650"/>
            <a:chOff x="5320891" y="2802395"/>
            <a:chExt cx="1577975" cy="755650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5320891" y="2802395"/>
              <a:ext cx="1577975" cy="531813"/>
            </a:xfrm>
            <a:custGeom>
              <a:avLst/>
              <a:gdLst/>
              <a:ahLst/>
              <a:cxnLst>
                <a:cxn ang="0">
                  <a:pos x="800" y="136"/>
                </a:cxn>
                <a:cxn ang="0">
                  <a:pos x="765" y="191"/>
                </a:cxn>
                <a:cxn ang="0">
                  <a:pos x="683" y="230"/>
                </a:cxn>
                <a:cxn ang="0">
                  <a:pos x="678" y="232"/>
                </a:cxn>
                <a:cxn ang="0">
                  <a:pos x="400" y="269"/>
                </a:cxn>
                <a:cxn ang="0">
                  <a:pos x="123" y="232"/>
                </a:cxn>
                <a:cxn ang="0">
                  <a:pos x="117" y="230"/>
                </a:cxn>
                <a:cxn ang="0">
                  <a:pos x="35" y="191"/>
                </a:cxn>
                <a:cxn ang="0">
                  <a:pos x="0" y="143"/>
                </a:cxn>
                <a:cxn ang="0">
                  <a:pos x="0" y="135"/>
                </a:cxn>
                <a:cxn ang="0">
                  <a:pos x="117" y="39"/>
                </a:cxn>
                <a:cxn ang="0">
                  <a:pos x="400" y="0"/>
                </a:cxn>
                <a:cxn ang="0">
                  <a:pos x="683" y="39"/>
                </a:cxn>
                <a:cxn ang="0">
                  <a:pos x="800" y="135"/>
                </a:cxn>
                <a:cxn ang="0">
                  <a:pos x="800" y="136"/>
                </a:cxn>
                <a:cxn ang="0">
                  <a:pos x="185" y="181"/>
                </a:cxn>
                <a:cxn ang="0">
                  <a:pos x="204" y="186"/>
                </a:cxn>
                <a:cxn ang="0">
                  <a:pos x="400" y="206"/>
                </a:cxn>
                <a:cxn ang="0">
                  <a:pos x="597" y="186"/>
                </a:cxn>
                <a:cxn ang="0">
                  <a:pos x="615" y="181"/>
                </a:cxn>
                <a:cxn ang="0">
                  <a:pos x="674" y="150"/>
                </a:cxn>
                <a:cxn ang="0">
                  <a:pos x="678" y="136"/>
                </a:cxn>
                <a:cxn ang="0">
                  <a:pos x="597" y="86"/>
                </a:cxn>
                <a:cxn ang="0">
                  <a:pos x="400" y="65"/>
                </a:cxn>
                <a:cxn ang="0">
                  <a:pos x="204" y="86"/>
                </a:cxn>
                <a:cxn ang="0">
                  <a:pos x="122" y="136"/>
                </a:cxn>
                <a:cxn ang="0">
                  <a:pos x="127" y="149"/>
                </a:cxn>
                <a:cxn ang="0">
                  <a:pos x="185" y="181"/>
                </a:cxn>
              </a:cxnLst>
              <a:rect l="0" t="0" r="r" b="b"/>
              <a:pathLst>
                <a:path w="800" h="269">
                  <a:moveTo>
                    <a:pt x="800" y="136"/>
                  </a:moveTo>
                  <a:cubicBezTo>
                    <a:pt x="800" y="156"/>
                    <a:pt x="788" y="174"/>
                    <a:pt x="765" y="191"/>
                  </a:cubicBezTo>
                  <a:cubicBezTo>
                    <a:pt x="745" y="205"/>
                    <a:pt x="718" y="218"/>
                    <a:pt x="683" y="230"/>
                  </a:cubicBezTo>
                  <a:cubicBezTo>
                    <a:pt x="681" y="230"/>
                    <a:pt x="679" y="231"/>
                    <a:pt x="678" y="232"/>
                  </a:cubicBezTo>
                  <a:cubicBezTo>
                    <a:pt x="600" y="257"/>
                    <a:pt x="508" y="269"/>
                    <a:pt x="400" y="269"/>
                  </a:cubicBezTo>
                  <a:cubicBezTo>
                    <a:pt x="292" y="269"/>
                    <a:pt x="200" y="257"/>
                    <a:pt x="123" y="232"/>
                  </a:cubicBezTo>
                  <a:cubicBezTo>
                    <a:pt x="121" y="231"/>
                    <a:pt x="119" y="231"/>
                    <a:pt x="117" y="230"/>
                  </a:cubicBezTo>
                  <a:cubicBezTo>
                    <a:pt x="82" y="218"/>
                    <a:pt x="55" y="205"/>
                    <a:pt x="35" y="191"/>
                  </a:cubicBezTo>
                  <a:cubicBezTo>
                    <a:pt x="15" y="176"/>
                    <a:pt x="3" y="160"/>
                    <a:pt x="0" y="143"/>
                  </a:cubicBezTo>
                  <a:cubicBezTo>
                    <a:pt x="0" y="140"/>
                    <a:pt x="0" y="137"/>
                    <a:pt x="0" y="135"/>
                  </a:cubicBezTo>
                  <a:cubicBezTo>
                    <a:pt x="0" y="98"/>
                    <a:pt x="39" y="66"/>
                    <a:pt x="117" y="39"/>
                  </a:cubicBezTo>
                  <a:cubicBezTo>
                    <a:pt x="195" y="13"/>
                    <a:pt x="289" y="0"/>
                    <a:pt x="400" y="0"/>
                  </a:cubicBezTo>
                  <a:cubicBezTo>
                    <a:pt x="510" y="0"/>
                    <a:pt x="605" y="13"/>
                    <a:pt x="683" y="39"/>
                  </a:cubicBezTo>
                  <a:cubicBezTo>
                    <a:pt x="761" y="66"/>
                    <a:pt x="800" y="98"/>
                    <a:pt x="800" y="135"/>
                  </a:cubicBezTo>
                  <a:cubicBezTo>
                    <a:pt x="800" y="135"/>
                    <a:pt x="800" y="135"/>
                    <a:pt x="800" y="136"/>
                  </a:cubicBezTo>
                  <a:close/>
                  <a:moveTo>
                    <a:pt x="185" y="181"/>
                  </a:moveTo>
                  <a:cubicBezTo>
                    <a:pt x="191" y="182"/>
                    <a:pt x="197" y="184"/>
                    <a:pt x="204" y="186"/>
                  </a:cubicBezTo>
                  <a:cubicBezTo>
                    <a:pt x="258" y="200"/>
                    <a:pt x="324" y="206"/>
                    <a:pt x="400" y="206"/>
                  </a:cubicBezTo>
                  <a:cubicBezTo>
                    <a:pt x="477" y="206"/>
                    <a:pt x="543" y="200"/>
                    <a:pt x="597" y="186"/>
                  </a:cubicBezTo>
                  <a:cubicBezTo>
                    <a:pt x="603" y="184"/>
                    <a:pt x="609" y="182"/>
                    <a:pt x="615" y="181"/>
                  </a:cubicBezTo>
                  <a:cubicBezTo>
                    <a:pt x="646" y="171"/>
                    <a:pt x="666" y="161"/>
                    <a:pt x="674" y="150"/>
                  </a:cubicBezTo>
                  <a:cubicBezTo>
                    <a:pt x="677" y="145"/>
                    <a:pt x="678" y="141"/>
                    <a:pt x="678" y="136"/>
                  </a:cubicBezTo>
                  <a:cubicBezTo>
                    <a:pt x="678" y="117"/>
                    <a:pt x="651" y="100"/>
                    <a:pt x="597" y="86"/>
                  </a:cubicBezTo>
                  <a:cubicBezTo>
                    <a:pt x="543" y="72"/>
                    <a:pt x="477" y="65"/>
                    <a:pt x="400" y="65"/>
                  </a:cubicBezTo>
                  <a:cubicBezTo>
                    <a:pt x="324" y="65"/>
                    <a:pt x="258" y="72"/>
                    <a:pt x="204" y="86"/>
                  </a:cubicBezTo>
                  <a:cubicBezTo>
                    <a:pt x="149" y="100"/>
                    <a:pt x="122" y="117"/>
                    <a:pt x="122" y="136"/>
                  </a:cubicBezTo>
                  <a:cubicBezTo>
                    <a:pt x="122" y="140"/>
                    <a:pt x="124" y="145"/>
                    <a:pt x="127" y="149"/>
                  </a:cubicBezTo>
                  <a:cubicBezTo>
                    <a:pt x="135" y="161"/>
                    <a:pt x="154" y="171"/>
                    <a:pt x="185" y="181"/>
                  </a:cubicBezTo>
                  <a:close/>
                </a:path>
              </a:pathLst>
            </a:custGeom>
            <a:solidFill>
              <a:srgbClr val="FA465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5562191" y="2930982"/>
              <a:ext cx="1095375" cy="230188"/>
            </a:xfrm>
            <a:custGeom>
              <a:avLst/>
              <a:gdLst/>
              <a:ahLst/>
              <a:cxnLst>
                <a:cxn ang="0">
                  <a:pos x="493" y="116"/>
                </a:cxn>
                <a:cxn ang="0">
                  <a:pos x="475" y="110"/>
                </a:cxn>
                <a:cxn ang="0">
                  <a:pos x="278" y="90"/>
                </a:cxn>
                <a:cxn ang="0">
                  <a:pos x="82" y="110"/>
                </a:cxn>
                <a:cxn ang="0">
                  <a:pos x="63" y="116"/>
                </a:cxn>
                <a:cxn ang="0">
                  <a:pos x="5" y="84"/>
                </a:cxn>
                <a:cxn ang="0">
                  <a:pos x="0" y="71"/>
                </a:cxn>
                <a:cxn ang="0">
                  <a:pos x="82" y="21"/>
                </a:cxn>
                <a:cxn ang="0">
                  <a:pos x="278" y="0"/>
                </a:cxn>
                <a:cxn ang="0">
                  <a:pos x="475" y="21"/>
                </a:cxn>
                <a:cxn ang="0">
                  <a:pos x="556" y="71"/>
                </a:cxn>
                <a:cxn ang="0">
                  <a:pos x="552" y="85"/>
                </a:cxn>
                <a:cxn ang="0">
                  <a:pos x="493" y="116"/>
                </a:cxn>
              </a:cxnLst>
              <a:rect l="0" t="0" r="r" b="b"/>
              <a:pathLst>
                <a:path w="556" h="116">
                  <a:moveTo>
                    <a:pt x="493" y="116"/>
                  </a:moveTo>
                  <a:cubicBezTo>
                    <a:pt x="487" y="114"/>
                    <a:pt x="481" y="112"/>
                    <a:pt x="475" y="110"/>
                  </a:cubicBezTo>
                  <a:cubicBezTo>
                    <a:pt x="421" y="97"/>
                    <a:pt x="355" y="90"/>
                    <a:pt x="278" y="90"/>
                  </a:cubicBezTo>
                  <a:cubicBezTo>
                    <a:pt x="202" y="90"/>
                    <a:pt x="136" y="97"/>
                    <a:pt x="82" y="110"/>
                  </a:cubicBezTo>
                  <a:cubicBezTo>
                    <a:pt x="75" y="112"/>
                    <a:pt x="69" y="114"/>
                    <a:pt x="63" y="116"/>
                  </a:cubicBezTo>
                  <a:cubicBezTo>
                    <a:pt x="32" y="106"/>
                    <a:pt x="13" y="96"/>
                    <a:pt x="5" y="84"/>
                  </a:cubicBezTo>
                  <a:cubicBezTo>
                    <a:pt x="2" y="80"/>
                    <a:pt x="0" y="75"/>
                    <a:pt x="0" y="71"/>
                  </a:cubicBezTo>
                  <a:cubicBezTo>
                    <a:pt x="0" y="52"/>
                    <a:pt x="27" y="35"/>
                    <a:pt x="82" y="21"/>
                  </a:cubicBezTo>
                  <a:cubicBezTo>
                    <a:pt x="136" y="7"/>
                    <a:pt x="202" y="0"/>
                    <a:pt x="278" y="0"/>
                  </a:cubicBezTo>
                  <a:cubicBezTo>
                    <a:pt x="355" y="0"/>
                    <a:pt x="421" y="7"/>
                    <a:pt x="475" y="21"/>
                  </a:cubicBezTo>
                  <a:cubicBezTo>
                    <a:pt x="529" y="35"/>
                    <a:pt x="556" y="52"/>
                    <a:pt x="556" y="71"/>
                  </a:cubicBezTo>
                  <a:cubicBezTo>
                    <a:pt x="556" y="76"/>
                    <a:pt x="555" y="80"/>
                    <a:pt x="552" y="85"/>
                  </a:cubicBezTo>
                  <a:cubicBezTo>
                    <a:pt x="544" y="96"/>
                    <a:pt x="524" y="106"/>
                    <a:pt x="493" y="116"/>
                  </a:cubicBezTo>
                  <a:close/>
                </a:path>
              </a:pathLst>
            </a:custGeom>
            <a:solidFill>
              <a:srgbClr val="D24132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5320891" y="3072270"/>
              <a:ext cx="1577975" cy="48577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5" y="55"/>
                </a:cxn>
                <a:cxn ang="0">
                  <a:pos x="117" y="94"/>
                </a:cxn>
                <a:cxn ang="0">
                  <a:pos x="123" y="96"/>
                </a:cxn>
                <a:cxn ang="0">
                  <a:pos x="400" y="133"/>
                </a:cxn>
                <a:cxn ang="0">
                  <a:pos x="678" y="96"/>
                </a:cxn>
                <a:cxn ang="0">
                  <a:pos x="683" y="94"/>
                </a:cxn>
                <a:cxn ang="0">
                  <a:pos x="765" y="55"/>
                </a:cxn>
                <a:cxn ang="0">
                  <a:pos x="800" y="0"/>
                </a:cxn>
                <a:cxn ang="0">
                  <a:pos x="800" y="111"/>
                </a:cxn>
                <a:cxn ang="0">
                  <a:pos x="683" y="206"/>
                </a:cxn>
                <a:cxn ang="0">
                  <a:pos x="400" y="246"/>
                </a:cxn>
                <a:cxn ang="0">
                  <a:pos x="117" y="206"/>
                </a:cxn>
                <a:cxn ang="0">
                  <a:pos x="0" y="111"/>
                </a:cxn>
                <a:cxn ang="0">
                  <a:pos x="0" y="104"/>
                </a:cxn>
                <a:cxn ang="0">
                  <a:pos x="0" y="7"/>
                </a:cxn>
              </a:cxnLst>
              <a:rect l="0" t="0" r="r" b="b"/>
              <a:pathLst>
                <a:path w="800" h="246">
                  <a:moveTo>
                    <a:pt x="0" y="7"/>
                  </a:moveTo>
                  <a:cubicBezTo>
                    <a:pt x="3" y="24"/>
                    <a:pt x="15" y="40"/>
                    <a:pt x="35" y="55"/>
                  </a:cubicBezTo>
                  <a:cubicBezTo>
                    <a:pt x="55" y="69"/>
                    <a:pt x="82" y="82"/>
                    <a:pt x="117" y="94"/>
                  </a:cubicBezTo>
                  <a:cubicBezTo>
                    <a:pt x="119" y="95"/>
                    <a:pt x="121" y="95"/>
                    <a:pt x="123" y="96"/>
                  </a:cubicBezTo>
                  <a:cubicBezTo>
                    <a:pt x="200" y="121"/>
                    <a:pt x="292" y="133"/>
                    <a:pt x="400" y="133"/>
                  </a:cubicBezTo>
                  <a:cubicBezTo>
                    <a:pt x="508" y="133"/>
                    <a:pt x="600" y="121"/>
                    <a:pt x="678" y="96"/>
                  </a:cubicBezTo>
                  <a:cubicBezTo>
                    <a:pt x="679" y="95"/>
                    <a:pt x="681" y="94"/>
                    <a:pt x="683" y="94"/>
                  </a:cubicBezTo>
                  <a:cubicBezTo>
                    <a:pt x="718" y="82"/>
                    <a:pt x="745" y="69"/>
                    <a:pt x="765" y="55"/>
                  </a:cubicBezTo>
                  <a:cubicBezTo>
                    <a:pt x="788" y="38"/>
                    <a:pt x="800" y="20"/>
                    <a:pt x="800" y="0"/>
                  </a:cubicBezTo>
                  <a:cubicBezTo>
                    <a:pt x="800" y="111"/>
                    <a:pt x="800" y="111"/>
                    <a:pt x="800" y="111"/>
                  </a:cubicBezTo>
                  <a:cubicBezTo>
                    <a:pt x="800" y="148"/>
                    <a:pt x="761" y="180"/>
                    <a:pt x="683" y="206"/>
                  </a:cubicBezTo>
                  <a:cubicBezTo>
                    <a:pt x="605" y="233"/>
                    <a:pt x="510" y="246"/>
                    <a:pt x="400" y="246"/>
                  </a:cubicBezTo>
                  <a:cubicBezTo>
                    <a:pt x="289" y="246"/>
                    <a:pt x="195" y="233"/>
                    <a:pt x="117" y="206"/>
                  </a:cubicBezTo>
                  <a:cubicBezTo>
                    <a:pt x="39" y="180"/>
                    <a:pt x="0" y="148"/>
                    <a:pt x="0" y="111"/>
                  </a:cubicBezTo>
                  <a:cubicBezTo>
                    <a:pt x="0" y="109"/>
                    <a:pt x="0" y="106"/>
                    <a:pt x="0" y="104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24132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" name="Group 83"/>
          <p:cNvGrpSpPr/>
          <p:nvPr/>
        </p:nvGrpSpPr>
        <p:grpSpPr>
          <a:xfrm>
            <a:off x="7014080" y="2982620"/>
            <a:ext cx="1577975" cy="755650"/>
            <a:chOff x="5320891" y="2802395"/>
            <a:chExt cx="1577975" cy="755650"/>
          </a:xfrm>
        </p:grpSpPr>
        <p:sp>
          <p:nvSpPr>
            <p:cNvPr id="22" name="Freeform 5"/>
            <p:cNvSpPr>
              <a:spLocks noEditPoints="1"/>
            </p:cNvSpPr>
            <p:nvPr/>
          </p:nvSpPr>
          <p:spPr bwMode="auto">
            <a:xfrm>
              <a:off x="5320891" y="2802395"/>
              <a:ext cx="1577975" cy="531813"/>
            </a:xfrm>
            <a:custGeom>
              <a:avLst/>
              <a:gdLst/>
              <a:ahLst/>
              <a:cxnLst>
                <a:cxn ang="0">
                  <a:pos x="800" y="136"/>
                </a:cxn>
                <a:cxn ang="0">
                  <a:pos x="765" y="191"/>
                </a:cxn>
                <a:cxn ang="0">
                  <a:pos x="683" y="230"/>
                </a:cxn>
                <a:cxn ang="0">
                  <a:pos x="678" y="232"/>
                </a:cxn>
                <a:cxn ang="0">
                  <a:pos x="400" y="269"/>
                </a:cxn>
                <a:cxn ang="0">
                  <a:pos x="123" y="232"/>
                </a:cxn>
                <a:cxn ang="0">
                  <a:pos x="117" y="230"/>
                </a:cxn>
                <a:cxn ang="0">
                  <a:pos x="35" y="191"/>
                </a:cxn>
                <a:cxn ang="0">
                  <a:pos x="0" y="143"/>
                </a:cxn>
                <a:cxn ang="0">
                  <a:pos x="0" y="135"/>
                </a:cxn>
                <a:cxn ang="0">
                  <a:pos x="117" y="39"/>
                </a:cxn>
                <a:cxn ang="0">
                  <a:pos x="400" y="0"/>
                </a:cxn>
                <a:cxn ang="0">
                  <a:pos x="683" y="39"/>
                </a:cxn>
                <a:cxn ang="0">
                  <a:pos x="800" y="135"/>
                </a:cxn>
                <a:cxn ang="0">
                  <a:pos x="800" y="136"/>
                </a:cxn>
                <a:cxn ang="0">
                  <a:pos x="185" y="181"/>
                </a:cxn>
                <a:cxn ang="0">
                  <a:pos x="204" y="186"/>
                </a:cxn>
                <a:cxn ang="0">
                  <a:pos x="400" y="206"/>
                </a:cxn>
                <a:cxn ang="0">
                  <a:pos x="597" y="186"/>
                </a:cxn>
                <a:cxn ang="0">
                  <a:pos x="615" y="181"/>
                </a:cxn>
                <a:cxn ang="0">
                  <a:pos x="674" y="150"/>
                </a:cxn>
                <a:cxn ang="0">
                  <a:pos x="678" y="136"/>
                </a:cxn>
                <a:cxn ang="0">
                  <a:pos x="597" y="86"/>
                </a:cxn>
                <a:cxn ang="0">
                  <a:pos x="400" y="65"/>
                </a:cxn>
                <a:cxn ang="0">
                  <a:pos x="204" y="86"/>
                </a:cxn>
                <a:cxn ang="0">
                  <a:pos x="122" y="136"/>
                </a:cxn>
                <a:cxn ang="0">
                  <a:pos x="127" y="149"/>
                </a:cxn>
                <a:cxn ang="0">
                  <a:pos x="185" y="181"/>
                </a:cxn>
              </a:cxnLst>
              <a:rect l="0" t="0" r="r" b="b"/>
              <a:pathLst>
                <a:path w="800" h="269">
                  <a:moveTo>
                    <a:pt x="800" y="136"/>
                  </a:moveTo>
                  <a:cubicBezTo>
                    <a:pt x="800" y="156"/>
                    <a:pt x="788" y="174"/>
                    <a:pt x="765" y="191"/>
                  </a:cubicBezTo>
                  <a:cubicBezTo>
                    <a:pt x="745" y="205"/>
                    <a:pt x="718" y="218"/>
                    <a:pt x="683" y="230"/>
                  </a:cubicBezTo>
                  <a:cubicBezTo>
                    <a:pt x="681" y="230"/>
                    <a:pt x="679" y="231"/>
                    <a:pt x="678" y="232"/>
                  </a:cubicBezTo>
                  <a:cubicBezTo>
                    <a:pt x="600" y="257"/>
                    <a:pt x="508" y="269"/>
                    <a:pt x="400" y="269"/>
                  </a:cubicBezTo>
                  <a:cubicBezTo>
                    <a:pt x="292" y="269"/>
                    <a:pt x="200" y="257"/>
                    <a:pt x="123" y="232"/>
                  </a:cubicBezTo>
                  <a:cubicBezTo>
                    <a:pt x="121" y="231"/>
                    <a:pt x="119" y="231"/>
                    <a:pt x="117" y="230"/>
                  </a:cubicBezTo>
                  <a:cubicBezTo>
                    <a:pt x="82" y="218"/>
                    <a:pt x="55" y="205"/>
                    <a:pt x="35" y="191"/>
                  </a:cubicBezTo>
                  <a:cubicBezTo>
                    <a:pt x="15" y="176"/>
                    <a:pt x="3" y="160"/>
                    <a:pt x="0" y="143"/>
                  </a:cubicBezTo>
                  <a:cubicBezTo>
                    <a:pt x="0" y="140"/>
                    <a:pt x="0" y="137"/>
                    <a:pt x="0" y="135"/>
                  </a:cubicBezTo>
                  <a:cubicBezTo>
                    <a:pt x="0" y="98"/>
                    <a:pt x="39" y="66"/>
                    <a:pt x="117" y="39"/>
                  </a:cubicBezTo>
                  <a:cubicBezTo>
                    <a:pt x="195" y="13"/>
                    <a:pt x="289" y="0"/>
                    <a:pt x="400" y="0"/>
                  </a:cubicBezTo>
                  <a:cubicBezTo>
                    <a:pt x="510" y="0"/>
                    <a:pt x="605" y="13"/>
                    <a:pt x="683" y="39"/>
                  </a:cubicBezTo>
                  <a:cubicBezTo>
                    <a:pt x="761" y="66"/>
                    <a:pt x="800" y="98"/>
                    <a:pt x="800" y="135"/>
                  </a:cubicBezTo>
                  <a:cubicBezTo>
                    <a:pt x="800" y="135"/>
                    <a:pt x="800" y="135"/>
                    <a:pt x="800" y="136"/>
                  </a:cubicBezTo>
                  <a:close/>
                  <a:moveTo>
                    <a:pt x="185" y="181"/>
                  </a:moveTo>
                  <a:cubicBezTo>
                    <a:pt x="191" y="182"/>
                    <a:pt x="197" y="184"/>
                    <a:pt x="204" y="186"/>
                  </a:cubicBezTo>
                  <a:cubicBezTo>
                    <a:pt x="258" y="200"/>
                    <a:pt x="324" y="206"/>
                    <a:pt x="400" y="206"/>
                  </a:cubicBezTo>
                  <a:cubicBezTo>
                    <a:pt x="477" y="206"/>
                    <a:pt x="543" y="200"/>
                    <a:pt x="597" y="186"/>
                  </a:cubicBezTo>
                  <a:cubicBezTo>
                    <a:pt x="603" y="184"/>
                    <a:pt x="609" y="182"/>
                    <a:pt x="615" y="181"/>
                  </a:cubicBezTo>
                  <a:cubicBezTo>
                    <a:pt x="646" y="171"/>
                    <a:pt x="666" y="161"/>
                    <a:pt x="674" y="150"/>
                  </a:cubicBezTo>
                  <a:cubicBezTo>
                    <a:pt x="677" y="145"/>
                    <a:pt x="678" y="141"/>
                    <a:pt x="678" y="136"/>
                  </a:cubicBezTo>
                  <a:cubicBezTo>
                    <a:pt x="678" y="117"/>
                    <a:pt x="651" y="100"/>
                    <a:pt x="597" y="86"/>
                  </a:cubicBezTo>
                  <a:cubicBezTo>
                    <a:pt x="543" y="72"/>
                    <a:pt x="477" y="65"/>
                    <a:pt x="400" y="65"/>
                  </a:cubicBezTo>
                  <a:cubicBezTo>
                    <a:pt x="324" y="65"/>
                    <a:pt x="258" y="72"/>
                    <a:pt x="204" y="86"/>
                  </a:cubicBezTo>
                  <a:cubicBezTo>
                    <a:pt x="149" y="100"/>
                    <a:pt x="122" y="117"/>
                    <a:pt x="122" y="136"/>
                  </a:cubicBezTo>
                  <a:cubicBezTo>
                    <a:pt x="122" y="140"/>
                    <a:pt x="124" y="145"/>
                    <a:pt x="127" y="149"/>
                  </a:cubicBezTo>
                  <a:cubicBezTo>
                    <a:pt x="135" y="161"/>
                    <a:pt x="154" y="171"/>
                    <a:pt x="185" y="181"/>
                  </a:cubicBezTo>
                  <a:close/>
                </a:path>
              </a:pathLst>
            </a:custGeom>
            <a:solidFill>
              <a:srgbClr val="3CBEB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5562191" y="2930982"/>
              <a:ext cx="1095375" cy="230188"/>
            </a:xfrm>
            <a:custGeom>
              <a:avLst/>
              <a:gdLst/>
              <a:ahLst/>
              <a:cxnLst>
                <a:cxn ang="0">
                  <a:pos x="493" y="116"/>
                </a:cxn>
                <a:cxn ang="0">
                  <a:pos x="475" y="110"/>
                </a:cxn>
                <a:cxn ang="0">
                  <a:pos x="278" y="90"/>
                </a:cxn>
                <a:cxn ang="0">
                  <a:pos x="82" y="110"/>
                </a:cxn>
                <a:cxn ang="0">
                  <a:pos x="63" y="116"/>
                </a:cxn>
                <a:cxn ang="0">
                  <a:pos x="5" y="84"/>
                </a:cxn>
                <a:cxn ang="0">
                  <a:pos x="0" y="71"/>
                </a:cxn>
                <a:cxn ang="0">
                  <a:pos x="82" y="21"/>
                </a:cxn>
                <a:cxn ang="0">
                  <a:pos x="278" y="0"/>
                </a:cxn>
                <a:cxn ang="0">
                  <a:pos x="475" y="21"/>
                </a:cxn>
                <a:cxn ang="0">
                  <a:pos x="556" y="71"/>
                </a:cxn>
                <a:cxn ang="0">
                  <a:pos x="552" y="85"/>
                </a:cxn>
                <a:cxn ang="0">
                  <a:pos x="493" y="116"/>
                </a:cxn>
              </a:cxnLst>
              <a:rect l="0" t="0" r="r" b="b"/>
              <a:pathLst>
                <a:path w="556" h="116">
                  <a:moveTo>
                    <a:pt x="493" y="116"/>
                  </a:moveTo>
                  <a:cubicBezTo>
                    <a:pt x="487" y="114"/>
                    <a:pt x="481" y="112"/>
                    <a:pt x="475" y="110"/>
                  </a:cubicBezTo>
                  <a:cubicBezTo>
                    <a:pt x="421" y="97"/>
                    <a:pt x="355" y="90"/>
                    <a:pt x="278" y="90"/>
                  </a:cubicBezTo>
                  <a:cubicBezTo>
                    <a:pt x="202" y="90"/>
                    <a:pt x="136" y="97"/>
                    <a:pt x="82" y="110"/>
                  </a:cubicBezTo>
                  <a:cubicBezTo>
                    <a:pt x="75" y="112"/>
                    <a:pt x="69" y="114"/>
                    <a:pt x="63" y="116"/>
                  </a:cubicBezTo>
                  <a:cubicBezTo>
                    <a:pt x="32" y="106"/>
                    <a:pt x="13" y="96"/>
                    <a:pt x="5" y="84"/>
                  </a:cubicBezTo>
                  <a:cubicBezTo>
                    <a:pt x="2" y="80"/>
                    <a:pt x="0" y="75"/>
                    <a:pt x="0" y="71"/>
                  </a:cubicBezTo>
                  <a:cubicBezTo>
                    <a:pt x="0" y="52"/>
                    <a:pt x="27" y="35"/>
                    <a:pt x="82" y="21"/>
                  </a:cubicBezTo>
                  <a:cubicBezTo>
                    <a:pt x="136" y="7"/>
                    <a:pt x="202" y="0"/>
                    <a:pt x="278" y="0"/>
                  </a:cubicBezTo>
                  <a:cubicBezTo>
                    <a:pt x="355" y="0"/>
                    <a:pt x="421" y="7"/>
                    <a:pt x="475" y="21"/>
                  </a:cubicBezTo>
                  <a:cubicBezTo>
                    <a:pt x="529" y="35"/>
                    <a:pt x="556" y="52"/>
                    <a:pt x="556" y="71"/>
                  </a:cubicBezTo>
                  <a:cubicBezTo>
                    <a:pt x="556" y="76"/>
                    <a:pt x="555" y="80"/>
                    <a:pt x="552" y="85"/>
                  </a:cubicBezTo>
                  <a:cubicBezTo>
                    <a:pt x="544" y="96"/>
                    <a:pt x="524" y="106"/>
                    <a:pt x="493" y="116"/>
                  </a:cubicBezTo>
                  <a:close/>
                </a:path>
              </a:pathLst>
            </a:custGeom>
            <a:solidFill>
              <a:srgbClr val="686868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5320891" y="3072270"/>
              <a:ext cx="1577975" cy="48577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5" y="55"/>
                </a:cxn>
                <a:cxn ang="0">
                  <a:pos x="117" y="94"/>
                </a:cxn>
                <a:cxn ang="0">
                  <a:pos x="123" y="96"/>
                </a:cxn>
                <a:cxn ang="0">
                  <a:pos x="400" y="133"/>
                </a:cxn>
                <a:cxn ang="0">
                  <a:pos x="678" y="96"/>
                </a:cxn>
                <a:cxn ang="0">
                  <a:pos x="683" y="94"/>
                </a:cxn>
                <a:cxn ang="0">
                  <a:pos x="765" y="55"/>
                </a:cxn>
                <a:cxn ang="0">
                  <a:pos x="800" y="0"/>
                </a:cxn>
                <a:cxn ang="0">
                  <a:pos x="800" y="111"/>
                </a:cxn>
                <a:cxn ang="0">
                  <a:pos x="683" y="206"/>
                </a:cxn>
                <a:cxn ang="0">
                  <a:pos x="400" y="246"/>
                </a:cxn>
                <a:cxn ang="0">
                  <a:pos x="117" y="206"/>
                </a:cxn>
                <a:cxn ang="0">
                  <a:pos x="0" y="111"/>
                </a:cxn>
                <a:cxn ang="0">
                  <a:pos x="0" y="104"/>
                </a:cxn>
                <a:cxn ang="0">
                  <a:pos x="0" y="7"/>
                </a:cxn>
              </a:cxnLst>
              <a:rect l="0" t="0" r="r" b="b"/>
              <a:pathLst>
                <a:path w="800" h="246">
                  <a:moveTo>
                    <a:pt x="0" y="7"/>
                  </a:moveTo>
                  <a:cubicBezTo>
                    <a:pt x="3" y="24"/>
                    <a:pt x="15" y="40"/>
                    <a:pt x="35" y="55"/>
                  </a:cubicBezTo>
                  <a:cubicBezTo>
                    <a:pt x="55" y="69"/>
                    <a:pt x="82" y="82"/>
                    <a:pt x="117" y="94"/>
                  </a:cubicBezTo>
                  <a:cubicBezTo>
                    <a:pt x="119" y="95"/>
                    <a:pt x="121" y="95"/>
                    <a:pt x="123" y="96"/>
                  </a:cubicBezTo>
                  <a:cubicBezTo>
                    <a:pt x="200" y="121"/>
                    <a:pt x="292" y="133"/>
                    <a:pt x="400" y="133"/>
                  </a:cubicBezTo>
                  <a:cubicBezTo>
                    <a:pt x="508" y="133"/>
                    <a:pt x="600" y="121"/>
                    <a:pt x="678" y="96"/>
                  </a:cubicBezTo>
                  <a:cubicBezTo>
                    <a:pt x="679" y="95"/>
                    <a:pt x="681" y="94"/>
                    <a:pt x="683" y="94"/>
                  </a:cubicBezTo>
                  <a:cubicBezTo>
                    <a:pt x="718" y="82"/>
                    <a:pt x="745" y="69"/>
                    <a:pt x="765" y="55"/>
                  </a:cubicBezTo>
                  <a:cubicBezTo>
                    <a:pt x="788" y="38"/>
                    <a:pt x="800" y="20"/>
                    <a:pt x="800" y="0"/>
                  </a:cubicBezTo>
                  <a:cubicBezTo>
                    <a:pt x="800" y="111"/>
                    <a:pt x="800" y="111"/>
                    <a:pt x="800" y="111"/>
                  </a:cubicBezTo>
                  <a:cubicBezTo>
                    <a:pt x="800" y="148"/>
                    <a:pt x="761" y="180"/>
                    <a:pt x="683" y="206"/>
                  </a:cubicBezTo>
                  <a:cubicBezTo>
                    <a:pt x="605" y="233"/>
                    <a:pt x="510" y="246"/>
                    <a:pt x="400" y="246"/>
                  </a:cubicBezTo>
                  <a:cubicBezTo>
                    <a:pt x="289" y="246"/>
                    <a:pt x="195" y="233"/>
                    <a:pt x="117" y="206"/>
                  </a:cubicBezTo>
                  <a:cubicBezTo>
                    <a:pt x="39" y="180"/>
                    <a:pt x="0" y="148"/>
                    <a:pt x="0" y="111"/>
                  </a:cubicBezTo>
                  <a:cubicBezTo>
                    <a:pt x="0" y="109"/>
                    <a:pt x="0" y="106"/>
                    <a:pt x="0" y="104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5" name="Group 279"/>
          <p:cNvGrpSpPr/>
          <p:nvPr/>
        </p:nvGrpSpPr>
        <p:grpSpPr>
          <a:xfrm>
            <a:off x="4146175" y="2417420"/>
            <a:ext cx="781609" cy="781605"/>
            <a:chOff x="846989" y="1401020"/>
            <a:chExt cx="877416" cy="877416"/>
          </a:xfrm>
          <a:effectLst/>
        </p:grpSpPr>
        <p:sp>
          <p:nvSpPr>
            <p:cNvPr id="26" name="Teardrop 3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FFAF2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262626">
                    <a:lumMod val="75000"/>
                    <a:lumOff val="25000"/>
                  </a:srgbClr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</a:endParaRPr>
            </a:p>
          </p:txBody>
        </p:sp>
        <p:sp>
          <p:nvSpPr>
            <p:cNvPr id="27" name="Oval 32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62626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gency FB" pitchFamily="34" charset="0"/>
                  <a:ea typeface="微软雅黑" pitchFamily="34" charset="-122"/>
                </a:rPr>
                <a:t>03</a:t>
              </a:r>
            </a:p>
          </p:txBody>
        </p:sp>
      </p:grpSp>
      <p:grpSp>
        <p:nvGrpSpPr>
          <p:cNvPr id="28" name="Group 279"/>
          <p:cNvGrpSpPr/>
          <p:nvPr/>
        </p:nvGrpSpPr>
        <p:grpSpPr>
          <a:xfrm>
            <a:off x="7412263" y="2409727"/>
            <a:ext cx="781609" cy="781605"/>
            <a:chOff x="846989" y="1401020"/>
            <a:chExt cx="877416" cy="877416"/>
          </a:xfrm>
          <a:effectLst/>
        </p:grpSpPr>
        <p:sp>
          <p:nvSpPr>
            <p:cNvPr id="29" name="Teardrop 34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3CBEB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262626">
                    <a:lumMod val="75000"/>
                    <a:lumOff val="25000"/>
                  </a:srgbClr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</a:endParaRPr>
            </a:p>
          </p:txBody>
        </p:sp>
        <p:sp>
          <p:nvSpPr>
            <p:cNvPr id="30" name="Oval 35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62626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gency FB" pitchFamily="34" charset="0"/>
                  <a:ea typeface="微软雅黑" pitchFamily="34" charset="-122"/>
                </a:rPr>
                <a:t>05</a:t>
              </a:r>
            </a:p>
          </p:txBody>
        </p:sp>
      </p:grpSp>
      <p:grpSp>
        <p:nvGrpSpPr>
          <p:cNvPr id="31" name="Group 279"/>
          <p:cNvGrpSpPr/>
          <p:nvPr/>
        </p:nvGrpSpPr>
        <p:grpSpPr>
          <a:xfrm>
            <a:off x="880086" y="2418961"/>
            <a:ext cx="781609" cy="781605"/>
            <a:chOff x="846989" y="1401020"/>
            <a:chExt cx="877416" cy="877416"/>
          </a:xfrm>
          <a:effectLst/>
        </p:grpSpPr>
        <p:sp>
          <p:nvSpPr>
            <p:cNvPr id="32" name="Teardrop 3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96C83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262626">
                    <a:lumMod val="75000"/>
                    <a:lumOff val="25000"/>
                  </a:srgbClr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</a:endParaRPr>
            </a:p>
          </p:txBody>
        </p:sp>
        <p:sp>
          <p:nvSpPr>
            <p:cNvPr id="33" name="Oval 38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62626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gency FB" pitchFamily="34" charset="0"/>
                  <a:ea typeface="微软雅黑" pitchFamily="34" charset="-122"/>
                </a:rPr>
                <a:t>01</a:t>
              </a:r>
            </a:p>
          </p:txBody>
        </p:sp>
      </p:grpSp>
      <p:grpSp>
        <p:nvGrpSpPr>
          <p:cNvPr id="34" name="Group 279"/>
          <p:cNvGrpSpPr/>
          <p:nvPr/>
        </p:nvGrpSpPr>
        <p:grpSpPr>
          <a:xfrm>
            <a:off x="5779218" y="1384605"/>
            <a:ext cx="781609" cy="781605"/>
            <a:chOff x="846989" y="1401020"/>
            <a:chExt cx="877416" cy="877416"/>
          </a:xfrm>
          <a:effectLst/>
        </p:grpSpPr>
        <p:sp>
          <p:nvSpPr>
            <p:cNvPr id="35" name="Teardrop 4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FA465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262626">
                    <a:lumMod val="75000"/>
                    <a:lumOff val="25000"/>
                  </a:srgbClr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</a:endParaRPr>
            </a:p>
          </p:txBody>
        </p:sp>
        <p:sp>
          <p:nvSpPr>
            <p:cNvPr id="36" name="Oval 4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62626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gency FB" pitchFamily="34" charset="0"/>
                  <a:ea typeface="微软雅黑" pitchFamily="34" charset="-122"/>
                </a:rPr>
                <a:t>04</a:t>
              </a:r>
            </a:p>
          </p:txBody>
        </p:sp>
      </p:grpSp>
      <p:grpSp>
        <p:nvGrpSpPr>
          <p:cNvPr id="37" name="Group 279"/>
          <p:cNvGrpSpPr/>
          <p:nvPr/>
        </p:nvGrpSpPr>
        <p:grpSpPr>
          <a:xfrm>
            <a:off x="2513130" y="1354060"/>
            <a:ext cx="781609" cy="781605"/>
            <a:chOff x="846989" y="1401020"/>
            <a:chExt cx="877416" cy="877416"/>
          </a:xfrm>
          <a:effectLst/>
        </p:grpSpPr>
        <p:sp>
          <p:nvSpPr>
            <p:cNvPr id="38" name="Teardrop 43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189A8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262626">
                    <a:lumMod val="75000"/>
                    <a:lumOff val="25000"/>
                  </a:srgbClr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</a:endParaRPr>
            </a:p>
          </p:txBody>
        </p:sp>
        <p:sp>
          <p:nvSpPr>
            <p:cNvPr id="39" name="Oval 4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62626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gency FB" pitchFamily="34" charset="0"/>
                  <a:ea typeface="微软雅黑" pitchFamily="34" charset="-122"/>
                </a:rPr>
                <a:t>02</a:t>
              </a:r>
            </a:p>
          </p:txBody>
        </p:sp>
      </p:grpSp>
      <p:grpSp>
        <p:nvGrpSpPr>
          <p:cNvPr id="40" name="Group 56"/>
          <p:cNvGrpSpPr/>
          <p:nvPr/>
        </p:nvGrpSpPr>
        <p:grpSpPr>
          <a:xfrm>
            <a:off x="366689" y="3846408"/>
            <a:ext cx="1821474" cy="597550"/>
            <a:chOff x="-296510" y="1290753"/>
            <a:chExt cx="1821474" cy="597550"/>
          </a:xfrm>
        </p:grpSpPr>
        <p:sp>
          <p:nvSpPr>
            <p:cNvPr id="41" name="TextBox 40"/>
            <p:cNvSpPr txBox="1"/>
            <p:nvPr/>
          </p:nvSpPr>
          <p:spPr>
            <a:xfrm>
              <a:off x="-296510" y="1611304"/>
              <a:ext cx="182147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/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您的内容打在这里，或者通过复制您的文本后，在此框中选择粘贴。</a:t>
              </a:r>
              <a:endPara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42" name="Rectangle 53"/>
            <p:cNvSpPr/>
            <p:nvPr/>
          </p:nvSpPr>
          <p:spPr>
            <a:xfrm>
              <a:off x="98060" y="1290753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  <a:cs typeface="Montserrat" charset="0"/>
                </a:rPr>
                <a:t>添加标题</a:t>
              </a:r>
              <a:endPara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endParaRPr>
            </a:p>
          </p:txBody>
        </p:sp>
      </p:grpSp>
      <p:grpSp>
        <p:nvGrpSpPr>
          <p:cNvPr id="43" name="Group 56"/>
          <p:cNvGrpSpPr/>
          <p:nvPr/>
        </p:nvGrpSpPr>
        <p:grpSpPr>
          <a:xfrm>
            <a:off x="3888972" y="3839983"/>
            <a:ext cx="1331100" cy="747991"/>
            <a:chOff x="-100460" y="1406858"/>
            <a:chExt cx="1331100" cy="747991"/>
          </a:xfrm>
        </p:grpSpPr>
        <p:sp>
          <p:nvSpPr>
            <p:cNvPr id="44" name="TextBox 43"/>
            <p:cNvSpPr txBox="1"/>
            <p:nvPr/>
          </p:nvSpPr>
          <p:spPr>
            <a:xfrm>
              <a:off x="-100460" y="1739351"/>
              <a:ext cx="1331100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/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您的内容打在这里，或者通过复制您的文本后，在此框中选择粘贴。</a:t>
              </a:r>
              <a:endPara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45" name="Rectangle 56"/>
            <p:cNvSpPr/>
            <p:nvPr/>
          </p:nvSpPr>
          <p:spPr>
            <a:xfrm>
              <a:off x="98060" y="1406858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  <a:cs typeface="Montserrat" charset="0"/>
                </a:rPr>
                <a:t>添加标题</a:t>
              </a:r>
              <a:endPara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endParaRPr>
            </a:p>
          </p:txBody>
        </p:sp>
      </p:grpSp>
      <p:grpSp>
        <p:nvGrpSpPr>
          <p:cNvPr id="46" name="Group 56"/>
          <p:cNvGrpSpPr/>
          <p:nvPr/>
        </p:nvGrpSpPr>
        <p:grpSpPr>
          <a:xfrm>
            <a:off x="7164288" y="3839983"/>
            <a:ext cx="1261470" cy="747991"/>
            <a:chOff x="-43152" y="1406858"/>
            <a:chExt cx="1261470" cy="747991"/>
          </a:xfrm>
        </p:grpSpPr>
        <p:sp>
          <p:nvSpPr>
            <p:cNvPr id="47" name="TextBox 46"/>
            <p:cNvSpPr txBox="1"/>
            <p:nvPr/>
          </p:nvSpPr>
          <p:spPr>
            <a:xfrm>
              <a:off x="-43152" y="1739351"/>
              <a:ext cx="1261470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/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您的内容打在这里，或者通过复制您的文本后，在此框中选择粘贴。</a:t>
              </a:r>
              <a:endPara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48" name="Rectangle 59"/>
            <p:cNvSpPr/>
            <p:nvPr/>
          </p:nvSpPr>
          <p:spPr>
            <a:xfrm>
              <a:off x="98060" y="1406858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  <a:cs typeface="Montserrat" charset="0"/>
                </a:rPr>
                <a:t>添加标题</a:t>
              </a:r>
              <a:endPara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endParaRPr>
            </a:p>
          </p:txBody>
        </p:sp>
      </p:grpSp>
      <p:grpSp>
        <p:nvGrpSpPr>
          <p:cNvPr id="49" name="Group 56"/>
          <p:cNvGrpSpPr/>
          <p:nvPr/>
        </p:nvGrpSpPr>
        <p:grpSpPr>
          <a:xfrm>
            <a:off x="2195736" y="2758951"/>
            <a:ext cx="1317900" cy="748903"/>
            <a:chOff x="-80459" y="1406858"/>
            <a:chExt cx="1317900" cy="748903"/>
          </a:xfrm>
        </p:grpSpPr>
        <p:sp>
          <p:nvSpPr>
            <p:cNvPr id="50" name="TextBox 49"/>
            <p:cNvSpPr txBox="1"/>
            <p:nvPr/>
          </p:nvSpPr>
          <p:spPr>
            <a:xfrm>
              <a:off x="-80459" y="1740263"/>
              <a:ext cx="1317900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/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您的内容打在这里，或者通过复制您的文本后，在此框中选择粘贴。</a:t>
              </a:r>
              <a:endPara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51" name="Rectangle 62"/>
            <p:cNvSpPr/>
            <p:nvPr/>
          </p:nvSpPr>
          <p:spPr>
            <a:xfrm>
              <a:off x="98060" y="1406858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  <a:cs typeface="Montserrat" charset="0"/>
                </a:rPr>
                <a:t>添加标题</a:t>
              </a:r>
              <a:endPara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endParaRPr>
            </a:p>
          </p:txBody>
        </p:sp>
      </p:grpSp>
      <p:grpSp>
        <p:nvGrpSpPr>
          <p:cNvPr id="52" name="Group 56"/>
          <p:cNvGrpSpPr/>
          <p:nvPr/>
        </p:nvGrpSpPr>
        <p:grpSpPr>
          <a:xfrm>
            <a:off x="5521360" y="2758951"/>
            <a:ext cx="1354896" cy="732353"/>
            <a:chOff x="-59553" y="1406858"/>
            <a:chExt cx="1354896" cy="732353"/>
          </a:xfrm>
        </p:grpSpPr>
        <p:sp>
          <p:nvSpPr>
            <p:cNvPr id="53" name="TextBox 52"/>
            <p:cNvSpPr txBox="1"/>
            <p:nvPr/>
          </p:nvSpPr>
          <p:spPr>
            <a:xfrm>
              <a:off x="-59553" y="1723713"/>
              <a:ext cx="1354896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/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您的内容打在这里，或者通过复制您的文本后，在此框中选择粘贴。</a:t>
              </a:r>
              <a:endPara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54" name="Rectangle 68"/>
            <p:cNvSpPr/>
            <p:nvPr/>
          </p:nvSpPr>
          <p:spPr>
            <a:xfrm>
              <a:off x="98060" y="1406858"/>
              <a:ext cx="923330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lvl="0"/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  <a:cs typeface="Montserrat" charset="0"/>
                </a:rPr>
                <a:t>添加标题</a:t>
              </a:r>
              <a:endPara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endParaRPr>
            </a:p>
          </p:txBody>
        </p:sp>
      </p:grpSp>
      <p:sp>
        <p:nvSpPr>
          <p:cNvPr id="55" name="圆角矩形 54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多元化评价机制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422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5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5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5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0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0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5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5"/>
          <p:cNvGrpSpPr/>
          <p:nvPr/>
        </p:nvGrpSpPr>
        <p:grpSpPr>
          <a:xfrm>
            <a:off x="1614174" y="1390787"/>
            <a:ext cx="1580062" cy="706789"/>
            <a:chOff x="3667126" y="1319213"/>
            <a:chExt cx="1657350" cy="74136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667126" y="1319213"/>
              <a:ext cx="1657350" cy="681037"/>
            </a:xfrm>
            <a:custGeom>
              <a:avLst/>
              <a:gdLst/>
              <a:ahLst/>
              <a:cxnLst>
                <a:cxn ang="0">
                  <a:pos x="1044" y="429"/>
                </a:cxn>
                <a:cxn ang="0">
                  <a:pos x="0" y="429"/>
                </a:cxn>
                <a:cxn ang="0">
                  <a:pos x="0" y="107"/>
                </a:cxn>
                <a:cxn ang="0">
                  <a:pos x="220" y="107"/>
                </a:cxn>
                <a:cxn ang="0">
                  <a:pos x="220" y="308"/>
                </a:cxn>
                <a:cxn ang="0">
                  <a:pos x="253" y="278"/>
                </a:cxn>
                <a:cxn ang="0">
                  <a:pos x="563" y="0"/>
                </a:cxn>
                <a:cxn ang="0">
                  <a:pos x="1044" y="426"/>
                </a:cxn>
                <a:cxn ang="0">
                  <a:pos x="1044" y="429"/>
                </a:cxn>
              </a:cxnLst>
              <a:rect l="0" t="0" r="r" b="b"/>
              <a:pathLst>
                <a:path w="1044" h="429">
                  <a:moveTo>
                    <a:pt x="1044" y="429"/>
                  </a:moveTo>
                  <a:lnTo>
                    <a:pt x="0" y="429"/>
                  </a:lnTo>
                  <a:lnTo>
                    <a:pt x="0" y="107"/>
                  </a:lnTo>
                  <a:lnTo>
                    <a:pt x="220" y="107"/>
                  </a:lnTo>
                  <a:lnTo>
                    <a:pt x="220" y="308"/>
                  </a:lnTo>
                  <a:lnTo>
                    <a:pt x="253" y="278"/>
                  </a:lnTo>
                  <a:lnTo>
                    <a:pt x="563" y="0"/>
                  </a:lnTo>
                  <a:lnTo>
                    <a:pt x="1044" y="426"/>
                  </a:lnTo>
                  <a:lnTo>
                    <a:pt x="1044" y="429"/>
                  </a:lnTo>
                  <a:close/>
                </a:path>
              </a:pathLst>
            </a:custGeom>
            <a:solidFill>
              <a:srgbClr val="96C83C"/>
            </a:solidFill>
            <a:ln w="9525">
              <a:solidFill>
                <a:srgbClr val="3CBEB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7" name="Group 19"/>
            <p:cNvGrpSpPr/>
            <p:nvPr/>
          </p:nvGrpSpPr>
          <p:grpSpPr>
            <a:xfrm>
              <a:off x="3667126" y="1489075"/>
              <a:ext cx="1657350" cy="571500"/>
              <a:chOff x="3667126" y="1489075"/>
              <a:chExt cx="1657350" cy="571500"/>
            </a:xfrm>
            <a:solidFill>
              <a:srgbClr val="377790">
                <a:lumMod val="75000"/>
              </a:srgbClr>
            </a:solidFill>
          </p:grpSpPr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4016376" y="1489075"/>
                <a:ext cx="52388" cy="319087"/>
              </a:xfrm>
              <a:custGeom>
                <a:avLst/>
                <a:gdLst/>
                <a:ahLst/>
                <a:cxnLst>
                  <a:cxn ang="0">
                    <a:pos x="33" y="17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3" y="77"/>
                  </a:cxn>
                  <a:cxn ang="0">
                    <a:pos x="33" y="171"/>
                  </a:cxn>
                </a:cxnLst>
                <a:rect l="0" t="0" r="r" b="b"/>
                <a:pathLst>
                  <a:path w="33" h="201">
                    <a:moveTo>
                      <a:pt x="33" y="17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77"/>
                    </a:lnTo>
                    <a:lnTo>
                      <a:pt x="33" y="17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3667126" y="2000250"/>
                <a:ext cx="1657350" cy="60325"/>
              </a:xfrm>
              <a:custGeom>
                <a:avLst/>
                <a:gdLst/>
                <a:ahLst/>
                <a:cxnLst>
                  <a:cxn ang="0">
                    <a:pos x="1016" y="38"/>
                  </a:cxn>
                  <a:cxn ang="0">
                    <a:pos x="55" y="38"/>
                  </a:cxn>
                  <a:cxn ang="0">
                    <a:pos x="41" y="38"/>
                  </a:cxn>
                  <a:cxn ang="0">
                    <a:pos x="0" y="0"/>
                  </a:cxn>
                  <a:cxn ang="0">
                    <a:pos x="1044" y="0"/>
                  </a:cxn>
                  <a:cxn ang="0">
                    <a:pos x="1016" y="38"/>
                  </a:cxn>
                </a:cxnLst>
                <a:rect l="0" t="0" r="r" b="b"/>
                <a:pathLst>
                  <a:path w="1044" h="38">
                    <a:moveTo>
                      <a:pt x="1016" y="38"/>
                    </a:moveTo>
                    <a:lnTo>
                      <a:pt x="55" y="38"/>
                    </a:lnTo>
                    <a:lnTo>
                      <a:pt x="41" y="38"/>
                    </a:lnTo>
                    <a:lnTo>
                      <a:pt x="0" y="0"/>
                    </a:lnTo>
                    <a:lnTo>
                      <a:pt x="1044" y="0"/>
                    </a:lnTo>
                    <a:lnTo>
                      <a:pt x="1016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0" name="Group 24"/>
          <p:cNvGrpSpPr/>
          <p:nvPr/>
        </p:nvGrpSpPr>
        <p:grpSpPr>
          <a:xfrm>
            <a:off x="914951" y="2097576"/>
            <a:ext cx="3114719" cy="744627"/>
            <a:chOff x="2933701" y="2060575"/>
            <a:chExt cx="3267075" cy="781050"/>
          </a:xfrm>
        </p:grpSpPr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933701" y="2060575"/>
              <a:ext cx="3267075" cy="711200"/>
            </a:xfrm>
            <a:custGeom>
              <a:avLst/>
              <a:gdLst/>
              <a:ahLst/>
              <a:cxnLst>
                <a:cxn ang="0">
                  <a:pos x="2058" y="448"/>
                </a:cxn>
                <a:cxn ang="0">
                  <a:pos x="0" y="448"/>
                </a:cxn>
                <a:cxn ang="0">
                  <a:pos x="0" y="448"/>
                </a:cxn>
                <a:cxn ang="0">
                  <a:pos x="503" y="0"/>
                </a:cxn>
                <a:cxn ang="0">
                  <a:pos x="517" y="0"/>
                </a:cxn>
                <a:cxn ang="0">
                  <a:pos x="1478" y="0"/>
                </a:cxn>
                <a:cxn ang="0">
                  <a:pos x="1553" y="0"/>
                </a:cxn>
                <a:cxn ang="0">
                  <a:pos x="2058" y="448"/>
                </a:cxn>
              </a:cxnLst>
              <a:rect l="0" t="0" r="r" b="b"/>
              <a:pathLst>
                <a:path w="2058" h="448">
                  <a:moveTo>
                    <a:pt x="2058" y="448"/>
                  </a:moveTo>
                  <a:lnTo>
                    <a:pt x="0" y="448"/>
                  </a:lnTo>
                  <a:lnTo>
                    <a:pt x="0" y="448"/>
                  </a:lnTo>
                  <a:lnTo>
                    <a:pt x="503" y="0"/>
                  </a:lnTo>
                  <a:lnTo>
                    <a:pt x="517" y="0"/>
                  </a:lnTo>
                  <a:lnTo>
                    <a:pt x="1478" y="0"/>
                  </a:lnTo>
                  <a:lnTo>
                    <a:pt x="1553" y="0"/>
                  </a:lnTo>
                  <a:lnTo>
                    <a:pt x="2058" y="448"/>
                  </a:lnTo>
                  <a:close/>
                </a:path>
              </a:pathLst>
            </a:custGeom>
            <a:solidFill>
              <a:srgbClr val="3CBEB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933701" y="2771775"/>
              <a:ext cx="3267075" cy="69850"/>
            </a:xfrm>
            <a:custGeom>
              <a:avLst/>
              <a:gdLst/>
              <a:ahLst/>
              <a:cxnLst>
                <a:cxn ang="0">
                  <a:pos x="2006" y="44"/>
                </a:cxn>
                <a:cxn ang="0">
                  <a:pos x="55" y="44"/>
                </a:cxn>
                <a:cxn ang="0">
                  <a:pos x="0" y="0"/>
                </a:cxn>
                <a:cxn ang="0">
                  <a:pos x="2058" y="0"/>
                </a:cxn>
                <a:cxn ang="0">
                  <a:pos x="2006" y="44"/>
                </a:cxn>
              </a:cxnLst>
              <a:rect l="0" t="0" r="r" b="b"/>
              <a:pathLst>
                <a:path w="2058" h="44">
                  <a:moveTo>
                    <a:pt x="2006" y="44"/>
                  </a:moveTo>
                  <a:lnTo>
                    <a:pt x="55" y="44"/>
                  </a:lnTo>
                  <a:lnTo>
                    <a:pt x="0" y="0"/>
                  </a:lnTo>
                  <a:lnTo>
                    <a:pt x="2058" y="0"/>
                  </a:lnTo>
                  <a:lnTo>
                    <a:pt x="2006" y="44"/>
                  </a:lnTo>
                  <a:close/>
                </a:path>
              </a:pathLst>
            </a:custGeom>
            <a:solidFill>
              <a:srgbClr val="189A80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" name="Group 23"/>
          <p:cNvGrpSpPr/>
          <p:nvPr/>
        </p:nvGrpSpPr>
        <p:grpSpPr>
          <a:xfrm>
            <a:off x="769658" y="2842203"/>
            <a:ext cx="3405305" cy="782464"/>
            <a:chOff x="2781301" y="2841625"/>
            <a:chExt cx="3571875" cy="820738"/>
          </a:xfrm>
        </p:grpSpPr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2781301" y="2841625"/>
              <a:ext cx="3571875" cy="741362"/>
            </a:xfrm>
            <a:custGeom>
              <a:avLst/>
              <a:gdLst/>
              <a:ahLst/>
              <a:cxnLst>
                <a:cxn ang="0">
                  <a:pos x="151" y="0"/>
                </a:cxn>
                <a:cxn ang="0">
                  <a:pos x="2102" y="0"/>
                </a:cxn>
                <a:cxn ang="0">
                  <a:pos x="2204" y="0"/>
                </a:cxn>
                <a:cxn ang="0">
                  <a:pos x="2250" y="44"/>
                </a:cxn>
                <a:cxn ang="0">
                  <a:pos x="1833" y="44"/>
                </a:cxn>
                <a:cxn ang="0">
                  <a:pos x="1833" y="143"/>
                </a:cxn>
                <a:cxn ang="0">
                  <a:pos x="1833" y="467"/>
                </a:cxn>
                <a:cxn ang="0">
                  <a:pos x="415" y="467"/>
                </a:cxn>
                <a:cxn ang="0">
                  <a:pos x="415" y="143"/>
                </a:cxn>
                <a:cxn ang="0">
                  <a:pos x="415" y="44"/>
                </a:cxn>
                <a:cxn ang="0">
                  <a:pos x="0" y="44"/>
                </a:cxn>
                <a:cxn ang="0">
                  <a:pos x="50" y="0"/>
                </a:cxn>
                <a:cxn ang="0">
                  <a:pos x="151" y="0"/>
                </a:cxn>
              </a:cxnLst>
              <a:rect l="0" t="0" r="r" b="b"/>
              <a:pathLst>
                <a:path w="2250" h="467">
                  <a:moveTo>
                    <a:pt x="151" y="0"/>
                  </a:moveTo>
                  <a:lnTo>
                    <a:pt x="2102" y="0"/>
                  </a:lnTo>
                  <a:lnTo>
                    <a:pt x="2204" y="0"/>
                  </a:lnTo>
                  <a:lnTo>
                    <a:pt x="2250" y="44"/>
                  </a:lnTo>
                  <a:lnTo>
                    <a:pt x="1833" y="44"/>
                  </a:lnTo>
                  <a:lnTo>
                    <a:pt x="1833" y="143"/>
                  </a:lnTo>
                  <a:lnTo>
                    <a:pt x="1833" y="467"/>
                  </a:lnTo>
                  <a:lnTo>
                    <a:pt x="415" y="467"/>
                  </a:lnTo>
                  <a:lnTo>
                    <a:pt x="415" y="143"/>
                  </a:lnTo>
                  <a:lnTo>
                    <a:pt x="415" y="44"/>
                  </a:lnTo>
                  <a:lnTo>
                    <a:pt x="0" y="44"/>
                  </a:lnTo>
                  <a:lnTo>
                    <a:pt x="50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FFAF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5" name="Group 20"/>
            <p:cNvGrpSpPr/>
            <p:nvPr/>
          </p:nvGrpSpPr>
          <p:grpSpPr>
            <a:xfrm>
              <a:off x="2781301" y="2911475"/>
              <a:ext cx="3571875" cy="750888"/>
              <a:chOff x="2781301" y="2911475"/>
              <a:chExt cx="3571875" cy="750888"/>
            </a:xfrm>
            <a:solidFill>
              <a:srgbClr val="F09C2A">
                <a:lumMod val="75000"/>
              </a:srgbClr>
            </a:solidFill>
          </p:grpSpPr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2781301" y="2911475"/>
                <a:ext cx="658813" cy="157162"/>
              </a:xfrm>
              <a:custGeom>
                <a:avLst/>
                <a:gdLst/>
                <a:ahLst/>
                <a:cxnLst>
                  <a:cxn ang="0">
                    <a:pos x="415" y="99"/>
                  </a:cxn>
                  <a:cxn ang="0">
                    <a:pos x="132" y="99"/>
                  </a:cxn>
                  <a:cxn ang="0">
                    <a:pos x="0" y="0"/>
                  </a:cxn>
                  <a:cxn ang="0">
                    <a:pos x="415" y="0"/>
                  </a:cxn>
                  <a:cxn ang="0">
                    <a:pos x="415" y="99"/>
                  </a:cxn>
                </a:cxnLst>
                <a:rect l="0" t="0" r="r" b="b"/>
                <a:pathLst>
                  <a:path w="415" h="99">
                    <a:moveTo>
                      <a:pt x="415" y="99"/>
                    </a:moveTo>
                    <a:lnTo>
                      <a:pt x="132" y="99"/>
                    </a:lnTo>
                    <a:lnTo>
                      <a:pt x="0" y="0"/>
                    </a:lnTo>
                    <a:lnTo>
                      <a:pt x="415" y="0"/>
                    </a:lnTo>
                    <a:lnTo>
                      <a:pt x="415" y="9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5691188" y="2911475"/>
                <a:ext cx="661988" cy="157162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0" y="0"/>
                  </a:cxn>
                  <a:cxn ang="0">
                    <a:pos x="417" y="0"/>
                  </a:cxn>
                  <a:cxn ang="0">
                    <a:pos x="263" y="99"/>
                  </a:cxn>
                  <a:cxn ang="0">
                    <a:pos x="0" y="99"/>
                  </a:cxn>
                </a:cxnLst>
                <a:rect l="0" t="0" r="r" b="b"/>
                <a:pathLst>
                  <a:path w="417" h="99">
                    <a:moveTo>
                      <a:pt x="0" y="99"/>
                    </a:moveTo>
                    <a:lnTo>
                      <a:pt x="0" y="0"/>
                    </a:lnTo>
                    <a:lnTo>
                      <a:pt x="417" y="0"/>
                    </a:lnTo>
                    <a:lnTo>
                      <a:pt x="263" y="99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13"/>
              <p:cNvSpPr>
                <a:spLocks/>
              </p:cNvSpPr>
              <p:nvPr/>
            </p:nvSpPr>
            <p:spPr bwMode="auto">
              <a:xfrm>
                <a:off x="3440113" y="3582988"/>
                <a:ext cx="2251075" cy="79375"/>
              </a:xfrm>
              <a:custGeom>
                <a:avLst/>
                <a:gdLst/>
                <a:ahLst/>
                <a:cxnLst>
                  <a:cxn ang="0">
                    <a:pos x="1313" y="50"/>
                  </a:cxn>
                  <a:cxn ang="0">
                    <a:pos x="93" y="50"/>
                  </a:cxn>
                  <a:cxn ang="0">
                    <a:pos x="0" y="0"/>
                  </a:cxn>
                  <a:cxn ang="0">
                    <a:pos x="1418" y="0"/>
                  </a:cxn>
                  <a:cxn ang="0">
                    <a:pos x="1313" y="50"/>
                  </a:cxn>
                </a:cxnLst>
                <a:rect l="0" t="0" r="r" b="b"/>
                <a:pathLst>
                  <a:path w="1418" h="50">
                    <a:moveTo>
                      <a:pt x="1313" y="50"/>
                    </a:moveTo>
                    <a:lnTo>
                      <a:pt x="93" y="50"/>
                    </a:lnTo>
                    <a:lnTo>
                      <a:pt x="0" y="0"/>
                    </a:lnTo>
                    <a:lnTo>
                      <a:pt x="1418" y="0"/>
                    </a:lnTo>
                    <a:lnTo>
                      <a:pt x="1313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9" name="Group 22"/>
          <p:cNvGrpSpPr/>
          <p:nvPr/>
        </p:nvGrpSpPr>
        <p:grpSpPr>
          <a:xfrm>
            <a:off x="1397747" y="3624667"/>
            <a:ext cx="2146099" cy="765815"/>
            <a:chOff x="3440113" y="3662363"/>
            <a:chExt cx="2251075" cy="803275"/>
          </a:xfrm>
        </p:grpSpPr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3440113" y="3662363"/>
              <a:ext cx="2251075" cy="803275"/>
            </a:xfrm>
            <a:custGeom>
              <a:avLst/>
              <a:gdLst/>
              <a:ahLst/>
              <a:cxnLst>
                <a:cxn ang="0">
                  <a:pos x="569" y="506"/>
                </a:cxn>
                <a:cxn ang="0">
                  <a:pos x="0" y="506"/>
                </a:cxn>
                <a:cxn ang="0">
                  <a:pos x="0" y="0"/>
                </a:cxn>
                <a:cxn ang="0">
                  <a:pos x="93" y="0"/>
                </a:cxn>
                <a:cxn ang="0">
                  <a:pos x="1313" y="0"/>
                </a:cxn>
                <a:cxn ang="0">
                  <a:pos x="1418" y="0"/>
                </a:cxn>
                <a:cxn ang="0">
                  <a:pos x="1418" y="506"/>
                </a:cxn>
                <a:cxn ang="0">
                  <a:pos x="857" y="506"/>
                </a:cxn>
                <a:cxn ang="0">
                  <a:pos x="857" y="88"/>
                </a:cxn>
                <a:cxn ang="0">
                  <a:pos x="816" y="88"/>
                </a:cxn>
                <a:cxn ang="0">
                  <a:pos x="613" y="88"/>
                </a:cxn>
                <a:cxn ang="0">
                  <a:pos x="569" y="88"/>
                </a:cxn>
                <a:cxn ang="0">
                  <a:pos x="569" y="506"/>
                </a:cxn>
              </a:cxnLst>
              <a:rect l="0" t="0" r="r" b="b"/>
              <a:pathLst>
                <a:path w="1418" h="506">
                  <a:moveTo>
                    <a:pt x="569" y="506"/>
                  </a:moveTo>
                  <a:lnTo>
                    <a:pt x="0" y="506"/>
                  </a:lnTo>
                  <a:lnTo>
                    <a:pt x="0" y="0"/>
                  </a:lnTo>
                  <a:lnTo>
                    <a:pt x="93" y="0"/>
                  </a:lnTo>
                  <a:lnTo>
                    <a:pt x="1313" y="0"/>
                  </a:lnTo>
                  <a:lnTo>
                    <a:pt x="1418" y="0"/>
                  </a:lnTo>
                  <a:lnTo>
                    <a:pt x="1418" y="506"/>
                  </a:lnTo>
                  <a:lnTo>
                    <a:pt x="857" y="506"/>
                  </a:lnTo>
                  <a:lnTo>
                    <a:pt x="857" y="88"/>
                  </a:lnTo>
                  <a:lnTo>
                    <a:pt x="816" y="88"/>
                  </a:lnTo>
                  <a:lnTo>
                    <a:pt x="613" y="88"/>
                  </a:lnTo>
                  <a:lnTo>
                    <a:pt x="569" y="88"/>
                  </a:lnTo>
                  <a:lnTo>
                    <a:pt x="569" y="506"/>
                  </a:lnTo>
                  <a:close/>
                </a:path>
              </a:pathLst>
            </a:custGeom>
            <a:solidFill>
              <a:srgbClr val="FA465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1" name="Group 21"/>
            <p:cNvGrpSpPr/>
            <p:nvPr/>
          </p:nvGrpSpPr>
          <p:grpSpPr>
            <a:xfrm>
              <a:off x="4343401" y="3802063"/>
              <a:ext cx="457200" cy="663575"/>
              <a:chOff x="4343401" y="3802063"/>
              <a:chExt cx="457200" cy="663575"/>
            </a:xfrm>
            <a:solidFill>
              <a:srgbClr val="D24132">
                <a:lumMod val="75000"/>
              </a:srgbClr>
            </a:solidFill>
          </p:grpSpPr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4735513" y="3802063"/>
                <a:ext cx="65088" cy="663575"/>
              </a:xfrm>
              <a:custGeom>
                <a:avLst/>
                <a:gdLst/>
                <a:ahLst/>
                <a:cxnLst>
                  <a:cxn ang="0">
                    <a:pos x="41" y="418"/>
                  </a:cxn>
                  <a:cxn ang="0">
                    <a:pos x="0" y="365"/>
                  </a:cxn>
                  <a:cxn ang="0">
                    <a:pos x="0" y="0"/>
                  </a:cxn>
                  <a:cxn ang="0">
                    <a:pos x="41" y="0"/>
                  </a:cxn>
                  <a:cxn ang="0">
                    <a:pos x="41" y="418"/>
                  </a:cxn>
                </a:cxnLst>
                <a:rect l="0" t="0" r="r" b="b"/>
                <a:pathLst>
                  <a:path w="41" h="418">
                    <a:moveTo>
                      <a:pt x="41" y="418"/>
                    </a:moveTo>
                    <a:lnTo>
                      <a:pt x="0" y="365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4343401" y="3802063"/>
                <a:ext cx="69850" cy="663575"/>
              </a:xfrm>
              <a:custGeom>
                <a:avLst/>
                <a:gdLst/>
                <a:ahLst/>
                <a:cxnLst>
                  <a:cxn ang="0">
                    <a:pos x="0" y="418"/>
                  </a:cxn>
                  <a:cxn ang="0">
                    <a:pos x="0" y="0"/>
                  </a:cxn>
                  <a:cxn ang="0">
                    <a:pos x="44" y="0"/>
                  </a:cxn>
                  <a:cxn ang="0">
                    <a:pos x="44" y="360"/>
                  </a:cxn>
                  <a:cxn ang="0">
                    <a:pos x="0" y="418"/>
                  </a:cxn>
                </a:cxnLst>
                <a:rect l="0" t="0" r="r" b="b"/>
                <a:pathLst>
                  <a:path w="44" h="418">
                    <a:moveTo>
                      <a:pt x="0" y="418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360"/>
                    </a:lnTo>
                    <a:lnTo>
                      <a:pt x="0" y="4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5063150" y="1506001"/>
            <a:ext cx="2965233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63149" y="2294063"/>
            <a:ext cx="2965233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63150" y="3076623"/>
            <a:ext cx="3037242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63150" y="3859183"/>
            <a:ext cx="296523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6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grpSp>
        <p:nvGrpSpPr>
          <p:cNvPr id="32" name="Group 43"/>
          <p:cNvGrpSpPr/>
          <p:nvPr/>
        </p:nvGrpSpPr>
        <p:grpSpPr>
          <a:xfrm>
            <a:off x="4547080" y="1558766"/>
            <a:ext cx="493370" cy="479245"/>
            <a:chOff x="860271" y="1518068"/>
            <a:chExt cx="493370" cy="479245"/>
          </a:xfrm>
        </p:grpSpPr>
        <p:sp>
          <p:nvSpPr>
            <p:cNvPr id="33" name="Rounded Rectangle 44"/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rgbClr val="96C83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ontAwesome" pitchFamily="2" charset="0"/>
                <a:ea typeface="+mn-ea"/>
              </a:endParaRPr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5" name="Group 46"/>
          <p:cNvGrpSpPr/>
          <p:nvPr/>
        </p:nvGrpSpPr>
        <p:grpSpPr>
          <a:xfrm>
            <a:off x="4526968" y="2346828"/>
            <a:ext cx="493370" cy="479245"/>
            <a:chOff x="840159" y="2185414"/>
            <a:chExt cx="493370" cy="479245"/>
          </a:xfrm>
        </p:grpSpPr>
        <p:sp>
          <p:nvSpPr>
            <p:cNvPr id="36" name="Rounded Rectangle 47"/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rgbClr val="3CBEB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ontAwesome" pitchFamily="2" charset="0"/>
                <a:ea typeface="+mn-ea"/>
              </a:endParaRPr>
            </a:p>
          </p:txBody>
        </p:sp>
        <p:sp>
          <p:nvSpPr>
            <p:cNvPr id="37" name="Freeform 100"/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8" name="Group 49"/>
          <p:cNvGrpSpPr/>
          <p:nvPr/>
        </p:nvGrpSpPr>
        <p:grpSpPr>
          <a:xfrm>
            <a:off x="4526968" y="3129388"/>
            <a:ext cx="493370" cy="479245"/>
            <a:chOff x="840159" y="2852760"/>
            <a:chExt cx="493370" cy="479245"/>
          </a:xfrm>
        </p:grpSpPr>
        <p:sp>
          <p:nvSpPr>
            <p:cNvPr id="39" name="Rounded Rectangle 50"/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rgbClr val="FFAF2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ontAwesome" pitchFamily="2" charset="0"/>
                <a:ea typeface="+mn-ea"/>
              </a:endParaRPr>
            </a:p>
          </p:txBody>
        </p:sp>
        <p:sp>
          <p:nvSpPr>
            <p:cNvPr id="40" name="Freeform 144"/>
            <p:cNvSpPr>
              <a:spLocks noEditPoints="1"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1" name="Group 52"/>
          <p:cNvGrpSpPr/>
          <p:nvPr/>
        </p:nvGrpSpPr>
        <p:grpSpPr>
          <a:xfrm>
            <a:off x="4526968" y="3911948"/>
            <a:ext cx="493370" cy="479245"/>
            <a:chOff x="840159" y="3520106"/>
            <a:chExt cx="493370" cy="479245"/>
          </a:xfrm>
        </p:grpSpPr>
        <p:sp>
          <p:nvSpPr>
            <p:cNvPr id="42" name="Rounded Rectangle 53"/>
            <p:cNvSpPr/>
            <p:nvPr/>
          </p:nvSpPr>
          <p:spPr>
            <a:xfrm>
              <a:off x="840159" y="3520106"/>
              <a:ext cx="493370" cy="479245"/>
            </a:xfrm>
            <a:prstGeom prst="roundRect">
              <a:avLst/>
            </a:prstGeom>
            <a:solidFill>
              <a:srgbClr val="FA4655"/>
            </a:solidFill>
            <a:ln w="25400" cap="flat" cmpd="sng" algn="ctr">
              <a:noFill/>
              <a:prstDash val="solid"/>
            </a:ln>
            <a:effectLst/>
          </p:spPr>
          <p:txBody>
            <a:bodyPr bIns="9144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ontAwesome" pitchFamily="2" charset="0"/>
                <a:ea typeface="+mn-ea"/>
              </a:endParaRPr>
            </a:p>
          </p:txBody>
        </p:sp>
        <p:sp>
          <p:nvSpPr>
            <p:cNvPr id="43" name="Freeform 152"/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4" name="圆角矩形 43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教学反思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279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0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0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0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0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6" grpId="0"/>
          <p:bldP spid="27" grpId="0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5" presetID="2" presetClass="entr" presetSubtype="1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0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0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0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0" presetID="53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6" grpId="0"/>
          <p:bldP spid="27" grpId="0"/>
          <p:bldP spid="44" grpId="0" animBg="1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4"/>
          <p:cNvSpPr/>
          <p:nvPr/>
        </p:nvSpPr>
        <p:spPr>
          <a:xfrm>
            <a:off x="5308460" y="2294537"/>
            <a:ext cx="895550" cy="895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rgbClr val="FFAF28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9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r>
              <a:rPr kumimoji="0" lang="en-US" sz="2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gency FB" pitchFamily="34" charset="0"/>
              </a:rPr>
              <a:t>01</a:t>
            </a:r>
            <a:endParaRPr kumimoji="0" sz="2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gency FB" pitchFamily="34" charset="0"/>
            </a:endParaRPr>
          </a:p>
        </p:txBody>
      </p:sp>
      <p:sp>
        <p:nvSpPr>
          <p:cNvPr id="14" name="Shape 15"/>
          <p:cNvSpPr/>
          <p:nvPr/>
        </p:nvSpPr>
        <p:spPr>
          <a:xfrm>
            <a:off x="4798512" y="1503884"/>
            <a:ext cx="895549" cy="895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rgbClr val="FA4655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9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r>
              <a:rPr kumimoji="0" lang="en-US" sz="2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gency FB" pitchFamily="34" charset="0"/>
              </a:rPr>
              <a:t>02</a:t>
            </a:r>
            <a:endParaRPr kumimoji="0" sz="2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gency FB" pitchFamily="34" charset="0"/>
            </a:endParaRPr>
          </a:p>
        </p:txBody>
      </p:sp>
      <p:sp>
        <p:nvSpPr>
          <p:cNvPr id="15" name="Shape 16"/>
          <p:cNvSpPr/>
          <p:nvPr/>
        </p:nvSpPr>
        <p:spPr>
          <a:xfrm>
            <a:off x="4246459" y="1140173"/>
            <a:ext cx="648373" cy="6483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rgbClr val="000000">
              <a:alpha val="7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9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9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6" name="Shape 17"/>
          <p:cNvSpPr/>
          <p:nvPr/>
        </p:nvSpPr>
        <p:spPr>
          <a:xfrm>
            <a:off x="4405892" y="1844041"/>
            <a:ext cx="331143" cy="3311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rgbClr val="3CBEB4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9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9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17" name="Shape 18"/>
          <p:cNvSpPr/>
          <p:nvPr/>
        </p:nvSpPr>
        <p:spPr>
          <a:xfrm>
            <a:off x="3446449" y="1503884"/>
            <a:ext cx="895549" cy="895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rgbClr val="6491C8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9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r>
              <a:rPr kumimoji="0" lang="en-US" sz="2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gency FB" pitchFamily="34" charset="0"/>
              </a:rPr>
              <a:t>03</a:t>
            </a:r>
            <a:endParaRPr kumimoji="0" sz="2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gency FB" pitchFamily="34" charset="0"/>
            </a:endParaRPr>
          </a:p>
        </p:txBody>
      </p:sp>
      <p:sp>
        <p:nvSpPr>
          <p:cNvPr id="18" name="Shape 19"/>
          <p:cNvSpPr/>
          <p:nvPr/>
        </p:nvSpPr>
        <p:spPr>
          <a:xfrm>
            <a:off x="2936502" y="2294537"/>
            <a:ext cx="895549" cy="8955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rgbClr val="14B4EB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9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r>
              <a:rPr kumimoji="0" lang="en-US" sz="29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gency FB" pitchFamily="34" charset="0"/>
              </a:rPr>
              <a:t>04</a:t>
            </a:r>
            <a:endParaRPr kumimoji="0" sz="2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gency FB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880361" y="2243075"/>
            <a:ext cx="3383279" cy="3539637"/>
            <a:chOff x="2880361" y="2243075"/>
            <a:chExt cx="3383279" cy="3539637"/>
          </a:xfrm>
        </p:grpSpPr>
        <p:sp>
          <p:nvSpPr>
            <p:cNvPr id="19" name="Shape 20"/>
            <p:cNvSpPr/>
            <p:nvPr/>
          </p:nvSpPr>
          <p:spPr>
            <a:xfrm>
              <a:off x="4569270" y="2243075"/>
              <a:ext cx="688267" cy="1661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1600" extrusionOk="0">
                  <a:moveTo>
                    <a:pt x="13915" y="2621"/>
                  </a:moveTo>
                  <a:cubicBezTo>
                    <a:pt x="10072" y="874"/>
                    <a:pt x="5036" y="0"/>
                    <a:pt x="0" y="0"/>
                  </a:cubicBezTo>
                  <a:lnTo>
                    <a:pt x="0" y="21600"/>
                  </a:lnTo>
                  <a:lnTo>
                    <a:pt x="13915" y="15274"/>
                  </a:lnTo>
                  <a:cubicBezTo>
                    <a:pt x="21600" y="11779"/>
                    <a:pt x="21600" y="6115"/>
                    <a:pt x="13915" y="2621"/>
                  </a:cubicBezTo>
                  <a:close/>
                </a:path>
              </a:pathLst>
            </a:custGeom>
            <a:solidFill>
              <a:srgbClr val="96C83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9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2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Shape 21"/>
            <p:cNvSpPr/>
            <p:nvPr/>
          </p:nvSpPr>
          <p:spPr>
            <a:xfrm>
              <a:off x="4602019" y="3931985"/>
              <a:ext cx="1661621" cy="688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679" extrusionOk="0">
                  <a:moveTo>
                    <a:pt x="18979" y="13915"/>
                  </a:moveTo>
                  <a:cubicBezTo>
                    <a:pt x="20726" y="10072"/>
                    <a:pt x="21600" y="5036"/>
                    <a:pt x="21600" y="0"/>
                  </a:cubicBezTo>
                  <a:lnTo>
                    <a:pt x="0" y="0"/>
                  </a:lnTo>
                  <a:lnTo>
                    <a:pt x="6326" y="13915"/>
                  </a:lnTo>
                  <a:cubicBezTo>
                    <a:pt x="9821" y="21600"/>
                    <a:pt x="15485" y="21600"/>
                    <a:pt x="18979" y="13915"/>
                  </a:cubicBezTo>
                  <a:close/>
                </a:path>
              </a:pathLst>
            </a:custGeom>
            <a:solidFill>
              <a:srgbClr val="96C83C">
                <a:lumMod val="50000"/>
                <a:alpha val="3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29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2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880361" y="2243075"/>
              <a:ext cx="3383279" cy="3539637"/>
              <a:chOff x="2880361" y="2243075"/>
              <a:chExt cx="3383279" cy="3539637"/>
            </a:xfrm>
          </p:grpSpPr>
          <p:sp>
            <p:nvSpPr>
              <p:cNvPr id="5" name="Shape 6"/>
              <p:cNvSpPr/>
              <p:nvPr/>
            </p:nvSpPr>
            <p:spPr>
              <a:xfrm>
                <a:off x="4246459" y="3964734"/>
                <a:ext cx="646610" cy="6743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57" y="21563"/>
                    </a:moveTo>
                    <a:lnTo>
                      <a:pt x="21600" y="17910"/>
                    </a:lnTo>
                    <a:lnTo>
                      <a:pt x="10798" y="0"/>
                    </a:lnTo>
                    <a:lnTo>
                      <a:pt x="0" y="17826"/>
                    </a:lnTo>
                    <a:lnTo>
                      <a:pt x="4277" y="21600"/>
                    </a:lnTo>
                    <a:cubicBezTo>
                      <a:pt x="4277" y="21600"/>
                      <a:pt x="17557" y="21563"/>
                      <a:pt x="17557" y="21563"/>
                    </a:cubicBezTo>
                    <a:close/>
                  </a:path>
                </a:pathLst>
              </a:custGeom>
              <a:solidFill>
                <a:srgbClr val="FFAF28">
                  <a:lumMod val="40000"/>
                  <a:lumOff val="6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9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2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6" name="Shape 7"/>
              <p:cNvSpPr/>
              <p:nvPr/>
            </p:nvSpPr>
            <p:spPr>
              <a:xfrm>
                <a:off x="4223067" y="4479360"/>
                <a:ext cx="232562" cy="13033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719"/>
                    </a:moveTo>
                    <a:cubicBezTo>
                      <a:pt x="21600" y="20758"/>
                      <a:pt x="16765" y="21600"/>
                      <a:pt x="10800" y="21600"/>
                    </a:cubicBezTo>
                    <a:lnTo>
                      <a:pt x="10800" y="21600"/>
                    </a:lnTo>
                    <a:cubicBezTo>
                      <a:pt x="4835" y="21600"/>
                      <a:pt x="0" y="20758"/>
                      <a:pt x="0" y="19719"/>
                    </a:cubicBezTo>
                    <a:lnTo>
                      <a:pt x="0" y="1881"/>
                    </a:lnTo>
                    <a:cubicBezTo>
                      <a:pt x="0" y="842"/>
                      <a:pt x="4835" y="0"/>
                      <a:pt x="10800" y="0"/>
                    </a:cubicBezTo>
                    <a:lnTo>
                      <a:pt x="10800" y="0"/>
                    </a:lnTo>
                    <a:cubicBezTo>
                      <a:pt x="16765" y="0"/>
                      <a:pt x="21600" y="842"/>
                      <a:pt x="21600" y="1881"/>
                    </a:cubicBezTo>
                    <a:cubicBezTo>
                      <a:pt x="21600" y="1881"/>
                      <a:pt x="21600" y="19719"/>
                      <a:pt x="21600" y="19719"/>
                    </a:cubicBezTo>
                    <a:close/>
                  </a:path>
                </a:pathLst>
              </a:custGeom>
              <a:solidFill>
                <a:srgbClr val="FFAF2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9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2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7" name="Shape 8"/>
              <p:cNvSpPr/>
              <p:nvPr/>
            </p:nvSpPr>
            <p:spPr>
              <a:xfrm>
                <a:off x="4452310" y="4479360"/>
                <a:ext cx="232562" cy="13033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719"/>
                    </a:moveTo>
                    <a:cubicBezTo>
                      <a:pt x="21600" y="20758"/>
                      <a:pt x="16765" y="21600"/>
                      <a:pt x="10800" y="21600"/>
                    </a:cubicBezTo>
                    <a:lnTo>
                      <a:pt x="10800" y="21600"/>
                    </a:lnTo>
                    <a:cubicBezTo>
                      <a:pt x="4835" y="21600"/>
                      <a:pt x="0" y="20758"/>
                      <a:pt x="0" y="19719"/>
                    </a:cubicBezTo>
                    <a:lnTo>
                      <a:pt x="0" y="1881"/>
                    </a:lnTo>
                    <a:cubicBezTo>
                      <a:pt x="0" y="842"/>
                      <a:pt x="4835" y="0"/>
                      <a:pt x="10800" y="0"/>
                    </a:cubicBezTo>
                    <a:lnTo>
                      <a:pt x="10800" y="0"/>
                    </a:lnTo>
                    <a:cubicBezTo>
                      <a:pt x="16765" y="0"/>
                      <a:pt x="21600" y="842"/>
                      <a:pt x="21600" y="1881"/>
                    </a:cubicBezTo>
                    <a:cubicBezTo>
                      <a:pt x="21600" y="1881"/>
                      <a:pt x="21600" y="19719"/>
                      <a:pt x="21600" y="19719"/>
                    </a:cubicBezTo>
                    <a:close/>
                  </a:path>
                </a:pathLst>
              </a:custGeom>
              <a:solidFill>
                <a:srgbClr val="FFAF28">
                  <a:lumMod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9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2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8" name="Shape 9"/>
              <p:cNvSpPr/>
              <p:nvPr/>
            </p:nvSpPr>
            <p:spPr>
              <a:xfrm>
                <a:off x="4681552" y="4479360"/>
                <a:ext cx="232562" cy="13033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719"/>
                    </a:moveTo>
                    <a:cubicBezTo>
                      <a:pt x="21600" y="20758"/>
                      <a:pt x="16765" y="21600"/>
                      <a:pt x="10800" y="21600"/>
                    </a:cubicBezTo>
                    <a:lnTo>
                      <a:pt x="10800" y="21600"/>
                    </a:lnTo>
                    <a:cubicBezTo>
                      <a:pt x="4835" y="21600"/>
                      <a:pt x="0" y="20758"/>
                      <a:pt x="0" y="19719"/>
                    </a:cubicBezTo>
                    <a:lnTo>
                      <a:pt x="0" y="1881"/>
                    </a:lnTo>
                    <a:cubicBezTo>
                      <a:pt x="0" y="842"/>
                      <a:pt x="4835" y="0"/>
                      <a:pt x="10800" y="0"/>
                    </a:cubicBezTo>
                    <a:lnTo>
                      <a:pt x="10800" y="0"/>
                    </a:lnTo>
                    <a:cubicBezTo>
                      <a:pt x="16765" y="0"/>
                      <a:pt x="21600" y="842"/>
                      <a:pt x="21600" y="1881"/>
                    </a:cubicBezTo>
                    <a:cubicBezTo>
                      <a:pt x="21600" y="1881"/>
                      <a:pt x="21600" y="19719"/>
                      <a:pt x="21600" y="19719"/>
                    </a:cubicBezTo>
                    <a:close/>
                  </a:path>
                </a:pathLst>
              </a:custGeom>
              <a:solidFill>
                <a:srgbClr val="FFAF28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9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2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9" name="Shape 10"/>
              <p:cNvSpPr/>
              <p:nvPr/>
            </p:nvSpPr>
            <p:spPr>
              <a:xfrm>
                <a:off x="4400846" y="3964734"/>
                <a:ext cx="332457" cy="2868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24" y="0"/>
                    </a:move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10824" y="0"/>
                      <a:pt x="1082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9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2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0" name="Shape 11"/>
              <p:cNvSpPr/>
              <p:nvPr/>
            </p:nvSpPr>
            <p:spPr>
              <a:xfrm>
                <a:off x="3881542" y="2243075"/>
                <a:ext cx="1376530" cy="16616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0760" extrusionOk="0">
                    <a:moveTo>
                      <a:pt x="16796" y="2518"/>
                    </a:moveTo>
                    <a:cubicBezTo>
                      <a:pt x="12954" y="-840"/>
                      <a:pt x="6724" y="-840"/>
                      <a:pt x="2881" y="2518"/>
                    </a:cubicBezTo>
                    <a:cubicBezTo>
                      <a:pt x="-961" y="5876"/>
                      <a:pt x="-961" y="11321"/>
                      <a:pt x="2881" y="14679"/>
                    </a:cubicBezTo>
                    <a:lnTo>
                      <a:pt x="9839" y="20760"/>
                    </a:lnTo>
                    <a:lnTo>
                      <a:pt x="16796" y="14679"/>
                    </a:lnTo>
                    <a:cubicBezTo>
                      <a:pt x="20639" y="11321"/>
                      <a:pt x="20639" y="5876"/>
                      <a:pt x="16796" y="2518"/>
                    </a:cubicBezTo>
                    <a:close/>
                  </a:path>
                </a:pathLst>
              </a:custGeom>
              <a:solidFill>
                <a:srgbClr val="3CBEB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9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2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1" name="Shape 12"/>
              <p:cNvSpPr/>
              <p:nvPr/>
            </p:nvSpPr>
            <p:spPr>
              <a:xfrm>
                <a:off x="2880361" y="3253614"/>
                <a:ext cx="1661621" cy="13765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60" h="19679" extrusionOk="0">
                    <a:moveTo>
                      <a:pt x="2518" y="2882"/>
                    </a:moveTo>
                    <a:cubicBezTo>
                      <a:pt x="-840" y="6724"/>
                      <a:pt x="-840" y="12954"/>
                      <a:pt x="2518" y="16797"/>
                    </a:cubicBezTo>
                    <a:cubicBezTo>
                      <a:pt x="5876" y="20639"/>
                      <a:pt x="11321" y="20639"/>
                      <a:pt x="14679" y="16797"/>
                    </a:cubicBezTo>
                    <a:lnTo>
                      <a:pt x="20760" y="9839"/>
                    </a:lnTo>
                    <a:lnTo>
                      <a:pt x="14679" y="2882"/>
                    </a:lnTo>
                    <a:cubicBezTo>
                      <a:pt x="11321" y="-961"/>
                      <a:pt x="5876" y="-961"/>
                      <a:pt x="2518" y="2882"/>
                    </a:cubicBezTo>
                    <a:close/>
                  </a:path>
                </a:pathLst>
              </a:custGeom>
              <a:solidFill>
                <a:srgbClr val="3CBEB4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9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2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12" name="Shape 13"/>
              <p:cNvSpPr/>
              <p:nvPr/>
            </p:nvSpPr>
            <p:spPr>
              <a:xfrm>
                <a:off x="4602019" y="3244256"/>
                <a:ext cx="1661621" cy="13765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60" h="19679" extrusionOk="0">
                    <a:moveTo>
                      <a:pt x="18242" y="16796"/>
                    </a:moveTo>
                    <a:cubicBezTo>
                      <a:pt x="21600" y="12954"/>
                      <a:pt x="21600" y="6724"/>
                      <a:pt x="18242" y="2881"/>
                    </a:cubicBezTo>
                    <a:cubicBezTo>
                      <a:pt x="14884" y="-961"/>
                      <a:pt x="9439" y="-961"/>
                      <a:pt x="6081" y="2881"/>
                    </a:cubicBezTo>
                    <a:lnTo>
                      <a:pt x="0" y="9839"/>
                    </a:lnTo>
                    <a:lnTo>
                      <a:pt x="6081" y="16796"/>
                    </a:lnTo>
                    <a:cubicBezTo>
                      <a:pt x="9439" y="20639"/>
                      <a:pt x="14884" y="20639"/>
                      <a:pt x="18242" y="16796"/>
                    </a:cubicBezTo>
                    <a:close/>
                  </a:path>
                </a:pathLst>
              </a:custGeom>
              <a:solidFill>
                <a:srgbClr val="96C83C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9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2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21" name="Shape 22"/>
              <p:cNvSpPr/>
              <p:nvPr/>
            </p:nvSpPr>
            <p:spPr>
              <a:xfrm>
                <a:off x="2880361" y="3931985"/>
                <a:ext cx="1661621" cy="6882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679" extrusionOk="0">
                    <a:moveTo>
                      <a:pt x="2621" y="13915"/>
                    </a:moveTo>
                    <a:cubicBezTo>
                      <a:pt x="874" y="10072"/>
                      <a:pt x="0" y="5036"/>
                      <a:pt x="0" y="0"/>
                    </a:cubicBezTo>
                    <a:lnTo>
                      <a:pt x="21600" y="0"/>
                    </a:lnTo>
                    <a:lnTo>
                      <a:pt x="15274" y="13915"/>
                    </a:lnTo>
                    <a:cubicBezTo>
                      <a:pt x="11779" y="21600"/>
                      <a:pt x="6115" y="21600"/>
                      <a:pt x="2621" y="13915"/>
                    </a:cubicBezTo>
                    <a:close/>
                  </a:path>
                </a:pathLst>
              </a:custGeom>
              <a:solidFill>
                <a:srgbClr val="3CBEB4">
                  <a:lumMod val="50000"/>
                  <a:alpha val="3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29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kumimoji="0" sz="2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</p:grpSp>
      <p:sp>
        <p:nvSpPr>
          <p:cNvPr id="26" name="Shape 14"/>
          <p:cNvSpPr/>
          <p:nvPr/>
        </p:nvSpPr>
        <p:spPr>
          <a:xfrm>
            <a:off x="5629830" y="3000503"/>
            <a:ext cx="460022" cy="460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rgbClr val="96C83C">
              <a:lumMod val="60000"/>
              <a:lumOff val="40000"/>
              <a:alpha val="5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9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9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7" name="Shape 14"/>
          <p:cNvSpPr/>
          <p:nvPr/>
        </p:nvSpPr>
        <p:spPr>
          <a:xfrm>
            <a:off x="2820323" y="3227486"/>
            <a:ext cx="398459" cy="3984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rgbClr val="3CBEB4">
              <a:lumMod val="60000"/>
              <a:lumOff val="40000"/>
              <a:alpha val="5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9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9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8" name="Shape 14"/>
          <p:cNvSpPr/>
          <p:nvPr/>
        </p:nvSpPr>
        <p:spPr>
          <a:xfrm>
            <a:off x="3645340" y="2244409"/>
            <a:ext cx="484700" cy="484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</a:path>
            </a:pathLst>
          </a:custGeom>
          <a:solidFill>
            <a:srgbClr val="14B4EB">
              <a:lumMod val="60000"/>
              <a:lumOff val="40000"/>
              <a:alpha val="5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9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9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cxnSp>
        <p:nvCxnSpPr>
          <p:cNvPr id="29" name="Straight Connector 29"/>
          <p:cNvCxnSpPr/>
          <p:nvPr/>
        </p:nvCxnSpPr>
        <p:spPr>
          <a:xfrm>
            <a:off x="5756235" y="1862288"/>
            <a:ext cx="667425" cy="0"/>
          </a:xfrm>
          <a:prstGeom prst="line">
            <a:avLst/>
          </a:prstGeom>
          <a:noFill/>
          <a:ln w="12700" cap="flat" cmpd="sng" algn="ctr">
            <a:solidFill>
              <a:srgbClr val="000000">
                <a:alpha val="25000"/>
              </a:srgbClr>
            </a:solidFill>
            <a:prstDash val="sysDash"/>
            <a:miter lim="800000"/>
            <a:tailEnd type="oval" w="lg" len="lg"/>
          </a:ln>
          <a:effectLst/>
        </p:spPr>
      </p:cxnSp>
      <p:cxnSp>
        <p:nvCxnSpPr>
          <p:cNvPr id="30" name="Straight Connector 33"/>
          <p:cNvCxnSpPr/>
          <p:nvPr/>
        </p:nvCxnSpPr>
        <p:spPr>
          <a:xfrm>
            <a:off x="6240780" y="2730968"/>
            <a:ext cx="182880" cy="0"/>
          </a:xfrm>
          <a:prstGeom prst="line">
            <a:avLst/>
          </a:prstGeom>
          <a:noFill/>
          <a:ln w="12700" cap="flat" cmpd="sng" algn="ctr">
            <a:solidFill>
              <a:srgbClr val="000000">
                <a:alpha val="25000"/>
              </a:srgbClr>
            </a:solidFill>
            <a:prstDash val="sysDash"/>
            <a:miter lim="800000"/>
            <a:tailEnd type="oval" w="lg" len="lg"/>
          </a:ln>
          <a:effectLst/>
        </p:spPr>
      </p:cxnSp>
      <p:cxnSp>
        <p:nvCxnSpPr>
          <p:cNvPr id="31" name="Straight Connector 35"/>
          <p:cNvCxnSpPr/>
          <p:nvPr/>
        </p:nvCxnSpPr>
        <p:spPr>
          <a:xfrm flipH="1">
            <a:off x="2606040" y="2715520"/>
            <a:ext cx="274320" cy="0"/>
          </a:xfrm>
          <a:prstGeom prst="line">
            <a:avLst/>
          </a:prstGeom>
          <a:noFill/>
          <a:ln w="12700" cap="flat" cmpd="sng" algn="ctr">
            <a:solidFill>
              <a:srgbClr val="000000">
                <a:alpha val="25000"/>
              </a:srgbClr>
            </a:solidFill>
            <a:prstDash val="sysDash"/>
            <a:miter lim="800000"/>
            <a:tailEnd type="oval" w="lg" len="lg"/>
          </a:ln>
          <a:effectLst/>
        </p:spPr>
      </p:cxnSp>
      <p:cxnSp>
        <p:nvCxnSpPr>
          <p:cNvPr id="32" name="Straight Connector 38"/>
          <p:cNvCxnSpPr/>
          <p:nvPr/>
        </p:nvCxnSpPr>
        <p:spPr>
          <a:xfrm flipH="1">
            <a:off x="2606041" y="1938280"/>
            <a:ext cx="778235" cy="0"/>
          </a:xfrm>
          <a:prstGeom prst="line">
            <a:avLst/>
          </a:prstGeom>
          <a:noFill/>
          <a:ln w="12700" cap="flat" cmpd="sng" algn="ctr">
            <a:solidFill>
              <a:srgbClr val="000000">
                <a:alpha val="25000"/>
              </a:srgbClr>
            </a:solidFill>
            <a:prstDash val="sysDash"/>
            <a:miter lim="800000"/>
            <a:tailEnd type="oval" w="lg" len="lg"/>
          </a:ln>
          <a:effectLst/>
        </p:spPr>
      </p:cxnSp>
      <p:sp>
        <p:nvSpPr>
          <p:cNvPr id="33" name="TextBox 32"/>
          <p:cNvSpPr txBox="1"/>
          <p:nvPr/>
        </p:nvSpPr>
        <p:spPr>
          <a:xfrm>
            <a:off x="467544" y="1995686"/>
            <a:ext cx="1973337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241500" y="1707654"/>
            <a:ext cx="1199381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39552" y="2884606"/>
            <a:ext cx="1901329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212379" y="2647097"/>
            <a:ext cx="1199381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45288" y="1851670"/>
            <a:ext cx="2059159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568410" y="1635646"/>
            <a:ext cx="1199381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45288" y="2828456"/>
            <a:ext cx="2059159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568410" y="2571750"/>
            <a:ext cx="1199381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教学反思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735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6" grpId="0" animBg="1"/>
          <p:bldP spid="27" grpId="0" animBg="1"/>
          <p:bldP spid="28" grpId="0" animBg="1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6" grpId="0" animBg="1"/>
          <p:bldP spid="27" grpId="0" animBg="1"/>
          <p:bldP spid="28" grpId="0" animBg="1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 animBg="1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6"/>
          <p:cNvGrpSpPr/>
          <p:nvPr/>
        </p:nvGrpSpPr>
        <p:grpSpPr>
          <a:xfrm rot="1941690">
            <a:off x="766414" y="1254563"/>
            <a:ext cx="2899788" cy="4453038"/>
            <a:chOff x="4389120" y="1204082"/>
            <a:chExt cx="3413760" cy="5242316"/>
          </a:xfrm>
        </p:grpSpPr>
        <p:sp>
          <p:nvSpPr>
            <p:cNvPr id="7" name="Shape 6"/>
            <p:cNvSpPr/>
            <p:nvPr/>
          </p:nvSpPr>
          <p:spPr>
            <a:xfrm>
              <a:off x="5449570" y="4975786"/>
              <a:ext cx="1367299" cy="538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6" h="21399" extrusionOk="0">
                  <a:moveTo>
                    <a:pt x="0" y="10553"/>
                  </a:moveTo>
                  <a:cubicBezTo>
                    <a:pt x="4214" y="10993"/>
                    <a:pt x="10209" y="10671"/>
                    <a:pt x="14984" y="10476"/>
                  </a:cubicBezTo>
                  <a:cubicBezTo>
                    <a:pt x="16637" y="10408"/>
                    <a:pt x="21518" y="0"/>
                    <a:pt x="21518" y="0"/>
                  </a:cubicBezTo>
                  <a:cubicBezTo>
                    <a:pt x="21596" y="5523"/>
                    <a:pt x="21440" y="19726"/>
                    <a:pt x="20657" y="20318"/>
                  </a:cubicBezTo>
                  <a:cubicBezTo>
                    <a:pt x="19796" y="20910"/>
                    <a:pt x="19092" y="21107"/>
                    <a:pt x="19092" y="21107"/>
                  </a:cubicBezTo>
                  <a:cubicBezTo>
                    <a:pt x="19092" y="21107"/>
                    <a:pt x="1799" y="21600"/>
                    <a:pt x="1252" y="21304"/>
                  </a:cubicBezTo>
                  <a:cubicBezTo>
                    <a:pt x="430" y="20515"/>
                    <a:pt x="234" y="19726"/>
                    <a:pt x="117" y="17063"/>
                  </a:cubicBezTo>
                  <a:cubicBezTo>
                    <a:pt x="-4" y="14318"/>
                    <a:pt x="0" y="10553"/>
                    <a:pt x="0" y="10553"/>
                  </a:cubicBezTo>
                  <a:close/>
                </a:path>
              </a:pathLst>
            </a:custGeom>
            <a:gradFill>
              <a:gsLst>
                <a:gs pos="52000">
                  <a:srgbClr val="7D8287"/>
                </a:gs>
                <a:gs pos="0">
                  <a:srgbClr val="7D8287">
                    <a:lumMod val="50000"/>
                  </a:srgbClr>
                </a:gs>
                <a:gs pos="100000">
                  <a:srgbClr val="7D8287">
                    <a:lumMod val="50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" name="Shape 7"/>
            <p:cNvSpPr/>
            <p:nvPr/>
          </p:nvSpPr>
          <p:spPr>
            <a:xfrm>
              <a:off x="5509698" y="6008904"/>
              <a:ext cx="1250233" cy="437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4" h="19661" extrusionOk="0">
                  <a:moveTo>
                    <a:pt x="21444" y="1947"/>
                  </a:moveTo>
                  <a:cubicBezTo>
                    <a:pt x="21444" y="1947"/>
                    <a:pt x="19719" y="10152"/>
                    <a:pt x="14766" y="18440"/>
                  </a:cubicBezTo>
                  <a:cubicBezTo>
                    <a:pt x="13775" y="19528"/>
                    <a:pt x="8407" y="20533"/>
                    <a:pt x="6810" y="18440"/>
                  </a:cubicBezTo>
                  <a:cubicBezTo>
                    <a:pt x="5212" y="16347"/>
                    <a:pt x="-156" y="3705"/>
                    <a:pt x="4" y="1780"/>
                  </a:cubicBezTo>
                  <a:cubicBezTo>
                    <a:pt x="164" y="-146"/>
                    <a:pt x="17546" y="-1067"/>
                    <a:pt x="21444" y="1947"/>
                  </a:cubicBezTo>
                  <a:close/>
                </a:path>
              </a:pathLst>
            </a:custGeom>
            <a:gradFill>
              <a:gsLst>
                <a:gs pos="52000">
                  <a:srgbClr val="7D8287">
                    <a:lumMod val="20000"/>
                    <a:lumOff val="80000"/>
                  </a:srgbClr>
                </a:gs>
                <a:gs pos="0">
                  <a:srgbClr val="7D8287">
                    <a:lumMod val="60000"/>
                    <a:lumOff val="40000"/>
                  </a:srgbClr>
                </a:gs>
                <a:gs pos="100000">
                  <a:srgbClr val="7D8287">
                    <a:lumMod val="60000"/>
                    <a:lumOff val="40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" name="Shape 8"/>
            <p:cNvSpPr/>
            <p:nvPr/>
          </p:nvSpPr>
          <p:spPr>
            <a:xfrm>
              <a:off x="5476901" y="5484146"/>
              <a:ext cx="1307780" cy="147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21056" y="21600"/>
                    <a:pt x="20385" y="21600"/>
                  </a:cubicBezTo>
                  <a:lnTo>
                    <a:pt x="1215" y="21600"/>
                  </a:lnTo>
                  <a:cubicBezTo>
                    <a:pt x="544" y="21600"/>
                    <a:pt x="0" y="16765"/>
                    <a:pt x="0" y="10800"/>
                  </a:cubicBezTo>
                  <a:lnTo>
                    <a:pt x="0" y="10800"/>
                  </a:lnTo>
                  <a:cubicBezTo>
                    <a:pt x="0" y="4835"/>
                    <a:pt x="544" y="0"/>
                    <a:pt x="1215" y="0"/>
                  </a:cubicBezTo>
                  <a:lnTo>
                    <a:pt x="20385" y="0"/>
                  </a:lnTo>
                  <a:cubicBezTo>
                    <a:pt x="21056" y="0"/>
                    <a:pt x="21600" y="4835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" name="Shape 9"/>
            <p:cNvSpPr/>
            <p:nvPr/>
          </p:nvSpPr>
          <p:spPr>
            <a:xfrm>
              <a:off x="5526098" y="5500544"/>
              <a:ext cx="1262130" cy="131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15" y="0"/>
                  </a:moveTo>
                  <a:lnTo>
                    <a:pt x="0" y="20684"/>
                  </a:lnTo>
                  <a:cubicBezTo>
                    <a:pt x="148" y="21268"/>
                    <a:pt x="309" y="21600"/>
                    <a:pt x="478" y="21600"/>
                  </a:cubicBezTo>
                  <a:lnTo>
                    <a:pt x="20341" y="21600"/>
                  </a:lnTo>
                  <a:cubicBezTo>
                    <a:pt x="21036" y="21600"/>
                    <a:pt x="21600" y="16178"/>
                    <a:pt x="21600" y="9489"/>
                  </a:cubicBezTo>
                  <a:cubicBezTo>
                    <a:pt x="21600" y="5622"/>
                    <a:pt x="21408" y="2217"/>
                    <a:pt x="21115" y="0"/>
                  </a:cubicBezTo>
                  <a:close/>
                </a:path>
              </a:pathLst>
            </a:custGeom>
            <a:solidFill>
              <a:srgbClr val="FFAF28">
                <a:alpha val="3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" name="Shape 10"/>
            <p:cNvSpPr/>
            <p:nvPr/>
          </p:nvSpPr>
          <p:spPr>
            <a:xfrm>
              <a:off x="5476901" y="5631734"/>
              <a:ext cx="1307780" cy="147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21056" y="21600"/>
                    <a:pt x="20385" y="21600"/>
                  </a:cubicBezTo>
                  <a:lnTo>
                    <a:pt x="1215" y="21600"/>
                  </a:lnTo>
                  <a:cubicBezTo>
                    <a:pt x="544" y="21600"/>
                    <a:pt x="0" y="16765"/>
                    <a:pt x="0" y="10800"/>
                  </a:cubicBezTo>
                  <a:lnTo>
                    <a:pt x="0" y="10800"/>
                  </a:lnTo>
                  <a:cubicBezTo>
                    <a:pt x="0" y="4835"/>
                    <a:pt x="544" y="0"/>
                    <a:pt x="1215" y="0"/>
                  </a:cubicBezTo>
                  <a:lnTo>
                    <a:pt x="20385" y="0"/>
                  </a:lnTo>
                  <a:cubicBezTo>
                    <a:pt x="21056" y="0"/>
                    <a:pt x="21600" y="4835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" name="Shape 11"/>
            <p:cNvSpPr/>
            <p:nvPr/>
          </p:nvSpPr>
          <p:spPr>
            <a:xfrm>
              <a:off x="5526098" y="5648133"/>
              <a:ext cx="1262130" cy="131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15" y="0"/>
                  </a:moveTo>
                  <a:lnTo>
                    <a:pt x="0" y="20684"/>
                  </a:lnTo>
                  <a:cubicBezTo>
                    <a:pt x="148" y="21268"/>
                    <a:pt x="309" y="21600"/>
                    <a:pt x="478" y="21600"/>
                  </a:cubicBezTo>
                  <a:lnTo>
                    <a:pt x="20341" y="21600"/>
                  </a:lnTo>
                  <a:cubicBezTo>
                    <a:pt x="21036" y="21600"/>
                    <a:pt x="21600" y="16178"/>
                    <a:pt x="21600" y="9489"/>
                  </a:cubicBezTo>
                  <a:cubicBezTo>
                    <a:pt x="21600" y="5622"/>
                    <a:pt x="21408" y="2217"/>
                    <a:pt x="21115" y="0"/>
                  </a:cubicBezTo>
                  <a:close/>
                </a:path>
              </a:pathLst>
            </a:custGeom>
            <a:solidFill>
              <a:srgbClr val="FFAF28">
                <a:lumMod val="75000"/>
                <a:alpha val="36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" name="Shape 12"/>
            <p:cNvSpPr/>
            <p:nvPr/>
          </p:nvSpPr>
          <p:spPr>
            <a:xfrm>
              <a:off x="5476901" y="5779323"/>
              <a:ext cx="1307780" cy="147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21056" y="21600"/>
                    <a:pt x="20385" y="21600"/>
                  </a:cubicBezTo>
                  <a:lnTo>
                    <a:pt x="1215" y="21600"/>
                  </a:lnTo>
                  <a:cubicBezTo>
                    <a:pt x="544" y="21600"/>
                    <a:pt x="0" y="16765"/>
                    <a:pt x="0" y="10800"/>
                  </a:cubicBezTo>
                  <a:lnTo>
                    <a:pt x="0" y="10800"/>
                  </a:lnTo>
                  <a:cubicBezTo>
                    <a:pt x="0" y="4835"/>
                    <a:pt x="544" y="0"/>
                    <a:pt x="1215" y="0"/>
                  </a:cubicBezTo>
                  <a:lnTo>
                    <a:pt x="20385" y="0"/>
                  </a:lnTo>
                  <a:cubicBezTo>
                    <a:pt x="21056" y="0"/>
                    <a:pt x="21600" y="4835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" name="Shape 13"/>
            <p:cNvSpPr/>
            <p:nvPr/>
          </p:nvSpPr>
          <p:spPr>
            <a:xfrm>
              <a:off x="5526098" y="5790255"/>
              <a:ext cx="1262130" cy="131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15" y="0"/>
                  </a:moveTo>
                  <a:lnTo>
                    <a:pt x="0" y="20684"/>
                  </a:lnTo>
                  <a:cubicBezTo>
                    <a:pt x="148" y="21268"/>
                    <a:pt x="309" y="21600"/>
                    <a:pt x="478" y="21600"/>
                  </a:cubicBezTo>
                  <a:lnTo>
                    <a:pt x="20341" y="21600"/>
                  </a:lnTo>
                  <a:cubicBezTo>
                    <a:pt x="21036" y="21600"/>
                    <a:pt x="21600" y="16178"/>
                    <a:pt x="21600" y="9489"/>
                  </a:cubicBezTo>
                  <a:cubicBezTo>
                    <a:pt x="21600" y="5622"/>
                    <a:pt x="21408" y="2217"/>
                    <a:pt x="21115" y="0"/>
                  </a:cubicBezTo>
                  <a:close/>
                </a:path>
              </a:pathLst>
            </a:custGeom>
            <a:solidFill>
              <a:srgbClr val="FFAF28">
                <a:lumMod val="50000"/>
                <a:alpha val="36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5" name="Shape 14"/>
            <p:cNvSpPr/>
            <p:nvPr/>
          </p:nvSpPr>
          <p:spPr>
            <a:xfrm>
              <a:off x="5476901" y="5921445"/>
              <a:ext cx="1307780" cy="147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21056" y="21600"/>
                    <a:pt x="20385" y="21600"/>
                  </a:cubicBezTo>
                  <a:lnTo>
                    <a:pt x="1215" y="21600"/>
                  </a:lnTo>
                  <a:cubicBezTo>
                    <a:pt x="544" y="21600"/>
                    <a:pt x="0" y="16765"/>
                    <a:pt x="0" y="10800"/>
                  </a:cubicBezTo>
                  <a:lnTo>
                    <a:pt x="0" y="10800"/>
                  </a:lnTo>
                  <a:cubicBezTo>
                    <a:pt x="0" y="4835"/>
                    <a:pt x="544" y="0"/>
                    <a:pt x="1215" y="0"/>
                  </a:cubicBezTo>
                  <a:lnTo>
                    <a:pt x="20385" y="0"/>
                  </a:lnTo>
                  <a:cubicBezTo>
                    <a:pt x="21056" y="0"/>
                    <a:pt x="21600" y="4835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6" name="Shape 15"/>
            <p:cNvSpPr/>
            <p:nvPr/>
          </p:nvSpPr>
          <p:spPr>
            <a:xfrm>
              <a:off x="5526098" y="5937843"/>
              <a:ext cx="1262130" cy="131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15" y="0"/>
                  </a:moveTo>
                  <a:lnTo>
                    <a:pt x="0" y="20684"/>
                  </a:lnTo>
                  <a:cubicBezTo>
                    <a:pt x="148" y="21268"/>
                    <a:pt x="309" y="21600"/>
                    <a:pt x="478" y="21600"/>
                  </a:cubicBezTo>
                  <a:lnTo>
                    <a:pt x="20341" y="21600"/>
                  </a:lnTo>
                  <a:cubicBezTo>
                    <a:pt x="21036" y="21600"/>
                    <a:pt x="21600" y="16178"/>
                    <a:pt x="21600" y="9489"/>
                  </a:cubicBezTo>
                  <a:cubicBezTo>
                    <a:pt x="21600" y="5622"/>
                    <a:pt x="21408" y="2217"/>
                    <a:pt x="21115" y="0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7" name="Shape 16"/>
            <p:cNvSpPr/>
            <p:nvPr/>
          </p:nvSpPr>
          <p:spPr>
            <a:xfrm>
              <a:off x="4509377" y="1324339"/>
              <a:ext cx="3085025" cy="3969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1" h="21595" extrusionOk="0">
                  <a:moveTo>
                    <a:pt x="6789" y="21030"/>
                  </a:moveTo>
                  <a:lnTo>
                    <a:pt x="13129" y="21107"/>
                  </a:lnTo>
                  <a:lnTo>
                    <a:pt x="16161" y="19713"/>
                  </a:lnTo>
                  <a:lnTo>
                    <a:pt x="16832" y="16635"/>
                  </a:lnTo>
                  <a:cubicBezTo>
                    <a:pt x="16837" y="16615"/>
                    <a:pt x="16844" y="16596"/>
                    <a:pt x="16855" y="16577"/>
                  </a:cubicBezTo>
                  <a:lnTo>
                    <a:pt x="18593" y="13550"/>
                  </a:lnTo>
                  <a:lnTo>
                    <a:pt x="20961" y="9736"/>
                  </a:lnTo>
                  <a:lnTo>
                    <a:pt x="20590" y="5256"/>
                  </a:lnTo>
                  <a:lnTo>
                    <a:pt x="17368" y="2230"/>
                  </a:lnTo>
                  <a:lnTo>
                    <a:pt x="11726" y="497"/>
                  </a:lnTo>
                  <a:lnTo>
                    <a:pt x="5948" y="1495"/>
                  </a:lnTo>
                  <a:lnTo>
                    <a:pt x="2313" y="3849"/>
                  </a:lnTo>
                  <a:lnTo>
                    <a:pt x="638" y="7183"/>
                  </a:lnTo>
                  <a:lnTo>
                    <a:pt x="2072" y="12491"/>
                  </a:lnTo>
                  <a:lnTo>
                    <a:pt x="5256" y="17872"/>
                  </a:lnTo>
                  <a:cubicBezTo>
                    <a:pt x="5259" y="17877"/>
                    <a:pt x="5262" y="17882"/>
                    <a:pt x="5264" y="17887"/>
                  </a:cubicBezTo>
                  <a:cubicBezTo>
                    <a:pt x="5264" y="17887"/>
                    <a:pt x="6789" y="21030"/>
                    <a:pt x="6789" y="21030"/>
                  </a:cubicBezTo>
                  <a:close/>
                  <a:moveTo>
                    <a:pt x="13212" y="21595"/>
                  </a:moveTo>
                  <a:cubicBezTo>
                    <a:pt x="13210" y="21595"/>
                    <a:pt x="13209" y="21595"/>
                    <a:pt x="13207" y="21595"/>
                  </a:cubicBezTo>
                  <a:lnTo>
                    <a:pt x="6566" y="21514"/>
                  </a:lnTo>
                  <a:cubicBezTo>
                    <a:pt x="6438" y="21512"/>
                    <a:pt x="6324" y="21450"/>
                    <a:pt x="6278" y="21356"/>
                  </a:cubicBezTo>
                  <a:lnTo>
                    <a:pt x="4683" y="18067"/>
                  </a:lnTo>
                  <a:lnTo>
                    <a:pt x="1489" y="12669"/>
                  </a:lnTo>
                  <a:cubicBezTo>
                    <a:pt x="1479" y="12653"/>
                    <a:pt x="1472" y="12635"/>
                    <a:pt x="1467" y="12618"/>
                  </a:cubicBezTo>
                  <a:lnTo>
                    <a:pt x="7" y="7212"/>
                  </a:lnTo>
                  <a:cubicBezTo>
                    <a:pt x="-6" y="7166"/>
                    <a:pt x="-1" y="7118"/>
                    <a:pt x="21" y="7074"/>
                  </a:cubicBezTo>
                  <a:lnTo>
                    <a:pt x="1760" y="3614"/>
                  </a:lnTo>
                  <a:cubicBezTo>
                    <a:pt x="1779" y="3576"/>
                    <a:pt x="1810" y="3542"/>
                    <a:pt x="1851" y="3516"/>
                  </a:cubicBezTo>
                  <a:lnTo>
                    <a:pt x="5606" y="1083"/>
                  </a:lnTo>
                  <a:cubicBezTo>
                    <a:pt x="5644" y="1058"/>
                    <a:pt x="5690" y="1041"/>
                    <a:pt x="5738" y="1032"/>
                  </a:cubicBezTo>
                  <a:lnTo>
                    <a:pt x="11684" y="5"/>
                  </a:lnTo>
                  <a:cubicBezTo>
                    <a:pt x="11745" y="-5"/>
                    <a:pt x="11809" y="-1"/>
                    <a:pt x="11867" y="17"/>
                  </a:cubicBezTo>
                  <a:lnTo>
                    <a:pt x="17673" y="1801"/>
                  </a:lnTo>
                  <a:cubicBezTo>
                    <a:pt x="17722" y="1816"/>
                    <a:pt x="17765" y="1840"/>
                    <a:pt x="17799" y="1872"/>
                  </a:cubicBezTo>
                  <a:lnTo>
                    <a:pt x="21137" y="5007"/>
                  </a:lnTo>
                  <a:cubicBezTo>
                    <a:pt x="21179" y="5046"/>
                    <a:pt x="21204" y="5095"/>
                    <a:pt x="21208" y="5146"/>
                  </a:cubicBezTo>
                  <a:lnTo>
                    <a:pt x="21591" y="9768"/>
                  </a:lnTo>
                  <a:cubicBezTo>
                    <a:pt x="21594" y="9810"/>
                    <a:pt x="21583" y="9852"/>
                    <a:pt x="21560" y="9889"/>
                  </a:cubicBezTo>
                  <a:lnTo>
                    <a:pt x="19161" y="13754"/>
                  </a:lnTo>
                  <a:lnTo>
                    <a:pt x="17443" y="16747"/>
                  </a:lnTo>
                  <a:lnTo>
                    <a:pt x="16754" y="19906"/>
                  </a:lnTo>
                  <a:cubicBezTo>
                    <a:pt x="16738" y="19976"/>
                    <a:pt x="16684" y="20038"/>
                    <a:pt x="16605" y="20075"/>
                  </a:cubicBezTo>
                  <a:lnTo>
                    <a:pt x="13371" y="21561"/>
                  </a:lnTo>
                  <a:cubicBezTo>
                    <a:pt x="13323" y="21583"/>
                    <a:pt x="13268" y="21595"/>
                    <a:pt x="13212" y="21595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8" name="Shape 17"/>
            <p:cNvSpPr/>
            <p:nvPr/>
          </p:nvSpPr>
          <p:spPr>
            <a:xfrm>
              <a:off x="5291049" y="1510191"/>
              <a:ext cx="789898" cy="12767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9" h="21494" extrusionOk="0">
                  <a:moveTo>
                    <a:pt x="20056" y="21494"/>
                  </a:moveTo>
                  <a:cubicBezTo>
                    <a:pt x="19644" y="21494"/>
                    <a:pt x="19243" y="21362"/>
                    <a:pt x="19018" y="21124"/>
                  </a:cubicBezTo>
                  <a:lnTo>
                    <a:pt x="167" y="1135"/>
                  </a:lnTo>
                  <a:cubicBezTo>
                    <a:pt x="-171" y="777"/>
                    <a:pt x="19" y="316"/>
                    <a:pt x="592" y="104"/>
                  </a:cubicBezTo>
                  <a:cubicBezTo>
                    <a:pt x="1163" y="-106"/>
                    <a:pt x="1901" y="12"/>
                    <a:pt x="2240" y="370"/>
                  </a:cubicBezTo>
                  <a:lnTo>
                    <a:pt x="21091" y="20359"/>
                  </a:lnTo>
                  <a:cubicBezTo>
                    <a:pt x="21429" y="20717"/>
                    <a:pt x="21239" y="21178"/>
                    <a:pt x="20666" y="21390"/>
                  </a:cubicBezTo>
                  <a:cubicBezTo>
                    <a:pt x="20474" y="21460"/>
                    <a:pt x="20264" y="21494"/>
                    <a:pt x="20056" y="21494"/>
                  </a:cubicBezTo>
                  <a:close/>
                </a:path>
              </a:pathLst>
            </a:custGeom>
            <a:solidFill>
              <a:srgbClr val="96C83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9" name="Shape 18"/>
            <p:cNvSpPr/>
            <p:nvPr/>
          </p:nvSpPr>
          <p:spPr>
            <a:xfrm>
              <a:off x="4755358" y="1958422"/>
              <a:ext cx="422302" cy="76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74" h="21424" extrusionOk="0">
                  <a:moveTo>
                    <a:pt x="18754" y="21424"/>
                  </a:moveTo>
                  <a:cubicBezTo>
                    <a:pt x="17937" y="21424"/>
                    <a:pt x="17151" y="21167"/>
                    <a:pt x="16763" y="20724"/>
                  </a:cubicBezTo>
                  <a:lnTo>
                    <a:pt x="232" y="1821"/>
                  </a:lnTo>
                  <a:cubicBezTo>
                    <a:pt x="-313" y="1197"/>
                    <a:pt x="135" y="441"/>
                    <a:pt x="1234" y="131"/>
                  </a:cubicBezTo>
                  <a:cubicBezTo>
                    <a:pt x="2336" y="-176"/>
                    <a:pt x="3666" y="76"/>
                    <a:pt x="4211" y="700"/>
                  </a:cubicBezTo>
                  <a:lnTo>
                    <a:pt x="20742" y="19603"/>
                  </a:lnTo>
                  <a:cubicBezTo>
                    <a:pt x="21287" y="20227"/>
                    <a:pt x="20839" y="20983"/>
                    <a:pt x="19740" y="21292"/>
                  </a:cubicBezTo>
                  <a:cubicBezTo>
                    <a:pt x="19422" y="21381"/>
                    <a:pt x="19087" y="21424"/>
                    <a:pt x="18754" y="21424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Shape 19"/>
            <p:cNvSpPr/>
            <p:nvPr/>
          </p:nvSpPr>
          <p:spPr>
            <a:xfrm>
              <a:off x="4465647" y="2597972"/>
              <a:ext cx="1609574" cy="2285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8" h="21600" extrusionOk="0">
                  <a:moveTo>
                    <a:pt x="20950" y="21600"/>
                  </a:moveTo>
                  <a:cubicBezTo>
                    <a:pt x="20919" y="21600"/>
                    <a:pt x="20888" y="21583"/>
                    <a:pt x="20856" y="21549"/>
                  </a:cubicBezTo>
                  <a:lnTo>
                    <a:pt x="10653" y="10323"/>
                  </a:lnTo>
                  <a:lnTo>
                    <a:pt x="583" y="8450"/>
                  </a:lnTo>
                  <a:cubicBezTo>
                    <a:pt x="252" y="8389"/>
                    <a:pt x="-9" y="6448"/>
                    <a:pt x="0" y="4114"/>
                  </a:cubicBezTo>
                  <a:cubicBezTo>
                    <a:pt x="8" y="1820"/>
                    <a:pt x="275" y="0"/>
                    <a:pt x="598" y="0"/>
                  </a:cubicBezTo>
                  <a:cubicBezTo>
                    <a:pt x="603" y="0"/>
                    <a:pt x="609" y="0"/>
                    <a:pt x="614" y="1"/>
                  </a:cubicBezTo>
                  <a:lnTo>
                    <a:pt x="10722" y="1880"/>
                  </a:lnTo>
                  <a:cubicBezTo>
                    <a:pt x="10748" y="1886"/>
                    <a:pt x="10774" y="1901"/>
                    <a:pt x="10799" y="1930"/>
                  </a:cubicBezTo>
                  <a:lnTo>
                    <a:pt x="21041" y="13199"/>
                  </a:lnTo>
                  <a:cubicBezTo>
                    <a:pt x="21368" y="13558"/>
                    <a:pt x="21591" y="15719"/>
                    <a:pt x="21540" y="18025"/>
                  </a:cubicBezTo>
                  <a:cubicBezTo>
                    <a:pt x="21494" y="20110"/>
                    <a:pt x="21240" y="21600"/>
                    <a:pt x="20950" y="21600"/>
                  </a:cubicBezTo>
                  <a:close/>
                </a:path>
              </a:pathLst>
            </a:custGeom>
            <a:solidFill>
              <a:srgbClr val="14B4E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Shape 20"/>
            <p:cNvSpPr/>
            <p:nvPr/>
          </p:nvSpPr>
          <p:spPr>
            <a:xfrm>
              <a:off x="4760824" y="2630770"/>
              <a:ext cx="1420824" cy="1281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1" h="21496" extrusionOk="0">
                  <a:moveTo>
                    <a:pt x="20834" y="21496"/>
                  </a:moveTo>
                  <a:cubicBezTo>
                    <a:pt x="20785" y="21496"/>
                    <a:pt x="20736" y="21490"/>
                    <a:pt x="20686" y="21478"/>
                  </a:cubicBezTo>
                  <a:lnTo>
                    <a:pt x="529" y="16479"/>
                  </a:lnTo>
                  <a:cubicBezTo>
                    <a:pt x="331" y="16430"/>
                    <a:pt x="164" y="16285"/>
                    <a:pt x="73" y="16084"/>
                  </a:cubicBezTo>
                  <a:cubicBezTo>
                    <a:pt x="-19" y="15883"/>
                    <a:pt x="-24" y="15648"/>
                    <a:pt x="58" y="15443"/>
                  </a:cubicBezTo>
                  <a:lnTo>
                    <a:pt x="6075" y="445"/>
                  </a:lnTo>
                  <a:cubicBezTo>
                    <a:pt x="6227" y="67"/>
                    <a:pt x="6626" y="-104"/>
                    <a:pt x="6969" y="65"/>
                  </a:cubicBezTo>
                  <a:cubicBezTo>
                    <a:pt x="7310" y="233"/>
                    <a:pt x="7464" y="676"/>
                    <a:pt x="7313" y="1055"/>
                  </a:cubicBezTo>
                  <a:lnTo>
                    <a:pt x="1631" y="15216"/>
                  </a:lnTo>
                  <a:lnTo>
                    <a:pt x="20982" y="20014"/>
                  </a:lnTo>
                  <a:cubicBezTo>
                    <a:pt x="21346" y="20105"/>
                    <a:pt x="21576" y="20506"/>
                    <a:pt x="21494" y="20910"/>
                  </a:cubicBezTo>
                  <a:cubicBezTo>
                    <a:pt x="21424" y="21259"/>
                    <a:pt x="21145" y="21496"/>
                    <a:pt x="20834" y="21496"/>
                  </a:cubicBezTo>
                  <a:close/>
                </a:path>
              </a:pathLst>
            </a:custGeom>
            <a:solidFill>
              <a:srgbClr val="6491C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2" name="Shape 21"/>
            <p:cNvSpPr/>
            <p:nvPr/>
          </p:nvSpPr>
          <p:spPr>
            <a:xfrm>
              <a:off x="6001660" y="2778358"/>
              <a:ext cx="119220" cy="10134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7" h="21589" extrusionOk="0">
                  <a:moveTo>
                    <a:pt x="7999" y="21589"/>
                  </a:moveTo>
                  <a:cubicBezTo>
                    <a:pt x="7911" y="21589"/>
                    <a:pt x="7822" y="21589"/>
                    <a:pt x="7734" y="21588"/>
                  </a:cubicBezTo>
                  <a:cubicBezTo>
                    <a:pt x="3325" y="21572"/>
                    <a:pt x="-141" y="21131"/>
                    <a:pt x="5" y="20606"/>
                  </a:cubicBezTo>
                  <a:lnTo>
                    <a:pt x="5334" y="922"/>
                  </a:lnTo>
                  <a:cubicBezTo>
                    <a:pt x="5480" y="396"/>
                    <a:pt x="9337" y="-11"/>
                    <a:pt x="13584" y="0"/>
                  </a:cubicBezTo>
                  <a:cubicBezTo>
                    <a:pt x="17993" y="17"/>
                    <a:pt x="21459" y="457"/>
                    <a:pt x="21313" y="983"/>
                  </a:cubicBezTo>
                  <a:lnTo>
                    <a:pt x="15984" y="20668"/>
                  </a:lnTo>
                  <a:cubicBezTo>
                    <a:pt x="15843" y="21183"/>
                    <a:pt x="12293" y="21589"/>
                    <a:pt x="7999" y="21589"/>
                  </a:cubicBezTo>
                  <a:close/>
                </a:path>
              </a:pathLst>
            </a:custGeom>
            <a:solidFill>
              <a:srgbClr val="FA465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3" name="Shape 22"/>
            <p:cNvSpPr/>
            <p:nvPr/>
          </p:nvSpPr>
          <p:spPr>
            <a:xfrm>
              <a:off x="6045390" y="2013085"/>
              <a:ext cx="804798" cy="1947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0" h="21529" extrusionOk="0">
                  <a:moveTo>
                    <a:pt x="1187" y="21529"/>
                  </a:moveTo>
                  <a:cubicBezTo>
                    <a:pt x="956" y="21529"/>
                    <a:pt x="724" y="21501"/>
                    <a:pt x="520" y="21444"/>
                  </a:cubicBezTo>
                  <a:cubicBezTo>
                    <a:pt x="-22" y="21290"/>
                    <a:pt x="-163" y="20983"/>
                    <a:pt x="205" y="20757"/>
                  </a:cubicBezTo>
                  <a:lnTo>
                    <a:pt x="18803" y="9358"/>
                  </a:lnTo>
                  <a:lnTo>
                    <a:pt x="8048" y="722"/>
                  </a:lnTo>
                  <a:cubicBezTo>
                    <a:pt x="7746" y="479"/>
                    <a:pt x="7974" y="181"/>
                    <a:pt x="8556" y="55"/>
                  </a:cubicBezTo>
                  <a:cubicBezTo>
                    <a:pt x="9137" y="-71"/>
                    <a:pt x="9853" y="24"/>
                    <a:pt x="10156" y="267"/>
                  </a:cubicBezTo>
                  <a:lnTo>
                    <a:pt x="21237" y="9164"/>
                  </a:lnTo>
                  <a:cubicBezTo>
                    <a:pt x="21437" y="9325"/>
                    <a:pt x="21410" y="9519"/>
                    <a:pt x="21165" y="9669"/>
                  </a:cubicBezTo>
                  <a:lnTo>
                    <a:pt x="2170" y="21312"/>
                  </a:lnTo>
                  <a:cubicBezTo>
                    <a:pt x="1939" y="21453"/>
                    <a:pt x="1566" y="21529"/>
                    <a:pt x="1187" y="21529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Shape 23"/>
            <p:cNvSpPr/>
            <p:nvPr/>
          </p:nvSpPr>
          <p:spPr>
            <a:xfrm>
              <a:off x="6105519" y="1324339"/>
              <a:ext cx="943905" cy="725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9" h="21418" extrusionOk="0">
                  <a:moveTo>
                    <a:pt x="7293" y="21418"/>
                  </a:moveTo>
                  <a:cubicBezTo>
                    <a:pt x="7192" y="21418"/>
                    <a:pt x="7091" y="21398"/>
                    <a:pt x="6993" y="21358"/>
                  </a:cubicBezTo>
                  <a:cubicBezTo>
                    <a:pt x="6713" y="21245"/>
                    <a:pt x="6485" y="20978"/>
                    <a:pt x="6368" y="20627"/>
                  </a:cubicBezTo>
                  <a:lnTo>
                    <a:pt x="85" y="1850"/>
                  </a:lnTo>
                  <a:cubicBezTo>
                    <a:pt x="-139" y="1182"/>
                    <a:pt x="94" y="404"/>
                    <a:pt x="605" y="112"/>
                  </a:cubicBezTo>
                  <a:cubicBezTo>
                    <a:pt x="1119" y="-182"/>
                    <a:pt x="1711" y="124"/>
                    <a:pt x="1935" y="792"/>
                  </a:cubicBezTo>
                  <a:lnTo>
                    <a:pt x="7751" y="18172"/>
                  </a:lnTo>
                  <a:lnTo>
                    <a:pt x="19777" y="8414"/>
                  </a:lnTo>
                  <a:cubicBezTo>
                    <a:pt x="20249" y="8031"/>
                    <a:pt x="20873" y="8219"/>
                    <a:pt x="21167" y="8840"/>
                  </a:cubicBezTo>
                  <a:cubicBezTo>
                    <a:pt x="21461" y="9459"/>
                    <a:pt x="21316" y="10273"/>
                    <a:pt x="20842" y="10658"/>
                  </a:cubicBezTo>
                  <a:lnTo>
                    <a:pt x="7825" y="21219"/>
                  </a:lnTo>
                  <a:cubicBezTo>
                    <a:pt x="7664" y="21351"/>
                    <a:pt x="7479" y="21418"/>
                    <a:pt x="7293" y="21418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5" name="Shape 24"/>
            <p:cNvSpPr/>
            <p:nvPr/>
          </p:nvSpPr>
          <p:spPr>
            <a:xfrm>
              <a:off x="5148927" y="1603117"/>
              <a:ext cx="1381060" cy="1212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9" h="21566" extrusionOk="0">
                  <a:moveTo>
                    <a:pt x="696" y="21566"/>
                  </a:moveTo>
                  <a:cubicBezTo>
                    <a:pt x="662" y="21566"/>
                    <a:pt x="627" y="21563"/>
                    <a:pt x="591" y="21557"/>
                  </a:cubicBezTo>
                  <a:cubicBezTo>
                    <a:pt x="212" y="21492"/>
                    <a:pt x="-49" y="21087"/>
                    <a:pt x="8" y="20652"/>
                  </a:cubicBezTo>
                  <a:lnTo>
                    <a:pt x="2633" y="677"/>
                  </a:lnTo>
                  <a:cubicBezTo>
                    <a:pt x="2664" y="438"/>
                    <a:pt x="2789" y="228"/>
                    <a:pt x="2971" y="107"/>
                  </a:cubicBezTo>
                  <a:cubicBezTo>
                    <a:pt x="3154" y="-14"/>
                    <a:pt x="3374" y="-34"/>
                    <a:pt x="3572" y="54"/>
                  </a:cubicBezTo>
                  <a:lnTo>
                    <a:pt x="21016" y="7832"/>
                  </a:lnTo>
                  <a:cubicBezTo>
                    <a:pt x="21374" y="7991"/>
                    <a:pt x="21551" y="8453"/>
                    <a:pt x="21412" y="8862"/>
                  </a:cubicBezTo>
                  <a:cubicBezTo>
                    <a:pt x="21273" y="9272"/>
                    <a:pt x="20869" y="9473"/>
                    <a:pt x="20513" y="9315"/>
                  </a:cubicBezTo>
                  <a:lnTo>
                    <a:pt x="3877" y="1898"/>
                  </a:lnTo>
                  <a:lnTo>
                    <a:pt x="1382" y="20889"/>
                  </a:lnTo>
                  <a:cubicBezTo>
                    <a:pt x="1330" y="21283"/>
                    <a:pt x="1034" y="21566"/>
                    <a:pt x="696" y="21566"/>
                  </a:cubicBezTo>
                  <a:close/>
                </a:path>
              </a:pathLst>
            </a:custGeom>
            <a:solidFill>
              <a:srgbClr val="14B4E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6" name="Shape 25"/>
            <p:cNvSpPr/>
            <p:nvPr/>
          </p:nvSpPr>
          <p:spPr>
            <a:xfrm>
              <a:off x="5777544" y="4636879"/>
              <a:ext cx="705438" cy="655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9" h="21440" extrusionOk="0">
                  <a:moveTo>
                    <a:pt x="20034" y="21440"/>
                  </a:moveTo>
                  <a:cubicBezTo>
                    <a:pt x="19701" y="21440"/>
                    <a:pt x="19373" y="21308"/>
                    <a:pt x="19116" y="21055"/>
                  </a:cubicBezTo>
                  <a:lnTo>
                    <a:pt x="438" y="2537"/>
                  </a:lnTo>
                  <a:cubicBezTo>
                    <a:pt x="-113" y="1991"/>
                    <a:pt x="-149" y="1066"/>
                    <a:pt x="358" y="471"/>
                  </a:cubicBezTo>
                  <a:cubicBezTo>
                    <a:pt x="866" y="-123"/>
                    <a:pt x="1723" y="-160"/>
                    <a:pt x="2274" y="384"/>
                  </a:cubicBezTo>
                  <a:lnTo>
                    <a:pt x="18216" y="16190"/>
                  </a:lnTo>
                  <a:lnTo>
                    <a:pt x="16580" y="2459"/>
                  </a:lnTo>
                  <a:cubicBezTo>
                    <a:pt x="16484" y="1658"/>
                    <a:pt x="17009" y="926"/>
                    <a:pt x="17751" y="823"/>
                  </a:cubicBezTo>
                  <a:cubicBezTo>
                    <a:pt x="18502" y="712"/>
                    <a:pt x="19173" y="1286"/>
                    <a:pt x="19268" y="2086"/>
                  </a:cubicBezTo>
                  <a:lnTo>
                    <a:pt x="21378" y="19792"/>
                  </a:lnTo>
                  <a:cubicBezTo>
                    <a:pt x="21451" y="20401"/>
                    <a:pt x="21162" y="20995"/>
                    <a:pt x="20657" y="21276"/>
                  </a:cubicBezTo>
                  <a:cubicBezTo>
                    <a:pt x="20460" y="21387"/>
                    <a:pt x="20246" y="21440"/>
                    <a:pt x="20034" y="21440"/>
                  </a:cubicBezTo>
                  <a:close/>
                </a:path>
              </a:pathLst>
            </a:custGeom>
            <a:solidFill>
              <a:srgbClr val="6491C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7" name="Shape 26"/>
            <p:cNvSpPr/>
            <p:nvPr/>
          </p:nvSpPr>
          <p:spPr>
            <a:xfrm>
              <a:off x="5176258" y="3806010"/>
              <a:ext cx="1773533" cy="864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2" h="21508" extrusionOk="0">
                  <a:moveTo>
                    <a:pt x="541" y="21508"/>
                  </a:moveTo>
                  <a:cubicBezTo>
                    <a:pt x="393" y="21508"/>
                    <a:pt x="247" y="21385"/>
                    <a:pt x="140" y="21143"/>
                  </a:cubicBezTo>
                  <a:cubicBezTo>
                    <a:pt x="-61" y="20688"/>
                    <a:pt x="-44" y="19984"/>
                    <a:pt x="177" y="19571"/>
                  </a:cubicBezTo>
                  <a:lnTo>
                    <a:pt x="10518" y="288"/>
                  </a:lnTo>
                  <a:cubicBezTo>
                    <a:pt x="10688" y="-29"/>
                    <a:pt x="10937" y="-92"/>
                    <a:pt x="11140" y="135"/>
                  </a:cubicBezTo>
                  <a:lnTo>
                    <a:pt x="21180" y="11383"/>
                  </a:lnTo>
                  <a:cubicBezTo>
                    <a:pt x="21442" y="11677"/>
                    <a:pt x="21539" y="12353"/>
                    <a:pt x="21396" y="12893"/>
                  </a:cubicBezTo>
                  <a:cubicBezTo>
                    <a:pt x="21253" y="13432"/>
                    <a:pt x="20923" y="13629"/>
                    <a:pt x="20662" y="13337"/>
                  </a:cubicBezTo>
                  <a:lnTo>
                    <a:pt x="10960" y="2468"/>
                  </a:lnTo>
                  <a:lnTo>
                    <a:pt x="904" y="21220"/>
                  </a:lnTo>
                  <a:cubicBezTo>
                    <a:pt x="801" y="21412"/>
                    <a:pt x="670" y="21508"/>
                    <a:pt x="541" y="21508"/>
                  </a:cubicBezTo>
                  <a:close/>
                </a:path>
              </a:pathLst>
            </a:custGeom>
            <a:solidFill>
              <a:srgbClr val="FA465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8" name="Shape 27"/>
            <p:cNvSpPr/>
            <p:nvPr/>
          </p:nvSpPr>
          <p:spPr>
            <a:xfrm>
              <a:off x="5673686" y="3822409"/>
              <a:ext cx="506734" cy="854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70" h="21440" extrusionOk="0">
                  <a:moveTo>
                    <a:pt x="1858" y="21440"/>
                  </a:moveTo>
                  <a:cubicBezTo>
                    <a:pt x="1557" y="21440"/>
                    <a:pt x="1252" y="21396"/>
                    <a:pt x="968" y="21303"/>
                  </a:cubicBezTo>
                  <a:cubicBezTo>
                    <a:pt x="68" y="21006"/>
                    <a:pt x="-265" y="20325"/>
                    <a:pt x="228" y="19781"/>
                  </a:cubicBezTo>
                  <a:lnTo>
                    <a:pt x="17579" y="586"/>
                  </a:lnTo>
                  <a:cubicBezTo>
                    <a:pt x="18069" y="42"/>
                    <a:pt x="19199" y="-160"/>
                    <a:pt x="20102" y="139"/>
                  </a:cubicBezTo>
                  <a:cubicBezTo>
                    <a:pt x="21002" y="435"/>
                    <a:pt x="21335" y="1117"/>
                    <a:pt x="20842" y="1661"/>
                  </a:cubicBezTo>
                  <a:lnTo>
                    <a:pt x="3491" y="20856"/>
                  </a:lnTo>
                  <a:cubicBezTo>
                    <a:pt x="3154" y="21229"/>
                    <a:pt x="2516" y="21440"/>
                    <a:pt x="1858" y="21440"/>
                  </a:cubicBezTo>
                  <a:close/>
                </a:path>
              </a:pathLst>
            </a:custGeom>
            <a:solidFill>
              <a:srgbClr val="96C83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9" name="Shape 28"/>
            <p:cNvSpPr/>
            <p:nvPr/>
          </p:nvSpPr>
          <p:spPr>
            <a:xfrm>
              <a:off x="5400374" y="2182538"/>
              <a:ext cx="2190818" cy="3094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67" extrusionOk="0">
                  <a:moveTo>
                    <a:pt x="440" y="21567"/>
                  </a:moveTo>
                  <a:cubicBezTo>
                    <a:pt x="288" y="21567"/>
                    <a:pt x="140" y="21511"/>
                    <a:pt x="59" y="21411"/>
                  </a:cubicBezTo>
                  <a:cubicBezTo>
                    <a:pt x="-62" y="21262"/>
                    <a:pt x="10" y="21071"/>
                    <a:pt x="221" y="20985"/>
                  </a:cubicBezTo>
                  <a:lnTo>
                    <a:pt x="9333" y="17269"/>
                  </a:lnTo>
                  <a:lnTo>
                    <a:pt x="6808" y="11833"/>
                  </a:lnTo>
                  <a:cubicBezTo>
                    <a:pt x="6741" y="11689"/>
                    <a:pt x="6831" y="11531"/>
                    <a:pt x="7020" y="11460"/>
                  </a:cubicBezTo>
                  <a:lnTo>
                    <a:pt x="20040" y="6584"/>
                  </a:lnTo>
                  <a:lnTo>
                    <a:pt x="13508" y="4755"/>
                  </a:lnTo>
                  <a:cubicBezTo>
                    <a:pt x="13368" y="4716"/>
                    <a:pt x="13266" y="4629"/>
                    <a:pt x="13238" y="4524"/>
                  </a:cubicBezTo>
                  <a:cubicBezTo>
                    <a:pt x="13210" y="4419"/>
                    <a:pt x="13259" y="4311"/>
                    <a:pt x="13369" y="4238"/>
                  </a:cubicBezTo>
                  <a:lnTo>
                    <a:pt x="17947" y="1195"/>
                  </a:lnTo>
                  <a:lnTo>
                    <a:pt x="6898" y="4271"/>
                  </a:lnTo>
                  <a:cubicBezTo>
                    <a:pt x="6672" y="4333"/>
                    <a:pt x="6417" y="4255"/>
                    <a:pt x="6328" y="4095"/>
                  </a:cubicBezTo>
                  <a:cubicBezTo>
                    <a:pt x="6240" y="3935"/>
                    <a:pt x="6351" y="3754"/>
                    <a:pt x="6577" y="3691"/>
                  </a:cubicBezTo>
                  <a:lnTo>
                    <a:pt x="19758" y="21"/>
                  </a:lnTo>
                  <a:cubicBezTo>
                    <a:pt x="19953" y="-33"/>
                    <a:pt x="20177" y="18"/>
                    <a:pt x="20289" y="145"/>
                  </a:cubicBezTo>
                  <a:cubicBezTo>
                    <a:pt x="20402" y="271"/>
                    <a:pt x="20372" y="436"/>
                    <a:pt x="20219" y="539"/>
                  </a:cubicBezTo>
                  <a:lnTo>
                    <a:pt x="14476" y="4356"/>
                  </a:lnTo>
                  <a:lnTo>
                    <a:pt x="21251" y="6253"/>
                  </a:lnTo>
                  <a:cubicBezTo>
                    <a:pt x="21411" y="6297"/>
                    <a:pt x="21519" y="6404"/>
                    <a:pt x="21529" y="6525"/>
                  </a:cubicBezTo>
                  <a:cubicBezTo>
                    <a:pt x="21538" y="6647"/>
                    <a:pt x="21447" y="6761"/>
                    <a:pt x="21295" y="6818"/>
                  </a:cubicBezTo>
                  <a:lnTo>
                    <a:pt x="7759" y="11888"/>
                  </a:lnTo>
                  <a:lnTo>
                    <a:pt x="10279" y="17315"/>
                  </a:lnTo>
                  <a:cubicBezTo>
                    <a:pt x="10344" y="17456"/>
                    <a:pt x="10261" y="17609"/>
                    <a:pt x="10081" y="17683"/>
                  </a:cubicBezTo>
                  <a:lnTo>
                    <a:pt x="659" y="21525"/>
                  </a:lnTo>
                  <a:cubicBezTo>
                    <a:pt x="590" y="21554"/>
                    <a:pt x="514" y="21567"/>
                    <a:pt x="440" y="21567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0" name="Shape 29"/>
            <p:cNvSpPr/>
            <p:nvPr/>
          </p:nvSpPr>
          <p:spPr>
            <a:xfrm>
              <a:off x="5099731" y="1318873"/>
              <a:ext cx="476912" cy="476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6491C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1" name="Shape 30"/>
            <p:cNvSpPr/>
            <p:nvPr/>
          </p:nvSpPr>
          <p:spPr>
            <a:xfrm>
              <a:off x="6564683" y="2625304"/>
              <a:ext cx="476912" cy="476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A596D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2" name="Shape 31"/>
            <p:cNvSpPr/>
            <p:nvPr/>
          </p:nvSpPr>
          <p:spPr>
            <a:xfrm>
              <a:off x="5537030" y="4401831"/>
              <a:ext cx="476911" cy="476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96C83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3" name="Shape 32"/>
            <p:cNvSpPr/>
            <p:nvPr/>
          </p:nvSpPr>
          <p:spPr>
            <a:xfrm>
              <a:off x="6165647" y="4505689"/>
              <a:ext cx="397427" cy="397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4" name="Shape 33"/>
            <p:cNvSpPr/>
            <p:nvPr/>
          </p:nvSpPr>
          <p:spPr>
            <a:xfrm>
              <a:off x="4613236" y="1816301"/>
              <a:ext cx="367620" cy="367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5" name="Shape 34"/>
            <p:cNvSpPr/>
            <p:nvPr/>
          </p:nvSpPr>
          <p:spPr>
            <a:xfrm>
              <a:off x="4580438" y="3434307"/>
              <a:ext cx="367620" cy="367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6491C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6" name="Shape 35"/>
            <p:cNvSpPr/>
            <p:nvPr/>
          </p:nvSpPr>
          <p:spPr>
            <a:xfrm>
              <a:off x="6816130" y="1526590"/>
              <a:ext cx="367619" cy="367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A596D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7" name="Shape 36"/>
            <p:cNvSpPr/>
            <p:nvPr/>
          </p:nvSpPr>
          <p:spPr>
            <a:xfrm>
              <a:off x="5280117" y="5063245"/>
              <a:ext cx="367620" cy="367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8" name="Shape 37"/>
            <p:cNvSpPr/>
            <p:nvPr/>
          </p:nvSpPr>
          <p:spPr>
            <a:xfrm>
              <a:off x="4389120" y="2477715"/>
              <a:ext cx="317941" cy="317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9" name="Shape 38"/>
            <p:cNvSpPr/>
            <p:nvPr/>
          </p:nvSpPr>
          <p:spPr>
            <a:xfrm>
              <a:off x="6023525" y="1204082"/>
              <a:ext cx="317941" cy="3179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96C83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0" name="Shape 39"/>
            <p:cNvSpPr/>
            <p:nvPr/>
          </p:nvSpPr>
          <p:spPr>
            <a:xfrm>
              <a:off x="5061467" y="4456493"/>
              <a:ext cx="317941" cy="317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14B4E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1" name="Shape 40"/>
            <p:cNvSpPr/>
            <p:nvPr/>
          </p:nvSpPr>
          <p:spPr>
            <a:xfrm>
              <a:off x="6242175" y="5085110"/>
              <a:ext cx="317941" cy="317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6491C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2" name="Shape 41"/>
            <p:cNvSpPr/>
            <p:nvPr/>
          </p:nvSpPr>
          <p:spPr>
            <a:xfrm>
              <a:off x="6674008" y="4806332"/>
              <a:ext cx="367619" cy="367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A596D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3" name="Shape 42"/>
            <p:cNvSpPr/>
            <p:nvPr/>
          </p:nvSpPr>
          <p:spPr>
            <a:xfrm>
              <a:off x="6706805" y="4112120"/>
              <a:ext cx="516654" cy="516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4" name="Shape 43"/>
            <p:cNvSpPr/>
            <p:nvPr/>
          </p:nvSpPr>
          <p:spPr>
            <a:xfrm>
              <a:off x="7286226" y="2860352"/>
              <a:ext cx="516654" cy="516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FA465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5" name="Shape 44"/>
            <p:cNvSpPr/>
            <p:nvPr/>
          </p:nvSpPr>
          <p:spPr>
            <a:xfrm>
              <a:off x="5733815" y="2488648"/>
              <a:ext cx="586204" cy="58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96C83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6" name="Shape 45"/>
            <p:cNvSpPr/>
            <p:nvPr/>
          </p:nvSpPr>
          <p:spPr>
            <a:xfrm>
              <a:off x="5640889" y="3417908"/>
              <a:ext cx="864402" cy="864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FA465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7" name="Shape 46"/>
            <p:cNvSpPr/>
            <p:nvPr/>
          </p:nvSpPr>
          <p:spPr>
            <a:xfrm>
              <a:off x="7198766" y="1974821"/>
              <a:ext cx="586203" cy="58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8" name="Shape 47"/>
            <p:cNvSpPr/>
            <p:nvPr/>
          </p:nvSpPr>
          <p:spPr>
            <a:xfrm>
              <a:off x="6100053" y="1794436"/>
              <a:ext cx="586203" cy="58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9" name="Shape 48"/>
            <p:cNvSpPr/>
            <p:nvPr/>
          </p:nvSpPr>
          <p:spPr>
            <a:xfrm>
              <a:off x="4908413" y="2379323"/>
              <a:ext cx="586203" cy="586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14B4E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2583721" y="1330594"/>
            <a:ext cx="231083" cy="315471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 anchor="ctr">
            <a:spAutoFit/>
          </a:bodyPr>
          <a:lstStyle/>
          <a:p>
            <a:pPr algn="ctr"/>
            <a:r>
              <a:rPr lang="en-US" sz="1600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1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469765" y="2512301"/>
            <a:ext cx="343684" cy="315471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1600" dirty="0">
                <a:solidFill>
                  <a:srgbClr val="FEFEFE"/>
                </a:solidFill>
                <a:latin typeface="Agency FB" pitchFamily="34" charset="0"/>
              </a:rPr>
              <a:t></a:t>
            </a:r>
          </a:p>
        </p:txBody>
      </p:sp>
      <p:sp>
        <p:nvSpPr>
          <p:cNvPr id="52" name="Rectangle 51"/>
          <p:cNvSpPr/>
          <p:nvPr/>
        </p:nvSpPr>
        <p:spPr>
          <a:xfrm>
            <a:off x="3749251" y="2816180"/>
            <a:ext cx="343684" cy="315471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1600" dirty="0">
                <a:solidFill>
                  <a:srgbClr val="FEFEFE"/>
                </a:solidFill>
                <a:latin typeface="Agency FB" pitchFamily="34" charset="0"/>
              </a:rPr>
              <a:t></a:t>
            </a:r>
          </a:p>
        </p:txBody>
      </p:sp>
      <p:sp>
        <p:nvSpPr>
          <p:cNvPr id="53" name="Rectangle 52"/>
          <p:cNvSpPr/>
          <p:nvPr/>
        </p:nvSpPr>
        <p:spPr>
          <a:xfrm>
            <a:off x="1933815" y="2063191"/>
            <a:ext cx="343684" cy="315471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gency FB" pitchFamily="34" charset="0"/>
              </a:rPr>
              <a:t></a:t>
            </a:r>
          </a:p>
        </p:txBody>
      </p:sp>
      <p:sp>
        <p:nvSpPr>
          <p:cNvPr id="54" name="Rectangle 53"/>
          <p:cNvSpPr/>
          <p:nvPr/>
        </p:nvSpPr>
        <p:spPr>
          <a:xfrm>
            <a:off x="3047228" y="2197475"/>
            <a:ext cx="343684" cy="315471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gency FB" pitchFamily="34" charset="0"/>
              </a:rPr>
              <a:t></a:t>
            </a:r>
          </a:p>
        </p:txBody>
      </p:sp>
      <p:sp>
        <p:nvSpPr>
          <p:cNvPr id="55" name="Rectangle 54"/>
          <p:cNvSpPr/>
          <p:nvPr/>
        </p:nvSpPr>
        <p:spPr>
          <a:xfrm>
            <a:off x="3417195" y="3474641"/>
            <a:ext cx="343684" cy="315471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gency FB" pitchFamily="34" charset="0"/>
              </a:rPr>
              <a:t>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014845" y="3349715"/>
            <a:ext cx="343684" cy="315471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gency FB" pitchFamily="34" charset="0"/>
              </a:rPr>
              <a:t>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048899" y="2942740"/>
            <a:ext cx="231083" cy="315471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 anchor="ctr">
            <a:spAutoFit/>
          </a:bodyPr>
          <a:lstStyle/>
          <a:p>
            <a:pPr algn="ctr"/>
            <a:r>
              <a:rPr lang="en-US" sz="160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2</a:t>
            </a:r>
            <a:endParaRPr lang="en-US" sz="1600" dirty="0">
              <a:solidFill>
                <a:srgbClr val="FEFEFE"/>
              </a:solidFill>
              <a:latin typeface="Agency FB" pitchFamily="34" charset="0"/>
              <a:ea typeface="Montserrat" charset="0"/>
              <a:cs typeface="Montserrat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464588" y="4085590"/>
            <a:ext cx="231083" cy="315471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 anchor="ctr">
            <a:spAutoFit/>
          </a:bodyPr>
          <a:lstStyle/>
          <a:p>
            <a:pPr algn="ctr"/>
            <a:r>
              <a:rPr lang="en-US" sz="160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3</a:t>
            </a:r>
            <a:endParaRPr lang="en-US" sz="1600" dirty="0">
              <a:solidFill>
                <a:srgbClr val="FEFEFE"/>
              </a:solidFill>
              <a:latin typeface="Agency FB" pitchFamily="34" charset="0"/>
              <a:ea typeface="Montserrat" charset="0"/>
              <a:cs typeface="Montserrat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487517" y="3748209"/>
            <a:ext cx="231083" cy="315471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 anchor="ctr">
            <a:spAutoFit/>
          </a:bodyPr>
          <a:lstStyle/>
          <a:p>
            <a:pPr algn="ctr"/>
            <a:r>
              <a:rPr lang="en-US" sz="160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4</a:t>
            </a:r>
            <a:endParaRPr lang="en-US" sz="1600" dirty="0">
              <a:solidFill>
                <a:srgbClr val="FEFEFE"/>
              </a:solidFill>
              <a:latin typeface="Agency FB" pitchFamily="34" charset="0"/>
              <a:ea typeface="Montserrat" charset="0"/>
              <a:cs typeface="Montserrat" charset="0"/>
            </a:endParaRPr>
          </a:p>
        </p:txBody>
      </p:sp>
      <p:cxnSp>
        <p:nvCxnSpPr>
          <p:cNvPr id="60" name="Straight Connector 59"/>
          <p:cNvCxnSpPr/>
          <p:nvPr/>
        </p:nvCxnSpPr>
        <p:spPr>
          <a:xfrm flipV="1">
            <a:off x="5125184" y="1949835"/>
            <a:ext cx="0" cy="2087880"/>
          </a:xfrm>
          <a:prstGeom prst="line">
            <a:avLst/>
          </a:prstGeom>
          <a:noFill/>
          <a:ln w="25400" cap="flat" cmpd="sng" algn="ctr">
            <a:solidFill>
              <a:srgbClr val="000000"/>
            </a:solidFill>
            <a:prstDash val="solid"/>
            <a:miter lim="800000"/>
            <a:headEnd type="oval"/>
            <a:tailEnd type="oval"/>
          </a:ln>
          <a:effectLst/>
        </p:spPr>
      </p:cxnSp>
      <p:sp>
        <p:nvSpPr>
          <p:cNvPr id="61" name="Oval 60"/>
          <p:cNvSpPr/>
          <p:nvPr/>
        </p:nvSpPr>
        <p:spPr>
          <a:xfrm>
            <a:off x="4996872" y="1836432"/>
            <a:ext cx="250232" cy="250232"/>
          </a:xfrm>
          <a:prstGeom prst="ellipse">
            <a:avLst/>
          </a:prstGeom>
          <a:solidFill>
            <a:srgbClr val="6491C8"/>
          </a:solidFill>
          <a:ln w="254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4996872" y="2491752"/>
            <a:ext cx="250232" cy="250232"/>
          </a:xfrm>
          <a:prstGeom prst="ellipse">
            <a:avLst/>
          </a:prstGeom>
          <a:solidFill>
            <a:srgbClr val="3CBEB4"/>
          </a:solidFill>
          <a:ln w="254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4996872" y="3147072"/>
            <a:ext cx="250232" cy="250232"/>
          </a:xfrm>
          <a:prstGeom prst="ellipse">
            <a:avLst/>
          </a:prstGeom>
          <a:solidFill>
            <a:srgbClr val="96C83C"/>
          </a:solidFill>
          <a:ln w="254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4996872" y="3855732"/>
            <a:ext cx="250232" cy="250232"/>
          </a:xfrm>
          <a:prstGeom prst="ellipse">
            <a:avLst/>
          </a:prstGeom>
          <a:solidFill>
            <a:srgbClr val="FFAF28"/>
          </a:solidFill>
          <a:ln w="254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318091" y="1742473"/>
            <a:ext cx="3070333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318091" y="2458753"/>
            <a:ext cx="3070333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318091" y="3060733"/>
            <a:ext cx="3070333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318091" y="3807493"/>
            <a:ext cx="3070333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973333" y="1849882"/>
            <a:ext cx="289011" cy="23852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en-US" sz="1100" b="1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01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973333" y="2512822"/>
            <a:ext cx="289011" cy="23852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en-US" sz="1100" b="1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02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973333" y="3168142"/>
            <a:ext cx="289011" cy="23852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en-US" sz="1100" b="1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03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973333" y="3876802"/>
            <a:ext cx="289011" cy="23852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en-US" sz="1100" b="1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04</a:t>
            </a:r>
          </a:p>
        </p:txBody>
      </p:sp>
      <p:sp>
        <p:nvSpPr>
          <p:cNvPr id="73" name="圆角矩形 72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教学反思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735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0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1" grpId="0" animBg="1"/>
          <p:bldP spid="62" grpId="0" animBg="1"/>
          <p:bldP spid="63" grpId="0" animBg="1"/>
          <p:bldP spid="64" grpId="0" animBg="1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/>
          <p:bldP spid="7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5" fill="hold">
                          <p:stCondLst>
                            <p:cond delay="indefinite"/>
                          </p:stCondLst>
                          <p:childTnLst>
                            <p:par>
                              <p:cTn id="7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" fill="hold">
                          <p:stCondLst>
                            <p:cond delay="indefinite"/>
                          </p:stCondLst>
                          <p:childTnLst>
                            <p:par>
                              <p:cTn id="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8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0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/>
          <p:bldP spid="59" grpId="0"/>
          <p:bldP spid="61" grpId="0" animBg="1"/>
          <p:bldP spid="62" grpId="0" animBg="1"/>
          <p:bldP spid="63" grpId="0" animBg="1"/>
          <p:bldP spid="64" grpId="0" animBg="1"/>
          <p:bldP spid="65" grpId="0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/>
          <p:bldP spid="73" grpId="0" animBg="1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20"/>
          <p:cNvGrpSpPr/>
          <p:nvPr/>
        </p:nvGrpSpPr>
        <p:grpSpPr>
          <a:xfrm rot="15123965">
            <a:off x="5034285" y="3522326"/>
            <a:ext cx="1887084" cy="1813791"/>
            <a:chOff x="5777625" y="846954"/>
            <a:chExt cx="4819077" cy="4631912"/>
          </a:xfrm>
        </p:grpSpPr>
        <p:sp>
          <p:nvSpPr>
            <p:cNvPr id="6" name="Shape 6"/>
            <p:cNvSpPr/>
            <p:nvPr/>
          </p:nvSpPr>
          <p:spPr>
            <a:xfrm>
              <a:off x="6194223" y="1188778"/>
              <a:ext cx="4014453" cy="387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08" h="20180" extrusionOk="0">
                  <a:moveTo>
                    <a:pt x="19942" y="13030"/>
                  </a:moveTo>
                  <a:cubicBezTo>
                    <a:pt x="19993" y="14110"/>
                    <a:pt x="19745" y="15041"/>
                    <a:pt x="19154" y="15717"/>
                  </a:cubicBezTo>
                  <a:cubicBezTo>
                    <a:pt x="17177" y="17979"/>
                    <a:pt x="12143" y="16533"/>
                    <a:pt x="7909" y="12487"/>
                  </a:cubicBezTo>
                  <a:cubicBezTo>
                    <a:pt x="3675" y="8442"/>
                    <a:pt x="1845" y="3329"/>
                    <a:pt x="3822" y="1067"/>
                  </a:cubicBezTo>
                  <a:cubicBezTo>
                    <a:pt x="4412" y="391"/>
                    <a:pt x="5277" y="49"/>
                    <a:pt x="6310" y="5"/>
                  </a:cubicBezTo>
                  <a:cubicBezTo>
                    <a:pt x="4337" y="-63"/>
                    <a:pt x="2596" y="544"/>
                    <a:pt x="1421" y="1888"/>
                  </a:cubicBezTo>
                  <a:cubicBezTo>
                    <a:pt x="-1416" y="5135"/>
                    <a:pt x="127" y="11439"/>
                    <a:pt x="4867" y="15968"/>
                  </a:cubicBezTo>
                  <a:cubicBezTo>
                    <a:pt x="9607" y="20497"/>
                    <a:pt x="15750" y="21537"/>
                    <a:pt x="18588" y="18290"/>
                  </a:cubicBezTo>
                  <a:cubicBezTo>
                    <a:pt x="19762" y="16946"/>
                    <a:pt x="20184" y="15079"/>
                    <a:pt x="19942" y="13030"/>
                  </a:cubicBezTo>
                  <a:close/>
                </a:path>
              </a:pathLst>
            </a:custGeom>
            <a:gradFill>
              <a:gsLst>
                <a:gs pos="18000">
                  <a:srgbClr val="3CBEB4"/>
                </a:gs>
                <a:gs pos="70000">
                  <a:srgbClr val="3CBEB4">
                    <a:lumMod val="50000"/>
                  </a:srgbClr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" name="Shape 7"/>
            <p:cNvSpPr/>
            <p:nvPr/>
          </p:nvSpPr>
          <p:spPr>
            <a:xfrm>
              <a:off x="6706962" y="881444"/>
              <a:ext cx="583831" cy="5586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660"/>
                  </a:moveTo>
                  <a:lnTo>
                    <a:pt x="9514" y="0"/>
                  </a:lnTo>
                  <a:lnTo>
                    <a:pt x="0" y="13646"/>
                  </a:lnTo>
                  <a:lnTo>
                    <a:pt x="8543" y="21600"/>
                  </a:lnTo>
                  <a:cubicBezTo>
                    <a:pt x="8543" y="21600"/>
                    <a:pt x="21600" y="14660"/>
                    <a:pt x="21600" y="1466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" name="Shape 8"/>
            <p:cNvSpPr/>
            <p:nvPr/>
          </p:nvSpPr>
          <p:spPr>
            <a:xfrm>
              <a:off x="7486751" y="932410"/>
              <a:ext cx="421502" cy="383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598"/>
                  </a:moveTo>
                  <a:lnTo>
                    <a:pt x="12092" y="0"/>
                  </a:lnTo>
                  <a:lnTo>
                    <a:pt x="21600" y="21600"/>
                  </a:lnTo>
                  <a:cubicBezTo>
                    <a:pt x="21600" y="21600"/>
                    <a:pt x="0" y="16598"/>
                    <a:pt x="0" y="16598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" name="Shape 9"/>
            <p:cNvSpPr/>
            <p:nvPr/>
          </p:nvSpPr>
          <p:spPr>
            <a:xfrm>
              <a:off x="8347108" y="1263554"/>
              <a:ext cx="189576" cy="2895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81" y="21600"/>
                  </a:moveTo>
                  <a:lnTo>
                    <a:pt x="21600" y="0"/>
                  </a:lnTo>
                  <a:lnTo>
                    <a:pt x="0" y="16016"/>
                  </a:lnTo>
                  <a:cubicBezTo>
                    <a:pt x="0" y="16016"/>
                    <a:pt x="20881" y="21600"/>
                    <a:pt x="20881" y="2160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" name="Shape 10"/>
            <p:cNvSpPr/>
            <p:nvPr/>
          </p:nvSpPr>
          <p:spPr>
            <a:xfrm>
              <a:off x="9153149" y="1851066"/>
              <a:ext cx="284363" cy="262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06" y="21600"/>
                  </a:moveTo>
                  <a:lnTo>
                    <a:pt x="21600" y="5697"/>
                  </a:lnTo>
                  <a:lnTo>
                    <a:pt x="12961" y="0"/>
                  </a:lnTo>
                  <a:lnTo>
                    <a:pt x="0" y="14311"/>
                  </a:lnTo>
                  <a:cubicBezTo>
                    <a:pt x="0" y="14311"/>
                    <a:pt x="7506" y="21600"/>
                    <a:pt x="7506" y="2160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" name="Shape 11"/>
            <p:cNvSpPr/>
            <p:nvPr/>
          </p:nvSpPr>
          <p:spPr>
            <a:xfrm>
              <a:off x="9655205" y="2556081"/>
              <a:ext cx="457804" cy="1835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70" y="20413"/>
                  </a:moveTo>
                  <a:lnTo>
                    <a:pt x="21600" y="21600"/>
                  </a:lnTo>
                  <a:lnTo>
                    <a:pt x="15320" y="0"/>
                  </a:lnTo>
                  <a:lnTo>
                    <a:pt x="0" y="1187"/>
                  </a:lnTo>
                  <a:cubicBezTo>
                    <a:pt x="0" y="1187"/>
                    <a:pt x="6470" y="20413"/>
                    <a:pt x="6470" y="20413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" name="Shape 12"/>
            <p:cNvSpPr/>
            <p:nvPr/>
          </p:nvSpPr>
          <p:spPr>
            <a:xfrm>
              <a:off x="10029076" y="3175639"/>
              <a:ext cx="470577" cy="341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56" y="12416"/>
                  </a:moveTo>
                  <a:lnTo>
                    <a:pt x="21600" y="21600"/>
                  </a:lnTo>
                  <a:lnTo>
                    <a:pt x="19255" y="9724"/>
                  </a:lnTo>
                  <a:lnTo>
                    <a:pt x="0" y="0"/>
                  </a:lnTo>
                  <a:cubicBezTo>
                    <a:pt x="0" y="0"/>
                    <a:pt x="3456" y="12416"/>
                    <a:pt x="3456" y="12416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" name="Shape 13"/>
            <p:cNvSpPr/>
            <p:nvPr/>
          </p:nvSpPr>
          <p:spPr>
            <a:xfrm>
              <a:off x="6955093" y="846954"/>
              <a:ext cx="490032" cy="417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399" y="21600"/>
                  </a:moveTo>
                  <a:lnTo>
                    <a:pt x="0" y="1983"/>
                  </a:lnTo>
                  <a:lnTo>
                    <a:pt x="7200" y="0"/>
                  </a:lnTo>
                  <a:lnTo>
                    <a:pt x="21600" y="19722"/>
                  </a:lnTo>
                  <a:cubicBezTo>
                    <a:pt x="21600" y="19722"/>
                    <a:pt x="14399" y="21600"/>
                    <a:pt x="14399" y="21600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" name="Shape 14"/>
            <p:cNvSpPr/>
            <p:nvPr/>
          </p:nvSpPr>
          <p:spPr>
            <a:xfrm>
              <a:off x="7721756" y="932410"/>
              <a:ext cx="361000" cy="4285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0498" y="2287"/>
                  </a:lnTo>
                  <a:lnTo>
                    <a:pt x="0" y="0"/>
                  </a:lnTo>
                  <a:lnTo>
                    <a:pt x="11102" y="19313"/>
                  </a:lnTo>
                  <a:cubicBezTo>
                    <a:pt x="11102" y="19313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5" name="Shape 15"/>
            <p:cNvSpPr/>
            <p:nvPr/>
          </p:nvSpPr>
          <p:spPr>
            <a:xfrm>
              <a:off x="8522909" y="1263554"/>
              <a:ext cx="220088" cy="410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233"/>
                  </a:moveTo>
                  <a:lnTo>
                    <a:pt x="20981" y="21600"/>
                  </a:lnTo>
                  <a:lnTo>
                    <a:pt x="21600" y="6367"/>
                  </a:lnTo>
                  <a:lnTo>
                    <a:pt x="619" y="0"/>
                  </a:lnTo>
                  <a:cubicBezTo>
                    <a:pt x="619" y="0"/>
                    <a:pt x="0" y="15233"/>
                    <a:pt x="0" y="15233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6" name="Shape 16"/>
            <p:cNvSpPr/>
            <p:nvPr/>
          </p:nvSpPr>
          <p:spPr>
            <a:xfrm>
              <a:off x="9249287" y="1925840"/>
              <a:ext cx="263523" cy="264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78" y="21600"/>
                  </a:moveTo>
                  <a:lnTo>
                    <a:pt x="21600" y="6376"/>
                  </a:lnTo>
                  <a:lnTo>
                    <a:pt x="15208" y="0"/>
                  </a:lnTo>
                  <a:lnTo>
                    <a:pt x="0" y="15829"/>
                  </a:lnTo>
                  <a:cubicBezTo>
                    <a:pt x="0" y="15829"/>
                    <a:pt x="6778" y="21600"/>
                    <a:pt x="6778" y="21600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7" name="Shape 17"/>
            <p:cNvSpPr/>
            <p:nvPr/>
          </p:nvSpPr>
          <p:spPr>
            <a:xfrm>
              <a:off x="9794071" y="2726993"/>
              <a:ext cx="320665" cy="203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069"/>
                  </a:lnTo>
                  <a:lnTo>
                    <a:pt x="9102" y="21600"/>
                  </a:lnTo>
                  <a:cubicBezTo>
                    <a:pt x="9102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8" name="Shape 18"/>
            <p:cNvSpPr/>
            <p:nvPr/>
          </p:nvSpPr>
          <p:spPr>
            <a:xfrm>
              <a:off x="10103851" y="3367916"/>
              <a:ext cx="395284" cy="403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04" y="20448"/>
                  </a:moveTo>
                  <a:lnTo>
                    <a:pt x="6906" y="21600"/>
                  </a:lnTo>
                  <a:lnTo>
                    <a:pt x="21600" y="7776"/>
                  </a:lnTo>
                  <a:lnTo>
                    <a:pt x="0" y="0"/>
                  </a:lnTo>
                  <a:cubicBezTo>
                    <a:pt x="0" y="0"/>
                    <a:pt x="2204" y="20448"/>
                    <a:pt x="2204" y="20448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9" name="Shape 19"/>
            <p:cNvSpPr/>
            <p:nvPr/>
          </p:nvSpPr>
          <p:spPr>
            <a:xfrm>
              <a:off x="7422659" y="1669470"/>
              <a:ext cx="2268237" cy="2152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82" h="20016" extrusionOk="0">
                  <a:moveTo>
                    <a:pt x="14233" y="5107"/>
                  </a:moveTo>
                  <a:cubicBezTo>
                    <a:pt x="9238" y="289"/>
                    <a:pt x="3289" y="-1423"/>
                    <a:pt x="947" y="1284"/>
                  </a:cubicBezTo>
                  <a:cubicBezTo>
                    <a:pt x="-28" y="2410"/>
                    <a:pt x="-223" y="4125"/>
                    <a:pt x="239" y="6090"/>
                  </a:cubicBezTo>
                  <a:cubicBezTo>
                    <a:pt x="2697" y="5783"/>
                    <a:pt x="6410" y="7483"/>
                    <a:pt x="9706" y="10663"/>
                  </a:cubicBezTo>
                  <a:cubicBezTo>
                    <a:pt x="12897" y="13742"/>
                    <a:pt x="14814" y="17356"/>
                    <a:pt x="14870" y="19954"/>
                  </a:cubicBezTo>
                  <a:cubicBezTo>
                    <a:pt x="16631" y="20177"/>
                    <a:pt x="18112" y="19799"/>
                    <a:pt x="19034" y="18734"/>
                  </a:cubicBezTo>
                  <a:cubicBezTo>
                    <a:pt x="21377" y="16027"/>
                    <a:pt x="19227" y="9926"/>
                    <a:pt x="14233" y="5107"/>
                  </a:cubicBezTo>
                  <a:close/>
                </a:path>
              </a:pathLst>
            </a:custGeom>
            <a:gradFill>
              <a:gsLst>
                <a:gs pos="48000">
                  <a:srgbClr val="3CBEB4">
                    <a:lumMod val="75000"/>
                  </a:srgbClr>
                </a:gs>
                <a:gs pos="100000">
                  <a:srgbClr val="010101"/>
                </a:gs>
                <a:gs pos="12000">
                  <a:srgbClr val="3CBEB4">
                    <a:lumMod val="50000"/>
                  </a:srgbClr>
                </a:gs>
              </a:gsLst>
              <a:lin ang="30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Shape 20"/>
            <p:cNvSpPr/>
            <p:nvPr/>
          </p:nvSpPr>
          <p:spPr>
            <a:xfrm>
              <a:off x="6803100" y="1188779"/>
              <a:ext cx="3395958" cy="3221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56" h="18912" extrusionOk="0">
                  <a:moveTo>
                    <a:pt x="15534" y="14638"/>
                  </a:moveTo>
                  <a:cubicBezTo>
                    <a:pt x="14050" y="16347"/>
                    <a:pt x="10281" y="15266"/>
                    <a:pt x="7116" y="12225"/>
                  </a:cubicBezTo>
                  <a:cubicBezTo>
                    <a:pt x="3951" y="9183"/>
                    <a:pt x="2589" y="5332"/>
                    <a:pt x="4073" y="3623"/>
                  </a:cubicBezTo>
                  <a:cubicBezTo>
                    <a:pt x="5558" y="1915"/>
                    <a:pt x="9327" y="2995"/>
                    <a:pt x="12492" y="6037"/>
                  </a:cubicBezTo>
                  <a:cubicBezTo>
                    <a:pt x="15657" y="9078"/>
                    <a:pt x="17019" y="12929"/>
                    <a:pt x="15534" y="14638"/>
                  </a:cubicBezTo>
                  <a:close/>
                  <a:moveTo>
                    <a:pt x="13487" y="4842"/>
                  </a:moveTo>
                  <a:cubicBezTo>
                    <a:pt x="8745" y="285"/>
                    <a:pt x="3106" y="-1344"/>
                    <a:pt x="892" y="1204"/>
                  </a:cubicBezTo>
                  <a:cubicBezTo>
                    <a:pt x="-1322" y="3752"/>
                    <a:pt x="727" y="9513"/>
                    <a:pt x="5469" y="14070"/>
                  </a:cubicBezTo>
                  <a:cubicBezTo>
                    <a:pt x="10211" y="18627"/>
                    <a:pt x="15850" y="20256"/>
                    <a:pt x="18064" y="17708"/>
                  </a:cubicBezTo>
                  <a:cubicBezTo>
                    <a:pt x="20278" y="15159"/>
                    <a:pt x="18229" y="9399"/>
                    <a:pt x="13487" y="4842"/>
                  </a:cubicBezTo>
                  <a:close/>
                </a:path>
              </a:pathLst>
            </a:custGeom>
            <a:gradFill>
              <a:gsLst>
                <a:gs pos="12000">
                  <a:srgbClr val="3CBEB4">
                    <a:lumMod val="60000"/>
                    <a:lumOff val="40000"/>
                  </a:srgbClr>
                </a:gs>
                <a:gs pos="79000">
                  <a:srgbClr val="3CBEB4">
                    <a:lumMod val="75000"/>
                  </a:srgbClr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Shape 21"/>
            <p:cNvSpPr/>
            <p:nvPr/>
          </p:nvSpPr>
          <p:spPr>
            <a:xfrm>
              <a:off x="5967457" y="1210143"/>
              <a:ext cx="887372" cy="825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232"/>
                  </a:moveTo>
                  <a:lnTo>
                    <a:pt x="14858" y="17801"/>
                  </a:lnTo>
                  <a:lnTo>
                    <a:pt x="7331" y="16605"/>
                  </a:lnTo>
                  <a:lnTo>
                    <a:pt x="3796" y="21600"/>
                  </a:lnTo>
                  <a:lnTo>
                    <a:pt x="0" y="18786"/>
                  </a:lnTo>
                  <a:lnTo>
                    <a:pt x="11782" y="0"/>
                  </a:lnTo>
                  <a:cubicBezTo>
                    <a:pt x="11782" y="0"/>
                    <a:pt x="21600" y="8232"/>
                    <a:pt x="21600" y="8232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2" name="Shape 22"/>
            <p:cNvSpPr/>
            <p:nvPr/>
          </p:nvSpPr>
          <p:spPr>
            <a:xfrm>
              <a:off x="5967457" y="1077071"/>
              <a:ext cx="556625" cy="8604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20164"/>
                  </a:lnTo>
                  <a:lnTo>
                    <a:pt x="0" y="21600"/>
                  </a:lnTo>
                  <a:lnTo>
                    <a:pt x="18783" y="3577"/>
                  </a:lnTo>
                  <a:cubicBezTo>
                    <a:pt x="18783" y="3577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3" name="Shape 23"/>
            <p:cNvSpPr/>
            <p:nvPr/>
          </p:nvSpPr>
          <p:spPr>
            <a:xfrm>
              <a:off x="6600142" y="1477194"/>
              <a:ext cx="293900" cy="4710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6677" y="4985"/>
                    <a:pt x="14382" y="11073"/>
                    <a:pt x="14498" y="17902"/>
                  </a:cubicBezTo>
                  <a:lnTo>
                    <a:pt x="5336" y="21600"/>
                  </a:lnTo>
                  <a:lnTo>
                    <a:pt x="0" y="17993"/>
                  </a:lnTo>
                  <a:cubicBezTo>
                    <a:pt x="0" y="17993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Shape 24"/>
            <p:cNvSpPr/>
            <p:nvPr/>
          </p:nvSpPr>
          <p:spPr>
            <a:xfrm>
              <a:off x="9964984" y="3944746"/>
              <a:ext cx="611841" cy="616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84" y="8989"/>
                  </a:moveTo>
                  <a:cubicBezTo>
                    <a:pt x="1793" y="9848"/>
                    <a:pt x="924" y="10616"/>
                    <a:pt x="0" y="11317"/>
                  </a:cubicBezTo>
                  <a:lnTo>
                    <a:pt x="8226" y="21600"/>
                  </a:lnTo>
                  <a:lnTo>
                    <a:pt x="21600" y="10280"/>
                  </a:lnTo>
                  <a:lnTo>
                    <a:pt x="7345" y="0"/>
                  </a:lnTo>
                  <a:cubicBezTo>
                    <a:pt x="6458" y="3437"/>
                    <a:pt x="4896" y="6479"/>
                    <a:pt x="2584" y="8989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5" name="Shape 25"/>
            <p:cNvSpPr/>
            <p:nvPr/>
          </p:nvSpPr>
          <p:spPr>
            <a:xfrm>
              <a:off x="10170387" y="3795198"/>
              <a:ext cx="426315" cy="451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00" y="0"/>
                  </a:moveTo>
                  <a:cubicBezTo>
                    <a:pt x="1058" y="2654"/>
                    <a:pt x="648" y="5175"/>
                    <a:pt x="0" y="7564"/>
                  </a:cubicBezTo>
                  <a:lnTo>
                    <a:pt x="20459" y="21600"/>
                  </a:lnTo>
                  <a:lnTo>
                    <a:pt x="21600" y="14549"/>
                  </a:lnTo>
                  <a:cubicBezTo>
                    <a:pt x="21600" y="14549"/>
                    <a:pt x="1200" y="0"/>
                    <a:pt x="1200" y="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6" name="Shape 26"/>
            <p:cNvSpPr/>
            <p:nvPr/>
          </p:nvSpPr>
          <p:spPr>
            <a:xfrm>
              <a:off x="9345426" y="4329300"/>
              <a:ext cx="900167" cy="981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98" y="1768"/>
                  </a:moveTo>
                  <a:lnTo>
                    <a:pt x="0" y="14084"/>
                  </a:lnTo>
                  <a:lnTo>
                    <a:pt x="5678" y="21600"/>
                  </a:lnTo>
                  <a:lnTo>
                    <a:pt x="21600" y="9764"/>
                  </a:lnTo>
                  <a:lnTo>
                    <a:pt x="12782" y="0"/>
                  </a:lnTo>
                  <a:cubicBezTo>
                    <a:pt x="9868" y="1359"/>
                    <a:pt x="6305" y="1938"/>
                    <a:pt x="2298" y="1768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7" name="Shape 27"/>
            <p:cNvSpPr/>
            <p:nvPr/>
          </p:nvSpPr>
          <p:spPr>
            <a:xfrm>
              <a:off x="9868846" y="4243843"/>
              <a:ext cx="481052" cy="530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436"/>
                  </a:moveTo>
                  <a:lnTo>
                    <a:pt x="5728" y="0"/>
                  </a:lnTo>
                  <a:cubicBezTo>
                    <a:pt x="4022" y="1403"/>
                    <a:pt x="2092" y="2561"/>
                    <a:pt x="0" y="3527"/>
                  </a:cubicBezTo>
                  <a:lnTo>
                    <a:pt x="16500" y="21600"/>
                  </a:lnTo>
                  <a:lnTo>
                    <a:pt x="16650" y="21490"/>
                  </a:lnTo>
                  <a:cubicBezTo>
                    <a:pt x="16650" y="21490"/>
                    <a:pt x="21600" y="17436"/>
                    <a:pt x="21600" y="17436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8" name="Shape 28"/>
            <p:cNvSpPr/>
            <p:nvPr/>
          </p:nvSpPr>
          <p:spPr>
            <a:xfrm>
              <a:off x="8792404" y="4876528"/>
              <a:ext cx="874831" cy="602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8" y="0"/>
                  </a:moveTo>
                  <a:lnTo>
                    <a:pt x="21600" y="467"/>
                  </a:lnTo>
                  <a:lnTo>
                    <a:pt x="5112" y="21600"/>
                  </a:lnTo>
                  <a:lnTo>
                    <a:pt x="0" y="20925"/>
                  </a:lnTo>
                  <a:cubicBezTo>
                    <a:pt x="0" y="20925"/>
                    <a:pt x="15868" y="0"/>
                    <a:pt x="15868" y="0"/>
                  </a:cubicBezTo>
                  <a:close/>
                </a:path>
              </a:pathLst>
            </a:custGeom>
            <a:solidFill>
              <a:srgbClr val="3CBEB4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9" name="Shape 29"/>
            <p:cNvSpPr/>
            <p:nvPr/>
          </p:nvSpPr>
          <p:spPr>
            <a:xfrm>
              <a:off x="8597683" y="4382710"/>
              <a:ext cx="845238" cy="1082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72" y="0"/>
                  </a:moveTo>
                  <a:lnTo>
                    <a:pt x="21600" y="9962"/>
                  </a:lnTo>
                  <a:lnTo>
                    <a:pt x="5177" y="21600"/>
                  </a:lnTo>
                  <a:lnTo>
                    <a:pt x="0" y="12623"/>
                  </a:lnTo>
                  <a:cubicBezTo>
                    <a:pt x="0" y="12623"/>
                    <a:pt x="16372" y="0"/>
                    <a:pt x="16372" y="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0" name="Shape 30"/>
            <p:cNvSpPr/>
            <p:nvPr/>
          </p:nvSpPr>
          <p:spPr>
            <a:xfrm>
              <a:off x="7753802" y="4521576"/>
              <a:ext cx="941762" cy="757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841"/>
                  </a:moveTo>
                  <a:lnTo>
                    <a:pt x="6225" y="21600"/>
                  </a:lnTo>
                  <a:lnTo>
                    <a:pt x="21600" y="3759"/>
                  </a:lnTo>
                  <a:lnTo>
                    <a:pt x="15375" y="0"/>
                  </a:lnTo>
                  <a:cubicBezTo>
                    <a:pt x="15375" y="0"/>
                    <a:pt x="0" y="17841"/>
                    <a:pt x="0" y="17841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1" name="Shape 31"/>
            <p:cNvSpPr/>
            <p:nvPr/>
          </p:nvSpPr>
          <p:spPr>
            <a:xfrm>
              <a:off x="7753802" y="4062249"/>
              <a:ext cx="670363" cy="1086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9167"/>
                  </a:lnTo>
                  <a:lnTo>
                    <a:pt x="0" y="21600"/>
                  </a:lnTo>
                  <a:lnTo>
                    <a:pt x="520" y="12542"/>
                  </a:lnTo>
                  <a:cubicBezTo>
                    <a:pt x="520" y="12542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2" name="Shape 32"/>
            <p:cNvSpPr/>
            <p:nvPr/>
          </p:nvSpPr>
          <p:spPr>
            <a:xfrm>
              <a:off x="6944411" y="3645649"/>
              <a:ext cx="892568" cy="964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72" y="6264"/>
                  </a:moveTo>
                  <a:lnTo>
                    <a:pt x="21600" y="0"/>
                  </a:lnTo>
                  <a:lnTo>
                    <a:pt x="1041" y="21206"/>
                  </a:lnTo>
                  <a:lnTo>
                    <a:pt x="0" y="21600"/>
                  </a:lnTo>
                  <a:cubicBezTo>
                    <a:pt x="0" y="21600"/>
                    <a:pt x="14772" y="6264"/>
                    <a:pt x="14772" y="6264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3" name="Shape 33"/>
            <p:cNvSpPr/>
            <p:nvPr/>
          </p:nvSpPr>
          <p:spPr>
            <a:xfrm>
              <a:off x="6130132" y="2876542"/>
              <a:ext cx="1042109" cy="721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1537" y="508"/>
                  </a:lnTo>
                  <a:lnTo>
                    <a:pt x="0" y="21600"/>
                  </a:lnTo>
                  <a:lnTo>
                    <a:pt x="9657" y="20832"/>
                  </a:lnTo>
                  <a:cubicBezTo>
                    <a:pt x="9657" y="20832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4" name="Shape 34"/>
            <p:cNvSpPr/>
            <p:nvPr/>
          </p:nvSpPr>
          <p:spPr>
            <a:xfrm>
              <a:off x="7516353" y="1661232"/>
              <a:ext cx="2181946" cy="20623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8" h="20108" extrusionOk="0">
                  <a:moveTo>
                    <a:pt x="14115" y="5354"/>
                  </a:moveTo>
                  <a:cubicBezTo>
                    <a:pt x="8882" y="303"/>
                    <a:pt x="2650" y="-1492"/>
                    <a:pt x="195" y="1346"/>
                  </a:cubicBezTo>
                  <a:cubicBezTo>
                    <a:pt x="126" y="1426"/>
                    <a:pt x="62" y="1509"/>
                    <a:pt x="0" y="1594"/>
                  </a:cubicBezTo>
                  <a:cubicBezTo>
                    <a:pt x="26" y="1561"/>
                    <a:pt x="51" y="1527"/>
                    <a:pt x="78" y="1496"/>
                  </a:cubicBezTo>
                  <a:cubicBezTo>
                    <a:pt x="2529" y="-1337"/>
                    <a:pt x="8750" y="454"/>
                    <a:pt x="13974" y="5497"/>
                  </a:cubicBezTo>
                  <a:cubicBezTo>
                    <a:pt x="19198" y="10540"/>
                    <a:pt x="21446" y="16924"/>
                    <a:pt x="18995" y="19757"/>
                  </a:cubicBezTo>
                  <a:cubicBezTo>
                    <a:pt x="18885" y="19884"/>
                    <a:pt x="18766" y="19999"/>
                    <a:pt x="18641" y="20108"/>
                  </a:cubicBezTo>
                  <a:cubicBezTo>
                    <a:pt x="18821" y="19967"/>
                    <a:pt x="18993" y="19816"/>
                    <a:pt x="19145" y="19639"/>
                  </a:cubicBezTo>
                  <a:cubicBezTo>
                    <a:pt x="21600" y="16802"/>
                    <a:pt x="19348" y="10406"/>
                    <a:pt x="14115" y="5354"/>
                  </a:cubicBezTo>
                  <a:close/>
                </a:path>
              </a:pathLst>
            </a:custGeom>
            <a:solidFill>
              <a:srgbClr val="3CBEB4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5" name="Shape 36"/>
            <p:cNvSpPr/>
            <p:nvPr/>
          </p:nvSpPr>
          <p:spPr>
            <a:xfrm>
              <a:off x="6450593" y="1068833"/>
              <a:ext cx="514312" cy="4571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40" y="21600"/>
                  </a:moveTo>
                  <a:lnTo>
                    <a:pt x="0" y="6734"/>
                  </a:lnTo>
                  <a:lnTo>
                    <a:pt x="3049" y="0"/>
                  </a:lnTo>
                  <a:lnTo>
                    <a:pt x="21600" y="15718"/>
                  </a:lnTo>
                  <a:cubicBezTo>
                    <a:pt x="21600" y="15718"/>
                    <a:pt x="16940" y="21600"/>
                    <a:pt x="16940" y="21600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6" name="Shape 37"/>
            <p:cNvSpPr/>
            <p:nvPr/>
          </p:nvSpPr>
          <p:spPr>
            <a:xfrm>
              <a:off x="6546732" y="2641537"/>
              <a:ext cx="626311" cy="256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95" y="0"/>
                  </a:moveTo>
                  <a:cubicBezTo>
                    <a:pt x="18143" y="6676"/>
                    <a:pt x="19781" y="13419"/>
                    <a:pt x="21600" y="20172"/>
                  </a:cubicBezTo>
                  <a:lnTo>
                    <a:pt x="4857" y="21600"/>
                  </a:lnTo>
                  <a:lnTo>
                    <a:pt x="0" y="1009"/>
                  </a:lnTo>
                  <a:cubicBezTo>
                    <a:pt x="0" y="1009"/>
                    <a:pt x="16695" y="0"/>
                    <a:pt x="16695" y="0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7" name="Shape 38"/>
            <p:cNvSpPr/>
            <p:nvPr/>
          </p:nvSpPr>
          <p:spPr>
            <a:xfrm>
              <a:off x="7315838" y="3410644"/>
              <a:ext cx="529552" cy="506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77" y="0"/>
                  </a:moveTo>
                  <a:cubicBezTo>
                    <a:pt x="14181" y="2484"/>
                    <a:pt x="16593" y="4935"/>
                    <a:pt x="19108" y="7339"/>
                  </a:cubicBezTo>
                  <a:cubicBezTo>
                    <a:pt x="19935" y="8129"/>
                    <a:pt x="20766" y="8908"/>
                    <a:pt x="21600" y="9674"/>
                  </a:cubicBezTo>
                  <a:lnTo>
                    <a:pt x="10091" y="21600"/>
                  </a:lnTo>
                  <a:lnTo>
                    <a:pt x="0" y="11390"/>
                  </a:lnTo>
                  <a:cubicBezTo>
                    <a:pt x="0" y="11390"/>
                    <a:pt x="11877" y="0"/>
                    <a:pt x="11877" y="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8" name="Shape 39"/>
            <p:cNvSpPr/>
            <p:nvPr/>
          </p:nvSpPr>
          <p:spPr>
            <a:xfrm>
              <a:off x="8416088" y="4062249"/>
              <a:ext cx="271399" cy="5928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5224"/>
                  </a:lnTo>
                  <a:cubicBezTo>
                    <a:pt x="14469" y="3702"/>
                    <a:pt x="7246" y="1958"/>
                    <a:pt x="0" y="0"/>
                  </a:cubicBezTo>
                  <a:lnTo>
                    <a:pt x="0" y="16799"/>
                  </a:lnTo>
                  <a:cubicBezTo>
                    <a:pt x="0" y="16799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9" name="Shape 40"/>
            <p:cNvSpPr/>
            <p:nvPr/>
          </p:nvSpPr>
          <p:spPr>
            <a:xfrm>
              <a:off x="9238605" y="4382710"/>
              <a:ext cx="436739" cy="512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171" y="651"/>
                    <a:pt x="8182" y="999"/>
                    <a:pt x="11987" y="1033"/>
                  </a:cubicBezTo>
                  <a:lnTo>
                    <a:pt x="21600" y="21600"/>
                  </a:lnTo>
                  <a:lnTo>
                    <a:pt x="10118" y="21052"/>
                  </a:lnTo>
                  <a:cubicBezTo>
                    <a:pt x="10118" y="2105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0" name="Shape 41"/>
            <p:cNvSpPr/>
            <p:nvPr/>
          </p:nvSpPr>
          <p:spPr>
            <a:xfrm>
              <a:off x="5777625" y="1904476"/>
              <a:ext cx="1024077" cy="934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662"/>
                  </a:moveTo>
                  <a:lnTo>
                    <a:pt x="10236" y="21600"/>
                  </a:lnTo>
                  <a:lnTo>
                    <a:pt x="0" y="16971"/>
                  </a:lnTo>
                  <a:lnTo>
                    <a:pt x="10800" y="0"/>
                  </a:lnTo>
                  <a:cubicBezTo>
                    <a:pt x="10800" y="0"/>
                    <a:pt x="21600" y="4662"/>
                    <a:pt x="21600" y="4662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1" name="Shape 42"/>
            <p:cNvSpPr/>
            <p:nvPr/>
          </p:nvSpPr>
          <p:spPr>
            <a:xfrm>
              <a:off x="5777625" y="1701517"/>
              <a:ext cx="512039" cy="9398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728"/>
                  </a:moveTo>
                  <a:lnTo>
                    <a:pt x="0" y="21600"/>
                  </a:lnTo>
                  <a:lnTo>
                    <a:pt x="0" y="16733"/>
                  </a:lnTo>
                  <a:lnTo>
                    <a:pt x="21600" y="0"/>
                  </a:lnTo>
                  <a:cubicBezTo>
                    <a:pt x="21600" y="0"/>
                    <a:pt x="21600" y="4728"/>
                    <a:pt x="21600" y="4728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2" name="Shape 43"/>
            <p:cNvSpPr/>
            <p:nvPr/>
          </p:nvSpPr>
          <p:spPr>
            <a:xfrm>
              <a:off x="6290363" y="1701517"/>
              <a:ext cx="512037" cy="407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907"/>
                  </a:lnTo>
                  <a:lnTo>
                    <a:pt x="21600" y="21600"/>
                  </a:lnTo>
                  <a:lnTo>
                    <a:pt x="20768" y="9945"/>
                  </a:lnTo>
                  <a:cubicBezTo>
                    <a:pt x="20768" y="994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3" name="Shape 44"/>
            <p:cNvSpPr/>
            <p:nvPr/>
          </p:nvSpPr>
          <p:spPr>
            <a:xfrm>
              <a:off x="6010186" y="2652219"/>
              <a:ext cx="683008" cy="949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46" y="0"/>
                  </a:moveTo>
                  <a:lnTo>
                    <a:pt x="21600" y="5568"/>
                  </a:lnTo>
                  <a:lnTo>
                    <a:pt x="3997" y="21600"/>
                  </a:lnTo>
                  <a:lnTo>
                    <a:pt x="0" y="16215"/>
                  </a:lnTo>
                  <a:cubicBezTo>
                    <a:pt x="0" y="16215"/>
                    <a:pt x="17146" y="0"/>
                    <a:pt x="17146" y="0"/>
                  </a:cubicBezTo>
                  <a:close/>
                </a:path>
              </a:pathLst>
            </a:custGeom>
            <a:solidFill>
              <a:srgbClr val="3CBEB4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4" name="Shape 45"/>
            <p:cNvSpPr/>
            <p:nvPr/>
          </p:nvSpPr>
          <p:spPr>
            <a:xfrm>
              <a:off x="6717644" y="3677695"/>
              <a:ext cx="844349" cy="9237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85" y="21600"/>
                  </a:moveTo>
                  <a:lnTo>
                    <a:pt x="21600" y="5596"/>
                  </a:lnTo>
                  <a:lnTo>
                    <a:pt x="15271" y="0"/>
                  </a:lnTo>
                  <a:lnTo>
                    <a:pt x="0" y="15830"/>
                  </a:lnTo>
                  <a:cubicBezTo>
                    <a:pt x="0" y="15830"/>
                    <a:pt x="1789" y="18365"/>
                    <a:pt x="5985" y="21600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5" name="Shape 35"/>
            <p:cNvSpPr/>
            <p:nvPr/>
          </p:nvSpPr>
          <p:spPr>
            <a:xfrm>
              <a:off x="6794862" y="1188779"/>
              <a:ext cx="3395864" cy="3221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3" h="20167" extrusionOk="0">
                  <a:moveTo>
                    <a:pt x="19229" y="18788"/>
                  </a:moveTo>
                  <a:cubicBezTo>
                    <a:pt x="16884" y="21492"/>
                    <a:pt x="10913" y="19764"/>
                    <a:pt x="5892" y="14928"/>
                  </a:cubicBezTo>
                  <a:cubicBezTo>
                    <a:pt x="871" y="10092"/>
                    <a:pt x="-1299" y="3980"/>
                    <a:pt x="1045" y="1276"/>
                  </a:cubicBezTo>
                  <a:cubicBezTo>
                    <a:pt x="1774" y="435"/>
                    <a:pt x="2854" y="24"/>
                    <a:pt x="4146" y="0"/>
                  </a:cubicBezTo>
                  <a:cubicBezTo>
                    <a:pt x="2812" y="8"/>
                    <a:pt x="1697" y="420"/>
                    <a:pt x="949" y="1282"/>
                  </a:cubicBezTo>
                  <a:cubicBezTo>
                    <a:pt x="-1407" y="4000"/>
                    <a:pt x="774" y="10143"/>
                    <a:pt x="5820" y="15003"/>
                  </a:cubicBezTo>
                  <a:cubicBezTo>
                    <a:pt x="10867" y="19863"/>
                    <a:pt x="16868" y="21600"/>
                    <a:pt x="19224" y="18882"/>
                  </a:cubicBezTo>
                  <a:cubicBezTo>
                    <a:pt x="19890" y="18114"/>
                    <a:pt x="20193" y="17071"/>
                    <a:pt x="20171" y="15861"/>
                  </a:cubicBezTo>
                  <a:cubicBezTo>
                    <a:pt x="20178" y="17031"/>
                    <a:pt x="19877" y="18040"/>
                    <a:pt x="19229" y="18788"/>
                  </a:cubicBezTo>
                  <a:close/>
                </a:path>
              </a:pathLst>
            </a:custGeom>
            <a:solidFill>
              <a:srgbClr val="3CBEB4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6" name="Shape 31"/>
            <p:cNvSpPr/>
            <p:nvPr/>
          </p:nvSpPr>
          <p:spPr>
            <a:xfrm>
              <a:off x="7753802" y="4062249"/>
              <a:ext cx="670363" cy="1086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9167"/>
                  </a:lnTo>
                  <a:lnTo>
                    <a:pt x="0" y="21600"/>
                  </a:lnTo>
                  <a:lnTo>
                    <a:pt x="520" y="12542"/>
                  </a:lnTo>
                  <a:cubicBezTo>
                    <a:pt x="520" y="12542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47" name="Group 2"/>
          <p:cNvGrpSpPr/>
          <p:nvPr/>
        </p:nvGrpSpPr>
        <p:grpSpPr>
          <a:xfrm rot="9000000">
            <a:off x="3815872" y="3079984"/>
            <a:ext cx="2216638" cy="2518085"/>
            <a:chOff x="1237758" y="1957886"/>
            <a:chExt cx="3609586" cy="4100470"/>
          </a:xfrm>
        </p:grpSpPr>
        <p:sp>
          <p:nvSpPr>
            <p:cNvPr id="48" name="Freeform 3"/>
            <p:cNvSpPr/>
            <p:nvPr/>
          </p:nvSpPr>
          <p:spPr>
            <a:xfrm>
              <a:off x="1929839" y="3359536"/>
              <a:ext cx="1096269" cy="1333710"/>
            </a:xfrm>
            <a:custGeom>
              <a:avLst/>
              <a:gdLst>
                <a:gd name="connsiteX0" fmla="*/ 1060906 w 1096269"/>
                <a:gd name="connsiteY0" fmla="*/ 368791 h 1333710"/>
                <a:gd name="connsiteX1" fmla="*/ 924504 w 1096269"/>
                <a:gd name="connsiteY1" fmla="*/ 333428 h 1333710"/>
                <a:gd name="connsiteX2" fmla="*/ 500141 w 1096269"/>
                <a:gd name="connsiteY2" fmla="*/ 651699 h 1333710"/>
                <a:gd name="connsiteX3" fmla="*/ 904296 w 1096269"/>
                <a:gd name="connsiteY3" fmla="*/ 1020491 h 1333710"/>
                <a:gd name="connsiteX4" fmla="*/ 1096269 w 1096269"/>
                <a:gd name="connsiteY4" fmla="*/ 1025542 h 1333710"/>
                <a:gd name="connsiteX5" fmla="*/ 767894 w 1096269"/>
                <a:gd name="connsiteY5" fmla="*/ 1333710 h 1333710"/>
                <a:gd name="connsiteX6" fmla="*/ 282908 w 1096269"/>
                <a:gd name="connsiteY6" fmla="*/ 1136685 h 1333710"/>
                <a:gd name="connsiteX7" fmla="*/ 0 w 1096269"/>
                <a:gd name="connsiteY7" fmla="*/ 550661 h 1333710"/>
                <a:gd name="connsiteX8" fmla="*/ 459726 w 1096269"/>
                <a:gd name="connsiteY8" fmla="*/ 45467 h 1333710"/>
                <a:gd name="connsiteX9" fmla="*/ 929555 w 1096269"/>
                <a:gd name="connsiteY9" fmla="*/ 0 h 1333710"/>
                <a:gd name="connsiteX10" fmla="*/ 1035646 w 1096269"/>
                <a:gd name="connsiteY10" fmla="*/ 222285 h 1333710"/>
                <a:gd name="connsiteX11" fmla="*/ 1060906 w 1096269"/>
                <a:gd name="connsiteY11" fmla="*/ 368791 h 133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96269" h="1333710">
                  <a:moveTo>
                    <a:pt x="1060906" y="368791"/>
                  </a:moveTo>
                  <a:lnTo>
                    <a:pt x="924504" y="333428"/>
                  </a:lnTo>
                  <a:lnTo>
                    <a:pt x="500141" y="651699"/>
                  </a:lnTo>
                  <a:lnTo>
                    <a:pt x="904296" y="1020491"/>
                  </a:lnTo>
                  <a:lnTo>
                    <a:pt x="1096269" y="1025542"/>
                  </a:lnTo>
                  <a:lnTo>
                    <a:pt x="767894" y="1333710"/>
                  </a:lnTo>
                  <a:lnTo>
                    <a:pt x="282908" y="1136685"/>
                  </a:lnTo>
                  <a:lnTo>
                    <a:pt x="0" y="550661"/>
                  </a:lnTo>
                  <a:lnTo>
                    <a:pt x="459726" y="45467"/>
                  </a:lnTo>
                  <a:lnTo>
                    <a:pt x="929555" y="0"/>
                  </a:lnTo>
                  <a:lnTo>
                    <a:pt x="1035646" y="222285"/>
                  </a:lnTo>
                  <a:lnTo>
                    <a:pt x="1060906" y="368791"/>
                  </a:lnTo>
                  <a:close/>
                </a:path>
              </a:pathLst>
            </a:custGeom>
            <a:solidFill>
              <a:srgbClr val="FFAF28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49" name="Shape 50"/>
            <p:cNvSpPr/>
            <p:nvPr/>
          </p:nvSpPr>
          <p:spPr>
            <a:xfrm>
              <a:off x="2274012" y="3520023"/>
              <a:ext cx="677004" cy="986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3" h="20931" extrusionOk="0">
                  <a:moveTo>
                    <a:pt x="15399" y="10866"/>
                  </a:moveTo>
                  <a:cubicBezTo>
                    <a:pt x="15887" y="7908"/>
                    <a:pt x="18016" y="5458"/>
                    <a:pt x="20783" y="4254"/>
                  </a:cubicBezTo>
                  <a:cubicBezTo>
                    <a:pt x="19101" y="1914"/>
                    <a:pt x="16335" y="301"/>
                    <a:pt x="12996" y="37"/>
                  </a:cubicBezTo>
                  <a:cubicBezTo>
                    <a:pt x="6843" y="-448"/>
                    <a:pt x="1085" y="3827"/>
                    <a:pt x="134" y="9586"/>
                  </a:cubicBezTo>
                  <a:cubicBezTo>
                    <a:pt x="-817" y="15346"/>
                    <a:pt x="3399" y="20407"/>
                    <a:pt x="9551" y="20893"/>
                  </a:cubicBezTo>
                  <a:cubicBezTo>
                    <a:pt x="12840" y="21152"/>
                    <a:pt x="16015" y="20050"/>
                    <a:pt x="18405" y="18090"/>
                  </a:cubicBezTo>
                  <a:cubicBezTo>
                    <a:pt x="16153" y="16478"/>
                    <a:pt x="14916" y="13788"/>
                    <a:pt x="15399" y="10866"/>
                  </a:cubicBezTo>
                  <a:close/>
                </a:path>
              </a:pathLst>
            </a:custGeom>
            <a:gradFill>
              <a:gsLst>
                <a:gs pos="53000">
                  <a:srgbClr val="FFAF28">
                    <a:lumMod val="75000"/>
                  </a:srgbClr>
                </a:gs>
                <a:gs pos="23000">
                  <a:srgbClr val="FFAF28">
                    <a:lumMod val="50000"/>
                  </a:srgbClr>
                </a:gs>
                <a:gs pos="77000">
                  <a:srgbClr val="FFAF28">
                    <a:lumMod val="50000"/>
                  </a:srgbClr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0" name="Shape 46"/>
            <p:cNvSpPr/>
            <p:nvPr/>
          </p:nvSpPr>
          <p:spPr>
            <a:xfrm>
              <a:off x="2797336" y="2267666"/>
              <a:ext cx="551880" cy="1986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0629"/>
                  </a:lnTo>
                  <a:lnTo>
                    <a:pt x="17403" y="21600"/>
                  </a:lnTo>
                  <a:lnTo>
                    <a:pt x="1605" y="10971"/>
                  </a:lnTo>
                  <a:cubicBezTo>
                    <a:pt x="1605" y="1097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1" name="Shape 47"/>
            <p:cNvSpPr/>
            <p:nvPr/>
          </p:nvSpPr>
          <p:spPr>
            <a:xfrm>
              <a:off x="3224617" y="5023632"/>
              <a:ext cx="939773" cy="61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40" y="0"/>
                  </a:moveTo>
                  <a:lnTo>
                    <a:pt x="21600" y="6943"/>
                  </a:lnTo>
                  <a:cubicBezTo>
                    <a:pt x="21600" y="6943"/>
                    <a:pt x="13699" y="18625"/>
                    <a:pt x="10293" y="21600"/>
                  </a:cubicBezTo>
                  <a:cubicBezTo>
                    <a:pt x="5509" y="21490"/>
                    <a:pt x="0" y="18184"/>
                    <a:pt x="0" y="18184"/>
                  </a:cubicBezTo>
                  <a:cubicBezTo>
                    <a:pt x="0" y="18184"/>
                    <a:pt x="9640" y="0"/>
                    <a:pt x="9640" y="0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2" name="Shape 48"/>
            <p:cNvSpPr/>
            <p:nvPr/>
          </p:nvSpPr>
          <p:spPr>
            <a:xfrm>
              <a:off x="3886904" y="3827244"/>
              <a:ext cx="671717" cy="851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46" y="2080"/>
                  </a:moveTo>
                  <a:lnTo>
                    <a:pt x="5375" y="0"/>
                  </a:lnTo>
                  <a:lnTo>
                    <a:pt x="21600" y="2560"/>
                  </a:lnTo>
                  <a:cubicBezTo>
                    <a:pt x="21194" y="9280"/>
                    <a:pt x="18862" y="21600"/>
                    <a:pt x="18862" y="21600"/>
                  </a:cubicBezTo>
                  <a:lnTo>
                    <a:pt x="0" y="18000"/>
                  </a:lnTo>
                  <a:cubicBezTo>
                    <a:pt x="0" y="18000"/>
                    <a:pt x="3346" y="2080"/>
                    <a:pt x="3346" y="2080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3" name="Shape 49"/>
            <p:cNvSpPr/>
            <p:nvPr/>
          </p:nvSpPr>
          <p:spPr>
            <a:xfrm>
              <a:off x="3641217" y="2684265"/>
              <a:ext cx="761069" cy="634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" y="4005"/>
                  </a:moveTo>
                  <a:lnTo>
                    <a:pt x="0" y="0"/>
                  </a:lnTo>
                  <a:lnTo>
                    <a:pt x="15156" y="6151"/>
                  </a:lnTo>
                  <a:lnTo>
                    <a:pt x="21600" y="18739"/>
                  </a:lnTo>
                  <a:lnTo>
                    <a:pt x="6444" y="21600"/>
                  </a:lnTo>
                  <a:cubicBezTo>
                    <a:pt x="6444" y="21600"/>
                    <a:pt x="119" y="4005"/>
                    <a:pt x="119" y="4005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4" name="Shape 51"/>
            <p:cNvSpPr/>
            <p:nvPr/>
          </p:nvSpPr>
          <p:spPr>
            <a:xfrm>
              <a:off x="3641217" y="2395850"/>
              <a:ext cx="702201" cy="4751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881"/>
                  </a:moveTo>
                  <a:lnTo>
                    <a:pt x="5691" y="0"/>
                  </a:lnTo>
                  <a:lnTo>
                    <a:pt x="0" y="13381"/>
                  </a:lnTo>
                  <a:lnTo>
                    <a:pt x="16426" y="21600"/>
                  </a:lnTo>
                  <a:cubicBezTo>
                    <a:pt x="16426" y="21600"/>
                    <a:pt x="21600" y="6881"/>
                    <a:pt x="21600" y="6881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5" name="Shape 52"/>
            <p:cNvSpPr/>
            <p:nvPr/>
          </p:nvSpPr>
          <p:spPr>
            <a:xfrm>
              <a:off x="4260775" y="3154275"/>
              <a:ext cx="586569" cy="696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13" y="3225"/>
                  </a:moveTo>
                  <a:lnTo>
                    <a:pt x="21600" y="21600"/>
                  </a:lnTo>
                  <a:lnTo>
                    <a:pt x="2787" y="18375"/>
                  </a:lnTo>
                  <a:lnTo>
                    <a:pt x="0" y="0"/>
                  </a:lnTo>
                  <a:cubicBezTo>
                    <a:pt x="0" y="0"/>
                    <a:pt x="18813" y="3225"/>
                    <a:pt x="18813" y="3225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6" name="Shape 53"/>
            <p:cNvSpPr/>
            <p:nvPr/>
          </p:nvSpPr>
          <p:spPr>
            <a:xfrm>
              <a:off x="4052764" y="3741787"/>
              <a:ext cx="792605" cy="188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946"/>
                  </a:moveTo>
                  <a:lnTo>
                    <a:pt x="7677" y="0"/>
                  </a:lnTo>
                  <a:lnTo>
                    <a:pt x="0" y="10016"/>
                  </a:lnTo>
                  <a:lnTo>
                    <a:pt x="13751" y="21600"/>
                  </a:lnTo>
                  <a:cubicBezTo>
                    <a:pt x="13751" y="21600"/>
                    <a:pt x="21600" y="11946"/>
                    <a:pt x="21600" y="11946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7" name="Shape 54"/>
            <p:cNvSpPr/>
            <p:nvPr/>
          </p:nvSpPr>
          <p:spPr>
            <a:xfrm>
              <a:off x="3956626" y="4537310"/>
              <a:ext cx="773682" cy="199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2046"/>
                  </a:moveTo>
                  <a:lnTo>
                    <a:pt x="21600" y="21600"/>
                  </a:lnTo>
                  <a:lnTo>
                    <a:pt x="7513" y="19554"/>
                  </a:lnTo>
                  <a:lnTo>
                    <a:pt x="0" y="0"/>
                  </a:lnTo>
                  <a:cubicBezTo>
                    <a:pt x="0" y="0"/>
                    <a:pt x="14087" y="2046"/>
                    <a:pt x="14087" y="2046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8" name="Shape 55"/>
            <p:cNvSpPr/>
            <p:nvPr/>
          </p:nvSpPr>
          <p:spPr>
            <a:xfrm>
              <a:off x="3972360" y="4713853"/>
              <a:ext cx="761069" cy="5497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80" y="0"/>
                  </a:moveTo>
                  <a:lnTo>
                    <a:pt x="21600" y="743"/>
                  </a:lnTo>
                  <a:lnTo>
                    <a:pt x="15126" y="21600"/>
                  </a:lnTo>
                  <a:lnTo>
                    <a:pt x="0" y="20650"/>
                  </a:lnTo>
                  <a:lnTo>
                    <a:pt x="7280" y="0"/>
                  </a:lnTo>
                </a:path>
              </a:pathLst>
            </a:custGeom>
            <a:solidFill>
              <a:srgbClr val="FFAF2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9" name="Shape 56"/>
            <p:cNvSpPr/>
            <p:nvPr/>
          </p:nvSpPr>
          <p:spPr>
            <a:xfrm>
              <a:off x="3299392" y="5493642"/>
              <a:ext cx="633874" cy="373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61" y="0"/>
                  </a:moveTo>
                  <a:lnTo>
                    <a:pt x="21600" y="19227"/>
                  </a:lnTo>
                  <a:lnTo>
                    <a:pt x="3439" y="21600"/>
                  </a:lnTo>
                  <a:lnTo>
                    <a:pt x="0" y="2373"/>
                  </a:lnTo>
                  <a:cubicBezTo>
                    <a:pt x="0" y="2373"/>
                    <a:pt x="18161" y="0"/>
                    <a:pt x="18161" y="0"/>
                  </a:cubicBezTo>
                  <a:close/>
                </a:path>
              </a:pathLst>
            </a:custGeom>
            <a:solidFill>
              <a:srgbClr val="FFAF2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0" name="Shape 57"/>
            <p:cNvSpPr/>
            <p:nvPr/>
          </p:nvSpPr>
          <p:spPr>
            <a:xfrm>
              <a:off x="2957566" y="5819733"/>
              <a:ext cx="974462" cy="238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9786" y="3711"/>
                  </a:lnTo>
                  <a:lnTo>
                    <a:pt x="0" y="21600"/>
                  </a:lnTo>
                  <a:lnTo>
                    <a:pt x="10765" y="21029"/>
                  </a:lnTo>
                  <a:cubicBezTo>
                    <a:pt x="10765" y="2102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1" name="Shape 58"/>
            <p:cNvSpPr/>
            <p:nvPr/>
          </p:nvSpPr>
          <p:spPr>
            <a:xfrm>
              <a:off x="2278968" y="5638139"/>
              <a:ext cx="668564" cy="38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2797"/>
                  </a:moveTo>
                  <a:lnTo>
                    <a:pt x="3260" y="4225"/>
                  </a:lnTo>
                  <a:lnTo>
                    <a:pt x="0" y="21124"/>
                  </a:lnTo>
                  <a:lnTo>
                    <a:pt x="18034" y="21600"/>
                  </a:lnTo>
                  <a:lnTo>
                    <a:pt x="21600" y="9104"/>
                  </a:lnTo>
                  <a:lnTo>
                    <a:pt x="15487" y="0"/>
                  </a:lnTo>
                  <a:cubicBezTo>
                    <a:pt x="15487" y="0"/>
                    <a:pt x="7200" y="2797"/>
                    <a:pt x="7200" y="2797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2" name="Shape 59"/>
            <p:cNvSpPr/>
            <p:nvPr/>
          </p:nvSpPr>
          <p:spPr>
            <a:xfrm>
              <a:off x="1483445" y="5119771"/>
              <a:ext cx="371074" cy="1776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894"/>
                  </a:moveTo>
                  <a:lnTo>
                    <a:pt x="11259" y="0"/>
                  </a:lnTo>
                  <a:lnTo>
                    <a:pt x="14686" y="1534"/>
                  </a:lnTo>
                  <a:lnTo>
                    <a:pt x="21600" y="21600"/>
                  </a:lnTo>
                  <a:cubicBezTo>
                    <a:pt x="21600" y="21600"/>
                    <a:pt x="0" y="17894"/>
                    <a:pt x="0" y="17894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3" name="Shape 60"/>
            <p:cNvSpPr/>
            <p:nvPr/>
          </p:nvSpPr>
          <p:spPr>
            <a:xfrm>
              <a:off x="1291168" y="3501152"/>
              <a:ext cx="288029" cy="121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35" y="12662"/>
                  </a:moveTo>
                  <a:lnTo>
                    <a:pt x="0" y="21600"/>
                  </a:lnTo>
                  <a:lnTo>
                    <a:pt x="21600" y="0"/>
                  </a:lnTo>
                  <a:cubicBezTo>
                    <a:pt x="21600" y="0"/>
                    <a:pt x="19235" y="12662"/>
                    <a:pt x="19235" y="12662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4" name="Shape 61"/>
            <p:cNvSpPr/>
            <p:nvPr/>
          </p:nvSpPr>
          <p:spPr>
            <a:xfrm>
              <a:off x="1867998" y="2464994"/>
              <a:ext cx="395252" cy="2396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8043" y="18568"/>
                  </a:lnTo>
                  <a:lnTo>
                    <a:pt x="10800" y="21600"/>
                  </a:lnTo>
                  <a:lnTo>
                    <a:pt x="21600" y="8242"/>
                  </a:lnTo>
                  <a:cubicBezTo>
                    <a:pt x="21600" y="824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5" name="Shape 62"/>
            <p:cNvSpPr/>
            <p:nvPr/>
          </p:nvSpPr>
          <p:spPr>
            <a:xfrm>
              <a:off x="2818700" y="1957886"/>
              <a:ext cx="543470" cy="469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6" y="15463"/>
                  </a:moveTo>
                  <a:lnTo>
                    <a:pt x="0" y="0"/>
                  </a:lnTo>
                  <a:lnTo>
                    <a:pt x="21224" y="7393"/>
                  </a:lnTo>
                  <a:lnTo>
                    <a:pt x="21600" y="21600"/>
                  </a:lnTo>
                  <a:cubicBezTo>
                    <a:pt x="21600" y="21600"/>
                    <a:pt x="11322" y="15656"/>
                    <a:pt x="836" y="15463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6" name="Shape 63"/>
            <p:cNvSpPr/>
            <p:nvPr/>
          </p:nvSpPr>
          <p:spPr>
            <a:xfrm>
              <a:off x="1237758" y="1957886"/>
              <a:ext cx="3103139" cy="4099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74" y="11024"/>
                  </a:moveTo>
                  <a:cubicBezTo>
                    <a:pt x="12055" y="12478"/>
                    <a:pt x="10728" y="13557"/>
                    <a:pt x="9310" y="13435"/>
                  </a:cubicBezTo>
                  <a:cubicBezTo>
                    <a:pt x="7892" y="13312"/>
                    <a:pt x="6920" y="12034"/>
                    <a:pt x="7139" y="10580"/>
                  </a:cubicBezTo>
                  <a:cubicBezTo>
                    <a:pt x="7358" y="9126"/>
                    <a:pt x="8686" y="8047"/>
                    <a:pt x="10104" y="8169"/>
                  </a:cubicBezTo>
                  <a:cubicBezTo>
                    <a:pt x="11522" y="8292"/>
                    <a:pt x="12494" y="9570"/>
                    <a:pt x="12274" y="11024"/>
                  </a:cubicBezTo>
                  <a:close/>
                  <a:moveTo>
                    <a:pt x="18852" y="13326"/>
                  </a:moveTo>
                  <a:cubicBezTo>
                    <a:pt x="19043" y="12781"/>
                    <a:pt x="19186" y="12214"/>
                    <a:pt x="19275" y="11629"/>
                  </a:cubicBezTo>
                  <a:cubicBezTo>
                    <a:pt x="19352" y="11116"/>
                    <a:pt x="19384" y="10609"/>
                    <a:pt x="19375" y="10113"/>
                  </a:cubicBezTo>
                  <a:lnTo>
                    <a:pt x="19639" y="9853"/>
                  </a:lnTo>
                  <a:lnTo>
                    <a:pt x="21600" y="9393"/>
                  </a:lnTo>
                  <a:lnTo>
                    <a:pt x="21073" y="6270"/>
                  </a:lnTo>
                  <a:lnTo>
                    <a:pt x="18819" y="6779"/>
                  </a:lnTo>
                  <a:lnTo>
                    <a:pt x="18608" y="6724"/>
                  </a:lnTo>
                  <a:cubicBezTo>
                    <a:pt x="18167" y="5765"/>
                    <a:pt x="17549" y="4905"/>
                    <a:pt x="16787" y="4188"/>
                  </a:cubicBezTo>
                  <a:lnTo>
                    <a:pt x="16771" y="3833"/>
                  </a:lnTo>
                  <a:lnTo>
                    <a:pt x="18059" y="2282"/>
                  </a:lnTo>
                  <a:lnTo>
                    <a:pt x="15629" y="753"/>
                  </a:lnTo>
                  <a:lnTo>
                    <a:pt x="14224" y="2415"/>
                  </a:lnTo>
                  <a:lnTo>
                    <a:pt x="14006" y="2470"/>
                  </a:lnTo>
                  <a:cubicBezTo>
                    <a:pt x="13311" y="2214"/>
                    <a:pt x="12565" y="2044"/>
                    <a:pt x="11779" y="1976"/>
                  </a:cubicBezTo>
                  <a:cubicBezTo>
                    <a:pt x="11649" y="1965"/>
                    <a:pt x="11518" y="1957"/>
                    <a:pt x="11388" y="1952"/>
                  </a:cubicBezTo>
                  <a:lnTo>
                    <a:pt x="11151" y="1772"/>
                  </a:lnTo>
                  <a:lnTo>
                    <a:pt x="11005" y="0"/>
                  </a:lnTo>
                  <a:lnTo>
                    <a:pt x="8137" y="510"/>
                  </a:lnTo>
                  <a:lnTo>
                    <a:pt x="8166" y="2193"/>
                  </a:lnTo>
                  <a:lnTo>
                    <a:pt x="7826" y="2519"/>
                  </a:lnTo>
                  <a:cubicBezTo>
                    <a:pt x="6995" y="2826"/>
                    <a:pt x="6210" y="3249"/>
                    <a:pt x="5494" y="3769"/>
                  </a:cubicBezTo>
                  <a:lnTo>
                    <a:pt x="5444" y="3744"/>
                  </a:lnTo>
                  <a:lnTo>
                    <a:pt x="4420" y="2658"/>
                  </a:lnTo>
                  <a:lnTo>
                    <a:pt x="2224" y="4674"/>
                  </a:lnTo>
                  <a:lnTo>
                    <a:pt x="3161" y="5760"/>
                  </a:lnTo>
                  <a:lnTo>
                    <a:pt x="3206" y="6102"/>
                  </a:lnTo>
                  <a:cubicBezTo>
                    <a:pt x="2694" y="6836"/>
                    <a:pt x="2280" y="7646"/>
                    <a:pt x="1988" y="8511"/>
                  </a:cubicBezTo>
                  <a:lnTo>
                    <a:pt x="380" y="8751"/>
                  </a:lnTo>
                  <a:lnTo>
                    <a:pt x="0" y="11963"/>
                  </a:lnTo>
                  <a:lnTo>
                    <a:pt x="1544" y="12321"/>
                  </a:lnTo>
                  <a:cubicBezTo>
                    <a:pt x="1604" y="12926"/>
                    <a:pt x="1727" y="13512"/>
                    <a:pt x="1907" y="14072"/>
                  </a:cubicBezTo>
                  <a:lnTo>
                    <a:pt x="1756" y="14289"/>
                  </a:lnTo>
                  <a:lnTo>
                    <a:pt x="527" y="15264"/>
                  </a:lnTo>
                  <a:lnTo>
                    <a:pt x="1756" y="17435"/>
                  </a:lnTo>
                  <a:lnTo>
                    <a:pt x="3102" y="16660"/>
                  </a:lnTo>
                  <a:lnTo>
                    <a:pt x="3309" y="16693"/>
                  </a:lnTo>
                  <a:cubicBezTo>
                    <a:pt x="3818" y="17332"/>
                    <a:pt x="4422" y="17893"/>
                    <a:pt x="5106" y="18356"/>
                  </a:cubicBezTo>
                  <a:lnTo>
                    <a:pt x="5268" y="18698"/>
                  </a:lnTo>
                  <a:lnTo>
                    <a:pt x="4741" y="20293"/>
                  </a:lnTo>
                  <a:lnTo>
                    <a:pt x="7259" y="21356"/>
                  </a:lnTo>
                  <a:lnTo>
                    <a:pt x="7961" y="19783"/>
                  </a:lnTo>
                  <a:lnTo>
                    <a:pt x="8556" y="19690"/>
                  </a:lnTo>
                  <a:cubicBezTo>
                    <a:pt x="8735" y="19717"/>
                    <a:pt x="8916" y="19739"/>
                    <a:pt x="9099" y="19754"/>
                  </a:cubicBezTo>
                  <a:cubicBezTo>
                    <a:pt x="9647" y="19802"/>
                    <a:pt x="10190" y="19798"/>
                    <a:pt x="10725" y="19746"/>
                  </a:cubicBezTo>
                  <a:lnTo>
                    <a:pt x="11444" y="19938"/>
                  </a:lnTo>
                  <a:lnTo>
                    <a:pt x="12000" y="21600"/>
                  </a:lnTo>
                  <a:lnTo>
                    <a:pt x="15073" y="20559"/>
                  </a:lnTo>
                  <a:lnTo>
                    <a:pt x="14371" y="18809"/>
                  </a:lnTo>
                  <a:lnTo>
                    <a:pt x="14499" y="18534"/>
                  </a:lnTo>
                  <a:cubicBezTo>
                    <a:pt x="15438" y="17996"/>
                    <a:pt x="16287" y="17301"/>
                    <a:pt x="17004" y="16482"/>
                  </a:cubicBezTo>
                  <a:lnTo>
                    <a:pt x="17327" y="16482"/>
                  </a:lnTo>
                  <a:lnTo>
                    <a:pt x="19024" y="17302"/>
                  </a:lnTo>
                  <a:lnTo>
                    <a:pt x="20810" y="14533"/>
                  </a:lnTo>
                  <a:lnTo>
                    <a:pt x="18937" y="13580"/>
                  </a:lnTo>
                  <a:cubicBezTo>
                    <a:pt x="18937" y="13580"/>
                    <a:pt x="18852" y="13326"/>
                    <a:pt x="18852" y="13326"/>
                  </a:cubicBezTo>
                  <a:close/>
                </a:path>
              </a:pathLst>
            </a:custGeom>
            <a:gradFill>
              <a:gsLst>
                <a:gs pos="0">
                  <a:srgbClr val="FFAF28">
                    <a:lumMod val="60000"/>
                    <a:lumOff val="40000"/>
                  </a:srgbClr>
                </a:gs>
                <a:gs pos="93000">
                  <a:srgbClr val="FFAF28"/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7" name="Shape 64"/>
            <p:cNvSpPr/>
            <p:nvPr/>
          </p:nvSpPr>
          <p:spPr>
            <a:xfrm>
              <a:off x="1622311" y="2620172"/>
              <a:ext cx="2129099" cy="2802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63" h="20697" extrusionOk="0">
                  <a:moveTo>
                    <a:pt x="13014" y="10610"/>
                  </a:moveTo>
                  <a:cubicBezTo>
                    <a:pt x="12716" y="12649"/>
                    <a:pt x="10910" y="14162"/>
                    <a:pt x="8981" y="13990"/>
                  </a:cubicBezTo>
                  <a:cubicBezTo>
                    <a:pt x="7051" y="13818"/>
                    <a:pt x="5729" y="12027"/>
                    <a:pt x="6027" y="9988"/>
                  </a:cubicBezTo>
                  <a:cubicBezTo>
                    <a:pt x="6326" y="7950"/>
                    <a:pt x="8132" y="6436"/>
                    <a:pt x="10061" y="6608"/>
                  </a:cubicBezTo>
                  <a:cubicBezTo>
                    <a:pt x="11990" y="6780"/>
                    <a:pt x="13313" y="8571"/>
                    <a:pt x="13014" y="10610"/>
                  </a:cubicBezTo>
                  <a:close/>
                  <a:moveTo>
                    <a:pt x="11591" y="39"/>
                  </a:moveTo>
                  <a:cubicBezTo>
                    <a:pt x="6086" y="-451"/>
                    <a:pt x="948" y="3768"/>
                    <a:pt x="115" y="9462"/>
                  </a:cubicBezTo>
                  <a:cubicBezTo>
                    <a:pt x="-718" y="15156"/>
                    <a:pt x="3069" y="20169"/>
                    <a:pt x="8573" y="20659"/>
                  </a:cubicBezTo>
                  <a:cubicBezTo>
                    <a:pt x="14078" y="21149"/>
                    <a:pt x="19216" y="16930"/>
                    <a:pt x="20049" y="11236"/>
                  </a:cubicBezTo>
                  <a:cubicBezTo>
                    <a:pt x="20882" y="5542"/>
                    <a:pt x="17095" y="529"/>
                    <a:pt x="11591" y="39"/>
                  </a:cubicBezTo>
                  <a:close/>
                </a:path>
              </a:pathLst>
            </a:custGeom>
            <a:solidFill>
              <a:srgbClr val="FFAF28">
                <a:lumMod val="50000"/>
                <a:alpha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8" name="Shape 65"/>
            <p:cNvSpPr/>
            <p:nvPr/>
          </p:nvSpPr>
          <p:spPr>
            <a:xfrm>
              <a:off x="1665039" y="2662901"/>
              <a:ext cx="2034007" cy="27173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47" h="20710" extrusionOk="0">
                  <a:moveTo>
                    <a:pt x="13178" y="10628"/>
                  </a:moveTo>
                  <a:cubicBezTo>
                    <a:pt x="12866" y="12731"/>
                    <a:pt x="10978" y="14293"/>
                    <a:pt x="8960" y="14115"/>
                  </a:cubicBezTo>
                  <a:cubicBezTo>
                    <a:pt x="6942" y="13938"/>
                    <a:pt x="5559" y="12089"/>
                    <a:pt x="5871" y="9986"/>
                  </a:cubicBezTo>
                  <a:cubicBezTo>
                    <a:pt x="6183" y="7883"/>
                    <a:pt x="8071" y="6321"/>
                    <a:pt x="10089" y="6498"/>
                  </a:cubicBezTo>
                  <a:cubicBezTo>
                    <a:pt x="12107" y="6676"/>
                    <a:pt x="13490" y="8524"/>
                    <a:pt x="13178" y="10628"/>
                  </a:cubicBezTo>
                  <a:close/>
                  <a:moveTo>
                    <a:pt x="11603" y="38"/>
                  </a:moveTo>
                  <a:cubicBezTo>
                    <a:pt x="6105" y="-445"/>
                    <a:pt x="963" y="3783"/>
                    <a:pt x="118" y="9481"/>
                  </a:cubicBezTo>
                  <a:cubicBezTo>
                    <a:pt x="-727" y="15179"/>
                    <a:pt x="3045" y="20189"/>
                    <a:pt x="8543" y="20672"/>
                  </a:cubicBezTo>
                  <a:cubicBezTo>
                    <a:pt x="14041" y="21155"/>
                    <a:pt x="19183" y="16927"/>
                    <a:pt x="20028" y="11229"/>
                  </a:cubicBezTo>
                  <a:cubicBezTo>
                    <a:pt x="20873" y="5531"/>
                    <a:pt x="17101" y="521"/>
                    <a:pt x="11603" y="38"/>
                  </a:cubicBezTo>
                  <a:close/>
                </a:path>
              </a:pathLst>
            </a:custGeom>
            <a:gradFill>
              <a:gsLst>
                <a:gs pos="0">
                  <a:srgbClr val="FFAF28"/>
                </a:gs>
                <a:gs pos="93000">
                  <a:srgbClr val="FFAF28">
                    <a:lumMod val="75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9" name="Shape 66"/>
            <p:cNvSpPr/>
            <p:nvPr/>
          </p:nvSpPr>
          <p:spPr>
            <a:xfrm>
              <a:off x="3480986" y="2107435"/>
              <a:ext cx="866189" cy="441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2163" y="6377"/>
                  </a:lnTo>
                  <a:lnTo>
                    <a:pt x="0" y="0"/>
                  </a:lnTo>
                  <a:lnTo>
                    <a:pt x="8703" y="14194"/>
                  </a:lnTo>
                  <a:cubicBezTo>
                    <a:pt x="8703" y="14194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70" name="Group 131"/>
          <p:cNvGrpSpPr/>
          <p:nvPr/>
        </p:nvGrpSpPr>
        <p:grpSpPr>
          <a:xfrm>
            <a:off x="2854212" y="2504252"/>
            <a:ext cx="1455053" cy="2790375"/>
            <a:chOff x="2829706" y="1397005"/>
            <a:chExt cx="2414500" cy="4630322"/>
          </a:xfrm>
        </p:grpSpPr>
        <p:sp>
          <p:nvSpPr>
            <p:cNvPr id="71" name="Shape 6"/>
            <p:cNvSpPr/>
            <p:nvPr/>
          </p:nvSpPr>
          <p:spPr>
            <a:xfrm>
              <a:off x="4143222" y="2349555"/>
              <a:ext cx="617519" cy="870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02" h="21539" extrusionOk="0">
                  <a:moveTo>
                    <a:pt x="19105" y="15087"/>
                  </a:moveTo>
                  <a:cubicBezTo>
                    <a:pt x="17180" y="14796"/>
                    <a:pt x="14019" y="13931"/>
                    <a:pt x="14019" y="11499"/>
                  </a:cubicBezTo>
                  <a:cubicBezTo>
                    <a:pt x="14019" y="11499"/>
                    <a:pt x="14019" y="11499"/>
                    <a:pt x="14019" y="11499"/>
                  </a:cubicBezTo>
                  <a:lnTo>
                    <a:pt x="14019" y="0"/>
                  </a:lnTo>
                  <a:lnTo>
                    <a:pt x="5283" y="0"/>
                  </a:lnTo>
                  <a:lnTo>
                    <a:pt x="5283" y="11499"/>
                  </a:lnTo>
                  <a:cubicBezTo>
                    <a:pt x="5283" y="13931"/>
                    <a:pt x="2122" y="14796"/>
                    <a:pt x="197" y="15087"/>
                  </a:cubicBezTo>
                  <a:cubicBezTo>
                    <a:pt x="-1149" y="15290"/>
                    <a:pt x="4697" y="18536"/>
                    <a:pt x="8332" y="20344"/>
                  </a:cubicBezTo>
                  <a:cubicBezTo>
                    <a:pt x="8283" y="21018"/>
                    <a:pt x="8252" y="21458"/>
                    <a:pt x="8252" y="21525"/>
                  </a:cubicBezTo>
                  <a:cubicBezTo>
                    <a:pt x="8252" y="21600"/>
                    <a:pt x="8802" y="21379"/>
                    <a:pt x="9651" y="20982"/>
                  </a:cubicBezTo>
                  <a:cubicBezTo>
                    <a:pt x="10499" y="21379"/>
                    <a:pt x="11050" y="21600"/>
                    <a:pt x="11050" y="21525"/>
                  </a:cubicBezTo>
                  <a:cubicBezTo>
                    <a:pt x="11050" y="21458"/>
                    <a:pt x="11019" y="21018"/>
                    <a:pt x="10970" y="20344"/>
                  </a:cubicBezTo>
                  <a:cubicBezTo>
                    <a:pt x="14605" y="18536"/>
                    <a:pt x="20451" y="15290"/>
                    <a:pt x="19105" y="15087"/>
                  </a:cubicBezTo>
                  <a:close/>
                </a:path>
              </a:pathLst>
            </a:custGeom>
            <a:solidFill>
              <a:srgbClr val="FFAF2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2" name="Shape 7"/>
            <p:cNvSpPr/>
            <p:nvPr/>
          </p:nvSpPr>
          <p:spPr>
            <a:xfrm>
              <a:off x="4313678" y="2600225"/>
              <a:ext cx="279490" cy="248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1714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3" name="Shape 8"/>
            <p:cNvSpPr/>
            <p:nvPr/>
          </p:nvSpPr>
          <p:spPr>
            <a:xfrm>
              <a:off x="3912604" y="1497274"/>
              <a:ext cx="1129503" cy="12446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9" h="21600" extrusionOk="0">
                  <a:moveTo>
                    <a:pt x="20175" y="10150"/>
                  </a:moveTo>
                  <a:cubicBezTo>
                    <a:pt x="20062" y="10122"/>
                    <a:pt x="19946" y="10113"/>
                    <a:pt x="19829" y="10119"/>
                  </a:cubicBezTo>
                  <a:cubicBezTo>
                    <a:pt x="19865" y="9082"/>
                    <a:pt x="19841" y="8137"/>
                    <a:pt x="19756" y="7436"/>
                  </a:cubicBezTo>
                  <a:cubicBezTo>
                    <a:pt x="19441" y="4839"/>
                    <a:pt x="16295" y="0"/>
                    <a:pt x="10570" y="0"/>
                  </a:cubicBezTo>
                  <a:cubicBezTo>
                    <a:pt x="4845" y="0"/>
                    <a:pt x="1699" y="4839"/>
                    <a:pt x="1384" y="7436"/>
                  </a:cubicBezTo>
                  <a:cubicBezTo>
                    <a:pt x="1299" y="8137"/>
                    <a:pt x="1275" y="9082"/>
                    <a:pt x="1311" y="10119"/>
                  </a:cubicBezTo>
                  <a:cubicBezTo>
                    <a:pt x="1194" y="10113"/>
                    <a:pt x="1078" y="10122"/>
                    <a:pt x="965" y="10150"/>
                  </a:cubicBezTo>
                  <a:cubicBezTo>
                    <a:pt x="134" y="10360"/>
                    <a:pt x="-230" y="11466"/>
                    <a:pt x="153" y="12619"/>
                  </a:cubicBezTo>
                  <a:cubicBezTo>
                    <a:pt x="446" y="13505"/>
                    <a:pt x="1094" y="14159"/>
                    <a:pt x="1755" y="14321"/>
                  </a:cubicBezTo>
                  <a:cubicBezTo>
                    <a:pt x="2023" y="15753"/>
                    <a:pt x="2407" y="16985"/>
                    <a:pt x="2906" y="17607"/>
                  </a:cubicBezTo>
                  <a:cubicBezTo>
                    <a:pt x="4229" y="19255"/>
                    <a:pt x="8997" y="21600"/>
                    <a:pt x="10696" y="21600"/>
                  </a:cubicBezTo>
                  <a:cubicBezTo>
                    <a:pt x="12395" y="21600"/>
                    <a:pt x="16912" y="19255"/>
                    <a:pt x="18234" y="17607"/>
                  </a:cubicBezTo>
                  <a:cubicBezTo>
                    <a:pt x="18733" y="16985"/>
                    <a:pt x="19117" y="15753"/>
                    <a:pt x="19385" y="14321"/>
                  </a:cubicBezTo>
                  <a:cubicBezTo>
                    <a:pt x="20046" y="14159"/>
                    <a:pt x="20694" y="13505"/>
                    <a:pt x="20987" y="12619"/>
                  </a:cubicBezTo>
                  <a:cubicBezTo>
                    <a:pt x="21370" y="11466"/>
                    <a:pt x="21006" y="10360"/>
                    <a:pt x="20175" y="10150"/>
                  </a:cubicBezTo>
                  <a:close/>
                </a:path>
              </a:pathLst>
            </a:custGeom>
            <a:solidFill>
              <a:srgbClr val="FFAF28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4" name="Shape 9"/>
            <p:cNvSpPr/>
            <p:nvPr/>
          </p:nvSpPr>
          <p:spPr>
            <a:xfrm>
              <a:off x="4393892" y="2179098"/>
              <a:ext cx="144312" cy="266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94" h="18995" extrusionOk="0">
                  <a:moveTo>
                    <a:pt x="5355" y="649"/>
                  </a:moveTo>
                  <a:cubicBezTo>
                    <a:pt x="5355" y="4200"/>
                    <a:pt x="4666" y="6654"/>
                    <a:pt x="3560" y="9732"/>
                  </a:cubicBezTo>
                  <a:cubicBezTo>
                    <a:pt x="2454" y="12810"/>
                    <a:pt x="-643" y="15738"/>
                    <a:pt x="4887" y="16921"/>
                  </a:cubicBezTo>
                  <a:cubicBezTo>
                    <a:pt x="10417" y="18105"/>
                    <a:pt x="13182" y="18105"/>
                    <a:pt x="16868" y="16448"/>
                  </a:cubicBezTo>
                  <a:cubicBezTo>
                    <a:pt x="20554" y="14790"/>
                    <a:pt x="20001" y="16566"/>
                    <a:pt x="17421" y="17632"/>
                  </a:cubicBezTo>
                  <a:cubicBezTo>
                    <a:pt x="14840" y="18697"/>
                    <a:pt x="8389" y="19763"/>
                    <a:pt x="3966" y="18224"/>
                  </a:cubicBezTo>
                  <a:cubicBezTo>
                    <a:pt x="-459" y="16685"/>
                    <a:pt x="-1046" y="18019"/>
                    <a:pt x="1533" y="10560"/>
                  </a:cubicBezTo>
                  <a:cubicBezTo>
                    <a:pt x="4114" y="3102"/>
                    <a:pt x="4803" y="-1837"/>
                    <a:pt x="5355" y="649"/>
                  </a:cubicBezTo>
                  <a:close/>
                </a:path>
              </a:pathLst>
            </a:custGeom>
            <a:solidFill>
              <a:srgbClr val="010101">
                <a:alpha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5" name="Shape 10"/>
            <p:cNvSpPr/>
            <p:nvPr/>
          </p:nvSpPr>
          <p:spPr>
            <a:xfrm>
              <a:off x="4273570" y="2459850"/>
              <a:ext cx="396931" cy="69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5" h="18530" extrusionOk="0">
                  <a:moveTo>
                    <a:pt x="997" y="544"/>
                  </a:moveTo>
                  <a:cubicBezTo>
                    <a:pt x="2139" y="1861"/>
                    <a:pt x="2317" y="9623"/>
                    <a:pt x="6065" y="12930"/>
                  </a:cubicBezTo>
                  <a:cubicBezTo>
                    <a:pt x="9814" y="16238"/>
                    <a:pt x="14541" y="14975"/>
                    <a:pt x="16165" y="10831"/>
                  </a:cubicBezTo>
                  <a:cubicBezTo>
                    <a:pt x="17790" y="6690"/>
                    <a:pt x="17751" y="4416"/>
                    <a:pt x="19330" y="2928"/>
                  </a:cubicBezTo>
                  <a:cubicBezTo>
                    <a:pt x="20909" y="1444"/>
                    <a:pt x="21163" y="9259"/>
                    <a:pt x="19055" y="9897"/>
                  </a:cubicBezTo>
                  <a:cubicBezTo>
                    <a:pt x="16947" y="10532"/>
                    <a:pt x="17683" y="12886"/>
                    <a:pt x="16158" y="15760"/>
                  </a:cubicBezTo>
                  <a:cubicBezTo>
                    <a:pt x="14633" y="18636"/>
                    <a:pt x="7891" y="19704"/>
                    <a:pt x="5920" y="16857"/>
                  </a:cubicBezTo>
                  <a:cubicBezTo>
                    <a:pt x="3950" y="14008"/>
                    <a:pt x="2324" y="9177"/>
                    <a:pt x="1043" y="6856"/>
                  </a:cubicBezTo>
                  <a:cubicBezTo>
                    <a:pt x="-237" y="4535"/>
                    <a:pt x="-437" y="-1896"/>
                    <a:pt x="997" y="544"/>
                  </a:cubicBezTo>
                  <a:close/>
                </a:path>
              </a:pathLst>
            </a:custGeom>
            <a:solidFill>
              <a:srgbClr val="010101">
                <a:alpha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6" name="Shape 11"/>
            <p:cNvSpPr/>
            <p:nvPr/>
          </p:nvSpPr>
          <p:spPr>
            <a:xfrm>
              <a:off x="3872496" y="5828864"/>
              <a:ext cx="576483" cy="191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2" h="19101" extrusionOk="0">
                  <a:moveTo>
                    <a:pt x="8432" y="3931"/>
                  </a:moveTo>
                  <a:cubicBezTo>
                    <a:pt x="6770" y="6675"/>
                    <a:pt x="1556" y="12557"/>
                    <a:pt x="467" y="13602"/>
                  </a:cubicBezTo>
                  <a:cubicBezTo>
                    <a:pt x="-621" y="14647"/>
                    <a:pt x="10" y="18829"/>
                    <a:pt x="4306" y="19091"/>
                  </a:cubicBezTo>
                  <a:cubicBezTo>
                    <a:pt x="7061" y="19257"/>
                    <a:pt x="12663" y="17332"/>
                    <a:pt x="16482" y="13897"/>
                  </a:cubicBezTo>
                  <a:cubicBezTo>
                    <a:pt x="18621" y="11973"/>
                    <a:pt x="20201" y="9573"/>
                    <a:pt x="20406" y="6806"/>
                  </a:cubicBezTo>
                  <a:cubicBezTo>
                    <a:pt x="20979" y="-906"/>
                    <a:pt x="12041" y="-2343"/>
                    <a:pt x="8432" y="3931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7" name="Shape 12"/>
            <p:cNvSpPr/>
            <p:nvPr/>
          </p:nvSpPr>
          <p:spPr>
            <a:xfrm>
              <a:off x="4614483" y="5828864"/>
              <a:ext cx="576484" cy="191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3" h="19100" extrusionOk="0">
                  <a:moveTo>
                    <a:pt x="12002" y="3930"/>
                  </a:moveTo>
                  <a:cubicBezTo>
                    <a:pt x="13663" y="6675"/>
                    <a:pt x="18877" y="12556"/>
                    <a:pt x="19965" y="13601"/>
                  </a:cubicBezTo>
                  <a:cubicBezTo>
                    <a:pt x="21054" y="14646"/>
                    <a:pt x="20424" y="18828"/>
                    <a:pt x="16127" y="19090"/>
                  </a:cubicBezTo>
                  <a:cubicBezTo>
                    <a:pt x="13373" y="19257"/>
                    <a:pt x="7770" y="17332"/>
                    <a:pt x="3952" y="13896"/>
                  </a:cubicBezTo>
                  <a:cubicBezTo>
                    <a:pt x="1812" y="11972"/>
                    <a:pt x="232" y="9575"/>
                    <a:pt x="27" y="6806"/>
                  </a:cubicBezTo>
                  <a:cubicBezTo>
                    <a:pt x="-546" y="-906"/>
                    <a:pt x="8392" y="-2343"/>
                    <a:pt x="12002" y="3930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8" name="Shape 13"/>
            <p:cNvSpPr/>
            <p:nvPr/>
          </p:nvSpPr>
          <p:spPr>
            <a:xfrm>
              <a:off x="4022900" y="3953847"/>
              <a:ext cx="924324" cy="19380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0" h="21600" extrusionOk="0">
                  <a:moveTo>
                    <a:pt x="603" y="0"/>
                  </a:moveTo>
                  <a:cubicBezTo>
                    <a:pt x="-86" y="2174"/>
                    <a:pt x="-430" y="6484"/>
                    <a:pt x="947" y="10560"/>
                  </a:cubicBezTo>
                  <a:cubicBezTo>
                    <a:pt x="2325" y="14635"/>
                    <a:pt x="3013" y="16890"/>
                    <a:pt x="3013" y="18475"/>
                  </a:cubicBezTo>
                  <a:cubicBezTo>
                    <a:pt x="3013" y="20060"/>
                    <a:pt x="2325" y="21238"/>
                    <a:pt x="2325" y="21238"/>
                  </a:cubicBezTo>
                  <a:cubicBezTo>
                    <a:pt x="2325" y="21238"/>
                    <a:pt x="3128" y="21555"/>
                    <a:pt x="5883" y="21555"/>
                  </a:cubicBezTo>
                  <a:cubicBezTo>
                    <a:pt x="8637" y="21555"/>
                    <a:pt x="10015" y="21600"/>
                    <a:pt x="10015" y="21600"/>
                  </a:cubicBezTo>
                  <a:cubicBezTo>
                    <a:pt x="10015" y="21600"/>
                    <a:pt x="9671" y="20423"/>
                    <a:pt x="9556" y="18656"/>
                  </a:cubicBezTo>
                  <a:cubicBezTo>
                    <a:pt x="9441" y="16890"/>
                    <a:pt x="8523" y="13141"/>
                    <a:pt x="8637" y="10424"/>
                  </a:cubicBezTo>
                  <a:cubicBezTo>
                    <a:pt x="8752" y="7707"/>
                    <a:pt x="8318" y="5558"/>
                    <a:pt x="9198" y="5581"/>
                  </a:cubicBezTo>
                  <a:cubicBezTo>
                    <a:pt x="9691" y="5594"/>
                    <a:pt x="10316" y="5594"/>
                    <a:pt x="10810" y="5581"/>
                  </a:cubicBezTo>
                  <a:cubicBezTo>
                    <a:pt x="11685" y="5558"/>
                    <a:pt x="11632" y="7707"/>
                    <a:pt x="12227" y="10424"/>
                  </a:cubicBezTo>
                  <a:cubicBezTo>
                    <a:pt x="12823" y="13141"/>
                    <a:pt x="13284" y="16890"/>
                    <a:pt x="13482" y="18656"/>
                  </a:cubicBezTo>
                  <a:cubicBezTo>
                    <a:pt x="13680" y="20423"/>
                    <a:pt x="13544" y="21600"/>
                    <a:pt x="13544" y="21600"/>
                  </a:cubicBezTo>
                  <a:cubicBezTo>
                    <a:pt x="13544" y="21600"/>
                    <a:pt x="14913" y="21555"/>
                    <a:pt x="17668" y="21555"/>
                  </a:cubicBezTo>
                  <a:cubicBezTo>
                    <a:pt x="20423" y="21555"/>
                    <a:pt x="21170" y="21238"/>
                    <a:pt x="21170" y="21238"/>
                  </a:cubicBezTo>
                  <a:cubicBezTo>
                    <a:pt x="21170" y="21238"/>
                    <a:pt x="20273" y="20060"/>
                    <a:pt x="19992" y="18475"/>
                  </a:cubicBezTo>
                  <a:cubicBezTo>
                    <a:pt x="19712" y="16890"/>
                    <a:pt x="19286" y="14635"/>
                    <a:pt x="19942" y="10560"/>
                  </a:cubicBezTo>
                  <a:cubicBezTo>
                    <a:pt x="20597" y="6484"/>
                    <a:pt x="19820" y="2174"/>
                    <a:pt x="18746" y="0"/>
                  </a:cubicBezTo>
                  <a:cubicBezTo>
                    <a:pt x="17982" y="151"/>
                    <a:pt x="1357" y="144"/>
                    <a:pt x="603" y="0"/>
                  </a:cubicBezTo>
                  <a:close/>
                </a:path>
              </a:pathLst>
            </a:custGeom>
            <a:gradFill>
              <a:gsLst>
                <a:gs pos="58000">
                  <a:srgbClr val="6491C8">
                    <a:lumMod val="50000"/>
                  </a:srgbClr>
                </a:gs>
                <a:gs pos="100000">
                  <a:srgbClr val="010101"/>
                </a:gs>
              </a:gsLst>
              <a:lin ang="150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9" name="Shape 16"/>
            <p:cNvSpPr/>
            <p:nvPr/>
          </p:nvSpPr>
          <p:spPr>
            <a:xfrm>
              <a:off x="2829706" y="2710520"/>
              <a:ext cx="388124" cy="468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30" h="19706" extrusionOk="0">
                  <a:moveTo>
                    <a:pt x="13662" y="18549"/>
                  </a:moveTo>
                  <a:cubicBezTo>
                    <a:pt x="12937" y="16532"/>
                    <a:pt x="10630" y="14129"/>
                    <a:pt x="7558" y="13028"/>
                  </a:cubicBezTo>
                  <a:cubicBezTo>
                    <a:pt x="4487" y="11927"/>
                    <a:pt x="1630" y="8166"/>
                    <a:pt x="577" y="6599"/>
                  </a:cubicBezTo>
                  <a:cubicBezTo>
                    <a:pt x="-476" y="5031"/>
                    <a:pt x="105" y="3743"/>
                    <a:pt x="793" y="3938"/>
                  </a:cubicBezTo>
                  <a:cubicBezTo>
                    <a:pt x="-773" y="2370"/>
                    <a:pt x="777" y="781"/>
                    <a:pt x="2313" y="1727"/>
                  </a:cubicBezTo>
                  <a:cubicBezTo>
                    <a:pt x="2111" y="298"/>
                    <a:pt x="3794" y="-972"/>
                    <a:pt x="5115" y="1054"/>
                  </a:cubicBezTo>
                  <a:cubicBezTo>
                    <a:pt x="6316" y="-1027"/>
                    <a:pt x="8275" y="1609"/>
                    <a:pt x="8712" y="2495"/>
                  </a:cubicBezTo>
                  <a:cubicBezTo>
                    <a:pt x="9586" y="4268"/>
                    <a:pt x="12448" y="8347"/>
                    <a:pt x="14082" y="8230"/>
                  </a:cubicBezTo>
                  <a:cubicBezTo>
                    <a:pt x="17612" y="7979"/>
                    <a:pt x="14244" y="4123"/>
                    <a:pt x="15816" y="3721"/>
                  </a:cubicBezTo>
                  <a:cubicBezTo>
                    <a:pt x="17386" y="3318"/>
                    <a:pt x="18405" y="5259"/>
                    <a:pt x="19077" y="6871"/>
                  </a:cubicBezTo>
                  <a:cubicBezTo>
                    <a:pt x="19749" y="8483"/>
                    <a:pt x="20827" y="9886"/>
                    <a:pt x="19500" y="11392"/>
                  </a:cubicBezTo>
                  <a:cubicBezTo>
                    <a:pt x="18172" y="12898"/>
                    <a:pt x="16222" y="14688"/>
                    <a:pt x="17419" y="17252"/>
                  </a:cubicBezTo>
                  <a:cubicBezTo>
                    <a:pt x="18616" y="19815"/>
                    <a:pt x="14352" y="20573"/>
                    <a:pt x="13662" y="18549"/>
                  </a:cubicBezTo>
                  <a:close/>
                </a:path>
              </a:pathLst>
            </a:custGeom>
            <a:solidFill>
              <a:srgbClr val="FFAF28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0" name="Shape 18"/>
            <p:cNvSpPr/>
            <p:nvPr/>
          </p:nvSpPr>
          <p:spPr>
            <a:xfrm>
              <a:off x="2839734" y="2730574"/>
              <a:ext cx="324068" cy="232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6" h="20989" extrusionOk="0">
                  <a:moveTo>
                    <a:pt x="0" y="7310"/>
                  </a:moveTo>
                  <a:cubicBezTo>
                    <a:pt x="135" y="7197"/>
                    <a:pt x="285" y="7170"/>
                    <a:pt x="440" y="7245"/>
                  </a:cubicBezTo>
                  <a:cubicBezTo>
                    <a:pt x="297" y="7003"/>
                    <a:pt x="177" y="6758"/>
                    <a:pt x="74" y="6518"/>
                  </a:cubicBezTo>
                  <a:cubicBezTo>
                    <a:pt x="3264" y="11366"/>
                    <a:pt x="5304" y="17366"/>
                    <a:pt x="5738" y="18116"/>
                  </a:cubicBezTo>
                  <a:cubicBezTo>
                    <a:pt x="6196" y="18904"/>
                    <a:pt x="7604" y="17736"/>
                    <a:pt x="7106" y="16633"/>
                  </a:cubicBezTo>
                  <a:cubicBezTo>
                    <a:pt x="6607" y="15531"/>
                    <a:pt x="3823" y="8098"/>
                    <a:pt x="2605" y="4886"/>
                  </a:cubicBezTo>
                  <a:cubicBezTo>
                    <a:pt x="2160" y="3712"/>
                    <a:pt x="1838" y="2797"/>
                    <a:pt x="1568" y="1950"/>
                  </a:cubicBezTo>
                  <a:cubicBezTo>
                    <a:pt x="1823" y="2037"/>
                    <a:pt x="2088" y="2212"/>
                    <a:pt x="2353" y="2491"/>
                  </a:cubicBezTo>
                  <a:lnTo>
                    <a:pt x="2340" y="2284"/>
                  </a:lnTo>
                  <a:lnTo>
                    <a:pt x="2356" y="2342"/>
                  </a:lnTo>
                  <a:cubicBezTo>
                    <a:pt x="3582" y="6863"/>
                    <a:pt x="6987" y="14748"/>
                    <a:pt x="7771" y="16460"/>
                  </a:cubicBezTo>
                  <a:cubicBezTo>
                    <a:pt x="8555" y="18172"/>
                    <a:pt x="9827" y="17283"/>
                    <a:pt x="10339" y="16364"/>
                  </a:cubicBezTo>
                  <a:cubicBezTo>
                    <a:pt x="10850" y="15443"/>
                    <a:pt x="10035" y="13930"/>
                    <a:pt x="9008" y="11126"/>
                  </a:cubicBezTo>
                  <a:cubicBezTo>
                    <a:pt x="7979" y="8321"/>
                    <a:pt x="6372" y="2986"/>
                    <a:pt x="5797" y="1113"/>
                  </a:cubicBezTo>
                  <a:cubicBezTo>
                    <a:pt x="5664" y="679"/>
                    <a:pt x="5533" y="321"/>
                    <a:pt x="5402" y="0"/>
                  </a:cubicBezTo>
                  <a:cubicBezTo>
                    <a:pt x="5563" y="289"/>
                    <a:pt x="5723" y="635"/>
                    <a:pt x="5879" y="1046"/>
                  </a:cubicBezTo>
                  <a:cubicBezTo>
                    <a:pt x="5930" y="893"/>
                    <a:pt x="5983" y="754"/>
                    <a:pt x="6036" y="624"/>
                  </a:cubicBezTo>
                  <a:lnTo>
                    <a:pt x="6088" y="783"/>
                  </a:lnTo>
                  <a:cubicBezTo>
                    <a:pt x="6826" y="3118"/>
                    <a:pt x="10570" y="13894"/>
                    <a:pt x="11317" y="15148"/>
                  </a:cubicBezTo>
                  <a:cubicBezTo>
                    <a:pt x="12064" y="16404"/>
                    <a:pt x="14513" y="16018"/>
                    <a:pt x="15451" y="15287"/>
                  </a:cubicBezTo>
                  <a:lnTo>
                    <a:pt x="15466" y="15274"/>
                  </a:lnTo>
                  <a:cubicBezTo>
                    <a:pt x="16085" y="16067"/>
                    <a:pt x="16669" y="16530"/>
                    <a:pt x="17166" y="16470"/>
                  </a:cubicBezTo>
                  <a:cubicBezTo>
                    <a:pt x="18720" y="16281"/>
                    <a:pt x="19212" y="15144"/>
                    <a:pt x="19279" y="13709"/>
                  </a:cubicBezTo>
                  <a:cubicBezTo>
                    <a:pt x="19330" y="18409"/>
                    <a:pt x="21600" y="21600"/>
                    <a:pt x="21078" y="20891"/>
                  </a:cubicBezTo>
                  <a:cubicBezTo>
                    <a:pt x="17288" y="15740"/>
                    <a:pt x="12223" y="17219"/>
                    <a:pt x="10551" y="17664"/>
                  </a:cubicBezTo>
                  <a:cubicBezTo>
                    <a:pt x="8314" y="18261"/>
                    <a:pt x="6370" y="19257"/>
                    <a:pt x="4434" y="20037"/>
                  </a:cubicBezTo>
                  <a:cubicBezTo>
                    <a:pt x="2497" y="20818"/>
                    <a:pt x="5341" y="19172"/>
                    <a:pt x="5252" y="18354"/>
                  </a:cubicBezTo>
                  <a:cubicBezTo>
                    <a:pt x="5163" y="17534"/>
                    <a:pt x="4440" y="16218"/>
                    <a:pt x="3452" y="13648"/>
                  </a:cubicBezTo>
                  <a:cubicBezTo>
                    <a:pt x="2547" y="11297"/>
                    <a:pt x="1488" y="9490"/>
                    <a:pt x="0" y="7310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1" name="Shape 20"/>
            <p:cNvSpPr/>
            <p:nvPr/>
          </p:nvSpPr>
          <p:spPr>
            <a:xfrm>
              <a:off x="4945367" y="4204517"/>
              <a:ext cx="298839" cy="506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2" h="20140" extrusionOk="0">
                  <a:moveTo>
                    <a:pt x="12491" y="1489"/>
                  </a:moveTo>
                  <a:cubicBezTo>
                    <a:pt x="12037" y="3438"/>
                    <a:pt x="13357" y="6058"/>
                    <a:pt x="16554" y="7672"/>
                  </a:cubicBezTo>
                  <a:cubicBezTo>
                    <a:pt x="19752" y="9287"/>
                    <a:pt x="20842" y="13231"/>
                    <a:pt x="21120" y="14847"/>
                  </a:cubicBezTo>
                  <a:cubicBezTo>
                    <a:pt x="21398" y="16462"/>
                    <a:pt x="19763" y="17493"/>
                    <a:pt x="19012" y="17176"/>
                  </a:cubicBezTo>
                  <a:cubicBezTo>
                    <a:pt x="19950" y="18898"/>
                    <a:pt x="16860" y="19997"/>
                    <a:pt x="15532" y="18837"/>
                  </a:cubicBezTo>
                  <a:cubicBezTo>
                    <a:pt x="14811" y="20154"/>
                    <a:pt x="11769" y="20940"/>
                    <a:pt x="11463" y="18861"/>
                  </a:cubicBezTo>
                  <a:cubicBezTo>
                    <a:pt x="8484" y="20471"/>
                    <a:pt x="7775" y="17716"/>
                    <a:pt x="7822" y="16834"/>
                  </a:cubicBezTo>
                  <a:cubicBezTo>
                    <a:pt x="7915" y="15073"/>
                    <a:pt x="6845" y="10590"/>
                    <a:pt x="4737" y="10241"/>
                  </a:cubicBezTo>
                  <a:cubicBezTo>
                    <a:pt x="2343" y="9845"/>
                    <a:pt x="5189" y="14561"/>
                    <a:pt x="2889" y="14596"/>
                  </a:cubicBezTo>
                  <a:cubicBezTo>
                    <a:pt x="589" y="14632"/>
                    <a:pt x="-202" y="12374"/>
                    <a:pt x="42" y="10796"/>
                  </a:cubicBezTo>
                  <a:cubicBezTo>
                    <a:pt x="287" y="9219"/>
                    <a:pt x="-137" y="7745"/>
                    <a:pt x="2609" y="6675"/>
                  </a:cubicBezTo>
                  <a:cubicBezTo>
                    <a:pt x="5354" y="5604"/>
                    <a:pt x="6540" y="4408"/>
                    <a:pt x="6762" y="1874"/>
                  </a:cubicBezTo>
                  <a:cubicBezTo>
                    <a:pt x="6984" y="-660"/>
                    <a:pt x="12995" y="-459"/>
                    <a:pt x="12491" y="1489"/>
                  </a:cubicBezTo>
                  <a:close/>
                </a:path>
              </a:pathLst>
            </a:custGeom>
            <a:solidFill>
              <a:srgbClr val="FFAF28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2" name="Shape 23"/>
            <p:cNvSpPr/>
            <p:nvPr/>
          </p:nvSpPr>
          <p:spPr>
            <a:xfrm>
              <a:off x="4614483" y="2138991"/>
              <a:ext cx="90293" cy="130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9" y="21600"/>
                    <a:pt x="21600" y="16749"/>
                    <a:pt x="21600" y="10799"/>
                  </a:cubicBezTo>
                  <a:cubicBezTo>
                    <a:pt x="21600" y="4850"/>
                    <a:pt x="16749" y="0"/>
                    <a:pt x="10800" y="0"/>
                  </a:cubicBezTo>
                  <a:cubicBezTo>
                    <a:pt x="4851" y="0"/>
                    <a:pt x="0" y="4850"/>
                    <a:pt x="0" y="10799"/>
                  </a:cubicBezTo>
                  <a:cubicBezTo>
                    <a:pt x="0" y="16749"/>
                    <a:pt x="4851" y="21600"/>
                    <a:pt x="10800" y="21600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3" name="Shape 24"/>
            <p:cNvSpPr/>
            <p:nvPr/>
          </p:nvSpPr>
          <p:spPr>
            <a:xfrm>
              <a:off x="4654590" y="2159045"/>
              <a:ext cx="32477" cy="46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9" y="21600"/>
                    <a:pt x="21600" y="16747"/>
                    <a:pt x="21600" y="10800"/>
                  </a:cubicBezTo>
                  <a:cubicBezTo>
                    <a:pt x="21600" y="4853"/>
                    <a:pt x="16749" y="0"/>
                    <a:pt x="10800" y="0"/>
                  </a:cubicBezTo>
                  <a:cubicBezTo>
                    <a:pt x="4851" y="0"/>
                    <a:pt x="0" y="4853"/>
                    <a:pt x="0" y="10800"/>
                  </a:cubicBezTo>
                  <a:cubicBezTo>
                    <a:pt x="0" y="16747"/>
                    <a:pt x="4851" y="21600"/>
                    <a:pt x="10800" y="216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4" name="Shape 25"/>
            <p:cNvSpPr/>
            <p:nvPr/>
          </p:nvSpPr>
          <p:spPr>
            <a:xfrm>
              <a:off x="4574375" y="2068803"/>
              <a:ext cx="192454" cy="482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80" h="19405" extrusionOk="0">
                  <a:moveTo>
                    <a:pt x="2702" y="19343"/>
                  </a:moveTo>
                  <a:cubicBezTo>
                    <a:pt x="6479" y="17911"/>
                    <a:pt x="11254" y="13398"/>
                    <a:pt x="15271" y="16640"/>
                  </a:cubicBezTo>
                  <a:cubicBezTo>
                    <a:pt x="19288" y="19878"/>
                    <a:pt x="20418" y="14900"/>
                    <a:pt x="15660" y="7461"/>
                  </a:cubicBezTo>
                  <a:cubicBezTo>
                    <a:pt x="11513" y="981"/>
                    <a:pt x="7356" y="-986"/>
                    <a:pt x="2831" y="439"/>
                  </a:cubicBezTo>
                  <a:cubicBezTo>
                    <a:pt x="-1182" y="1703"/>
                    <a:pt x="-656" y="20614"/>
                    <a:pt x="2702" y="19343"/>
                  </a:cubicBezTo>
                  <a:close/>
                </a:path>
              </a:pathLst>
            </a:custGeom>
            <a:solidFill>
              <a:srgbClr val="010101">
                <a:alpha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5" name="Shape 26"/>
            <p:cNvSpPr/>
            <p:nvPr/>
          </p:nvSpPr>
          <p:spPr>
            <a:xfrm>
              <a:off x="4243490" y="2138991"/>
              <a:ext cx="90301" cy="130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9"/>
                    <a:pt x="21600" y="10799"/>
                  </a:cubicBezTo>
                  <a:cubicBezTo>
                    <a:pt x="21600" y="4850"/>
                    <a:pt x="16748" y="0"/>
                    <a:pt x="10800" y="0"/>
                  </a:cubicBezTo>
                  <a:cubicBezTo>
                    <a:pt x="4853" y="0"/>
                    <a:pt x="0" y="4850"/>
                    <a:pt x="0" y="10799"/>
                  </a:cubicBezTo>
                  <a:cubicBezTo>
                    <a:pt x="0" y="16749"/>
                    <a:pt x="4853" y="21600"/>
                    <a:pt x="10800" y="21600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6" name="Shape 27"/>
            <p:cNvSpPr/>
            <p:nvPr/>
          </p:nvSpPr>
          <p:spPr>
            <a:xfrm>
              <a:off x="4183328" y="2068803"/>
              <a:ext cx="192457" cy="482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80" h="19405" extrusionOk="0">
                  <a:moveTo>
                    <a:pt x="16079" y="19343"/>
                  </a:moveTo>
                  <a:cubicBezTo>
                    <a:pt x="12302" y="17911"/>
                    <a:pt x="7527" y="13398"/>
                    <a:pt x="3510" y="16640"/>
                  </a:cubicBezTo>
                  <a:cubicBezTo>
                    <a:pt x="-507" y="19878"/>
                    <a:pt x="-1637" y="14900"/>
                    <a:pt x="3121" y="7461"/>
                  </a:cubicBezTo>
                  <a:cubicBezTo>
                    <a:pt x="7268" y="981"/>
                    <a:pt x="11426" y="-986"/>
                    <a:pt x="15950" y="439"/>
                  </a:cubicBezTo>
                  <a:cubicBezTo>
                    <a:pt x="19963" y="1703"/>
                    <a:pt x="19437" y="20614"/>
                    <a:pt x="16079" y="19343"/>
                  </a:cubicBezTo>
                  <a:close/>
                </a:path>
              </a:pathLst>
            </a:custGeom>
            <a:solidFill>
              <a:srgbClr val="010101">
                <a:alpha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7" name="Freeform 148"/>
            <p:cNvSpPr/>
            <p:nvPr/>
          </p:nvSpPr>
          <p:spPr>
            <a:xfrm>
              <a:off x="4022908" y="4214545"/>
              <a:ext cx="884843" cy="1673953"/>
            </a:xfrm>
            <a:custGeom>
              <a:avLst/>
              <a:gdLst>
                <a:gd name="connsiteX0" fmla="*/ 440899 w 884843"/>
                <a:gd name="connsiteY0" fmla="*/ 212498 h 1673953"/>
                <a:gd name="connsiteX1" fmla="*/ 546366 w 884843"/>
                <a:gd name="connsiteY1" fmla="*/ 353277 h 1673953"/>
                <a:gd name="connsiteX2" fmla="*/ 611328 w 884843"/>
                <a:gd name="connsiteY2" fmla="*/ 1133686 h 1673953"/>
                <a:gd name="connsiteX3" fmla="*/ 646759 w 884843"/>
                <a:gd name="connsiteY3" fmla="*/ 1594792 h 1673953"/>
                <a:gd name="connsiteX4" fmla="*/ 884843 w 884843"/>
                <a:gd name="connsiteY4" fmla="*/ 1656385 h 1673953"/>
                <a:gd name="connsiteX5" fmla="*/ 765580 w 884843"/>
                <a:gd name="connsiteY5" fmla="*/ 1669894 h 1673953"/>
                <a:gd name="connsiteX6" fmla="*/ 585506 w 884843"/>
                <a:gd name="connsiteY6" fmla="*/ 1673953 h 1673953"/>
                <a:gd name="connsiteX7" fmla="*/ 582801 w 884843"/>
                <a:gd name="connsiteY7" fmla="*/ 1409874 h 1673953"/>
                <a:gd name="connsiteX8" fmla="*/ 528009 w 884843"/>
                <a:gd name="connsiteY8" fmla="*/ 671180 h 1673953"/>
                <a:gd name="connsiteX9" fmla="*/ 466126 w 884843"/>
                <a:gd name="connsiteY9" fmla="*/ 236740 h 1673953"/>
                <a:gd name="connsiteX10" fmla="*/ 395730 w 884843"/>
                <a:gd name="connsiteY10" fmla="*/ 236740 h 1673953"/>
                <a:gd name="connsiteX11" fmla="*/ 385047 w 884843"/>
                <a:gd name="connsiteY11" fmla="*/ 242899 h 1673953"/>
                <a:gd name="connsiteX12" fmla="*/ 381011 w 884843"/>
                <a:gd name="connsiteY12" fmla="*/ 223932 h 1673953"/>
                <a:gd name="connsiteX13" fmla="*/ 440899 w 884843"/>
                <a:gd name="connsiteY13" fmla="*/ 212498 h 1673953"/>
                <a:gd name="connsiteX14" fmla="*/ 2789 w 884843"/>
                <a:gd name="connsiteY14" fmla="*/ 0 h 1673953"/>
                <a:gd name="connsiteX15" fmla="*/ 2982 w 884843"/>
                <a:gd name="connsiteY15" fmla="*/ 231 h 1673953"/>
                <a:gd name="connsiteX16" fmla="*/ 156529 w 884843"/>
                <a:gd name="connsiteY16" fmla="*/ 1154169 h 1673953"/>
                <a:gd name="connsiteX17" fmla="*/ 174251 w 884843"/>
                <a:gd name="connsiteY17" fmla="*/ 1567392 h 1673953"/>
                <a:gd name="connsiteX18" fmla="*/ 314755 w 884843"/>
                <a:gd name="connsiteY18" fmla="*/ 1666781 h 1673953"/>
                <a:gd name="connsiteX19" fmla="*/ 256836 w 884843"/>
                <a:gd name="connsiteY19" fmla="*/ 1666473 h 1673953"/>
                <a:gd name="connsiteX20" fmla="*/ 101482 w 884843"/>
                <a:gd name="connsiteY20" fmla="*/ 1637998 h 1673953"/>
                <a:gd name="connsiteX21" fmla="*/ 131537 w 884843"/>
                <a:gd name="connsiteY21" fmla="*/ 1390142 h 1673953"/>
                <a:gd name="connsiteX22" fmla="*/ 41343 w 884843"/>
                <a:gd name="connsiteY22" fmla="*/ 679908 h 1673953"/>
                <a:gd name="connsiteX23" fmla="*/ 2789 w 884843"/>
                <a:gd name="connsiteY23" fmla="*/ 0 h 1673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84843" h="1673953">
                  <a:moveTo>
                    <a:pt x="440899" y="212498"/>
                  </a:moveTo>
                  <a:cubicBezTo>
                    <a:pt x="494325" y="204207"/>
                    <a:pt x="528645" y="216793"/>
                    <a:pt x="546366" y="353277"/>
                  </a:cubicBezTo>
                  <a:cubicBezTo>
                    <a:pt x="569995" y="535186"/>
                    <a:pt x="611328" y="956537"/>
                    <a:pt x="611328" y="1133686"/>
                  </a:cubicBezTo>
                  <a:cubicBezTo>
                    <a:pt x="611328" y="1310905"/>
                    <a:pt x="652684" y="1532570"/>
                    <a:pt x="646759" y="1594792"/>
                  </a:cubicBezTo>
                  <a:cubicBezTo>
                    <a:pt x="641115" y="1654285"/>
                    <a:pt x="732504" y="1683122"/>
                    <a:pt x="884843" y="1656385"/>
                  </a:cubicBezTo>
                  <a:cubicBezTo>
                    <a:pt x="861448" y="1663244"/>
                    <a:pt x="823777" y="1669894"/>
                    <a:pt x="765580" y="1669894"/>
                  </a:cubicBezTo>
                  <a:cubicBezTo>
                    <a:pt x="645290" y="1669894"/>
                    <a:pt x="585506" y="1673953"/>
                    <a:pt x="585506" y="1673953"/>
                  </a:cubicBezTo>
                  <a:cubicBezTo>
                    <a:pt x="585506" y="1673953"/>
                    <a:pt x="591431" y="1568335"/>
                    <a:pt x="582801" y="1409874"/>
                  </a:cubicBezTo>
                  <a:cubicBezTo>
                    <a:pt x="574147" y="1251412"/>
                    <a:pt x="554017" y="914961"/>
                    <a:pt x="528009" y="671180"/>
                  </a:cubicBezTo>
                  <a:cubicBezTo>
                    <a:pt x="502001" y="427398"/>
                    <a:pt x="504333" y="234640"/>
                    <a:pt x="466126" y="236740"/>
                  </a:cubicBezTo>
                  <a:cubicBezTo>
                    <a:pt x="444573" y="237860"/>
                    <a:pt x="417282" y="237860"/>
                    <a:pt x="395730" y="236740"/>
                  </a:cubicBezTo>
                  <a:cubicBezTo>
                    <a:pt x="391508" y="236460"/>
                    <a:pt x="387986" y="238630"/>
                    <a:pt x="385047" y="242899"/>
                  </a:cubicBezTo>
                  <a:cubicBezTo>
                    <a:pt x="383717" y="236320"/>
                    <a:pt x="382387" y="229951"/>
                    <a:pt x="381011" y="223932"/>
                  </a:cubicBezTo>
                  <a:cubicBezTo>
                    <a:pt x="403159" y="220345"/>
                    <a:pt x="423091" y="215261"/>
                    <a:pt x="440899" y="212498"/>
                  </a:cubicBezTo>
                  <a:close/>
                  <a:moveTo>
                    <a:pt x="2789" y="0"/>
                  </a:moveTo>
                  <a:cubicBezTo>
                    <a:pt x="2789" y="0"/>
                    <a:pt x="2982" y="231"/>
                    <a:pt x="2982" y="231"/>
                  </a:cubicBezTo>
                  <a:cubicBezTo>
                    <a:pt x="44318" y="301873"/>
                    <a:pt x="156529" y="943506"/>
                    <a:pt x="156529" y="1154169"/>
                  </a:cubicBezTo>
                  <a:cubicBezTo>
                    <a:pt x="156529" y="1364909"/>
                    <a:pt x="197866" y="1495550"/>
                    <a:pt x="174251" y="1567392"/>
                  </a:cubicBezTo>
                  <a:cubicBezTo>
                    <a:pt x="157151" y="1619401"/>
                    <a:pt x="217424" y="1651271"/>
                    <a:pt x="314755" y="1666781"/>
                  </a:cubicBezTo>
                  <a:cubicBezTo>
                    <a:pt x="297299" y="1666550"/>
                    <a:pt x="278008" y="1666473"/>
                    <a:pt x="256836" y="1666473"/>
                  </a:cubicBezTo>
                  <a:cubicBezTo>
                    <a:pt x="136556" y="1666473"/>
                    <a:pt x="101482" y="1637998"/>
                    <a:pt x="101482" y="1637998"/>
                  </a:cubicBezTo>
                  <a:cubicBezTo>
                    <a:pt x="101482" y="1637998"/>
                    <a:pt x="131537" y="1532358"/>
                    <a:pt x="131537" y="1390142"/>
                  </a:cubicBezTo>
                  <a:cubicBezTo>
                    <a:pt x="131537" y="1247925"/>
                    <a:pt x="101482" y="1045597"/>
                    <a:pt x="41343" y="679908"/>
                  </a:cubicBezTo>
                  <a:cubicBezTo>
                    <a:pt x="2345" y="442778"/>
                    <a:pt x="-5043" y="196850"/>
                    <a:pt x="2789" y="0"/>
                  </a:cubicBezTo>
                  <a:close/>
                </a:path>
              </a:pathLst>
            </a:custGeom>
            <a:solidFill>
              <a:srgbClr val="010101">
                <a:alpha val="2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8" name="Shape 35"/>
            <p:cNvSpPr/>
            <p:nvPr/>
          </p:nvSpPr>
          <p:spPr>
            <a:xfrm>
              <a:off x="3872497" y="5899052"/>
              <a:ext cx="576370" cy="128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9" h="21339" extrusionOk="0">
                  <a:moveTo>
                    <a:pt x="117" y="13195"/>
                  </a:moveTo>
                  <a:cubicBezTo>
                    <a:pt x="-381" y="15765"/>
                    <a:pt x="645" y="20948"/>
                    <a:pt x="4473" y="21323"/>
                  </a:cubicBezTo>
                  <a:cubicBezTo>
                    <a:pt x="7334" y="21600"/>
                    <a:pt x="13153" y="18389"/>
                    <a:pt x="17119" y="12657"/>
                  </a:cubicBezTo>
                  <a:cubicBezTo>
                    <a:pt x="19341" y="9448"/>
                    <a:pt x="20982" y="5444"/>
                    <a:pt x="21196" y="828"/>
                  </a:cubicBezTo>
                  <a:cubicBezTo>
                    <a:pt x="21209" y="548"/>
                    <a:pt x="21215" y="272"/>
                    <a:pt x="21219" y="0"/>
                  </a:cubicBezTo>
                  <a:cubicBezTo>
                    <a:pt x="14446" y="13411"/>
                    <a:pt x="4817" y="16262"/>
                    <a:pt x="117" y="13195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9" name="Shape 36"/>
            <p:cNvSpPr/>
            <p:nvPr/>
          </p:nvSpPr>
          <p:spPr>
            <a:xfrm>
              <a:off x="4624509" y="5899052"/>
              <a:ext cx="576376" cy="128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9" h="21339" extrusionOk="0">
                  <a:moveTo>
                    <a:pt x="21102" y="13195"/>
                  </a:moveTo>
                  <a:cubicBezTo>
                    <a:pt x="21600" y="15765"/>
                    <a:pt x="20573" y="20948"/>
                    <a:pt x="16746" y="21323"/>
                  </a:cubicBezTo>
                  <a:cubicBezTo>
                    <a:pt x="13885" y="21600"/>
                    <a:pt x="8066" y="18389"/>
                    <a:pt x="4100" y="12657"/>
                  </a:cubicBezTo>
                  <a:cubicBezTo>
                    <a:pt x="1878" y="9448"/>
                    <a:pt x="237" y="5444"/>
                    <a:pt x="23" y="828"/>
                  </a:cubicBezTo>
                  <a:cubicBezTo>
                    <a:pt x="10" y="548"/>
                    <a:pt x="4" y="272"/>
                    <a:pt x="0" y="0"/>
                  </a:cubicBezTo>
                  <a:cubicBezTo>
                    <a:pt x="6773" y="13411"/>
                    <a:pt x="16402" y="16262"/>
                    <a:pt x="21102" y="13195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0" name="Shape 83"/>
            <p:cNvSpPr/>
            <p:nvPr/>
          </p:nvSpPr>
          <p:spPr>
            <a:xfrm>
              <a:off x="3912604" y="1397005"/>
              <a:ext cx="1277656" cy="942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75" h="20921" extrusionOk="0">
                  <a:moveTo>
                    <a:pt x="217" y="6669"/>
                  </a:moveTo>
                  <a:cubicBezTo>
                    <a:pt x="958" y="3640"/>
                    <a:pt x="2442" y="2283"/>
                    <a:pt x="2071" y="3432"/>
                  </a:cubicBezTo>
                  <a:cubicBezTo>
                    <a:pt x="1998" y="3655"/>
                    <a:pt x="2001" y="3855"/>
                    <a:pt x="2064" y="4016"/>
                  </a:cubicBezTo>
                  <a:cubicBezTo>
                    <a:pt x="3193" y="2601"/>
                    <a:pt x="5154" y="1746"/>
                    <a:pt x="6900" y="1240"/>
                  </a:cubicBezTo>
                  <a:cubicBezTo>
                    <a:pt x="7995" y="356"/>
                    <a:pt x="9138" y="-61"/>
                    <a:pt x="10962" y="7"/>
                  </a:cubicBezTo>
                  <a:cubicBezTo>
                    <a:pt x="13744" y="112"/>
                    <a:pt x="14771" y="716"/>
                    <a:pt x="13010" y="821"/>
                  </a:cubicBezTo>
                  <a:cubicBezTo>
                    <a:pt x="12888" y="828"/>
                    <a:pt x="12781" y="838"/>
                    <a:pt x="12685" y="850"/>
                  </a:cubicBezTo>
                  <a:cubicBezTo>
                    <a:pt x="13750" y="1042"/>
                    <a:pt x="15070" y="1343"/>
                    <a:pt x="16337" y="1805"/>
                  </a:cubicBezTo>
                  <a:cubicBezTo>
                    <a:pt x="16586" y="1896"/>
                    <a:pt x="16814" y="2001"/>
                    <a:pt x="17024" y="2117"/>
                  </a:cubicBezTo>
                  <a:cubicBezTo>
                    <a:pt x="17999" y="2391"/>
                    <a:pt x="18671" y="2823"/>
                    <a:pt x="19592" y="3536"/>
                  </a:cubicBezTo>
                  <a:cubicBezTo>
                    <a:pt x="21075" y="4684"/>
                    <a:pt x="20797" y="5102"/>
                    <a:pt x="19314" y="4267"/>
                  </a:cubicBezTo>
                  <a:cubicBezTo>
                    <a:pt x="19112" y="4153"/>
                    <a:pt x="18928" y="4065"/>
                    <a:pt x="18763" y="3999"/>
                  </a:cubicBezTo>
                  <a:cubicBezTo>
                    <a:pt x="18917" y="4355"/>
                    <a:pt x="19008" y="4714"/>
                    <a:pt x="19047" y="5053"/>
                  </a:cubicBezTo>
                  <a:cubicBezTo>
                    <a:pt x="19916" y="5998"/>
                    <a:pt x="20688" y="7729"/>
                    <a:pt x="19775" y="6787"/>
                  </a:cubicBezTo>
                  <a:cubicBezTo>
                    <a:pt x="18663" y="5638"/>
                    <a:pt x="18510" y="7484"/>
                    <a:pt x="18208" y="8956"/>
                  </a:cubicBezTo>
                  <a:cubicBezTo>
                    <a:pt x="17988" y="10026"/>
                    <a:pt x="17182" y="10428"/>
                    <a:pt x="17182" y="12934"/>
                  </a:cubicBezTo>
                  <a:cubicBezTo>
                    <a:pt x="17182" y="15440"/>
                    <a:pt x="17211" y="21539"/>
                    <a:pt x="16625" y="20870"/>
                  </a:cubicBezTo>
                  <a:cubicBezTo>
                    <a:pt x="17216" y="15448"/>
                    <a:pt x="17001" y="10944"/>
                    <a:pt x="15683" y="9693"/>
                  </a:cubicBezTo>
                  <a:cubicBezTo>
                    <a:pt x="14752" y="8810"/>
                    <a:pt x="11123" y="9114"/>
                    <a:pt x="10289" y="9845"/>
                  </a:cubicBezTo>
                  <a:cubicBezTo>
                    <a:pt x="9454" y="10576"/>
                    <a:pt x="8991" y="10576"/>
                    <a:pt x="8249" y="9950"/>
                  </a:cubicBezTo>
                  <a:cubicBezTo>
                    <a:pt x="7508" y="9323"/>
                    <a:pt x="4727" y="9010"/>
                    <a:pt x="3336" y="9532"/>
                  </a:cubicBezTo>
                  <a:cubicBezTo>
                    <a:pt x="1945" y="10054"/>
                    <a:pt x="1380" y="14117"/>
                    <a:pt x="1473" y="16414"/>
                  </a:cubicBezTo>
                  <a:cubicBezTo>
                    <a:pt x="1566" y="18711"/>
                    <a:pt x="1560" y="18264"/>
                    <a:pt x="1819" y="20278"/>
                  </a:cubicBezTo>
                  <a:cubicBezTo>
                    <a:pt x="1533" y="20941"/>
                    <a:pt x="1051" y="16484"/>
                    <a:pt x="958" y="14291"/>
                  </a:cubicBezTo>
                  <a:cubicBezTo>
                    <a:pt x="865" y="12099"/>
                    <a:pt x="-525" y="9697"/>
                    <a:pt x="217" y="6669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1" name="Shape 84"/>
            <p:cNvSpPr/>
            <p:nvPr/>
          </p:nvSpPr>
          <p:spPr>
            <a:xfrm>
              <a:off x="4253517" y="2159045"/>
              <a:ext cx="32477" cy="46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9" y="21600"/>
                    <a:pt x="21600" y="16747"/>
                    <a:pt x="21600" y="10800"/>
                  </a:cubicBezTo>
                  <a:cubicBezTo>
                    <a:pt x="21600" y="4853"/>
                    <a:pt x="16749" y="0"/>
                    <a:pt x="10800" y="0"/>
                  </a:cubicBezTo>
                  <a:cubicBezTo>
                    <a:pt x="4851" y="0"/>
                    <a:pt x="0" y="4853"/>
                    <a:pt x="0" y="10800"/>
                  </a:cubicBezTo>
                  <a:cubicBezTo>
                    <a:pt x="0" y="16747"/>
                    <a:pt x="4851" y="21600"/>
                    <a:pt x="10800" y="216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2" name="Freeform 153"/>
            <p:cNvSpPr/>
            <p:nvPr/>
          </p:nvSpPr>
          <p:spPr>
            <a:xfrm>
              <a:off x="3050297" y="2911057"/>
              <a:ext cx="2113665" cy="1388865"/>
            </a:xfrm>
            <a:custGeom>
              <a:avLst/>
              <a:gdLst>
                <a:gd name="connsiteX0" fmla="*/ 1207913 w 2113665"/>
                <a:gd name="connsiteY0" fmla="*/ 0 h 1388865"/>
                <a:gd name="connsiteX1" fmla="*/ 1400327 w 2113665"/>
                <a:gd name="connsiteY1" fmla="*/ 59611 h 1388865"/>
                <a:gd name="connsiteX2" fmla="*/ 1592742 w 2113665"/>
                <a:gd name="connsiteY2" fmla="*/ 0 h 1388865"/>
                <a:gd name="connsiteX3" fmla="*/ 1905988 w 2113665"/>
                <a:gd name="connsiteY3" fmla="*/ 112113 h 1388865"/>
                <a:gd name="connsiteX4" fmla="*/ 1908228 w 2113665"/>
                <a:gd name="connsiteY4" fmla="*/ 115474 h 1388865"/>
                <a:gd name="connsiteX5" fmla="*/ 1914197 w 2113665"/>
                <a:gd name="connsiteY5" fmla="*/ 117120 h 1388865"/>
                <a:gd name="connsiteX6" fmla="*/ 2109844 w 2113665"/>
                <a:gd name="connsiteY6" fmla="*/ 870551 h 1388865"/>
                <a:gd name="connsiteX7" fmla="*/ 2107800 w 2113665"/>
                <a:gd name="connsiteY7" fmla="*/ 918994 h 1388865"/>
                <a:gd name="connsiteX8" fmla="*/ 2107183 w 2113665"/>
                <a:gd name="connsiteY8" fmla="*/ 919794 h 1388865"/>
                <a:gd name="connsiteX9" fmla="*/ 2107243 w 2113665"/>
                <a:gd name="connsiteY9" fmla="*/ 957518 h 1388865"/>
                <a:gd name="connsiteX10" fmla="*/ 2095777 w 2113665"/>
                <a:gd name="connsiteY10" fmla="*/ 1388865 h 1388865"/>
                <a:gd name="connsiteX11" fmla="*/ 1935178 w 2113665"/>
                <a:gd name="connsiteY11" fmla="*/ 1384752 h 1388865"/>
                <a:gd name="connsiteX12" fmla="*/ 1944248 w 2113665"/>
                <a:gd name="connsiteY12" fmla="*/ 910557 h 1388865"/>
                <a:gd name="connsiteX13" fmla="*/ 1941819 w 2113665"/>
                <a:gd name="connsiteY13" fmla="*/ 882900 h 1388865"/>
                <a:gd name="connsiteX14" fmla="*/ 1927414 w 2113665"/>
                <a:gd name="connsiteY14" fmla="*/ 849816 h 1388865"/>
                <a:gd name="connsiteX15" fmla="*/ 1869835 w 2113665"/>
                <a:gd name="connsiteY15" fmla="*/ 690347 h 1388865"/>
                <a:gd name="connsiteX16" fmla="*/ 1847533 w 2113665"/>
                <a:gd name="connsiteY16" fmla="*/ 624464 h 1388865"/>
                <a:gd name="connsiteX17" fmla="*/ 1847251 w 2113665"/>
                <a:gd name="connsiteY17" fmla="*/ 627226 h 1388865"/>
                <a:gd name="connsiteX18" fmla="*/ 1862635 w 2113665"/>
                <a:gd name="connsiteY18" fmla="*/ 1250637 h 1388865"/>
                <a:gd name="connsiteX19" fmla="*/ 1400327 w 2113665"/>
                <a:gd name="connsiteY19" fmla="*/ 1340116 h 1388865"/>
                <a:gd name="connsiteX20" fmla="*/ 938019 w 2113665"/>
                <a:gd name="connsiteY20" fmla="*/ 1250637 h 1388865"/>
                <a:gd name="connsiteX21" fmla="*/ 906105 w 2113665"/>
                <a:gd name="connsiteY21" fmla="*/ 517438 h 1388865"/>
                <a:gd name="connsiteX22" fmla="*/ 888491 w 2113665"/>
                <a:gd name="connsiteY22" fmla="*/ 380950 h 1388865"/>
                <a:gd name="connsiteX23" fmla="*/ 832015 w 2113665"/>
                <a:gd name="connsiteY23" fmla="*/ 407166 h 1388865"/>
                <a:gd name="connsiteX24" fmla="*/ 268138 w 2113665"/>
                <a:gd name="connsiteY24" fmla="*/ 617614 h 1388865"/>
                <a:gd name="connsiteX25" fmla="*/ 208913 w 2113665"/>
                <a:gd name="connsiteY25" fmla="*/ 616088 h 1388865"/>
                <a:gd name="connsiteX26" fmla="*/ 196337 w 2113665"/>
                <a:gd name="connsiteY26" fmla="*/ 604832 h 1388865"/>
                <a:gd name="connsiteX27" fmla="*/ 172448 w 2113665"/>
                <a:gd name="connsiteY27" fmla="*/ 588629 h 1388865"/>
                <a:gd name="connsiteX28" fmla="*/ 142032 w 2113665"/>
                <a:gd name="connsiteY28" fmla="*/ 543075 h 1388865"/>
                <a:gd name="connsiteX29" fmla="*/ 0 w 2113665"/>
                <a:gd name="connsiteY29" fmla="*/ 222445 h 1388865"/>
                <a:gd name="connsiteX30" fmla="*/ 144724 w 2113665"/>
                <a:gd name="connsiteY30" fmla="*/ 170456 h 1388865"/>
                <a:gd name="connsiteX31" fmla="*/ 268177 w 2113665"/>
                <a:gd name="connsiteY31" fmla="*/ 408648 h 1388865"/>
                <a:gd name="connsiteX32" fmla="*/ 290588 w 2113665"/>
                <a:gd name="connsiteY32" fmla="*/ 448860 h 1388865"/>
                <a:gd name="connsiteX33" fmla="*/ 330930 w 2113665"/>
                <a:gd name="connsiteY33" fmla="*/ 425765 h 1388865"/>
                <a:gd name="connsiteX34" fmla="*/ 876790 w 2113665"/>
                <a:gd name="connsiteY34" fmla="*/ 122023 h 1388865"/>
                <a:gd name="connsiteX35" fmla="*/ 892639 w 2113665"/>
                <a:gd name="connsiteY35" fmla="*/ 114465 h 1388865"/>
                <a:gd name="connsiteX36" fmla="*/ 894666 w 2113665"/>
                <a:gd name="connsiteY36" fmla="*/ 112113 h 1388865"/>
                <a:gd name="connsiteX37" fmla="*/ 1207913 w 2113665"/>
                <a:gd name="connsiteY37" fmla="*/ 0 h 138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113665" h="1388865">
                  <a:moveTo>
                    <a:pt x="1207913" y="0"/>
                  </a:moveTo>
                  <a:cubicBezTo>
                    <a:pt x="1245533" y="35542"/>
                    <a:pt x="1317607" y="59611"/>
                    <a:pt x="1400327" y="59611"/>
                  </a:cubicBezTo>
                  <a:cubicBezTo>
                    <a:pt x="1483048" y="59611"/>
                    <a:pt x="1555121" y="35542"/>
                    <a:pt x="1592742" y="0"/>
                  </a:cubicBezTo>
                  <a:cubicBezTo>
                    <a:pt x="1706367" y="27124"/>
                    <a:pt x="1825889" y="70024"/>
                    <a:pt x="1905988" y="112113"/>
                  </a:cubicBezTo>
                  <a:lnTo>
                    <a:pt x="1908228" y="115474"/>
                  </a:lnTo>
                  <a:lnTo>
                    <a:pt x="1914197" y="117120"/>
                  </a:lnTo>
                  <a:cubicBezTo>
                    <a:pt x="1964051" y="167505"/>
                    <a:pt x="2085591" y="810283"/>
                    <a:pt x="2109844" y="870551"/>
                  </a:cubicBezTo>
                  <a:cubicBezTo>
                    <a:pt x="2115912" y="885607"/>
                    <a:pt x="2114402" y="902812"/>
                    <a:pt x="2107800" y="918994"/>
                  </a:cubicBezTo>
                  <a:lnTo>
                    <a:pt x="2107183" y="919794"/>
                  </a:lnTo>
                  <a:lnTo>
                    <a:pt x="2107243" y="957518"/>
                  </a:lnTo>
                  <a:cubicBezTo>
                    <a:pt x="2105994" y="1087746"/>
                    <a:pt x="2095777" y="1388865"/>
                    <a:pt x="2095777" y="1388865"/>
                  </a:cubicBezTo>
                  <a:lnTo>
                    <a:pt x="1935178" y="1384752"/>
                  </a:lnTo>
                  <a:cubicBezTo>
                    <a:pt x="1935178" y="1384752"/>
                    <a:pt x="1956788" y="961717"/>
                    <a:pt x="1944248" y="910557"/>
                  </a:cubicBezTo>
                  <a:lnTo>
                    <a:pt x="1941819" y="882900"/>
                  </a:lnTo>
                  <a:lnTo>
                    <a:pt x="1927414" y="849816"/>
                  </a:lnTo>
                  <a:cubicBezTo>
                    <a:pt x="1908942" y="803454"/>
                    <a:pt x="1889301" y="747440"/>
                    <a:pt x="1869835" y="690347"/>
                  </a:cubicBezTo>
                  <a:lnTo>
                    <a:pt x="1847533" y="624464"/>
                  </a:lnTo>
                  <a:lnTo>
                    <a:pt x="1847251" y="627226"/>
                  </a:lnTo>
                  <a:cubicBezTo>
                    <a:pt x="1833994" y="786676"/>
                    <a:pt x="1832758" y="990932"/>
                    <a:pt x="1862635" y="1250637"/>
                  </a:cubicBezTo>
                  <a:cubicBezTo>
                    <a:pt x="1868150" y="1298525"/>
                    <a:pt x="1719362" y="1346850"/>
                    <a:pt x="1400327" y="1340116"/>
                  </a:cubicBezTo>
                  <a:cubicBezTo>
                    <a:pt x="1081293" y="1346850"/>
                    <a:pt x="932395" y="1298525"/>
                    <a:pt x="938019" y="1250637"/>
                  </a:cubicBezTo>
                  <a:cubicBezTo>
                    <a:pt x="966385" y="1009950"/>
                    <a:pt x="934539" y="736372"/>
                    <a:pt x="906105" y="517438"/>
                  </a:cubicBezTo>
                  <a:lnTo>
                    <a:pt x="888491" y="380950"/>
                  </a:lnTo>
                  <a:lnTo>
                    <a:pt x="832015" y="407166"/>
                  </a:lnTo>
                  <a:cubicBezTo>
                    <a:pt x="672698" y="476682"/>
                    <a:pt x="357025" y="590013"/>
                    <a:pt x="268138" y="617614"/>
                  </a:cubicBezTo>
                  <a:cubicBezTo>
                    <a:pt x="242751" y="625500"/>
                    <a:pt x="223108" y="623741"/>
                    <a:pt x="208913" y="616088"/>
                  </a:cubicBezTo>
                  <a:lnTo>
                    <a:pt x="196337" y="604832"/>
                  </a:lnTo>
                  <a:lnTo>
                    <a:pt x="172448" y="588629"/>
                  </a:lnTo>
                  <a:cubicBezTo>
                    <a:pt x="161307" y="577243"/>
                    <a:pt x="150964" y="562245"/>
                    <a:pt x="142032" y="543075"/>
                  </a:cubicBezTo>
                  <a:cubicBezTo>
                    <a:pt x="109707" y="473675"/>
                    <a:pt x="0" y="222445"/>
                    <a:pt x="0" y="222445"/>
                  </a:cubicBezTo>
                  <a:lnTo>
                    <a:pt x="144724" y="170456"/>
                  </a:lnTo>
                  <a:cubicBezTo>
                    <a:pt x="144724" y="170456"/>
                    <a:pt x="213802" y="308814"/>
                    <a:pt x="268177" y="408648"/>
                  </a:cubicBezTo>
                  <a:lnTo>
                    <a:pt x="290588" y="448860"/>
                  </a:lnTo>
                  <a:lnTo>
                    <a:pt x="330930" y="425765"/>
                  </a:lnTo>
                  <a:cubicBezTo>
                    <a:pt x="495525" y="331801"/>
                    <a:pt x="785952" y="167529"/>
                    <a:pt x="876790" y="122023"/>
                  </a:cubicBezTo>
                  <a:lnTo>
                    <a:pt x="892639" y="114465"/>
                  </a:lnTo>
                  <a:lnTo>
                    <a:pt x="894666" y="112113"/>
                  </a:lnTo>
                  <a:cubicBezTo>
                    <a:pt x="974766" y="70024"/>
                    <a:pt x="1094288" y="27124"/>
                    <a:pt x="1207913" y="0"/>
                  </a:cubicBezTo>
                  <a:close/>
                </a:path>
              </a:pathLst>
            </a:custGeom>
            <a:solidFill>
              <a:srgbClr val="6491C8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3" name="Freeform 154"/>
            <p:cNvSpPr/>
            <p:nvPr/>
          </p:nvSpPr>
          <p:spPr>
            <a:xfrm>
              <a:off x="3050296" y="3071492"/>
              <a:ext cx="2095824" cy="1226382"/>
            </a:xfrm>
            <a:custGeom>
              <a:avLst/>
              <a:gdLst>
                <a:gd name="connsiteX0" fmla="*/ 1867257 w 2095824"/>
                <a:gd name="connsiteY0" fmla="*/ 653 h 1226382"/>
                <a:gd name="connsiteX1" fmla="*/ 1865848 w 2095824"/>
                <a:gd name="connsiteY1" fmla="*/ 25903 h 1226382"/>
                <a:gd name="connsiteX2" fmla="*/ 1861061 w 2095824"/>
                <a:gd name="connsiteY2" fmla="*/ 363120 h 1226382"/>
                <a:gd name="connsiteX3" fmla="*/ 1860871 w 2095824"/>
                <a:gd name="connsiteY3" fmla="*/ 364266 h 1226382"/>
                <a:gd name="connsiteX4" fmla="*/ 1880694 w 2095824"/>
                <a:gd name="connsiteY4" fmla="*/ 432299 h 1226382"/>
                <a:gd name="connsiteX5" fmla="*/ 1987090 w 2095824"/>
                <a:gd name="connsiteY5" fmla="*/ 709135 h 1226382"/>
                <a:gd name="connsiteX6" fmla="*/ 1994044 w 2095824"/>
                <a:gd name="connsiteY6" fmla="*/ 800927 h 1226382"/>
                <a:gd name="connsiteX7" fmla="*/ 1988322 w 2095824"/>
                <a:gd name="connsiteY7" fmla="*/ 794831 h 1226382"/>
                <a:gd name="connsiteX8" fmla="*/ 1987559 w 2095824"/>
                <a:gd name="connsiteY8" fmla="*/ 809441 h 1226382"/>
                <a:gd name="connsiteX9" fmla="*/ 1976184 w 2095824"/>
                <a:gd name="connsiteY9" fmla="*/ 927867 h 1226382"/>
                <a:gd name="connsiteX10" fmla="*/ 2000133 w 2095824"/>
                <a:gd name="connsiteY10" fmla="*/ 1191878 h 1226382"/>
                <a:gd name="connsiteX11" fmla="*/ 2095824 w 2095824"/>
                <a:gd name="connsiteY11" fmla="*/ 1224892 h 1226382"/>
                <a:gd name="connsiteX12" fmla="*/ 2095779 w 2095824"/>
                <a:gd name="connsiteY12" fmla="*/ 1226382 h 1226382"/>
                <a:gd name="connsiteX13" fmla="*/ 1935178 w 2095824"/>
                <a:gd name="connsiteY13" fmla="*/ 1222278 h 1226382"/>
                <a:gd name="connsiteX14" fmla="*/ 1944252 w 2095824"/>
                <a:gd name="connsiteY14" fmla="*/ 748078 h 1226382"/>
                <a:gd name="connsiteX15" fmla="*/ 1941431 w 2095824"/>
                <a:gd name="connsiteY15" fmla="*/ 706777 h 1226382"/>
                <a:gd name="connsiteX16" fmla="*/ 1902694 w 2095824"/>
                <a:gd name="connsiteY16" fmla="*/ 605947 h 1226382"/>
                <a:gd name="connsiteX17" fmla="*/ 1857697 w 2095824"/>
                <a:gd name="connsiteY17" fmla="*/ 475064 h 1226382"/>
                <a:gd name="connsiteX18" fmla="*/ 1847713 w 2095824"/>
                <a:gd name="connsiteY18" fmla="*/ 445930 h 1226382"/>
                <a:gd name="connsiteX19" fmla="*/ 1842057 w 2095824"/>
                <a:gd name="connsiteY19" fmla="*/ 514497 h 1226382"/>
                <a:gd name="connsiteX20" fmla="*/ 1864605 w 2095824"/>
                <a:gd name="connsiteY20" fmla="*/ 1088623 h 1226382"/>
                <a:gd name="connsiteX21" fmla="*/ 1402342 w 2095824"/>
                <a:gd name="connsiteY21" fmla="*/ 1178095 h 1226382"/>
                <a:gd name="connsiteX22" fmla="*/ 940032 w 2095824"/>
                <a:gd name="connsiteY22" fmla="*/ 1088623 h 1226382"/>
                <a:gd name="connsiteX23" fmla="*/ 892388 w 2095824"/>
                <a:gd name="connsiteY23" fmla="*/ 234670 h 1226382"/>
                <a:gd name="connsiteX24" fmla="*/ 893230 w 2095824"/>
                <a:gd name="connsiteY24" fmla="*/ 215306 h 1226382"/>
                <a:gd name="connsiteX25" fmla="*/ 889639 w 2095824"/>
                <a:gd name="connsiteY25" fmla="*/ 217465 h 1226382"/>
                <a:gd name="connsiteX26" fmla="*/ 318998 w 2095824"/>
                <a:gd name="connsiteY26" fmla="*/ 437938 h 1226382"/>
                <a:gd name="connsiteX27" fmla="*/ 283562 w 2095824"/>
                <a:gd name="connsiteY27" fmla="*/ 449575 h 1226382"/>
                <a:gd name="connsiteX28" fmla="*/ 281545 w 2095824"/>
                <a:gd name="connsiteY28" fmla="*/ 451559 h 1226382"/>
                <a:gd name="connsiteX29" fmla="*/ 140936 w 2095824"/>
                <a:gd name="connsiteY29" fmla="*/ 388507 h 1226382"/>
                <a:gd name="connsiteX30" fmla="*/ 0 w 2095824"/>
                <a:gd name="connsiteY30" fmla="*/ 70378 h 1226382"/>
                <a:gd name="connsiteX31" fmla="*/ 190 w 2095824"/>
                <a:gd name="connsiteY31" fmla="*/ 70182 h 1226382"/>
                <a:gd name="connsiteX32" fmla="*/ 168262 w 2095824"/>
                <a:gd name="connsiteY32" fmla="*/ 353347 h 1226382"/>
                <a:gd name="connsiteX33" fmla="*/ 183729 w 2095824"/>
                <a:gd name="connsiteY33" fmla="*/ 376200 h 1226382"/>
                <a:gd name="connsiteX34" fmla="*/ 183786 w 2095824"/>
                <a:gd name="connsiteY34" fmla="*/ 375368 h 1226382"/>
                <a:gd name="connsiteX35" fmla="*/ 208669 w 2095824"/>
                <a:gd name="connsiteY35" fmla="*/ 407080 h 1226382"/>
                <a:gd name="connsiteX36" fmla="*/ 468688 w 2095824"/>
                <a:gd name="connsiteY36" fmla="*/ 363032 h 1226382"/>
                <a:gd name="connsiteX37" fmla="*/ 845104 w 2095824"/>
                <a:gd name="connsiteY37" fmla="*/ 212020 h 1226382"/>
                <a:gd name="connsiteX38" fmla="*/ 887789 w 2095824"/>
                <a:gd name="connsiteY38" fmla="*/ 136889 h 1226382"/>
                <a:gd name="connsiteX39" fmla="*/ 896571 w 2095824"/>
                <a:gd name="connsiteY39" fmla="*/ 96850 h 1226382"/>
                <a:gd name="connsiteX40" fmla="*/ 897929 w 2095824"/>
                <a:gd name="connsiteY40" fmla="*/ 68374 h 1226382"/>
                <a:gd name="connsiteX41" fmla="*/ 918028 w 2095824"/>
                <a:gd name="connsiteY41" fmla="*/ 21066 h 1226382"/>
                <a:gd name="connsiteX42" fmla="*/ 960471 w 2095824"/>
                <a:gd name="connsiteY42" fmla="*/ 476197 h 1226382"/>
                <a:gd name="connsiteX43" fmla="*/ 1007655 w 2095824"/>
                <a:gd name="connsiteY43" fmla="*/ 950501 h 1226382"/>
                <a:gd name="connsiteX44" fmla="*/ 1087844 w 2095824"/>
                <a:gd name="connsiteY44" fmla="*/ 1134108 h 1226382"/>
                <a:gd name="connsiteX45" fmla="*/ 1389728 w 2095824"/>
                <a:gd name="connsiteY45" fmla="*/ 1153222 h 1226382"/>
                <a:gd name="connsiteX46" fmla="*/ 1798133 w 2095824"/>
                <a:gd name="connsiteY46" fmla="*/ 1081945 h 1226382"/>
                <a:gd name="connsiteX47" fmla="*/ 1793392 w 2095824"/>
                <a:gd name="connsiteY47" fmla="*/ 628023 h 1226382"/>
                <a:gd name="connsiteX48" fmla="*/ 1814291 w 2095824"/>
                <a:gd name="connsiteY48" fmla="*/ 189358 h 1226382"/>
                <a:gd name="connsiteX49" fmla="*/ 1867257 w 2095824"/>
                <a:gd name="connsiteY49" fmla="*/ 653 h 1226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095824" h="1226382">
                  <a:moveTo>
                    <a:pt x="1867257" y="653"/>
                  </a:moveTo>
                  <a:cubicBezTo>
                    <a:pt x="1870742" y="-2334"/>
                    <a:pt x="1871061" y="4729"/>
                    <a:pt x="1865848" y="25903"/>
                  </a:cubicBezTo>
                  <a:cubicBezTo>
                    <a:pt x="1844949" y="110538"/>
                    <a:pt x="1855077" y="265415"/>
                    <a:pt x="1861061" y="363120"/>
                  </a:cubicBezTo>
                  <a:lnTo>
                    <a:pt x="1860871" y="364266"/>
                  </a:lnTo>
                  <a:lnTo>
                    <a:pt x="1880694" y="432299"/>
                  </a:lnTo>
                  <a:cubicBezTo>
                    <a:pt x="1918853" y="549694"/>
                    <a:pt x="1969133" y="674196"/>
                    <a:pt x="1987090" y="709135"/>
                  </a:cubicBezTo>
                  <a:cubicBezTo>
                    <a:pt x="1998709" y="731739"/>
                    <a:pt x="1997926" y="764410"/>
                    <a:pt x="1994044" y="800927"/>
                  </a:cubicBezTo>
                  <a:lnTo>
                    <a:pt x="1988322" y="794831"/>
                  </a:lnTo>
                  <a:lnTo>
                    <a:pt x="1987559" y="809441"/>
                  </a:lnTo>
                  <a:cubicBezTo>
                    <a:pt x="1983368" y="847298"/>
                    <a:pt x="1976184" y="889037"/>
                    <a:pt x="1976184" y="927867"/>
                  </a:cubicBezTo>
                  <a:cubicBezTo>
                    <a:pt x="1976184" y="1005528"/>
                    <a:pt x="1957036" y="1191878"/>
                    <a:pt x="2000133" y="1191878"/>
                  </a:cubicBezTo>
                  <a:cubicBezTo>
                    <a:pt x="2037046" y="1191878"/>
                    <a:pt x="2059912" y="1217547"/>
                    <a:pt x="2095824" y="1224892"/>
                  </a:cubicBezTo>
                  <a:lnTo>
                    <a:pt x="2095779" y="1226382"/>
                  </a:lnTo>
                  <a:lnTo>
                    <a:pt x="1935178" y="1222278"/>
                  </a:lnTo>
                  <a:cubicBezTo>
                    <a:pt x="1935178" y="1222278"/>
                    <a:pt x="1956795" y="799234"/>
                    <a:pt x="1944252" y="748078"/>
                  </a:cubicBezTo>
                  <a:lnTo>
                    <a:pt x="1941431" y="706777"/>
                  </a:lnTo>
                  <a:lnTo>
                    <a:pt x="1902694" y="605947"/>
                  </a:lnTo>
                  <a:cubicBezTo>
                    <a:pt x="1887749" y="563974"/>
                    <a:pt x="1872543" y="519030"/>
                    <a:pt x="1857697" y="475064"/>
                  </a:cubicBezTo>
                  <a:lnTo>
                    <a:pt x="1847713" y="445930"/>
                  </a:lnTo>
                  <a:lnTo>
                    <a:pt x="1842057" y="514497"/>
                  </a:lnTo>
                  <a:cubicBezTo>
                    <a:pt x="1831622" y="693526"/>
                    <a:pt x="1845594" y="927111"/>
                    <a:pt x="1864605" y="1088623"/>
                  </a:cubicBezTo>
                  <a:cubicBezTo>
                    <a:pt x="1870268" y="1136526"/>
                    <a:pt x="1721350" y="1184831"/>
                    <a:pt x="1402342" y="1178095"/>
                  </a:cubicBezTo>
                  <a:cubicBezTo>
                    <a:pt x="1083287" y="1184831"/>
                    <a:pt x="934416" y="1136526"/>
                    <a:pt x="940032" y="1088623"/>
                  </a:cubicBezTo>
                  <a:cubicBezTo>
                    <a:pt x="973912" y="801151"/>
                    <a:pt x="921895" y="466813"/>
                    <a:pt x="892388" y="234670"/>
                  </a:cubicBezTo>
                  <a:lnTo>
                    <a:pt x="893230" y="215306"/>
                  </a:lnTo>
                  <a:lnTo>
                    <a:pt x="889639" y="217465"/>
                  </a:lnTo>
                  <a:cubicBezTo>
                    <a:pt x="782792" y="271808"/>
                    <a:pt x="464853" y="388487"/>
                    <a:pt x="318998" y="437938"/>
                  </a:cubicBezTo>
                  <a:lnTo>
                    <a:pt x="283562" y="449575"/>
                  </a:lnTo>
                  <a:lnTo>
                    <a:pt x="281545" y="451559"/>
                  </a:lnTo>
                  <a:cubicBezTo>
                    <a:pt x="239547" y="475790"/>
                    <a:pt x="178076" y="468187"/>
                    <a:pt x="140936" y="388507"/>
                  </a:cubicBezTo>
                  <a:cubicBezTo>
                    <a:pt x="110503" y="323152"/>
                    <a:pt x="11420" y="96521"/>
                    <a:pt x="0" y="70378"/>
                  </a:cubicBezTo>
                  <a:cubicBezTo>
                    <a:pt x="0" y="70378"/>
                    <a:pt x="190" y="70182"/>
                    <a:pt x="190" y="70182"/>
                  </a:cubicBezTo>
                  <a:cubicBezTo>
                    <a:pt x="40933" y="136255"/>
                    <a:pt x="116603" y="273122"/>
                    <a:pt x="168262" y="353347"/>
                  </a:cubicBezTo>
                  <a:lnTo>
                    <a:pt x="183729" y="376200"/>
                  </a:lnTo>
                  <a:lnTo>
                    <a:pt x="183786" y="375368"/>
                  </a:lnTo>
                  <a:cubicBezTo>
                    <a:pt x="193767" y="389831"/>
                    <a:pt x="202302" y="400870"/>
                    <a:pt x="208669" y="407080"/>
                  </a:cubicBezTo>
                  <a:cubicBezTo>
                    <a:pt x="247491" y="444854"/>
                    <a:pt x="360034" y="407080"/>
                    <a:pt x="468688" y="363032"/>
                  </a:cubicBezTo>
                  <a:cubicBezTo>
                    <a:pt x="577341" y="318983"/>
                    <a:pt x="802427" y="237181"/>
                    <a:pt x="845104" y="212020"/>
                  </a:cubicBezTo>
                  <a:cubicBezTo>
                    <a:pt x="866442" y="199429"/>
                    <a:pt x="879056" y="169535"/>
                    <a:pt x="887789" y="136889"/>
                  </a:cubicBezTo>
                  <a:lnTo>
                    <a:pt x="896571" y="96850"/>
                  </a:lnTo>
                  <a:lnTo>
                    <a:pt x="897929" y="68374"/>
                  </a:lnTo>
                  <a:cubicBezTo>
                    <a:pt x="902104" y="23538"/>
                    <a:pt x="911296" y="-9808"/>
                    <a:pt x="918028" y="21066"/>
                  </a:cubicBezTo>
                  <a:cubicBezTo>
                    <a:pt x="918028" y="112899"/>
                    <a:pt x="946339" y="338535"/>
                    <a:pt x="960471" y="476197"/>
                  </a:cubicBezTo>
                  <a:cubicBezTo>
                    <a:pt x="974649" y="613917"/>
                    <a:pt x="1017091" y="839611"/>
                    <a:pt x="1007655" y="950501"/>
                  </a:cubicBezTo>
                  <a:cubicBezTo>
                    <a:pt x="998218" y="1061448"/>
                    <a:pt x="1007655" y="1107335"/>
                    <a:pt x="1087844" y="1134108"/>
                  </a:cubicBezTo>
                  <a:cubicBezTo>
                    <a:pt x="1168033" y="1160880"/>
                    <a:pt x="1304844" y="1153222"/>
                    <a:pt x="1389728" y="1153222"/>
                  </a:cubicBezTo>
                  <a:cubicBezTo>
                    <a:pt x="1474659" y="1153222"/>
                    <a:pt x="1774518" y="1158462"/>
                    <a:pt x="1798133" y="1081945"/>
                  </a:cubicBezTo>
                  <a:cubicBezTo>
                    <a:pt x="1821703" y="1005485"/>
                    <a:pt x="1798133" y="761885"/>
                    <a:pt x="1793392" y="628023"/>
                  </a:cubicBezTo>
                  <a:cubicBezTo>
                    <a:pt x="1788697" y="494161"/>
                    <a:pt x="1809596" y="296448"/>
                    <a:pt x="1814291" y="189358"/>
                  </a:cubicBezTo>
                  <a:cubicBezTo>
                    <a:pt x="1817847" y="109041"/>
                    <a:pt x="1856800" y="9616"/>
                    <a:pt x="1867257" y="653"/>
                  </a:cubicBezTo>
                  <a:close/>
                </a:path>
              </a:pathLst>
            </a:custGeom>
            <a:solidFill>
              <a:srgbClr val="6491C8">
                <a:lumMod val="50000"/>
                <a:alpha val="5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94" name="Group 155"/>
          <p:cNvGrpSpPr/>
          <p:nvPr/>
        </p:nvGrpSpPr>
        <p:grpSpPr>
          <a:xfrm>
            <a:off x="4864112" y="1248161"/>
            <a:ext cx="847986" cy="2015469"/>
            <a:chOff x="6178655" y="1417059"/>
            <a:chExt cx="1938330" cy="4606967"/>
          </a:xfrm>
        </p:grpSpPr>
        <p:sp>
          <p:nvSpPr>
            <p:cNvPr id="95" name="Shape 40"/>
            <p:cNvSpPr/>
            <p:nvPr/>
          </p:nvSpPr>
          <p:spPr>
            <a:xfrm>
              <a:off x="6449393" y="5828864"/>
              <a:ext cx="576486" cy="191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2" h="19101" extrusionOk="0">
                  <a:moveTo>
                    <a:pt x="8432" y="3931"/>
                  </a:moveTo>
                  <a:cubicBezTo>
                    <a:pt x="6770" y="6675"/>
                    <a:pt x="1556" y="12557"/>
                    <a:pt x="468" y="13602"/>
                  </a:cubicBezTo>
                  <a:cubicBezTo>
                    <a:pt x="-621" y="14647"/>
                    <a:pt x="9" y="18829"/>
                    <a:pt x="4306" y="19091"/>
                  </a:cubicBezTo>
                  <a:cubicBezTo>
                    <a:pt x="7061" y="19257"/>
                    <a:pt x="12663" y="17332"/>
                    <a:pt x="16481" y="13897"/>
                  </a:cubicBezTo>
                  <a:cubicBezTo>
                    <a:pt x="18621" y="11973"/>
                    <a:pt x="20200" y="9573"/>
                    <a:pt x="20406" y="6806"/>
                  </a:cubicBezTo>
                  <a:cubicBezTo>
                    <a:pt x="20979" y="-906"/>
                    <a:pt x="12041" y="-2343"/>
                    <a:pt x="8432" y="3931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6" name="Shape 41"/>
            <p:cNvSpPr/>
            <p:nvPr/>
          </p:nvSpPr>
          <p:spPr>
            <a:xfrm>
              <a:off x="7191378" y="5828864"/>
              <a:ext cx="576477" cy="191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3" h="19100" extrusionOk="0">
                  <a:moveTo>
                    <a:pt x="12002" y="3930"/>
                  </a:moveTo>
                  <a:cubicBezTo>
                    <a:pt x="13663" y="6675"/>
                    <a:pt x="18877" y="12556"/>
                    <a:pt x="19965" y="13601"/>
                  </a:cubicBezTo>
                  <a:cubicBezTo>
                    <a:pt x="21054" y="14646"/>
                    <a:pt x="20424" y="18828"/>
                    <a:pt x="16127" y="19090"/>
                  </a:cubicBezTo>
                  <a:cubicBezTo>
                    <a:pt x="13373" y="19257"/>
                    <a:pt x="7771" y="17332"/>
                    <a:pt x="3952" y="13896"/>
                  </a:cubicBezTo>
                  <a:cubicBezTo>
                    <a:pt x="1812" y="11972"/>
                    <a:pt x="233" y="9575"/>
                    <a:pt x="27" y="6806"/>
                  </a:cubicBezTo>
                  <a:cubicBezTo>
                    <a:pt x="-546" y="-906"/>
                    <a:pt x="8392" y="-2343"/>
                    <a:pt x="12002" y="3930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7" name="Shape 42"/>
            <p:cNvSpPr/>
            <p:nvPr/>
          </p:nvSpPr>
          <p:spPr>
            <a:xfrm>
              <a:off x="6589767" y="3953847"/>
              <a:ext cx="924325" cy="19380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0" h="21600" extrusionOk="0">
                  <a:moveTo>
                    <a:pt x="603" y="0"/>
                  </a:moveTo>
                  <a:cubicBezTo>
                    <a:pt x="-86" y="2174"/>
                    <a:pt x="-430" y="6484"/>
                    <a:pt x="947" y="10560"/>
                  </a:cubicBezTo>
                  <a:cubicBezTo>
                    <a:pt x="2325" y="14635"/>
                    <a:pt x="3013" y="16890"/>
                    <a:pt x="3013" y="18475"/>
                  </a:cubicBezTo>
                  <a:cubicBezTo>
                    <a:pt x="3013" y="20060"/>
                    <a:pt x="2325" y="21238"/>
                    <a:pt x="2325" y="21238"/>
                  </a:cubicBezTo>
                  <a:cubicBezTo>
                    <a:pt x="2325" y="21238"/>
                    <a:pt x="3128" y="21555"/>
                    <a:pt x="5883" y="21555"/>
                  </a:cubicBezTo>
                  <a:cubicBezTo>
                    <a:pt x="8637" y="21555"/>
                    <a:pt x="10015" y="21600"/>
                    <a:pt x="10015" y="21600"/>
                  </a:cubicBezTo>
                  <a:cubicBezTo>
                    <a:pt x="10015" y="21600"/>
                    <a:pt x="9671" y="20423"/>
                    <a:pt x="9555" y="18656"/>
                  </a:cubicBezTo>
                  <a:cubicBezTo>
                    <a:pt x="9441" y="16890"/>
                    <a:pt x="8523" y="13141"/>
                    <a:pt x="8637" y="10424"/>
                  </a:cubicBezTo>
                  <a:cubicBezTo>
                    <a:pt x="8752" y="7707"/>
                    <a:pt x="8318" y="5558"/>
                    <a:pt x="9198" y="5581"/>
                  </a:cubicBezTo>
                  <a:cubicBezTo>
                    <a:pt x="9691" y="5594"/>
                    <a:pt x="10316" y="5594"/>
                    <a:pt x="10810" y="5581"/>
                  </a:cubicBezTo>
                  <a:cubicBezTo>
                    <a:pt x="11685" y="5558"/>
                    <a:pt x="11632" y="7707"/>
                    <a:pt x="12227" y="10424"/>
                  </a:cubicBezTo>
                  <a:cubicBezTo>
                    <a:pt x="12823" y="13141"/>
                    <a:pt x="13284" y="16890"/>
                    <a:pt x="13482" y="18656"/>
                  </a:cubicBezTo>
                  <a:cubicBezTo>
                    <a:pt x="13680" y="20423"/>
                    <a:pt x="13544" y="21600"/>
                    <a:pt x="13544" y="21600"/>
                  </a:cubicBezTo>
                  <a:cubicBezTo>
                    <a:pt x="13544" y="21600"/>
                    <a:pt x="14913" y="21555"/>
                    <a:pt x="17668" y="21555"/>
                  </a:cubicBezTo>
                  <a:cubicBezTo>
                    <a:pt x="20423" y="21555"/>
                    <a:pt x="21170" y="21238"/>
                    <a:pt x="21170" y="21238"/>
                  </a:cubicBezTo>
                  <a:cubicBezTo>
                    <a:pt x="21170" y="21238"/>
                    <a:pt x="20273" y="20060"/>
                    <a:pt x="19992" y="18475"/>
                  </a:cubicBezTo>
                  <a:cubicBezTo>
                    <a:pt x="19712" y="16890"/>
                    <a:pt x="19286" y="14635"/>
                    <a:pt x="19941" y="10560"/>
                  </a:cubicBezTo>
                  <a:cubicBezTo>
                    <a:pt x="20597" y="6484"/>
                    <a:pt x="19820" y="2174"/>
                    <a:pt x="18746" y="0"/>
                  </a:cubicBezTo>
                  <a:cubicBezTo>
                    <a:pt x="17982" y="151"/>
                    <a:pt x="1357" y="144"/>
                    <a:pt x="603" y="0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8" name="Freeform 159"/>
            <p:cNvSpPr/>
            <p:nvPr/>
          </p:nvSpPr>
          <p:spPr>
            <a:xfrm>
              <a:off x="6589774" y="4214545"/>
              <a:ext cx="894873" cy="1673953"/>
            </a:xfrm>
            <a:custGeom>
              <a:avLst/>
              <a:gdLst>
                <a:gd name="connsiteX0" fmla="*/ 450919 w 894873"/>
                <a:gd name="connsiteY0" fmla="*/ 212498 h 1673953"/>
                <a:gd name="connsiteX1" fmla="*/ 556396 w 894873"/>
                <a:gd name="connsiteY1" fmla="*/ 353277 h 1673953"/>
                <a:gd name="connsiteX2" fmla="*/ 621358 w 894873"/>
                <a:gd name="connsiteY2" fmla="*/ 1133686 h 1673953"/>
                <a:gd name="connsiteX3" fmla="*/ 656789 w 894873"/>
                <a:gd name="connsiteY3" fmla="*/ 1594792 h 1673953"/>
                <a:gd name="connsiteX4" fmla="*/ 894873 w 894873"/>
                <a:gd name="connsiteY4" fmla="*/ 1656385 h 1673953"/>
                <a:gd name="connsiteX5" fmla="*/ 775586 w 894873"/>
                <a:gd name="connsiteY5" fmla="*/ 1669894 h 1673953"/>
                <a:gd name="connsiteX6" fmla="*/ 595536 w 894873"/>
                <a:gd name="connsiteY6" fmla="*/ 1673953 h 1673953"/>
                <a:gd name="connsiteX7" fmla="*/ 592831 w 894873"/>
                <a:gd name="connsiteY7" fmla="*/ 1409874 h 1673953"/>
                <a:gd name="connsiteX8" fmla="*/ 538039 w 894873"/>
                <a:gd name="connsiteY8" fmla="*/ 671180 h 1673953"/>
                <a:gd name="connsiteX9" fmla="*/ 476133 w 894873"/>
                <a:gd name="connsiteY9" fmla="*/ 236740 h 1673953"/>
                <a:gd name="connsiteX10" fmla="*/ 405760 w 894873"/>
                <a:gd name="connsiteY10" fmla="*/ 236740 h 1673953"/>
                <a:gd name="connsiteX11" fmla="*/ 395077 w 894873"/>
                <a:gd name="connsiteY11" fmla="*/ 242899 h 1673953"/>
                <a:gd name="connsiteX12" fmla="*/ 391041 w 894873"/>
                <a:gd name="connsiteY12" fmla="*/ 223932 h 1673953"/>
                <a:gd name="connsiteX13" fmla="*/ 450919 w 894873"/>
                <a:gd name="connsiteY13" fmla="*/ 212498 h 1673953"/>
                <a:gd name="connsiteX14" fmla="*/ 2792 w 894873"/>
                <a:gd name="connsiteY14" fmla="*/ 0 h 1673953"/>
                <a:gd name="connsiteX15" fmla="*/ 2985 w 894873"/>
                <a:gd name="connsiteY15" fmla="*/ 232 h 1673953"/>
                <a:gd name="connsiteX16" fmla="*/ 156529 w 894873"/>
                <a:gd name="connsiteY16" fmla="*/ 1154169 h 1673953"/>
                <a:gd name="connsiteX17" fmla="*/ 174251 w 894873"/>
                <a:gd name="connsiteY17" fmla="*/ 1567392 h 1673953"/>
                <a:gd name="connsiteX18" fmla="*/ 314752 w 894873"/>
                <a:gd name="connsiteY18" fmla="*/ 1666781 h 1673953"/>
                <a:gd name="connsiteX19" fmla="*/ 256834 w 894873"/>
                <a:gd name="connsiteY19" fmla="*/ 1666473 h 1673953"/>
                <a:gd name="connsiteX20" fmla="*/ 101469 w 894873"/>
                <a:gd name="connsiteY20" fmla="*/ 1637998 h 1673953"/>
                <a:gd name="connsiteX21" fmla="*/ 131553 w 894873"/>
                <a:gd name="connsiteY21" fmla="*/ 1390142 h 1673953"/>
                <a:gd name="connsiteX22" fmla="*/ 41330 w 894873"/>
                <a:gd name="connsiteY22" fmla="*/ 679908 h 1673953"/>
                <a:gd name="connsiteX23" fmla="*/ 2792 w 894873"/>
                <a:gd name="connsiteY23" fmla="*/ 0 h 1673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94873" h="1673953">
                  <a:moveTo>
                    <a:pt x="450919" y="212498"/>
                  </a:moveTo>
                  <a:cubicBezTo>
                    <a:pt x="504342" y="204207"/>
                    <a:pt x="538675" y="216793"/>
                    <a:pt x="556396" y="353277"/>
                  </a:cubicBezTo>
                  <a:cubicBezTo>
                    <a:pt x="580025" y="535186"/>
                    <a:pt x="621358" y="956537"/>
                    <a:pt x="621358" y="1133686"/>
                  </a:cubicBezTo>
                  <a:cubicBezTo>
                    <a:pt x="621358" y="1310905"/>
                    <a:pt x="662691" y="1532570"/>
                    <a:pt x="656789" y="1594792"/>
                  </a:cubicBezTo>
                  <a:cubicBezTo>
                    <a:pt x="651145" y="1654285"/>
                    <a:pt x="742534" y="1683122"/>
                    <a:pt x="894873" y="1656385"/>
                  </a:cubicBezTo>
                  <a:cubicBezTo>
                    <a:pt x="871478" y="1663244"/>
                    <a:pt x="833807" y="1669894"/>
                    <a:pt x="775586" y="1669894"/>
                  </a:cubicBezTo>
                  <a:cubicBezTo>
                    <a:pt x="655320" y="1669894"/>
                    <a:pt x="595536" y="1673953"/>
                    <a:pt x="595536" y="1673953"/>
                  </a:cubicBezTo>
                  <a:cubicBezTo>
                    <a:pt x="595536" y="1673953"/>
                    <a:pt x="601461" y="1568335"/>
                    <a:pt x="592831" y="1409874"/>
                  </a:cubicBezTo>
                  <a:cubicBezTo>
                    <a:pt x="584177" y="1251412"/>
                    <a:pt x="564047" y="914961"/>
                    <a:pt x="538039" y="671180"/>
                  </a:cubicBezTo>
                  <a:cubicBezTo>
                    <a:pt x="512031" y="427398"/>
                    <a:pt x="514363" y="234640"/>
                    <a:pt x="476133" y="236740"/>
                  </a:cubicBezTo>
                  <a:cubicBezTo>
                    <a:pt x="454603" y="237860"/>
                    <a:pt x="427312" y="237860"/>
                    <a:pt x="405760" y="236740"/>
                  </a:cubicBezTo>
                  <a:cubicBezTo>
                    <a:pt x="401538" y="236460"/>
                    <a:pt x="398016" y="238630"/>
                    <a:pt x="395077" y="242899"/>
                  </a:cubicBezTo>
                  <a:cubicBezTo>
                    <a:pt x="393747" y="236320"/>
                    <a:pt x="392394" y="229951"/>
                    <a:pt x="391041" y="223932"/>
                  </a:cubicBezTo>
                  <a:cubicBezTo>
                    <a:pt x="413183" y="220345"/>
                    <a:pt x="433112" y="215261"/>
                    <a:pt x="450919" y="212498"/>
                  </a:cubicBezTo>
                  <a:close/>
                  <a:moveTo>
                    <a:pt x="2792" y="0"/>
                  </a:moveTo>
                  <a:cubicBezTo>
                    <a:pt x="2792" y="0"/>
                    <a:pt x="2985" y="232"/>
                    <a:pt x="2985" y="232"/>
                  </a:cubicBezTo>
                  <a:cubicBezTo>
                    <a:pt x="44336" y="301873"/>
                    <a:pt x="156529" y="943506"/>
                    <a:pt x="156529" y="1154169"/>
                  </a:cubicBezTo>
                  <a:cubicBezTo>
                    <a:pt x="156529" y="1364909"/>
                    <a:pt x="197865" y="1495550"/>
                    <a:pt x="174251" y="1567392"/>
                  </a:cubicBezTo>
                  <a:cubicBezTo>
                    <a:pt x="157151" y="1619401"/>
                    <a:pt x="217423" y="1651271"/>
                    <a:pt x="314752" y="1666781"/>
                  </a:cubicBezTo>
                  <a:cubicBezTo>
                    <a:pt x="297312" y="1666550"/>
                    <a:pt x="278006" y="1666473"/>
                    <a:pt x="256834" y="1666473"/>
                  </a:cubicBezTo>
                  <a:cubicBezTo>
                    <a:pt x="136557" y="1666473"/>
                    <a:pt x="101469" y="1637998"/>
                    <a:pt x="101469" y="1637998"/>
                  </a:cubicBezTo>
                  <a:cubicBezTo>
                    <a:pt x="101469" y="1637998"/>
                    <a:pt x="131553" y="1532358"/>
                    <a:pt x="131553" y="1390142"/>
                  </a:cubicBezTo>
                  <a:cubicBezTo>
                    <a:pt x="131553" y="1247925"/>
                    <a:pt x="101469" y="1045597"/>
                    <a:pt x="41330" y="679908"/>
                  </a:cubicBezTo>
                  <a:cubicBezTo>
                    <a:pt x="2333" y="442778"/>
                    <a:pt x="-5040" y="196850"/>
                    <a:pt x="2792" y="0"/>
                  </a:cubicBezTo>
                  <a:close/>
                </a:path>
              </a:pathLst>
            </a:custGeom>
            <a:solidFill>
              <a:srgbClr val="010101">
                <a:alpha val="25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9" name="Shape 37"/>
            <p:cNvSpPr/>
            <p:nvPr/>
          </p:nvSpPr>
          <p:spPr>
            <a:xfrm>
              <a:off x="6720117" y="2349555"/>
              <a:ext cx="617522" cy="870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02" h="21539" extrusionOk="0">
                  <a:moveTo>
                    <a:pt x="19104" y="15087"/>
                  </a:moveTo>
                  <a:cubicBezTo>
                    <a:pt x="17180" y="14796"/>
                    <a:pt x="14019" y="13931"/>
                    <a:pt x="14019" y="11499"/>
                  </a:cubicBezTo>
                  <a:lnTo>
                    <a:pt x="14019" y="0"/>
                  </a:lnTo>
                  <a:lnTo>
                    <a:pt x="5283" y="0"/>
                  </a:lnTo>
                  <a:lnTo>
                    <a:pt x="5283" y="11501"/>
                  </a:lnTo>
                  <a:cubicBezTo>
                    <a:pt x="5281" y="13932"/>
                    <a:pt x="2122" y="14797"/>
                    <a:pt x="198" y="15087"/>
                  </a:cubicBezTo>
                  <a:cubicBezTo>
                    <a:pt x="-1149" y="15290"/>
                    <a:pt x="4697" y="18536"/>
                    <a:pt x="8332" y="20344"/>
                  </a:cubicBezTo>
                  <a:cubicBezTo>
                    <a:pt x="8283" y="21018"/>
                    <a:pt x="8252" y="21458"/>
                    <a:pt x="8252" y="21525"/>
                  </a:cubicBezTo>
                  <a:cubicBezTo>
                    <a:pt x="8252" y="21600"/>
                    <a:pt x="8803" y="21379"/>
                    <a:pt x="9651" y="20982"/>
                  </a:cubicBezTo>
                  <a:cubicBezTo>
                    <a:pt x="10499" y="21379"/>
                    <a:pt x="11050" y="21600"/>
                    <a:pt x="11050" y="21525"/>
                  </a:cubicBezTo>
                  <a:cubicBezTo>
                    <a:pt x="11050" y="21458"/>
                    <a:pt x="11019" y="21018"/>
                    <a:pt x="10970" y="20344"/>
                  </a:cubicBezTo>
                  <a:cubicBezTo>
                    <a:pt x="14605" y="18536"/>
                    <a:pt x="20451" y="15290"/>
                    <a:pt x="19104" y="15087"/>
                  </a:cubicBezTo>
                  <a:close/>
                </a:path>
              </a:pathLst>
            </a:custGeom>
            <a:solidFill>
              <a:srgbClr val="FA4655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0" name="Shape 38"/>
            <p:cNvSpPr/>
            <p:nvPr/>
          </p:nvSpPr>
          <p:spPr>
            <a:xfrm>
              <a:off x="6890573" y="2600225"/>
              <a:ext cx="279490" cy="248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1714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1" name="Shape 39"/>
            <p:cNvSpPr/>
            <p:nvPr/>
          </p:nvSpPr>
          <p:spPr>
            <a:xfrm>
              <a:off x="6429338" y="1467194"/>
              <a:ext cx="1201260" cy="1272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9" h="21600" extrusionOk="0">
                  <a:moveTo>
                    <a:pt x="20175" y="10150"/>
                  </a:moveTo>
                  <a:cubicBezTo>
                    <a:pt x="20062" y="10122"/>
                    <a:pt x="19946" y="10113"/>
                    <a:pt x="19829" y="10119"/>
                  </a:cubicBezTo>
                  <a:cubicBezTo>
                    <a:pt x="19865" y="9082"/>
                    <a:pt x="19841" y="8137"/>
                    <a:pt x="19756" y="7436"/>
                  </a:cubicBezTo>
                  <a:cubicBezTo>
                    <a:pt x="19441" y="4839"/>
                    <a:pt x="16295" y="0"/>
                    <a:pt x="10570" y="0"/>
                  </a:cubicBezTo>
                  <a:cubicBezTo>
                    <a:pt x="4845" y="0"/>
                    <a:pt x="1699" y="4839"/>
                    <a:pt x="1384" y="7436"/>
                  </a:cubicBezTo>
                  <a:cubicBezTo>
                    <a:pt x="1299" y="8137"/>
                    <a:pt x="1275" y="9082"/>
                    <a:pt x="1311" y="10119"/>
                  </a:cubicBezTo>
                  <a:cubicBezTo>
                    <a:pt x="1194" y="10113"/>
                    <a:pt x="1078" y="10122"/>
                    <a:pt x="965" y="10150"/>
                  </a:cubicBezTo>
                  <a:cubicBezTo>
                    <a:pt x="134" y="10360"/>
                    <a:pt x="-230" y="11466"/>
                    <a:pt x="153" y="12619"/>
                  </a:cubicBezTo>
                  <a:cubicBezTo>
                    <a:pt x="446" y="13505"/>
                    <a:pt x="1094" y="14159"/>
                    <a:pt x="1755" y="14321"/>
                  </a:cubicBezTo>
                  <a:cubicBezTo>
                    <a:pt x="2023" y="15753"/>
                    <a:pt x="2407" y="16985"/>
                    <a:pt x="2906" y="17607"/>
                  </a:cubicBezTo>
                  <a:cubicBezTo>
                    <a:pt x="4229" y="19255"/>
                    <a:pt x="8997" y="21600"/>
                    <a:pt x="10696" y="21600"/>
                  </a:cubicBezTo>
                  <a:cubicBezTo>
                    <a:pt x="12395" y="21600"/>
                    <a:pt x="16912" y="19255"/>
                    <a:pt x="18234" y="17607"/>
                  </a:cubicBezTo>
                  <a:cubicBezTo>
                    <a:pt x="18733" y="16985"/>
                    <a:pt x="19117" y="15753"/>
                    <a:pt x="19385" y="14321"/>
                  </a:cubicBezTo>
                  <a:cubicBezTo>
                    <a:pt x="20046" y="14159"/>
                    <a:pt x="20694" y="13505"/>
                    <a:pt x="20987" y="12619"/>
                  </a:cubicBezTo>
                  <a:cubicBezTo>
                    <a:pt x="21370" y="11466"/>
                    <a:pt x="21006" y="10360"/>
                    <a:pt x="20175" y="10150"/>
                  </a:cubicBezTo>
                  <a:close/>
                </a:path>
              </a:pathLst>
            </a:custGeom>
            <a:solidFill>
              <a:srgbClr val="FA4655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2" name="Shape 44"/>
            <p:cNvSpPr/>
            <p:nvPr/>
          </p:nvSpPr>
          <p:spPr>
            <a:xfrm>
              <a:off x="6309017" y="3201834"/>
              <a:ext cx="317848" cy="612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74" h="21394" extrusionOk="0">
                  <a:moveTo>
                    <a:pt x="1601" y="21394"/>
                  </a:moveTo>
                  <a:cubicBezTo>
                    <a:pt x="6460" y="17487"/>
                    <a:pt x="14527" y="7547"/>
                    <a:pt x="18398" y="4404"/>
                  </a:cubicBezTo>
                  <a:cubicBezTo>
                    <a:pt x="19717" y="3334"/>
                    <a:pt x="19988" y="1824"/>
                    <a:pt x="19628" y="278"/>
                  </a:cubicBezTo>
                  <a:cubicBezTo>
                    <a:pt x="17162" y="-206"/>
                    <a:pt x="14807" y="-82"/>
                    <a:pt x="12640" y="838"/>
                  </a:cubicBezTo>
                  <a:cubicBezTo>
                    <a:pt x="12640" y="5300"/>
                    <a:pt x="10265" y="11520"/>
                    <a:pt x="6999" y="14494"/>
                  </a:cubicBezTo>
                  <a:cubicBezTo>
                    <a:pt x="3733" y="17469"/>
                    <a:pt x="-1612" y="19632"/>
                    <a:pt x="467" y="20714"/>
                  </a:cubicBezTo>
                  <a:cubicBezTo>
                    <a:pt x="741" y="20856"/>
                    <a:pt x="1129" y="21091"/>
                    <a:pt x="1601" y="21394"/>
                  </a:cubicBezTo>
                  <a:close/>
                </a:path>
              </a:pathLst>
            </a:custGeom>
            <a:solidFill>
              <a:srgbClr val="9EB3C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3" name="Shape 45"/>
            <p:cNvSpPr/>
            <p:nvPr/>
          </p:nvSpPr>
          <p:spPr>
            <a:xfrm>
              <a:off x="6499527" y="2911057"/>
              <a:ext cx="1050813" cy="13407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86" h="21502" extrusionOk="0">
                  <a:moveTo>
                    <a:pt x="421" y="1798"/>
                  </a:moveTo>
                  <a:cubicBezTo>
                    <a:pt x="-1162" y="2507"/>
                    <a:pt x="2305" y="12337"/>
                    <a:pt x="1237" y="20057"/>
                  </a:cubicBezTo>
                  <a:cubicBezTo>
                    <a:pt x="1131" y="20825"/>
                    <a:pt x="3934" y="21600"/>
                    <a:pt x="9941" y="21492"/>
                  </a:cubicBezTo>
                  <a:cubicBezTo>
                    <a:pt x="15949" y="21600"/>
                    <a:pt x="18752" y="20825"/>
                    <a:pt x="18646" y="20057"/>
                  </a:cubicBezTo>
                  <a:cubicBezTo>
                    <a:pt x="18237" y="17097"/>
                    <a:pt x="17951" y="12627"/>
                    <a:pt x="18335" y="9679"/>
                  </a:cubicBezTo>
                  <a:cubicBezTo>
                    <a:pt x="18952" y="4940"/>
                    <a:pt x="20438" y="2235"/>
                    <a:pt x="19462" y="1798"/>
                  </a:cubicBezTo>
                  <a:cubicBezTo>
                    <a:pt x="17955" y="1123"/>
                    <a:pt x="15705" y="435"/>
                    <a:pt x="13565" y="0"/>
                  </a:cubicBezTo>
                  <a:cubicBezTo>
                    <a:pt x="12856" y="570"/>
                    <a:pt x="11499" y="956"/>
                    <a:pt x="9941" y="956"/>
                  </a:cubicBezTo>
                  <a:cubicBezTo>
                    <a:pt x="8384" y="956"/>
                    <a:pt x="7027" y="570"/>
                    <a:pt x="6318" y="0"/>
                  </a:cubicBezTo>
                  <a:cubicBezTo>
                    <a:pt x="4179" y="435"/>
                    <a:pt x="1928" y="1123"/>
                    <a:pt x="421" y="1798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4" name="Shape 46"/>
            <p:cNvSpPr/>
            <p:nvPr/>
          </p:nvSpPr>
          <p:spPr>
            <a:xfrm>
              <a:off x="7010895" y="2971218"/>
              <a:ext cx="20736" cy="12808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cubicBezTo>
                    <a:pt x="18015" y="21599"/>
                    <a:pt x="14429" y="21598"/>
                    <a:pt x="10794" y="21597"/>
                  </a:cubicBezTo>
                  <a:cubicBezTo>
                    <a:pt x="7171" y="21598"/>
                    <a:pt x="3585" y="21599"/>
                    <a:pt x="0" y="21600"/>
                  </a:cubicBezTo>
                  <a:lnTo>
                    <a:pt x="0" y="0"/>
                  </a:lnTo>
                  <a:cubicBezTo>
                    <a:pt x="3585" y="1"/>
                    <a:pt x="7171" y="2"/>
                    <a:pt x="10794" y="2"/>
                  </a:cubicBezTo>
                  <a:cubicBezTo>
                    <a:pt x="14429" y="2"/>
                    <a:pt x="18027" y="1"/>
                    <a:pt x="21600" y="0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5" name="Shape 48"/>
            <p:cNvSpPr/>
            <p:nvPr/>
          </p:nvSpPr>
          <p:spPr>
            <a:xfrm>
              <a:off x="7863176" y="4495296"/>
              <a:ext cx="239963" cy="636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59" y="0"/>
                  </a:moveTo>
                  <a:lnTo>
                    <a:pt x="16841" y="0"/>
                  </a:lnTo>
                  <a:cubicBezTo>
                    <a:pt x="19458" y="0"/>
                    <a:pt x="21600" y="655"/>
                    <a:pt x="21600" y="1455"/>
                  </a:cubicBezTo>
                  <a:lnTo>
                    <a:pt x="21600" y="20145"/>
                  </a:lnTo>
                  <a:cubicBezTo>
                    <a:pt x="21600" y="20945"/>
                    <a:pt x="19458" y="21600"/>
                    <a:pt x="16841" y="21600"/>
                  </a:cubicBezTo>
                  <a:lnTo>
                    <a:pt x="4759" y="21600"/>
                  </a:lnTo>
                  <a:cubicBezTo>
                    <a:pt x="2141" y="21600"/>
                    <a:pt x="0" y="20945"/>
                    <a:pt x="0" y="20145"/>
                  </a:cubicBezTo>
                  <a:lnTo>
                    <a:pt x="0" y="1455"/>
                  </a:lnTo>
                  <a:cubicBezTo>
                    <a:pt x="0" y="655"/>
                    <a:pt x="2141" y="0"/>
                    <a:pt x="4759" y="0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6" name="Shape 49"/>
            <p:cNvSpPr/>
            <p:nvPr/>
          </p:nvSpPr>
          <p:spPr>
            <a:xfrm>
              <a:off x="7321727" y="4495296"/>
              <a:ext cx="764042" cy="851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312"/>
                  </a:moveTo>
                  <a:lnTo>
                    <a:pt x="16577" y="0"/>
                  </a:lnTo>
                  <a:lnTo>
                    <a:pt x="21233" y="3766"/>
                  </a:lnTo>
                  <a:lnTo>
                    <a:pt x="21600" y="15848"/>
                  </a:lnTo>
                  <a:lnTo>
                    <a:pt x="5229" y="21600"/>
                  </a:lnTo>
                  <a:cubicBezTo>
                    <a:pt x="5229" y="21600"/>
                    <a:pt x="1633" y="14164"/>
                    <a:pt x="0" y="5312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7" name="Shape 50"/>
            <p:cNvSpPr/>
            <p:nvPr/>
          </p:nvSpPr>
          <p:spPr>
            <a:xfrm>
              <a:off x="7291646" y="4695833"/>
              <a:ext cx="239975" cy="6529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59" y="0"/>
                  </a:moveTo>
                  <a:lnTo>
                    <a:pt x="16841" y="0"/>
                  </a:lnTo>
                  <a:cubicBezTo>
                    <a:pt x="19459" y="0"/>
                    <a:pt x="21600" y="638"/>
                    <a:pt x="21600" y="1418"/>
                  </a:cubicBezTo>
                  <a:lnTo>
                    <a:pt x="21600" y="20182"/>
                  </a:lnTo>
                  <a:cubicBezTo>
                    <a:pt x="21600" y="20962"/>
                    <a:pt x="19459" y="21600"/>
                    <a:pt x="16841" y="21600"/>
                  </a:cubicBezTo>
                  <a:lnTo>
                    <a:pt x="4759" y="21600"/>
                  </a:lnTo>
                  <a:cubicBezTo>
                    <a:pt x="2141" y="21600"/>
                    <a:pt x="0" y="20962"/>
                    <a:pt x="0" y="20182"/>
                  </a:cubicBezTo>
                  <a:lnTo>
                    <a:pt x="0" y="1418"/>
                  </a:lnTo>
                  <a:cubicBezTo>
                    <a:pt x="0" y="638"/>
                    <a:pt x="2141" y="0"/>
                    <a:pt x="4759" y="0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8" name="Shape 51"/>
            <p:cNvSpPr/>
            <p:nvPr/>
          </p:nvSpPr>
          <p:spPr>
            <a:xfrm>
              <a:off x="7321727" y="4725913"/>
              <a:ext cx="178577" cy="604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85" y="0"/>
                  </a:moveTo>
                  <a:lnTo>
                    <a:pt x="18515" y="0"/>
                  </a:lnTo>
                  <a:cubicBezTo>
                    <a:pt x="20212" y="0"/>
                    <a:pt x="21600" y="333"/>
                    <a:pt x="21600" y="739"/>
                  </a:cubicBezTo>
                  <a:lnTo>
                    <a:pt x="21600" y="20861"/>
                  </a:lnTo>
                  <a:cubicBezTo>
                    <a:pt x="21600" y="21267"/>
                    <a:pt x="20212" y="21600"/>
                    <a:pt x="18515" y="21600"/>
                  </a:cubicBezTo>
                  <a:lnTo>
                    <a:pt x="3085" y="21600"/>
                  </a:lnTo>
                  <a:cubicBezTo>
                    <a:pt x="1389" y="21600"/>
                    <a:pt x="0" y="21267"/>
                    <a:pt x="0" y="20861"/>
                  </a:cubicBezTo>
                  <a:lnTo>
                    <a:pt x="0" y="739"/>
                  </a:lnTo>
                  <a:cubicBezTo>
                    <a:pt x="0" y="333"/>
                    <a:pt x="1389" y="0"/>
                    <a:pt x="3085" y="0"/>
                  </a:cubicBezTo>
                  <a:close/>
                </a:path>
              </a:pathLst>
            </a:custGeom>
            <a:solidFill>
              <a:srgbClr val="7D8287">
                <a:alpha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9" name="Shape 52"/>
            <p:cNvSpPr/>
            <p:nvPr/>
          </p:nvSpPr>
          <p:spPr>
            <a:xfrm>
              <a:off x="7642585" y="4435135"/>
              <a:ext cx="249985" cy="122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7" h="21097" extrusionOk="0">
                  <a:moveTo>
                    <a:pt x="21147" y="15711"/>
                  </a:moveTo>
                  <a:cubicBezTo>
                    <a:pt x="21147" y="18688"/>
                    <a:pt x="19687" y="21097"/>
                    <a:pt x="17886" y="21097"/>
                  </a:cubicBezTo>
                  <a:cubicBezTo>
                    <a:pt x="16085" y="21097"/>
                    <a:pt x="14625" y="18688"/>
                    <a:pt x="14625" y="15711"/>
                  </a:cubicBezTo>
                  <a:lnTo>
                    <a:pt x="14625" y="12586"/>
                  </a:lnTo>
                  <a:lnTo>
                    <a:pt x="4624" y="20345"/>
                  </a:lnTo>
                  <a:cubicBezTo>
                    <a:pt x="2999" y="21600"/>
                    <a:pt x="1066" y="20443"/>
                    <a:pt x="306" y="17756"/>
                  </a:cubicBezTo>
                  <a:cubicBezTo>
                    <a:pt x="-453" y="15073"/>
                    <a:pt x="248" y="11881"/>
                    <a:pt x="1873" y="10625"/>
                  </a:cubicBezTo>
                  <a:lnTo>
                    <a:pt x="13080" y="1930"/>
                  </a:lnTo>
                  <a:cubicBezTo>
                    <a:pt x="13133" y="1881"/>
                    <a:pt x="13189" y="1838"/>
                    <a:pt x="13244" y="1794"/>
                  </a:cubicBezTo>
                  <a:lnTo>
                    <a:pt x="13475" y="1613"/>
                  </a:lnTo>
                  <a:cubicBezTo>
                    <a:pt x="14514" y="798"/>
                    <a:pt x="15535" y="0"/>
                    <a:pt x="16793" y="0"/>
                  </a:cubicBezTo>
                  <a:cubicBezTo>
                    <a:pt x="19389" y="0"/>
                    <a:pt x="21147" y="2067"/>
                    <a:pt x="21147" y="8634"/>
                  </a:cubicBezTo>
                  <a:cubicBezTo>
                    <a:pt x="21147" y="8634"/>
                    <a:pt x="21147" y="15711"/>
                    <a:pt x="21147" y="15711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0" name="Shape 53"/>
            <p:cNvSpPr/>
            <p:nvPr/>
          </p:nvSpPr>
          <p:spPr>
            <a:xfrm>
              <a:off x="7582424" y="4324840"/>
              <a:ext cx="252387" cy="278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67" h="20215" extrusionOk="0">
                  <a:moveTo>
                    <a:pt x="12789" y="13"/>
                  </a:moveTo>
                  <a:cubicBezTo>
                    <a:pt x="13321" y="2631"/>
                    <a:pt x="14225" y="3231"/>
                    <a:pt x="16695" y="6015"/>
                  </a:cubicBezTo>
                  <a:cubicBezTo>
                    <a:pt x="19166" y="8800"/>
                    <a:pt x="19609" y="14451"/>
                    <a:pt x="14364" y="17998"/>
                  </a:cubicBezTo>
                  <a:cubicBezTo>
                    <a:pt x="9117" y="21543"/>
                    <a:pt x="2881" y="19955"/>
                    <a:pt x="2072" y="19204"/>
                  </a:cubicBezTo>
                  <a:cubicBezTo>
                    <a:pt x="-1819" y="15582"/>
                    <a:pt x="10867" y="16659"/>
                    <a:pt x="11076" y="16421"/>
                  </a:cubicBezTo>
                  <a:cubicBezTo>
                    <a:pt x="12514" y="14770"/>
                    <a:pt x="5787" y="6078"/>
                    <a:pt x="5980" y="9346"/>
                  </a:cubicBezTo>
                  <a:cubicBezTo>
                    <a:pt x="6176" y="12614"/>
                    <a:pt x="4881" y="16539"/>
                    <a:pt x="1445" y="17044"/>
                  </a:cubicBezTo>
                  <a:cubicBezTo>
                    <a:pt x="-1991" y="17547"/>
                    <a:pt x="1970" y="12132"/>
                    <a:pt x="550" y="9484"/>
                  </a:cubicBezTo>
                  <a:cubicBezTo>
                    <a:pt x="-869" y="6836"/>
                    <a:pt x="954" y="2832"/>
                    <a:pt x="3765" y="1980"/>
                  </a:cubicBezTo>
                  <a:cubicBezTo>
                    <a:pt x="4242" y="1836"/>
                    <a:pt x="4569" y="1448"/>
                    <a:pt x="4774" y="860"/>
                  </a:cubicBezTo>
                  <a:cubicBezTo>
                    <a:pt x="8076" y="142"/>
                    <a:pt x="10537" y="-57"/>
                    <a:pt x="12789" y="13"/>
                  </a:cubicBezTo>
                  <a:close/>
                </a:path>
              </a:pathLst>
            </a:custGeom>
            <a:solidFill>
              <a:srgbClr val="FA4655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1" name="Shape 55"/>
            <p:cNvSpPr/>
            <p:nvPr/>
          </p:nvSpPr>
          <p:spPr>
            <a:xfrm>
              <a:off x="7562371" y="4478667"/>
              <a:ext cx="202058" cy="17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2" h="21086" extrusionOk="0">
                  <a:moveTo>
                    <a:pt x="8028" y="17382"/>
                  </a:moveTo>
                  <a:cubicBezTo>
                    <a:pt x="8028" y="19429"/>
                    <a:pt x="6230" y="21086"/>
                    <a:pt x="4014" y="21086"/>
                  </a:cubicBezTo>
                  <a:cubicBezTo>
                    <a:pt x="1797" y="21086"/>
                    <a:pt x="0" y="19429"/>
                    <a:pt x="0" y="17382"/>
                  </a:cubicBezTo>
                  <a:lnTo>
                    <a:pt x="0" y="12514"/>
                  </a:lnTo>
                  <a:cubicBezTo>
                    <a:pt x="0" y="6929"/>
                    <a:pt x="3085" y="5606"/>
                    <a:pt x="6271" y="4239"/>
                  </a:cubicBezTo>
                  <a:lnTo>
                    <a:pt x="6342" y="4209"/>
                  </a:lnTo>
                  <a:lnTo>
                    <a:pt x="15357" y="340"/>
                  </a:lnTo>
                  <a:cubicBezTo>
                    <a:pt x="17365" y="-514"/>
                    <a:pt x="19746" y="296"/>
                    <a:pt x="20672" y="2149"/>
                  </a:cubicBezTo>
                  <a:cubicBezTo>
                    <a:pt x="21600" y="4002"/>
                    <a:pt x="20722" y="6198"/>
                    <a:pt x="18714" y="7054"/>
                  </a:cubicBezTo>
                  <a:lnTo>
                    <a:pt x="9698" y="10921"/>
                  </a:lnTo>
                  <a:lnTo>
                    <a:pt x="9626" y="10951"/>
                  </a:lnTo>
                  <a:cubicBezTo>
                    <a:pt x="8815" y="11300"/>
                    <a:pt x="8028" y="11638"/>
                    <a:pt x="8028" y="12514"/>
                  </a:cubicBezTo>
                  <a:cubicBezTo>
                    <a:pt x="8028" y="12514"/>
                    <a:pt x="8028" y="17382"/>
                    <a:pt x="8028" y="17382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2" name="Shape 56"/>
            <p:cNvSpPr/>
            <p:nvPr/>
          </p:nvSpPr>
          <p:spPr>
            <a:xfrm>
              <a:off x="7538537" y="4583654"/>
              <a:ext cx="551212" cy="5963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20" extrusionOk="0">
                  <a:moveTo>
                    <a:pt x="2299" y="6042"/>
                  </a:moveTo>
                  <a:lnTo>
                    <a:pt x="19300" y="148"/>
                  </a:lnTo>
                  <a:cubicBezTo>
                    <a:pt x="20566" y="-290"/>
                    <a:pt x="21600" y="276"/>
                    <a:pt x="21600" y="1407"/>
                  </a:cubicBezTo>
                  <a:lnTo>
                    <a:pt x="21600" y="12125"/>
                  </a:lnTo>
                  <a:cubicBezTo>
                    <a:pt x="21600" y="13256"/>
                    <a:pt x="20566" y="14540"/>
                    <a:pt x="19300" y="14978"/>
                  </a:cubicBezTo>
                  <a:lnTo>
                    <a:pt x="2299" y="20872"/>
                  </a:lnTo>
                  <a:cubicBezTo>
                    <a:pt x="1034" y="21310"/>
                    <a:pt x="0" y="20744"/>
                    <a:pt x="0" y="19613"/>
                  </a:cubicBezTo>
                  <a:lnTo>
                    <a:pt x="0" y="8894"/>
                  </a:lnTo>
                  <a:cubicBezTo>
                    <a:pt x="0" y="7764"/>
                    <a:pt x="1034" y="6480"/>
                    <a:pt x="2299" y="6042"/>
                  </a:cubicBezTo>
                  <a:close/>
                </a:path>
              </a:pathLst>
            </a:custGeom>
            <a:solidFill>
              <a:srgbClr val="010101">
                <a:alpha val="14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3" name="Shape 57"/>
            <p:cNvSpPr/>
            <p:nvPr/>
          </p:nvSpPr>
          <p:spPr>
            <a:xfrm>
              <a:off x="7539633" y="4581904"/>
              <a:ext cx="577352" cy="554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5" h="20977" extrusionOk="0">
                  <a:moveTo>
                    <a:pt x="2182" y="6482"/>
                  </a:moveTo>
                  <a:lnTo>
                    <a:pt x="18252" y="158"/>
                  </a:lnTo>
                  <a:cubicBezTo>
                    <a:pt x="19448" y="-312"/>
                    <a:pt x="20309" y="299"/>
                    <a:pt x="20425" y="1509"/>
                  </a:cubicBezTo>
                  <a:lnTo>
                    <a:pt x="21377" y="11434"/>
                  </a:lnTo>
                  <a:cubicBezTo>
                    <a:pt x="21493" y="12643"/>
                    <a:pt x="20399" y="14024"/>
                    <a:pt x="19203" y="14494"/>
                  </a:cubicBezTo>
                  <a:lnTo>
                    <a:pt x="3134" y="20818"/>
                  </a:lnTo>
                  <a:cubicBezTo>
                    <a:pt x="1939" y="21288"/>
                    <a:pt x="1076" y="20676"/>
                    <a:pt x="960" y="19467"/>
                  </a:cubicBezTo>
                  <a:lnTo>
                    <a:pt x="9" y="9542"/>
                  </a:lnTo>
                  <a:cubicBezTo>
                    <a:pt x="-107" y="8333"/>
                    <a:pt x="987" y="6952"/>
                    <a:pt x="2182" y="6482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4" name="Shape 58"/>
            <p:cNvSpPr/>
            <p:nvPr/>
          </p:nvSpPr>
          <p:spPr>
            <a:xfrm>
              <a:off x="7823068" y="4986611"/>
              <a:ext cx="62244" cy="132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4" extrusionOk="0">
                  <a:moveTo>
                    <a:pt x="4857" y="2380"/>
                  </a:moveTo>
                  <a:lnTo>
                    <a:pt x="16747" y="174"/>
                  </a:lnTo>
                  <a:cubicBezTo>
                    <a:pt x="19416" y="-323"/>
                    <a:pt x="21600" y="282"/>
                    <a:pt x="21600" y="1516"/>
                  </a:cubicBezTo>
                  <a:lnTo>
                    <a:pt x="21600" y="15428"/>
                  </a:lnTo>
                  <a:cubicBezTo>
                    <a:pt x="21600" y="16662"/>
                    <a:pt x="19416" y="18079"/>
                    <a:pt x="16747" y="18574"/>
                  </a:cubicBezTo>
                  <a:lnTo>
                    <a:pt x="4857" y="20780"/>
                  </a:lnTo>
                  <a:cubicBezTo>
                    <a:pt x="2184" y="21277"/>
                    <a:pt x="0" y="20672"/>
                    <a:pt x="0" y="19438"/>
                  </a:cubicBezTo>
                  <a:lnTo>
                    <a:pt x="0" y="5526"/>
                  </a:lnTo>
                  <a:cubicBezTo>
                    <a:pt x="0" y="4290"/>
                    <a:pt x="2184" y="2875"/>
                    <a:pt x="4857" y="2380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5" name="Shape 60"/>
            <p:cNvSpPr/>
            <p:nvPr/>
          </p:nvSpPr>
          <p:spPr>
            <a:xfrm>
              <a:off x="7171324" y="2028696"/>
              <a:ext cx="127031" cy="1764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9"/>
                    <a:pt x="21600" y="10799"/>
                  </a:cubicBezTo>
                  <a:cubicBezTo>
                    <a:pt x="21600" y="4850"/>
                    <a:pt x="16748" y="0"/>
                    <a:pt x="10800" y="0"/>
                  </a:cubicBezTo>
                  <a:cubicBezTo>
                    <a:pt x="4852" y="0"/>
                    <a:pt x="0" y="4850"/>
                    <a:pt x="0" y="10799"/>
                  </a:cubicBezTo>
                  <a:cubicBezTo>
                    <a:pt x="0" y="16749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6" name="Shape 61"/>
            <p:cNvSpPr/>
            <p:nvPr/>
          </p:nvSpPr>
          <p:spPr>
            <a:xfrm>
              <a:off x="7241512" y="2068803"/>
              <a:ext cx="28303" cy="549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7" y="21600"/>
                    <a:pt x="21600" y="16747"/>
                    <a:pt x="21600" y="10800"/>
                  </a:cubicBezTo>
                  <a:cubicBezTo>
                    <a:pt x="21600" y="4853"/>
                    <a:pt x="16747" y="0"/>
                    <a:pt x="10800" y="0"/>
                  </a:cubicBezTo>
                  <a:cubicBezTo>
                    <a:pt x="4853" y="0"/>
                    <a:pt x="0" y="4853"/>
                    <a:pt x="0" y="10800"/>
                  </a:cubicBezTo>
                  <a:cubicBezTo>
                    <a:pt x="0" y="16747"/>
                    <a:pt x="4853" y="21600"/>
                    <a:pt x="10800" y="21600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7" name="Shape 62"/>
            <p:cNvSpPr/>
            <p:nvPr/>
          </p:nvSpPr>
          <p:spPr>
            <a:xfrm>
              <a:off x="6760224" y="2028696"/>
              <a:ext cx="127031" cy="1764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9"/>
                    <a:pt x="21600" y="10799"/>
                  </a:cubicBezTo>
                  <a:cubicBezTo>
                    <a:pt x="21600" y="4850"/>
                    <a:pt x="16748" y="0"/>
                    <a:pt x="10800" y="0"/>
                  </a:cubicBezTo>
                  <a:cubicBezTo>
                    <a:pt x="4852" y="0"/>
                    <a:pt x="0" y="4850"/>
                    <a:pt x="0" y="10799"/>
                  </a:cubicBezTo>
                  <a:cubicBezTo>
                    <a:pt x="0" y="16749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8" name="Shape 63"/>
            <p:cNvSpPr/>
            <p:nvPr/>
          </p:nvSpPr>
          <p:spPr>
            <a:xfrm>
              <a:off x="6830412" y="2068803"/>
              <a:ext cx="28303" cy="549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7" y="21600"/>
                    <a:pt x="21600" y="16747"/>
                    <a:pt x="21600" y="10800"/>
                  </a:cubicBezTo>
                  <a:cubicBezTo>
                    <a:pt x="21600" y="4853"/>
                    <a:pt x="16747" y="0"/>
                    <a:pt x="10800" y="0"/>
                  </a:cubicBezTo>
                  <a:cubicBezTo>
                    <a:pt x="4853" y="0"/>
                    <a:pt x="0" y="4853"/>
                    <a:pt x="0" y="10800"/>
                  </a:cubicBezTo>
                  <a:cubicBezTo>
                    <a:pt x="0" y="16747"/>
                    <a:pt x="4853" y="21600"/>
                    <a:pt x="10800" y="21600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9" name="Freeform 180"/>
            <p:cNvSpPr/>
            <p:nvPr/>
          </p:nvSpPr>
          <p:spPr>
            <a:xfrm>
              <a:off x="6760224" y="2870950"/>
              <a:ext cx="531264" cy="179680"/>
            </a:xfrm>
            <a:custGeom>
              <a:avLst/>
              <a:gdLst>
                <a:gd name="connsiteX0" fmla="*/ 117015 w 531264"/>
                <a:gd name="connsiteY0" fmla="*/ 0 h 179680"/>
                <a:gd name="connsiteX1" fmla="*/ 265627 w 531264"/>
                <a:gd name="connsiteY1" fmla="*/ 96127 h 179680"/>
                <a:gd name="connsiteX2" fmla="*/ 414257 w 531264"/>
                <a:gd name="connsiteY2" fmla="*/ 0 h 179680"/>
                <a:gd name="connsiteX3" fmla="*/ 531264 w 531264"/>
                <a:gd name="connsiteY3" fmla="*/ 60576 h 179680"/>
                <a:gd name="connsiteX4" fmla="*/ 395117 w 531264"/>
                <a:gd name="connsiteY4" fmla="*/ 179680 h 179680"/>
                <a:gd name="connsiteX5" fmla="*/ 265930 w 531264"/>
                <a:gd name="connsiteY5" fmla="*/ 102443 h 179680"/>
                <a:gd name="connsiteX6" fmla="*/ 151736 w 531264"/>
                <a:gd name="connsiteY6" fmla="*/ 179680 h 179680"/>
                <a:gd name="connsiteX7" fmla="*/ 0 w 531264"/>
                <a:gd name="connsiteY7" fmla="*/ 60576 h 179680"/>
                <a:gd name="connsiteX8" fmla="*/ 117015 w 531264"/>
                <a:gd name="connsiteY8" fmla="*/ 0 h 17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264" h="179680">
                  <a:moveTo>
                    <a:pt x="117015" y="0"/>
                  </a:moveTo>
                  <a:lnTo>
                    <a:pt x="265627" y="96127"/>
                  </a:lnTo>
                  <a:lnTo>
                    <a:pt x="414257" y="0"/>
                  </a:lnTo>
                  <a:cubicBezTo>
                    <a:pt x="414257" y="0"/>
                    <a:pt x="531264" y="60576"/>
                    <a:pt x="531264" y="60576"/>
                  </a:cubicBezTo>
                  <a:lnTo>
                    <a:pt x="395117" y="179680"/>
                  </a:lnTo>
                  <a:lnTo>
                    <a:pt x="265930" y="102443"/>
                  </a:lnTo>
                  <a:lnTo>
                    <a:pt x="151736" y="179680"/>
                  </a:lnTo>
                  <a:lnTo>
                    <a:pt x="0" y="60576"/>
                  </a:lnTo>
                  <a:cubicBezTo>
                    <a:pt x="0" y="60576"/>
                    <a:pt x="117015" y="0"/>
                    <a:pt x="117015" y="0"/>
                  </a:cubicBezTo>
                  <a:close/>
                </a:path>
              </a:pathLst>
            </a:custGeom>
            <a:solidFill>
              <a:srgbClr val="010101">
                <a:alpha val="25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0" name="Shape 66"/>
            <p:cNvSpPr/>
            <p:nvPr/>
          </p:nvSpPr>
          <p:spPr>
            <a:xfrm>
              <a:off x="6890573" y="2971218"/>
              <a:ext cx="255874" cy="11008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44" y="960"/>
                  </a:moveTo>
                  <a:lnTo>
                    <a:pt x="7849" y="2786"/>
                  </a:lnTo>
                  <a:cubicBezTo>
                    <a:pt x="3097" y="8530"/>
                    <a:pt x="1176" y="13633"/>
                    <a:pt x="0" y="19425"/>
                  </a:cubicBezTo>
                  <a:lnTo>
                    <a:pt x="11674" y="21600"/>
                  </a:lnTo>
                  <a:lnTo>
                    <a:pt x="21600" y="19072"/>
                  </a:lnTo>
                  <a:cubicBezTo>
                    <a:pt x="17899" y="13516"/>
                    <a:pt x="17408" y="8458"/>
                    <a:pt x="15912" y="2869"/>
                  </a:cubicBezTo>
                  <a:lnTo>
                    <a:pt x="21380" y="897"/>
                  </a:lnTo>
                  <a:lnTo>
                    <a:pt x="17014" y="0"/>
                  </a:lnTo>
                  <a:lnTo>
                    <a:pt x="7068" y="95"/>
                  </a:lnTo>
                  <a:cubicBezTo>
                    <a:pt x="7068" y="95"/>
                    <a:pt x="2344" y="960"/>
                    <a:pt x="2344" y="960"/>
                  </a:cubicBezTo>
                  <a:close/>
                </a:path>
              </a:pathLst>
            </a:custGeom>
            <a:solidFill>
              <a:srgbClr val="FA4655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1" name="Shape 67"/>
            <p:cNvSpPr/>
            <p:nvPr/>
          </p:nvSpPr>
          <p:spPr>
            <a:xfrm>
              <a:off x="6469446" y="1417059"/>
              <a:ext cx="1128791" cy="899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65" h="19179" extrusionOk="0">
                  <a:moveTo>
                    <a:pt x="907" y="17062"/>
                  </a:moveTo>
                  <a:cubicBezTo>
                    <a:pt x="495" y="14554"/>
                    <a:pt x="-591" y="6651"/>
                    <a:pt x="416" y="6072"/>
                  </a:cubicBezTo>
                  <a:cubicBezTo>
                    <a:pt x="1423" y="5494"/>
                    <a:pt x="2430" y="5205"/>
                    <a:pt x="1758" y="4241"/>
                  </a:cubicBezTo>
                  <a:cubicBezTo>
                    <a:pt x="1087" y="3277"/>
                    <a:pt x="2933" y="0"/>
                    <a:pt x="6289" y="0"/>
                  </a:cubicBezTo>
                  <a:cubicBezTo>
                    <a:pt x="9646" y="0"/>
                    <a:pt x="14596" y="2024"/>
                    <a:pt x="16862" y="2699"/>
                  </a:cubicBezTo>
                  <a:cubicBezTo>
                    <a:pt x="19127" y="3373"/>
                    <a:pt x="18995" y="3181"/>
                    <a:pt x="19666" y="2795"/>
                  </a:cubicBezTo>
                  <a:cubicBezTo>
                    <a:pt x="20338" y="2410"/>
                    <a:pt x="18660" y="5301"/>
                    <a:pt x="19834" y="5301"/>
                  </a:cubicBezTo>
                  <a:cubicBezTo>
                    <a:pt x="21009" y="5301"/>
                    <a:pt x="19942" y="9804"/>
                    <a:pt x="19423" y="14267"/>
                  </a:cubicBezTo>
                  <a:cubicBezTo>
                    <a:pt x="18904" y="18729"/>
                    <a:pt x="18388" y="21600"/>
                    <a:pt x="18025" y="15273"/>
                  </a:cubicBezTo>
                  <a:cubicBezTo>
                    <a:pt x="17677" y="9215"/>
                    <a:pt x="17084" y="6849"/>
                    <a:pt x="14749" y="8400"/>
                  </a:cubicBezTo>
                  <a:cubicBezTo>
                    <a:pt x="11800" y="10358"/>
                    <a:pt x="10450" y="10419"/>
                    <a:pt x="6022" y="8330"/>
                  </a:cubicBezTo>
                  <a:cubicBezTo>
                    <a:pt x="2225" y="6539"/>
                    <a:pt x="2201" y="13653"/>
                    <a:pt x="1946" y="17096"/>
                  </a:cubicBezTo>
                  <a:cubicBezTo>
                    <a:pt x="1690" y="20539"/>
                    <a:pt x="1247" y="19129"/>
                    <a:pt x="907" y="17062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2" name="Shape 68"/>
            <p:cNvSpPr/>
            <p:nvPr/>
          </p:nvSpPr>
          <p:spPr>
            <a:xfrm>
              <a:off x="7702746" y="4435135"/>
              <a:ext cx="88896" cy="117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07" y="21132"/>
                  </a:moveTo>
                  <a:cubicBezTo>
                    <a:pt x="6696" y="21123"/>
                    <a:pt x="7239" y="21098"/>
                    <a:pt x="7313" y="21035"/>
                  </a:cubicBezTo>
                  <a:cubicBezTo>
                    <a:pt x="9766" y="18881"/>
                    <a:pt x="5068" y="12011"/>
                    <a:pt x="0" y="6962"/>
                  </a:cubicBezTo>
                  <a:lnTo>
                    <a:pt x="11664" y="0"/>
                  </a:lnTo>
                  <a:lnTo>
                    <a:pt x="21600" y="17389"/>
                  </a:lnTo>
                  <a:lnTo>
                    <a:pt x="6145" y="21600"/>
                  </a:lnTo>
                  <a:cubicBezTo>
                    <a:pt x="6145" y="21600"/>
                    <a:pt x="5807" y="21132"/>
                    <a:pt x="5807" y="21132"/>
                  </a:cubicBezTo>
                  <a:close/>
                </a:path>
              </a:pathLst>
            </a:custGeom>
            <a:solidFill>
              <a:srgbClr val="FA4655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3" name="Shape 72"/>
            <p:cNvSpPr/>
            <p:nvPr/>
          </p:nvSpPr>
          <p:spPr>
            <a:xfrm>
              <a:off x="6519580" y="3071486"/>
              <a:ext cx="978172" cy="1182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0380" extrusionOk="0">
                  <a:moveTo>
                    <a:pt x="0" y="4111"/>
                  </a:moveTo>
                  <a:cubicBezTo>
                    <a:pt x="639" y="8112"/>
                    <a:pt x="1766" y="13873"/>
                    <a:pt x="1033" y="18826"/>
                  </a:cubicBezTo>
                  <a:cubicBezTo>
                    <a:pt x="910" y="19651"/>
                    <a:pt x="4137" y="20484"/>
                    <a:pt x="11050" y="20368"/>
                  </a:cubicBezTo>
                  <a:cubicBezTo>
                    <a:pt x="17964" y="20484"/>
                    <a:pt x="21190" y="19651"/>
                    <a:pt x="21068" y="18826"/>
                  </a:cubicBezTo>
                  <a:cubicBezTo>
                    <a:pt x="20597" y="15646"/>
                    <a:pt x="20269" y="10843"/>
                    <a:pt x="20710" y="7676"/>
                  </a:cubicBezTo>
                  <a:cubicBezTo>
                    <a:pt x="20773" y="7223"/>
                    <a:pt x="20844" y="6788"/>
                    <a:pt x="20920" y="6371"/>
                  </a:cubicBezTo>
                  <a:cubicBezTo>
                    <a:pt x="20791" y="4687"/>
                    <a:pt x="20695" y="1802"/>
                    <a:pt x="21094" y="514"/>
                  </a:cubicBezTo>
                  <a:cubicBezTo>
                    <a:pt x="21600" y="-1116"/>
                    <a:pt x="20080" y="1486"/>
                    <a:pt x="19978" y="3331"/>
                  </a:cubicBezTo>
                  <a:cubicBezTo>
                    <a:pt x="19876" y="5176"/>
                    <a:pt x="19773" y="8538"/>
                    <a:pt x="19875" y="10844"/>
                  </a:cubicBezTo>
                  <a:cubicBezTo>
                    <a:pt x="19977" y="13151"/>
                    <a:pt x="20489" y="17303"/>
                    <a:pt x="19978" y="18621"/>
                  </a:cubicBezTo>
                  <a:cubicBezTo>
                    <a:pt x="19467" y="19939"/>
                    <a:pt x="12618" y="19939"/>
                    <a:pt x="10778" y="19939"/>
                  </a:cubicBezTo>
                  <a:cubicBezTo>
                    <a:pt x="8938" y="19939"/>
                    <a:pt x="5973" y="20071"/>
                    <a:pt x="4235" y="19610"/>
                  </a:cubicBezTo>
                  <a:cubicBezTo>
                    <a:pt x="2498" y="19148"/>
                    <a:pt x="2293" y="18358"/>
                    <a:pt x="2498" y="16446"/>
                  </a:cubicBezTo>
                  <a:cubicBezTo>
                    <a:pt x="2702" y="14535"/>
                    <a:pt x="1782" y="10647"/>
                    <a:pt x="1475" y="8274"/>
                  </a:cubicBezTo>
                  <a:cubicBezTo>
                    <a:pt x="1169" y="5901"/>
                    <a:pt x="555" y="2013"/>
                    <a:pt x="555" y="431"/>
                  </a:cubicBezTo>
                  <a:cubicBezTo>
                    <a:pt x="361" y="-278"/>
                    <a:pt x="72" y="980"/>
                    <a:pt x="72" y="2051"/>
                  </a:cubicBezTo>
                  <a:cubicBezTo>
                    <a:pt x="72" y="2533"/>
                    <a:pt x="72" y="3315"/>
                    <a:pt x="0" y="4111"/>
                  </a:cubicBezTo>
                  <a:close/>
                </a:path>
              </a:pathLst>
            </a:custGeom>
            <a:solidFill>
              <a:srgbClr val="010101">
                <a:alpha val="1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4" name="Freeform 185"/>
            <p:cNvSpPr/>
            <p:nvPr/>
          </p:nvSpPr>
          <p:spPr>
            <a:xfrm>
              <a:off x="6760224" y="2870950"/>
              <a:ext cx="531264" cy="152831"/>
            </a:xfrm>
            <a:custGeom>
              <a:avLst/>
              <a:gdLst>
                <a:gd name="connsiteX0" fmla="*/ 117015 w 531264"/>
                <a:gd name="connsiteY0" fmla="*/ 0 h 152831"/>
                <a:gd name="connsiteX1" fmla="*/ 265627 w 531264"/>
                <a:gd name="connsiteY1" fmla="*/ 96131 h 152831"/>
                <a:gd name="connsiteX2" fmla="*/ 414257 w 531264"/>
                <a:gd name="connsiteY2" fmla="*/ 0 h 152831"/>
                <a:gd name="connsiteX3" fmla="*/ 531264 w 531264"/>
                <a:gd name="connsiteY3" fmla="*/ 60574 h 152831"/>
                <a:gd name="connsiteX4" fmla="*/ 387326 w 531264"/>
                <a:gd name="connsiteY4" fmla="*/ 152831 h 152831"/>
                <a:gd name="connsiteX5" fmla="*/ 265627 w 531264"/>
                <a:gd name="connsiteY5" fmla="*/ 101402 h 152831"/>
                <a:gd name="connsiteX6" fmla="*/ 143945 w 531264"/>
                <a:gd name="connsiteY6" fmla="*/ 152831 h 152831"/>
                <a:gd name="connsiteX7" fmla="*/ 0 w 531264"/>
                <a:gd name="connsiteY7" fmla="*/ 60574 h 152831"/>
                <a:gd name="connsiteX8" fmla="*/ 117015 w 531264"/>
                <a:gd name="connsiteY8" fmla="*/ 0 h 15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1264" h="152831">
                  <a:moveTo>
                    <a:pt x="117015" y="0"/>
                  </a:moveTo>
                  <a:lnTo>
                    <a:pt x="265627" y="96131"/>
                  </a:lnTo>
                  <a:lnTo>
                    <a:pt x="414257" y="0"/>
                  </a:lnTo>
                  <a:cubicBezTo>
                    <a:pt x="414257" y="0"/>
                    <a:pt x="531264" y="60574"/>
                    <a:pt x="531264" y="60574"/>
                  </a:cubicBezTo>
                  <a:lnTo>
                    <a:pt x="387326" y="152831"/>
                  </a:lnTo>
                  <a:lnTo>
                    <a:pt x="265627" y="101402"/>
                  </a:lnTo>
                  <a:lnTo>
                    <a:pt x="143945" y="152831"/>
                  </a:lnTo>
                  <a:lnTo>
                    <a:pt x="0" y="60574"/>
                  </a:lnTo>
                  <a:cubicBezTo>
                    <a:pt x="0" y="60574"/>
                    <a:pt x="117015" y="0"/>
                    <a:pt x="117015" y="0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5" name="Shape 75"/>
            <p:cNvSpPr/>
            <p:nvPr/>
          </p:nvSpPr>
          <p:spPr>
            <a:xfrm>
              <a:off x="6519580" y="4144357"/>
              <a:ext cx="405509" cy="448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13" h="19936" extrusionOk="0">
                  <a:moveTo>
                    <a:pt x="637" y="2368"/>
                  </a:moveTo>
                  <a:cubicBezTo>
                    <a:pt x="2599" y="3987"/>
                    <a:pt x="4187" y="6746"/>
                    <a:pt x="3866" y="9168"/>
                  </a:cubicBezTo>
                  <a:cubicBezTo>
                    <a:pt x="3546" y="11589"/>
                    <a:pt x="6423" y="15472"/>
                    <a:pt x="7695" y="17012"/>
                  </a:cubicBezTo>
                  <a:cubicBezTo>
                    <a:pt x="8966" y="18553"/>
                    <a:pt x="10763" y="18987"/>
                    <a:pt x="10893" y="18475"/>
                  </a:cubicBezTo>
                  <a:cubicBezTo>
                    <a:pt x="11898" y="20310"/>
                    <a:pt x="14549" y="20368"/>
                    <a:pt x="14251" y="18921"/>
                  </a:cubicBezTo>
                  <a:cubicBezTo>
                    <a:pt x="15803" y="19890"/>
                    <a:pt x="18153" y="19681"/>
                    <a:pt x="16489" y="17714"/>
                  </a:cubicBezTo>
                  <a:cubicBezTo>
                    <a:pt x="19529" y="18265"/>
                    <a:pt x="17490" y="15568"/>
                    <a:pt x="16688" y="14788"/>
                  </a:cubicBezTo>
                  <a:cubicBezTo>
                    <a:pt x="15087" y="13228"/>
                    <a:pt x="11842" y="9151"/>
                    <a:pt x="12827" y="8283"/>
                  </a:cubicBezTo>
                  <a:cubicBezTo>
                    <a:pt x="14956" y="6405"/>
                    <a:pt x="17678" y="10640"/>
                    <a:pt x="18962" y="9978"/>
                  </a:cubicBezTo>
                  <a:cubicBezTo>
                    <a:pt x="20247" y="9315"/>
                    <a:pt x="18526" y="7573"/>
                    <a:pt x="17004" y="6225"/>
                  </a:cubicBezTo>
                  <a:cubicBezTo>
                    <a:pt x="15482" y="4877"/>
                    <a:pt x="14416" y="3421"/>
                    <a:pt x="11978" y="3285"/>
                  </a:cubicBezTo>
                  <a:cubicBezTo>
                    <a:pt x="9540" y="3149"/>
                    <a:pt x="6448" y="3201"/>
                    <a:pt x="4097" y="984"/>
                  </a:cubicBezTo>
                  <a:cubicBezTo>
                    <a:pt x="1745" y="-1232"/>
                    <a:pt x="-1353" y="764"/>
                    <a:pt x="637" y="2368"/>
                  </a:cubicBezTo>
                  <a:close/>
                </a:path>
              </a:pathLst>
            </a:custGeom>
            <a:solidFill>
              <a:srgbClr val="FA4655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6" name="Shape 76"/>
            <p:cNvSpPr/>
            <p:nvPr/>
          </p:nvSpPr>
          <p:spPr>
            <a:xfrm>
              <a:off x="6647047" y="4351950"/>
              <a:ext cx="306922" cy="308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42" y="0"/>
                  </a:moveTo>
                  <a:lnTo>
                    <a:pt x="0" y="10364"/>
                  </a:lnTo>
                  <a:lnTo>
                    <a:pt x="11471" y="21600"/>
                  </a:lnTo>
                  <a:lnTo>
                    <a:pt x="21600" y="12763"/>
                  </a:lnTo>
                  <a:cubicBezTo>
                    <a:pt x="21600" y="12763"/>
                    <a:pt x="14442" y="0"/>
                    <a:pt x="14442" y="0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7" name="Shape 81"/>
            <p:cNvSpPr/>
            <p:nvPr/>
          </p:nvSpPr>
          <p:spPr>
            <a:xfrm>
              <a:off x="6446091" y="5895751"/>
              <a:ext cx="576371" cy="128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9" h="21339" extrusionOk="0">
                  <a:moveTo>
                    <a:pt x="117" y="13195"/>
                  </a:moveTo>
                  <a:cubicBezTo>
                    <a:pt x="-381" y="15765"/>
                    <a:pt x="645" y="20948"/>
                    <a:pt x="4473" y="21323"/>
                  </a:cubicBezTo>
                  <a:cubicBezTo>
                    <a:pt x="7334" y="21600"/>
                    <a:pt x="13153" y="18389"/>
                    <a:pt x="17119" y="12657"/>
                  </a:cubicBezTo>
                  <a:cubicBezTo>
                    <a:pt x="19341" y="9448"/>
                    <a:pt x="20982" y="5444"/>
                    <a:pt x="21196" y="828"/>
                  </a:cubicBezTo>
                  <a:cubicBezTo>
                    <a:pt x="21209" y="548"/>
                    <a:pt x="21215" y="272"/>
                    <a:pt x="21219" y="0"/>
                  </a:cubicBezTo>
                  <a:cubicBezTo>
                    <a:pt x="14446" y="13411"/>
                    <a:pt x="4817" y="16262"/>
                    <a:pt x="117" y="13195"/>
                  </a:cubicBezTo>
                  <a:close/>
                </a:path>
              </a:pathLst>
            </a:custGeom>
            <a:solidFill>
              <a:srgbClr val="010101">
                <a:alpha val="34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8" name="Shape 82"/>
            <p:cNvSpPr/>
            <p:nvPr/>
          </p:nvSpPr>
          <p:spPr>
            <a:xfrm>
              <a:off x="7198104" y="5895751"/>
              <a:ext cx="576375" cy="128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9" h="21339" extrusionOk="0">
                  <a:moveTo>
                    <a:pt x="21102" y="13195"/>
                  </a:moveTo>
                  <a:cubicBezTo>
                    <a:pt x="21600" y="15765"/>
                    <a:pt x="20573" y="20948"/>
                    <a:pt x="16746" y="21323"/>
                  </a:cubicBezTo>
                  <a:cubicBezTo>
                    <a:pt x="13885" y="21600"/>
                    <a:pt x="8066" y="18389"/>
                    <a:pt x="4100" y="12657"/>
                  </a:cubicBezTo>
                  <a:cubicBezTo>
                    <a:pt x="1878" y="9448"/>
                    <a:pt x="237" y="5444"/>
                    <a:pt x="24" y="828"/>
                  </a:cubicBezTo>
                  <a:cubicBezTo>
                    <a:pt x="11" y="548"/>
                    <a:pt x="4" y="272"/>
                    <a:pt x="0" y="0"/>
                  </a:cubicBezTo>
                  <a:cubicBezTo>
                    <a:pt x="6773" y="13411"/>
                    <a:pt x="16402" y="16262"/>
                    <a:pt x="21102" y="13195"/>
                  </a:cubicBezTo>
                  <a:close/>
                </a:path>
              </a:pathLst>
            </a:custGeom>
            <a:solidFill>
              <a:srgbClr val="010101">
                <a:alpha val="34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9" name="Shape 85"/>
            <p:cNvSpPr/>
            <p:nvPr/>
          </p:nvSpPr>
          <p:spPr>
            <a:xfrm>
              <a:off x="6860493" y="2489930"/>
              <a:ext cx="346560" cy="603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010101">
                <a:alpha val="2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0" name="Shape 86"/>
            <p:cNvSpPr/>
            <p:nvPr/>
          </p:nvSpPr>
          <p:spPr>
            <a:xfrm>
              <a:off x="6950734" y="2239259"/>
              <a:ext cx="189855" cy="104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010101">
                <a:alpha val="2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1" name="Freeform 192"/>
            <p:cNvSpPr/>
            <p:nvPr/>
          </p:nvSpPr>
          <p:spPr>
            <a:xfrm>
              <a:off x="6178655" y="3021372"/>
              <a:ext cx="1588188" cy="1323389"/>
            </a:xfrm>
            <a:custGeom>
              <a:avLst/>
              <a:gdLst>
                <a:gd name="connsiteX0" fmla="*/ 346033 w 1588188"/>
                <a:gd name="connsiteY0" fmla="*/ 11403 h 1323389"/>
                <a:gd name="connsiteX1" fmla="*/ 423885 w 1588188"/>
                <a:gd name="connsiteY1" fmla="*/ 314629 h 1323389"/>
                <a:gd name="connsiteX2" fmla="*/ 192095 w 1588188"/>
                <a:gd name="connsiteY2" fmla="*/ 740218 h 1323389"/>
                <a:gd name="connsiteX3" fmla="*/ 182086 w 1588188"/>
                <a:gd name="connsiteY3" fmla="*/ 756202 h 1323389"/>
                <a:gd name="connsiteX4" fmla="*/ 207273 w 1588188"/>
                <a:gd name="connsiteY4" fmla="*/ 785789 h 1323389"/>
                <a:gd name="connsiteX5" fmla="*/ 472397 w 1588188"/>
                <a:gd name="connsiteY5" fmla="*/ 1164940 h 1323389"/>
                <a:gd name="connsiteX6" fmla="*/ 335635 w 1588188"/>
                <a:gd name="connsiteY6" fmla="*/ 1233326 h 1323389"/>
                <a:gd name="connsiteX7" fmla="*/ 35339 w 1588188"/>
                <a:gd name="connsiteY7" fmla="*/ 846780 h 1323389"/>
                <a:gd name="connsiteX8" fmla="*/ 2701 w 1588188"/>
                <a:gd name="connsiteY8" fmla="*/ 799819 h 1323389"/>
                <a:gd name="connsiteX9" fmla="*/ 3189 w 1588188"/>
                <a:gd name="connsiteY9" fmla="*/ 791619 h 1323389"/>
                <a:gd name="connsiteX10" fmla="*/ 2149 w 1588188"/>
                <a:gd name="connsiteY10" fmla="*/ 789771 h 1323389"/>
                <a:gd name="connsiteX11" fmla="*/ 7889 w 1588188"/>
                <a:gd name="connsiteY11" fmla="*/ 741524 h 1323389"/>
                <a:gd name="connsiteX12" fmla="*/ 322752 w 1588188"/>
                <a:gd name="connsiteY12" fmla="*/ 15178 h 1323389"/>
                <a:gd name="connsiteX13" fmla="*/ 346033 w 1588188"/>
                <a:gd name="connsiteY13" fmla="*/ 11403 h 1323389"/>
                <a:gd name="connsiteX14" fmla="*/ 1340815 w 1588188"/>
                <a:gd name="connsiteY14" fmla="*/ 611 h 1323389"/>
                <a:gd name="connsiteX15" fmla="*/ 1363276 w 1588188"/>
                <a:gd name="connsiteY15" fmla="*/ 6850 h 1323389"/>
                <a:gd name="connsiteX16" fmla="*/ 1557202 w 1588188"/>
                <a:gd name="connsiteY16" fmla="*/ 760536 h 1323389"/>
                <a:gd name="connsiteX17" fmla="*/ 1560876 w 1588188"/>
                <a:gd name="connsiteY17" fmla="*/ 784349 h 1323389"/>
                <a:gd name="connsiteX18" fmla="*/ 1560585 w 1588188"/>
                <a:gd name="connsiteY18" fmla="*/ 785578 h 1323389"/>
                <a:gd name="connsiteX19" fmla="*/ 1565976 w 1588188"/>
                <a:gd name="connsiteY19" fmla="*/ 807062 h 1323389"/>
                <a:gd name="connsiteX20" fmla="*/ 1588188 w 1588188"/>
                <a:gd name="connsiteY20" fmla="*/ 1321019 h 1323389"/>
                <a:gd name="connsiteX21" fmla="*/ 1427530 w 1588188"/>
                <a:gd name="connsiteY21" fmla="*/ 1323389 h 1323389"/>
                <a:gd name="connsiteX22" fmla="*/ 1414005 w 1588188"/>
                <a:gd name="connsiteY22" fmla="*/ 862906 h 1323389"/>
                <a:gd name="connsiteX23" fmla="*/ 1416885 w 1588188"/>
                <a:gd name="connsiteY23" fmla="*/ 827173 h 1323389"/>
                <a:gd name="connsiteX24" fmla="*/ 1401347 w 1588188"/>
                <a:gd name="connsiteY24" fmla="*/ 800823 h 1323389"/>
                <a:gd name="connsiteX25" fmla="*/ 1214305 w 1588188"/>
                <a:gd name="connsiteY25" fmla="*/ 292890 h 1323389"/>
                <a:gd name="connsiteX26" fmla="*/ 1340815 w 1588188"/>
                <a:gd name="connsiteY26" fmla="*/ 611 h 132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588188" h="1323389">
                  <a:moveTo>
                    <a:pt x="346033" y="11403"/>
                  </a:moveTo>
                  <a:cubicBezTo>
                    <a:pt x="404662" y="29836"/>
                    <a:pt x="485591" y="225441"/>
                    <a:pt x="423885" y="314629"/>
                  </a:cubicBezTo>
                  <a:cubicBezTo>
                    <a:pt x="370994" y="391108"/>
                    <a:pt x="269358" y="608149"/>
                    <a:pt x="192095" y="740218"/>
                  </a:cubicBezTo>
                  <a:lnTo>
                    <a:pt x="182086" y="756202"/>
                  </a:lnTo>
                  <a:lnTo>
                    <a:pt x="207273" y="785789"/>
                  </a:lnTo>
                  <a:cubicBezTo>
                    <a:pt x="291195" y="892481"/>
                    <a:pt x="472397" y="1164940"/>
                    <a:pt x="472397" y="1164940"/>
                  </a:cubicBezTo>
                  <a:lnTo>
                    <a:pt x="335635" y="1233326"/>
                  </a:lnTo>
                  <a:cubicBezTo>
                    <a:pt x="335635" y="1233326"/>
                    <a:pt x="108231" y="903745"/>
                    <a:pt x="35339" y="846780"/>
                  </a:cubicBezTo>
                  <a:cubicBezTo>
                    <a:pt x="17722" y="833016"/>
                    <a:pt x="7249" y="816589"/>
                    <a:pt x="2701" y="799819"/>
                  </a:cubicBezTo>
                  <a:lnTo>
                    <a:pt x="3189" y="791619"/>
                  </a:lnTo>
                  <a:lnTo>
                    <a:pt x="2149" y="789771"/>
                  </a:lnTo>
                  <a:cubicBezTo>
                    <a:pt x="-1802" y="773029"/>
                    <a:pt x="-541" y="755811"/>
                    <a:pt x="7889" y="741524"/>
                  </a:cubicBezTo>
                  <a:cubicBezTo>
                    <a:pt x="41632" y="684332"/>
                    <a:pt x="265237" y="59871"/>
                    <a:pt x="322752" y="15178"/>
                  </a:cubicBezTo>
                  <a:cubicBezTo>
                    <a:pt x="329736" y="9753"/>
                    <a:pt x="337657" y="8770"/>
                    <a:pt x="346033" y="11403"/>
                  </a:cubicBezTo>
                  <a:close/>
                  <a:moveTo>
                    <a:pt x="1340815" y="611"/>
                  </a:moveTo>
                  <a:cubicBezTo>
                    <a:pt x="1349545" y="-1101"/>
                    <a:pt x="1357236" y="722"/>
                    <a:pt x="1363276" y="6850"/>
                  </a:cubicBezTo>
                  <a:cubicBezTo>
                    <a:pt x="1413017" y="57294"/>
                    <a:pt x="1533071" y="700251"/>
                    <a:pt x="1557202" y="760536"/>
                  </a:cubicBezTo>
                  <a:cubicBezTo>
                    <a:pt x="1560218" y="768071"/>
                    <a:pt x="1561339" y="776141"/>
                    <a:pt x="1560876" y="784349"/>
                  </a:cubicBezTo>
                  <a:lnTo>
                    <a:pt x="1560585" y="785578"/>
                  </a:lnTo>
                  <a:lnTo>
                    <a:pt x="1565976" y="807062"/>
                  </a:lnTo>
                  <a:cubicBezTo>
                    <a:pt x="1571441" y="889007"/>
                    <a:pt x="1588188" y="1321019"/>
                    <a:pt x="1588188" y="1321019"/>
                  </a:cubicBezTo>
                  <a:lnTo>
                    <a:pt x="1427530" y="1323389"/>
                  </a:lnTo>
                  <a:cubicBezTo>
                    <a:pt x="1427530" y="1323389"/>
                    <a:pt x="1417721" y="955257"/>
                    <a:pt x="1414005" y="862906"/>
                  </a:cubicBezTo>
                  <a:lnTo>
                    <a:pt x="1416885" y="827173"/>
                  </a:lnTo>
                  <a:lnTo>
                    <a:pt x="1401347" y="800823"/>
                  </a:lnTo>
                  <a:cubicBezTo>
                    <a:pt x="1342230" y="679700"/>
                    <a:pt x="1260962" y="387876"/>
                    <a:pt x="1214305" y="292890"/>
                  </a:cubicBezTo>
                  <a:cubicBezTo>
                    <a:pt x="1167648" y="197865"/>
                    <a:pt x="1279701" y="12600"/>
                    <a:pt x="1340815" y="611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32" name="Group 25"/>
          <p:cNvGrpSpPr/>
          <p:nvPr/>
        </p:nvGrpSpPr>
        <p:grpSpPr>
          <a:xfrm>
            <a:off x="2212119" y="1949490"/>
            <a:ext cx="1306766" cy="1484480"/>
            <a:chOff x="1033853" y="2279065"/>
            <a:chExt cx="3609586" cy="4100470"/>
          </a:xfrm>
        </p:grpSpPr>
        <p:sp>
          <p:nvSpPr>
            <p:cNvPr id="133" name="Freeform 26"/>
            <p:cNvSpPr/>
            <p:nvPr/>
          </p:nvSpPr>
          <p:spPr>
            <a:xfrm>
              <a:off x="1725934" y="3680715"/>
              <a:ext cx="1096269" cy="1333710"/>
            </a:xfrm>
            <a:custGeom>
              <a:avLst/>
              <a:gdLst>
                <a:gd name="connsiteX0" fmla="*/ 1060906 w 1096269"/>
                <a:gd name="connsiteY0" fmla="*/ 368791 h 1333710"/>
                <a:gd name="connsiteX1" fmla="*/ 924504 w 1096269"/>
                <a:gd name="connsiteY1" fmla="*/ 333428 h 1333710"/>
                <a:gd name="connsiteX2" fmla="*/ 500141 w 1096269"/>
                <a:gd name="connsiteY2" fmla="*/ 651699 h 1333710"/>
                <a:gd name="connsiteX3" fmla="*/ 904296 w 1096269"/>
                <a:gd name="connsiteY3" fmla="*/ 1020491 h 1333710"/>
                <a:gd name="connsiteX4" fmla="*/ 1096269 w 1096269"/>
                <a:gd name="connsiteY4" fmla="*/ 1025542 h 1333710"/>
                <a:gd name="connsiteX5" fmla="*/ 767894 w 1096269"/>
                <a:gd name="connsiteY5" fmla="*/ 1333710 h 1333710"/>
                <a:gd name="connsiteX6" fmla="*/ 282908 w 1096269"/>
                <a:gd name="connsiteY6" fmla="*/ 1136685 h 1333710"/>
                <a:gd name="connsiteX7" fmla="*/ 0 w 1096269"/>
                <a:gd name="connsiteY7" fmla="*/ 550661 h 1333710"/>
                <a:gd name="connsiteX8" fmla="*/ 459726 w 1096269"/>
                <a:gd name="connsiteY8" fmla="*/ 45467 h 1333710"/>
                <a:gd name="connsiteX9" fmla="*/ 929555 w 1096269"/>
                <a:gd name="connsiteY9" fmla="*/ 0 h 1333710"/>
                <a:gd name="connsiteX10" fmla="*/ 1035646 w 1096269"/>
                <a:gd name="connsiteY10" fmla="*/ 222285 h 1333710"/>
                <a:gd name="connsiteX11" fmla="*/ 1060906 w 1096269"/>
                <a:gd name="connsiteY11" fmla="*/ 368791 h 133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96269" h="1333710">
                  <a:moveTo>
                    <a:pt x="1060906" y="368791"/>
                  </a:moveTo>
                  <a:lnTo>
                    <a:pt x="924504" y="333428"/>
                  </a:lnTo>
                  <a:lnTo>
                    <a:pt x="500141" y="651699"/>
                  </a:lnTo>
                  <a:lnTo>
                    <a:pt x="904296" y="1020491"/>
                  </a:lnTo>
                  <a:lnTo>
                    <a:pt x="1096269" y="1025542"/>
                  </a:lnTo>
                  <a:lnTo>
                    <a:pt x="767894" y="1333710"/>
                  </a:lnTo>
                  <a:lnTo>
                    <a:pt x="282908" y="1136685"/>
                  </a:lnTo>
                  <a:lnTo>
                    <a:pt x="0" y="550661"/>
                  </a:lnTo>
                  <a:lnTo>
                    <a:pt x="459726" y="45467"/>
                  </a:lnTo>
                  <a:lnTo>
                    <a:pt x="929555" y="0"/>
                  </a:lnTo>
                  <a:lnTo>
                    <a:pt x="1035646" y="222285"/>
                  </a:lnTo>
                  <a:lnTo>
                    <a:pt x="1060906" y="368791"/>
                  </a:lnTo>
                  <a:close/>
                </a:path>
              </a:pathLst>
            </a:custGeom>
            <a:solidFill>
              <a:srgbClr val="FEFEF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+mn-ea"/>
                <a:cs typeface="+mn-cs"/>
              </a:endParaRPr>
            </a:p>
          </p:txBody>
        </p:sp>
        <p:sp>
          <p:nvSpPr>
            <p:cNvPr id="134" name="Shape 50"/>
            <p:cNvSpPr/>
            <p:nvPr/>
          </p:nvSpPr>
          <p:spPr>
            <a:xfrm>
              <a:off x="2077500" y="3845423"/>
              <a:ext cx="677004" cy="986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3" h="20931" extrusionOk="0">
                  <a:moveTo>
                    <a:pt x="15399" y="10866"/>
                  </a:moveTo>
                  <a:cubicBezTo>
                    <a:pt x="15887" y="7908"/>
                    <a:pt x="18016" y="5458"/>
                    <a:pt x="20783" y="4254"/>
                  </a:cubicBezTo>
                  <a:cubicBezTo>
                    <a:pt x="19101" y="1914"/>
                    <a:pt x="16335" y="301"/>
                    <a:pt x="12996" y="37"/>
                  </a:cubicBezTo>
                  <a:cubicBezTo>
                    <a:pt x="6843" y="-448"/>
                    <a:pt x="1085" y="3827"/>
                    <a:pt x="134" y="9586"/>
                  </a:cubicBezTo>
                  <a:cubicBezTo>
                    <a:pt x="-817" y="15346"/>
                    <a:pt x="3399" y="20407"/>
                    <a:pt x="9551" y="20893"/>
                  </a:cubicBezTo>
                  <a:cubicBezTo>
                    <a:pt x="12840" y="21152"/>
                    <a:pt x="16015" y="20050"/>
                    <a:pt x="18405" y="18090"/>
                  </a:cubicBezTo>
                  <a:cubicBezTo>
                    <a:pt x="16153" y="16478"/>
                    <a:pt x="14916" y="13788"/>
                    <a:pt x="15399" y="10866"/>
                  </a:cubicBezTo>
                  <a:close/>
                </a:path>
              </a:pathLst>
            </a:custGeom>
            <a:gradFill>
              <a:gsLst>
                <a:gs pos="53000">
                  <a:srgbClr val="7D8287">
                    <a:lumMod val="20000"/>
                    <a:lumOff val="80000"/>
                  </a:srgbClr>
                </a:gs>
                <a:gs pos="23000">
                  <a:srgbClr val="7D8287">
                    <a:lumMod val="60000"/>
                    <a:lumOff val="40000"/>
                  </a:srgbClr>
                </a:gs>
                <a:gs pos="77000">
                  <a:srgbClr val="7D8287">
                    <a:lumMod val="60000"/>
                    <a:lumOff val="40000"/>
                  </a:srgbClr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5" name="Shape 46"/>
            <p:cNvSpPr/>
            <p:nvPr/>
          </p:nvSpPr>
          <p:spPr>
            <a:xfrm>
              <a:off x="2593431" y="2588845"/>
              <a:ext cx="551880" cy="1986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0629"/>
                  </a:lnTo>
                  <a:lnTo>
                    <a:pt x="17403" y="21600"/>
                  </a:lnTo>
                  <a:lnTo>
                    <a:pt x="1605" y="10971"/>
                  </a:lnTo>
                  <a:cubicBezTo>
                    <a:pt x="1605" y="1097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D8287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6" name="Shape 47"/>
            <p:cNvSpPr/>
            <p:nvPr/>
          </p:nvSpPr>
          <p:spPr>
            <a:xfrm>
              <a:off x="3020712" y="5344811"/>
              <a:ext cx="939773" cy="61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40" y="0"/>
                  </a:moveTo>
                  <a:lnTo>
                    <a:pt x="21600" y="6943"/>
                  </a:lnTo>
                  <a:cubicBezTo>
                    <a:pt x="21600" y="6943"/>
                    <a:pt x="13699" y="18625"/>
                    <a:pt x="10293" y="21600"/>
                  </a:cubicBezTo>
                  <a:cubicBezTo>
                    <a:pt x="5509" y="21490"/>
                    <a:pt x="0" y="18184"/>
                    <a:pt x="0" y="18184"/>
                  </a:cubicBezTo>
                  <a:cubicBezTo>
                    <a:pt x="0" y="18184"/>
                    <a:pt x="9640" y="0"/>
                    <a:pt x="9640" y="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7" name="Shape 48"/>
            <p:cNvSpPr/>
            <p:nvPr/>
          </p:nvSpPr>
          <p:spPr>
            <a:xfrm>
              <a:off x="3682999" y="4148423"/>
              <a:ext cx="671717" cy="851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46" y="2080"/>
                  </a:moveTo>
                  <a:lnTo>
                    <a:pt x="5375" y="0"/>
                  </a:lnTo>
                  <a:lnTo>
                    <a:pt x="21600" y="2560"/>
                  </a:lnTo>
                  <a:cubicBezTo>
                    <a:pt x="21194" y="9280"/>
                    <a:pt x="18862" y="21600"/>
                    <a:pt x="18862" y="21600"/>
                  </a:cubicBezTo>
                  <a:lnTo>
                    <a:pt x="0" y="18000"/>
                  </a:lnTo>
                  <a:cubicBezTo>
                    <a:pt x="0" y="18000"/>
                    <a:pt x="3346" y="2080"/>
                    <a:pt x="3346" y="208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8" name="Shape 49"/>
            <p:cNvSpPr/>
            <p:nvPr/>
          </p:nvSpPr>
          <p:spPr>
            <a:xfrm>
              <a:off x="3437312" y="3005444"/>
              <a:ext cx="761069" cy="634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" y="4005"/>
                  </a:moveTo>
                  <a:lnTo>
                    <a:pt x="0" y="0"/>
                  </a:lnTo>
                  <a:lnTo>
                    <a:pt x="15156" y="6151"/>
                  </a:lnTo>
                  <a:lnTo>
                    <a:pt x="21600" y="18739"/>
                  </a:lnTo>
                  <a:lnTo>
                    <a:pt x="6444" y="21600"/>
                  </a:lnTo>
                  <a:cubicBezTo>
                    <a:pt x="6444" y="21600"/>
                    <a:pt x="119" y="4005"/>
                    <a:pt x="119" y="4005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9" name="Shape 51"/>
            <p:cNvSpPr/>
            <p:nvPr/>
          </p:nvSpPr>
          <p:spPr>
            <a:xfrm>
              <a:off x="3437312" y="2717029"/>
              <a:ext cx="702201" cy="4751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6881"/>
                  </a:moveTo>
                  <a:lnTo>
                    <a:pt x="5691" y="0"/>
                  </a:lnTo>
                  <a:lnTo>
                    <a:pt x="0" y="13381"/>
                  </a:lnTo>
                  <a:lnTo>
                    <a:pt x="16426" y="21600"/>
                  </a:lnTo>
                  <a:cubicBezTo>
                    <a:pt x="16426" y="21600"/>
                    <a:pt x="21600" y="6881"/>
                    <a:pt x="21600" y="6881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0" name="Shape 52"/>
            <p:cNvSpPr/>
            <p:nvPr/>
          </p:nvSpPr>
          <p:spPr>
            <a:xfrm>
              <a:off x="4056870" y="3475454"/>
              <a:ext cx="586569" cy="696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13" y="3225"/>
                  </a:moveTo>
                  <a:lnTo>
                    <a:pt x="21600" y="21600"/>
                  </a:lnTo>
                  <a:lnTo>
                    <a:pt x="2787" y="18375"/>
                  </a:lnTo>
                  <a:lnTo>
                    <a:pt x="0" y="0"/>
                  </a:lnTo>
                  <a:cubicBezTo>
                    <a:pt x="0" y="0"/>
                    <a:pt x="18813" y="3225"/>
                    <a:pt x="18813" y="3225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1" name="Shape 53"/>
            <p:cNvSpPr/>
            <p:nvPr/>
          </p:nvSpPr>
          <p:spPr>
            <a:xfrm>
              <a:off x="3848859" y="4062966"/>
              <a:ext cx="792605" cy="188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946"/>
                  </a:moveTo>
                  <a:lnTo>
                    <a:pt x="7677" y="0"/>
                  </a:lnTo>
                  <a:lnTo>
                    <a:pt x="0" y="10016"/>
                  </a:lnTo>
                  <a:lnTo>
                    <a:pt x="13751" y="21600"/>
                  </a:lnTo>
                  <a:cubicBezTo>
                    <a:pt x="13751" y="21600"/>
                    <a:pt x="21600" y="11946"/>
                    <a:pt x="21600" y="11946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2" name="Shape 54"/>
            <p:cNvSpPr/>
            <p:nvPr/>
          </p:nvSpPr>
          <p:spPr>
            <a:xfrm>
              <a:off x="3752721" y="4858489"/>
              <a:ext cx="773682" cy="199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7" y="2046"/>
                  </a:moveTo>
                  <a:lnTo>
                    <a:pt x="21600" y="21600"/>
                  </a:lnTo>
                  <a:lnTo>
                    <a:pt x="7513" y="19554"/>
                  </a:lnTo>
                  <a:lnTo>
                    <a:pt x="0" y="0"/>
                  </a:lnTo>
                  <a:cubicBezTo>
                    <a:pt x="0" y="0"/>
                    <a:pt x="14087" y="2046"/>
                    <a:pt x="14087" y="2046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3" name="Shape 55"/>
            <p:cNvSpPr/>
            <p:nvPr/>
          </p:nvSpPr>
          <p:spPr>
            <a:xfrm>
              <a:off x="3768455" y="5035032"/>
              <a:ext cx="761069" cy="5497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80" y="0"/>
                  </a:moveTo>
                  <a:lnTo>
                    <a:pt x="21600" y="743"/>
                  </a:lnTo>
                  <a:lnTo>
                    <a:pt x="15126" y="21600"/>
                  </a:lnTo>
                  <a:lnTo>
                    <a:pt x="0" y="20650"/>
                  </a:lnTo>
                  <a:lnTo>
                    <a:pt x="7280" y="0"/>
                  </a:lnTo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4" name="Shape 56"/>
            <p:cNvSpPr/>
            <p:nvPr/>
          </p:nvSpPr>
          <p:spPr>
            <a:xfrm>
              <a:off x="3095487" y="5814821"/>
              <a:ext cx="633874" cy="373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61" y="0"/>
                  </a:moveTo>
                  <a:lnTo>
                    <a:pt x="21600" y="19227"/>
                  </a:lnTo>
                  <a:lnTo>
                    <a:pt x="3439" y="21600"/>
                  </a:lnTo>
                  <a:lnTo>
                    <a:pt x="0" y="2373"/>
                  </a:lnTo>
                  <a:cubicBezTo>
                    <a:pt x="0" y="2373"/>
                    <a:pt x="18161" y="0"/>
                    <a:pt x="18161" y="0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5" name="Shape 57"/>
            <p:cNvSpPr/>
            <p:nvPr/>
          </p:nvSpPr>
          <p:spPr>
            <a:xfrm>
              <a:off x="2753661" y="6140912"/>
              <a:ext cx="974462" cy="238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9786" y="3711"/>
                  </a:lnTo>
                  <a:lnTo>
                    <a:pt x="0" y="21600"/>
                  </a:lnTo>
                  <a:lnTo>
                    <a:pt x="10765" y="21029"/>
                  </a:lnTo>
                  <a:cubicBezTo>
                    <a:pt x="10765" y="2102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6" name="Shape 58"/>
            <p:cNvSpPr/>
            <p:nvPr/>
          </p:nvSpPr>
          <p:spPr>
            <a:xfrm>
              <a:off x="2075063" y="5959318"/>
              <a:ext cx="668564" cy="38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2797"/>
                  </a:moveTo>
                  <a:lnTo>
                    <a:pt x="3260" y="4225"/>
                  </a:lnTo>
                  <a:lnTo>
                    <a:pt x="0" y="21124"/>
                  </a:lnTo>
                  <a:lnTo>
                    <a:pt x="18034" y="21600"/>
                  </a:lnTo>
                  <a:lnTo>
                    <a:pt x="21600" y="9104"/>
                  </a:lnTo>
                  <a:lnTo>
                    <a:pt x="15487" y="0"/>
                  </a:lnTo>
                  <a:cubicBezTo>
                    <a:pt x="15487" y="0"/>
                    <a:pt x="7200" y="2797"/>
                    <a:pt x="7200" y="2797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7" name="Shape 59"/>
            <p:cNvSpPr/>
            <p:nvPr/>
          </p:nvSpPr>
          <p:spPr>
            <a:xfrm>
              <a:off x="1279540" y="5440950"/>
              <a:ext cx="371074" cy="1776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894"/>
                  </a:moveTo>
                  <a:lnTo>
                    <a:pt x="11259" y="0"/>
                  </a:lnTo>
                  <a:lnTo>
                    <a:pt x="14686" y="1534"/>
                  </a:lnTo>
                  <a:lnTo>
                    <a:pt x="21600" y="21600"/>
                  </a:lnTo>
                  <a:cubicBezTo>
                    <a:pt x="21600" y="21600"/>
                    <a:pt x="0" y="17894"/>
                    <a:pt x="0" y="17894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8" name="Shape 60"/>
            <p:cNvSpPr/>
            <p:nvPr/>
          </p:nvSpPr>
          <p:spPr>
            <a:xfrm>
              <a:off x="1087263" y="3822331"/>
              <a:ext cx="288029" cy="121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35" y="12662"/>
                  </a:moveTo>
                  <a:lnTo>
                    <a:pt x="0" y="21600"/>
                  </a:lnTo>
                  <a:lnTo>
                    <a:pt x="21600" y="0"/>
                  </a:lnTo>
                  <a:cubicBezTo>
                    <a:pt x="21600" y="0"/>
                    <a:pt x="19235" y="12662"/>
                    <a:pt x="19235" y="12662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9" name="Shape 61"/>
            <p:cNvSpPr/>
            <p:nvPr/>
          </p:nvSpPr>
          <p:spPr>
            <a:xfrm>
              <a:off x="1664093" y="2786173"/>
              <a:ext cx="395252" cy="2396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8043" y="18568"/>
                  </a:lnTo>
                  <a:lnTo>
                    <a:pt x="10800" y="21600"/>
                  </a:lnTo>
                  <a:lnTo>
                    <a:pt x="21600" y="8242"/>
                  </a:lnTo>
                  <a:cubicBezTo>
                    <a:pt x="21600" y="824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50" name="Shape 62"/>
            <p:cNvSpPr/>
            <p:nvPr/>
          </p:nvSpPr>
          <p:spPr>
            <a:xfrm>
              <a:off x="2614795" y="2279065"/>
              <a:ext cx="543470" cy="469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6" y="15463"/>
                  </a:moveTo>
                  <a:lnTo>
                    <a:pt x="0" y="0"/>
                  </a:lnTo>
                  <a:lnTo>
                    <a:pt x="21224" y="7393"/>
                  </a:lnTo>
                  <a:lnTo>
                    <a:pt x="21600" y="21600"/>
                  </a:lnTo>
                  <a:cubicBezTo>
                    <a:pt x="21600" y="21600"/>
                    <a:pt x="11322" y="15656"/>
                    <a:pt x="836" y="15463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51" name="Shape 63"/>
            <p:cNvSpPr/>
            <p:nvPr/>
          </p:nvSpPr>
          <p:spPr>
            <a:xfrm>
              <a:off x="1033853" y="2279065"/>
              <a:ext cx="3103139" cy="4099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74" y="11024"/>
                  </a:moveTo>
                  <a:cubicBezTo>
                    <a:pt x="12055" y="12478"/>
                    <a:pt x="10728" y="13557"/>
                    <a:pt x="9310" y="13435"/>
                  </a:cubicBezTo>
                  <a:cubicBezTo>
                    <a:pt x="7892" y="13312"/>
                    <a:pt x="6920" y="12034"/>
                    <a:pt x="7139" y="10580"/>
                  </a:cubicBezTo>
                  <a:cubicBezTo>
                    <a:pt x="7358" y="9126"/>
                    <a:pt x="8686" y="8047"/>
                    <a:pt x="10104" y="8169"/>
                  </a:cubicBezTo>
                  <a:cubicBezTo>
                    <a:pt x="11522" y="8292"/>
                    <a:pt x="12494" y="9570"/>
                    <a:pt x="12274" y="11024"/>
                  </a:cubicBezTo>
                  <a:close/>
                  <a:moveTo>
                    <a:pt x="18852" y="13326"/>
                  </a:moveTo>
                  <a:cubicBezTo>
                    <a:pt x="19043" y="12781"/>
                    <a:pt x="19186" y="12214"/>
                    <a:pt x="19275" y="11629"/>
                  </a:cubicBezTo>
                  <a:cubicBezTo>
                    <a:pt x="19352" y="11116"/>
                    <a:pt x="19384" y="10609"/>
                    <a:pt x="19375" y="10113"/>
                  </a:cubicBezTo>
                  <a:lnTo>
                    <a:pt x="19639" y="9853"/>
                  </a:lnTo>
                  <a:lnTo>
                    <a:pt x="21600" y="9393"/>
                  </a:lnTo>
                  <a:lnTo>
                    <a:pt x="21073" y="6270"/>
                  </a:lnTo>
                  <a:lnTo>
                    <a:pt x="18819" y="6779"/>
                  </a:lnTo>
                  <a:lnTo>
                    <a:pt x="18608" y="6724"/>
                  </a:lnTo>
                  <a:cubicBezTo>
                    <a:pt x="18167" y="5765"/>
                    <a:pt x="17549" y="4905"/>
                    <a:pt x="16787" y="4188"/>
                  </a:cubicBezTo>
                  <a:lnTo>
                    <a:pt x="16771" y="3833"/>
                  </a:lnTo>
                  <a:lnTo>
                    <a:pt x="18059" y="2282"/>
                  </a:lnTo>
                  <a:lnTo>
                    <a:pt x="15629" y="753"/>
                  </a:lnTo>
                  <a:lnTo>
                    <a:pt x="14224" y="2415"/>
                  </a:lnTo>
                  <a:lnTo>
                    <a:pt x="14006" y="2470"/>
                  </a:lnTo>
                  <a:cubicBezTo>
                    <a:pt x="13311" y="2214"/>
                    <a:pt x="12565" y="2044"/>
                    <a:pt x="11779" y="1976"/>
                  </a:cubicBezTo>
                  <a:cubicBezTo>
                    <a:pt x="11649" y="1965"/>
                    <a:pt x="11518" y="1957"/>
                    <a:pt x="11388" y="1952"/>
                  </a:cubicBezTo>
                  <a:lnTo>
                    <a:pt x="11151" y="1772"/>
                  </a:lnTo>
                  <a:lnTo>
                    <a:pt x="11005" y="0"/>
                  </a:lnTo>
                  <a:lnTo>
                    <a:pt x="8137" y="510"/>
                  </a:lnTo>
                  <a:lnTo>
                    <a:pt x="8166" y="2193"/>
                  </a:lnTo>
                  <a:lnTo>
                    <a:pt x="7826" y="2519"/>
                  </a:lnTo>
                  <a:cubicBezTo>
                    <a:pt x="6995" y="2826"/>
                    <a:pt x="6210" y="3249"/>
                    <a:pt x="5494" y="3769"/>
                  </a:cubicBezTo>
                  <a:lnTo>
                    <a:pt x="5444" y="3744"/>
                  </a:lnTo>
                  <a:lnTo>
                    <a:pt x="4420" y="2658"/>
                  </a:lnTo>
                  <a:lnTo>
                    <a:pt x="2224" y="4674"/>
                  </a:lnTo>
                  <a:lnTo>
                    <a:pt x="3161" y="5760"/>
                  </a:lnTo>
                  <a:lnTo>
                    <a:pt x="3206" y="6102"/>
                  </a:lnTo>
                  <a:cubicBezTo>
                    <a:pt x="2694" y="6836"/>
                    <a:pt x="2280" y="7646"/>
                    <a:pt x="1988" y="8511"/>
                  </a:cubicBezTo>
                  <a:lnTo>
                    <a:pt x="380" y="8751"/>
                  </a:lnTo>
                  <a:lnTo>
                    <a:pt x="0" y="11963"/>
                  </a:lnTo>
                  <a:lnTo>
                    <a:pt x="1544" y="12321"/>
                  </a:lnTo>
                  <a:cubicBezTo>
                    <a:pt x="1604" y="12926"/>
                    <a:pt x="1727" y="13512"/>
                    <a:pt x="1907" y="14072"/>
                  </a:cubicBezTo>
                  <a:lnTo>
                    <a:pt x="1756" y="14289"/>
                  </a:lnTo>
                  <a:lnTo>
                    <a:pt x="527" y="15264"/>
                  </a:lnTo>
                  <a:lnTo>
                    <a:pt x="1756" y="17435"/>
                  </a:lnTo>
                  <a:lnTo>
                    <a:pt x="3102" y="16660"/>
                  </a:lnTo>
                  <a:lnTo>
                    <a:pt x="3309" y="16693"/>
                  </a:lnTo>
                  <a:cubicBezTo>
                    <a:pt x="3818" y="17332"/>
                    <a:pt x="4422" y="17893"/>
                    <a:pt x="5106" y="18356"/>
                  </a:cubicBezTo>
                  <a:lnTo>
                    <a:pt x="5268" y="18698"/>
                  </a:lnTo>
                  <a:lnTo>
                    <a:pt x="4741" y="20293"/>
                  </a:lnTo>
                  <a:lnTo>
                    <a:pt x="7259" y="21356"/>
                  </a:lnTo>
                  <a:lnTo>
                    <a:pt x="7961" y="19783"/>
                  </a:lnTo>
                  <a:lnTo>
                    <a:pt x="8556" y="19690"/>
                  </a:lnTo>
                  <a:cubicBezTo>
                    <a:pt x="8735" y="19717"/>
                    <a:pt x="8916" y="19739"/>
                    <a:pt x="9099" y="19754"/>
                  </a:cubicBezTo>
                  <a:cubicBezTo>
                    <a:pt x="9647" y="19802"/>
                    <a:pt x="10190" y="19798"/>
                    <a:pt x="10725" y="19746"/>
                  </a:cubicBezTo>
                  <a:lnTo>
                    <a:pt x="11444" y="19938"/>
                  </a:lnTo>
                  <a:lnTo>
                    <a:pt x="12000" y="21600"/>
                  </a:lnTo>
                  <a:lnTo>
                    <a:pt x="15073" y="20559"/>
                  </a:lnTo>
                  <a:lnTo>
                    <a:pt x="14371" y="18809"/>
                  </a:lnTo>
                  <a:lnTo>
                    <a:pt x="14499" y="18534"/>
                  </a:lnTo>
                  <a:cubicBezTo>
                    <a:pt x="15438" y="17996"/>
                    <a:pt x="16287" y="17301"/>
                    <a:pt x="17004" y="16482"/>
                  </a:cubicBezTo>
                  <a:lnTo>
                    <a:pt x="17327" y="16482"/>
                  </a:lnTo>
                  <a:lnTo>
                    <a:pt x="19024" y="17302"/>
                  </a:lnTo>
                  <a:lnTo>
                    <a:pt x="20810" y="14533"/>
                  </a:lnTo>
                  <a:lnTo>
                    <a:pt x="18937" y="13580"/>
                  </a:lnTo>
                  <a:cubicBezTo>
                    <a:pt x="18937" y="13580"/>
                    <a:pt x="18852" y="13326"/>
                    <a:pt x="18852" y="13326"/>
                  </a:cubicBezTo>
                  <a:close/>
                </a:path>
              </a:pathLst>
            </a:custGeom>
            <a:gradFill>
              <a:gsLst>
                <a:gs pos="0">
                  <a:srgbClr val="7D8287">
                    <a:lumMod val="40000"/>
                    <a:lumOff val="60000"/>
                  </a:srgbClr>
                </a:gs>
                <a:gs pos="93000">
                  <a:srgbClr val="FEFEFE"/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52" name="Shape 64"/>
            <p:cNvSpPr/>
            <p:nvPr/>
          </p:nvSpPr>
          <p:spPr>
            <a:xfrm>
              <a:off x="1418406" y="2941351"/>
              <a:ext cx="2129099" cy="2802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63" h="20697" extrusionOk="0">
                  <a:moveTo>
                    <a:pt x="13014" y="10610"/>
                  </a:moveTo>
                  <a:cubicBezTo>
                    <a:pt x="12716" y="12649"/>
                    <a:pt x="10910" y="14162"/>
                    <a:pt x="8981" y="13990"/>
                  </a:cubicBezTo>
                  <a:cubicBezTo>
                    <a:pt x="7051" y="13818"/>
                    <a:pt x="5729" y="12027"/>
                    <a:pt x="6027" y="9988"/>
                  </a:cubicBezTo>
                  <a:cubicBezTo>
                    <a:pt x="6326" y="7950"/>
                    <a:pt x="8132" y="6436"/>
                    <a:pt x="10061" y="6608"/>
                  </a:cubicBezTo>
                  <a:cubicBezTo>
                    <a:pt x="11990" y="6780"/>
                    <a:pt x="13313" y="8571"/>
                    <a:pt x="13014" y="10610"/>
                  </a:cubicBezTo>
                  <a:close/>
                  <a:moveTo>
                    <a:pt x="11591" y="39"/>
                  </a:moveTo>
                  <a:cubicBezTo>
                    <a:pt x="6086" y="-451"/>
                    <a:pt x="948" y="3768"/>
                    <a:pt x="115" y="9462"/>
                  </a:cubicBezTo>
                  <a:cubicBezTo>
                    <a:pt x="-718" y="15156"/>
                    <a:pt x="3069" y="20169"/>
                    <a:pt x="8573" y="20659"/>
                  </a:cubicBezTo>
                  <a:cubicBezTo>
                    <a:pt x="14078" y="21149"/>
                    <a:pt x="19216" y="16930"/>
                    <a:pt x="20049" y="11236"/>
                  </a:cubicBezTo>
                  <a:cubicBezTo>
                    <a:pt x="20882" y="5542"/>
                    <a:pt x="17095" y="529"/>
                    <a:pt x="11591" y="39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53" name="Shape 65"/>
            <p:cNvSpPr/>
            <p:nvPr/>
          </p:nvSpPr>
          <p:spPr>
            <a:xfrm>
              <a:off x="1461134" y="2984080"/>
              <a:ext cx="2034007" cy="27173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47" h="20710" extrusionOk="0">
                  <a:moveTo>
                    <a:pt x="13178" y="10628"/>
                  </a:moveTo>
                  <a:cubicBezTo>
                    <a:pt x="12866" y="12731"/>
                    <a:pt x="10978" y="14293"/>
                    <a:pt x="8960" y="14115"/>
                  </a:cubicBezTo>
                  <a:cubicBezTo>
                    <a:pt x="6942" y="13938"/>
                    <a:pt x="5559" y="12089"/>
                    <a:pt x="5871" y="9986"/>
                  </a:cubicBezTo>
                  <a:cubicBezTo>
                    <a:pt x="6183" y="7883"/>
                    <a:pt x="8071" y="6321"/>
                    <a:pt x="10089" y="6498"/>
                  </a:cubicBezTo>
                  <a:cubicBezTo>
                    <a:pt x="12107" y="6676"/>
                    <a:pt x="13490" y="8524"/>
                    <a:pt x="13178" y="10628"/>
                  </a:cubicBezTo>
                  <a:close/>
                  <a:moveTo>
                    <a:pt x="11603" y="38"/>
                  </a:moveTo>
                  <a:cubicBezTo>
                    <a:pt x="6105" y="-445"/>
                    <a:pt x="963" y="3783"/>
                    <a:pt x="118" y="9481"/>
                  </a:cubicBezTo>
                  <a:cubicBezTo>
                    <a:pt x="-727" y="15179"/>
                    <a:pt x="3045" y="20189"/>
                    <a:pt x="8543" y="20672"/>
                  </a:cubicBezTo>
                  <a:cubicBezTo>
                    <a:pt x="14041" y="21155"/>
                    <a:pt x="19183" y="16927"/>
                    <a:pt x="20028" y="11229"/>
                  </a:cubicBezTo>
                  <a:cubicBezTo>
                    <a:pt x="20873" y="5531"/>
                    <a:pt x="17101" y="521"/>
                    <a:pt x="11603" y="38"/>
                  </a:cubicBezTo>
                  <a:close/>
                </a:path>
              </a:pathLst>
            </a:custGeom>
            <a:gradFill>
              <a:gsLst>
                <a:gs pos="0">
                  <a:srgbClr val="7D8287">
                    <a:lumMod val="20000"/>
                    <a:lumOff val="80000"/>
                  </a:srgbClr>
                </a:gs>
                <a:gs pos="93000">
                  <a:srgbClr val="7D8287">
                    <a:lumMod val="40000"/>
                    <a:lumOff val="60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54" name="Shape 66"/>
            <p:cNvSpPr/>
            <p:nvPr/>
          </p:nvSpPr>
          <p:spPr>
            <a:xfrm>
              <a:off x="3277081" y="2428614"/>
              <a:ext cx="866189" cy="441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2163" y="6377"/>
                  </a:lnTo>
                  <a:lnTo>
                    <a:pt x="0" y="0"/>
                  </a:lnTo>
                  <a:lnTo>
                    <a:pt x="8703" y="14194"/>
                  </a:lnTo>
                  <a:cubicBezTo>
                    <a:pt x="8703" y="14194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155" name="TextBox 154"/>
          <p:cNvSpPr txBox="1"/>
          <p:nvPr/>
        </p:nvSpPr>
        <p:spPr>
          <a:xfrm>
            <a:off x="5908470" y="1981572"/>
            <a:ext cx="2163464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5936177" y="1710993"/>
            <a:ext cx="1156103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323528" y="2885880"/>
            <a:ext cx="1800200" cy="76174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1010279" y="2583108"/>
            <a:ext cx="1113449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159" name="圆角矩形 158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教学反思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735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8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36" dur="2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5" grpId="0"/>
          <p:bldP spid="156" grpId="0"/>
          <p:bldP spid="157" grpId="0"/>
          <p:bldP spid="158" grpId="0"/>
          <p:bldP spid="15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8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36" dur="20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0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5" grpId="0"/>
          <p:bldP spid="156" grpId="0"/>
          <p:bldP spid="157" grpId="0"/>
          <p:bldP spid="158" grpId="0"/>
          <p:bldP spid="159" grpId="0" animBg="1"/>
        </p:bld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9"/>
          <p:cNvGrpSpPr/>
          <p:nvPr/>
        </p:nvGrpSpPr>
        <p:grpSpPr>
          <a:xfrm>
            <a:off x="2103071" y="2766470"/>
            <a:ext cx="2428086" cy="1377764"/>
            <a:chOff x="2804095" y="4023068"/>
            <a:chExt cx="3237448" cy="1837018"/>
          </a:xfrm>
        </p:grpSpPr>
        <p:sp>
          <p:nvSpPr>
            <p:cNvPr id="6" name="Shape 19"/>
            <p:cNvSpPr/>
            <p:nvPr/>
          </p:nvSpPr>
          <p:spPr>
            <a:xfrm>
              <a:off x="4523243" y="4208929"/>
              <a:ext cx="164946" cy="302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099" h="21600" extrusionOk="0">
                  <a:moveTo>
                    <a:pt x="0" y="21600"/>
                  </a:moveTo>
                  <a:cubicBezTo>
                    <a:pt x="21600" y="16939"/>
                    <a:pt x="18555" y="2510"/>
                    <a:pt x="172" y="0"/>
                  </a:cubicBezTo>
                  <a:cubicBezTo>
                    <a:pt x="172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6491C8">
                <a:lumMod val="50000"/>
              </a:srgbClr>
            </a:soli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" name="Shape 11"/>
            <p:cNvSpPr/>
            <p:nvPr/>
          </p:nvSpPr>
          <p:spPr>
            <a:xfrm>
              <a:off x="3170336" y="4405841"/>
              <a:ext cx="256232" cy="406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496" h="18813" extrusionOk="0">
                  <a:moveTo>
                    <a:pt x="16800" y="14168"/>
                  </a:moveTo>
                  <a:lnTo>
                    <a:pt x="2400" y="0"/>
                  </a:lnTo>
                  <a:lnTo>
                    <a:pt x="0" y="17884"/>
                  </a:lnTo>
                  <a:cubicBezTo>
                    <a:pt x="0" y="17884"/>
                    <a:pt x="21600" y="21600"/>
                    <a:pt x="16800" y="14168"/>
                  </a:cubicBezTo>
                  <a:close/>
                </a:path>
              </a:pathLst>
            </a:custGeom>
            <a:gradFill>
              <a:gsLst>
                <a:gs pos="28000">
                  <a:srgbClr val="6491C8">
                    <a:lumMod val="50000"/>
                  </a:srgbClr>
                </a:gs>
                <a:gs pos="76000">
                  <a:srgbClr val="6491C8">
                    <a:lumMod val="75000"/>
                  </a:srgbClr>
                </a:gs>
              </a:gsLst>
              <a:lin ang="12600000" scaled="0"/>
            </a:gra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" name="Shape 12"/>
            <p:cNvSpPr/>
            <p:nvPr/>
          </p:nvSpPr>
          <p:spPr>
            <a:xfrm>
              <a:off x="2804095" y="4841411"/>
              <a:ext cx="1109185" cy="1018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3" h="21600" extrusionOk="0">
                  <a:moveTo>
                    <a:pt x="21493" y="11060"/>
                  </a:moveTo>
                  <a:lnTo>
                    <a:pt x="17115" y="3713"/>
                  </a:lnTo>
                  <a:cubicBezTo>
                    <a:pt x="16336" y="2329"/>
                    <a:pt x="15169" y="3074"/>
                    <a:pt x="13320" y="4565"/>
                  </a:cubicBezTo>
                  <a:cubicBezTo>
                    <a:pt x="11471" y="6055"/>
                    <a:pt x="7190" y="8504"/>
                    <a:pt x="3493" y="4991"/>
                  </a:cubicBezTo>
                  <a:cubicBezTo>
                    <a:pt x="1644" y="3234"/>
                    <a:pt x="671" y="1424"/>
                    <a:pt x="708" y="0"/>
                  </a:cubicBezTo>
                  <a:cubicBezTo>
                    <a:pt x="-10" y="838"/>
                    <a:pt x="-107" y="6162"/>
                    <a:pt x="88" y="8824"/>
                  </a:cubicBezTo>
                  <a:cubicBezTo>
                    <a:pt x="282" y="11485"/>
                    <a:pt x="3201" y="17128"/>
                    <a:pt x="8942" y="15425"/>
                  </a:cubicBezTo>
                  <a:cubicBezTo>
                    <a:pt x="11569" y="14679"/>
                    <a:pt x="14488" y="12444"/>
                    <a:pt x="14779" y="12124"/>
                  </a:cubicBezTo>
                  <a:cubicBezTo>
                    <a:pt x="15071" y="11805"/>
                    <a:pt x="16142" y="13402"/>
                    <a:pt x="17309" y="15318"/>
                  </a:cubicBezTo>
                  <a:lnTo>
                    <a:pt x="21396" y="21600"/>
                  </a:lnTo>
                  <a:cubicBezTo>
                    <a:pt x="21396" y="21600"/>
                    <a:pt x="21493" y="11060"/>
                    <a:pt x="21493" y="11060"/>
                  </a:cubicBezTo>
                  <a:close/>
                </a:path>
              </a:pathLst>
            </a:custGeom>
            <a:solidFill>
              <a:srgbClr val="6491C8">
                <a:lumMod val="75000"/>
              </a:srgbClr>
            </a:soli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" name="Shape 21"/>
            <p:cNvSpPr/>
            <p:nvPr/>
          </p:nvSpPr>
          <p:spPr>
            <a:xfrm>
              <a:off x="2834834" y="4023068"/>
              <a:ext cx="3206709" cy="1432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2" h="21111" extrusionOk="0">
                  <a:moveTo>
                    <a:pt x="2447" y="5622"/>
                  </a:moveTo>
                  <a:lnTo>
                    <a:pt x="7132" y="3699"/>
                  </a:lnTo>
                  <a:lnTo>
                    <a:pt x="7431" y="4956"/>
                  </a:lnTo>
                  <a:cubicBezTo>
                    <a:pt x="6866" y="5844"/>
                    <a:pt x="7132" y="8507"/>
                    <a:pt x="11186" y="6879"/>
                  </a:cubicBezTo>
                  <a:cubicBezTo>
                    <a:pt x="12748" y="5918"/>
                    <a:pt x="12516" y="3329"/>
                    <a:pt x="11186" y="2811"/>
                  </a:cubicBezTo>
                  <a:lnTo>
                    <a:pt x="15240" y="0"/>
                  </a:lnTo>
                  <a:lnTo>
                    <a:pt x="17500" y="5030"/>
                  </a:lnTo>
                  <a:cubicBezTo>
                    <a:pt x="16935" y="5770"/>
                    <a:pt x="16603" y="5696"/>
                    <a:pt x="15540" y="5400"/>
                  </a:cubicBezTo>
                  <a:cubicBezTo>
                    <a:pt x="14476" y="5104"/>
                    <a:pt x="13944" y="7693"/>
                    <a:pt x="14642" y="9173"/>
                  </a:cubicBezTo>
                  <a:cubicBezTo>
                    <a:pt x="15340" y="10652"/>
                    <a:pt x="17234" y="10800"/>
                    <a:pt x="18264" y="9321"/>
                  </a:cubicBezTo>
                  <a:cubicBezTo>
                    <a:pt x="18730" y="8581"/>
                    <a:pt x="18730" y="8581"/>
                    <a:pt x="18730" y="8581"/>
                  </a:cubicBezTo>
                  <a:lnTo>
                    <a:pt x="21222" y="12945"/>
                  </a:lnTo>
                  <a:lnTo>
                    <a:pt x="17965" y="14795"/>
                  </a:lnTo>
                  <a:cubicBezTo>
                    <a:pt x="17367" y="14795"/>
                    <a:pt x="17234" y="16200"/>
                    <a:pt x="17965" y="16348"/>
                  </a:cubicBezTo>
                  <a:cubicBezTo>
                    <a:pt x="18696" y="16496"/>
                    <a:pt x="19328" y="17458"/>
                    <a:pt x="19162" y="18863"/>
                  </a:cubicBezTo>
                  <a:cubicBezTo>
                    <a:pt x="18996" y="20268"/>
                    <a:pt x="16902" y="21600"/>
                    <a:pt x="15041" y="20934"/>
                  </a:cubicBezTo>
                  <a:cubicBezTo>
                    <a:pt x="13180" y="20268"/>
                    <a:pt x="13911" y="18567"/>
                    <a:pt x="13812" y="17827"/>
                  </a:cubicBezTo>
                  <a:cubicBezTo>
                    <a:pt x="13712" y="17088"/>
                    <a:pt x="13479" y="16792"/>
                    <a:pt x="13280" y="16644"/>
                  </a:cubicBezTo>
                  <a:lnTo>
                    <a:pt x="7099" y="19751"/>
                  </a:lnTo>
                  <a:lnTo>
                    <a:pt x="5604" y="14647"/>
                  </a:lnTo>
                  <a:cubicBezTo>
                    <a:pt x="5338" y="13685"/>
                    <a:pt x="4939" y="14203"/>
                    <a:pt x="4308" y="15238"/>
                  </a:cubicBezTo>
                  <a:cubicBezTo>
                    <a:pt x="3676" y="16274"/>
                    <a:pt x="2214" y="17975"/>
                    <a:pt x="951" y="15534"/>
                  </a:cubicBezTo>
                  <a:cubicBezTo>
                    <a:pt x="-312" y="13093"/>
                    <a:pt x="-378" y="10504"/>
                    <a:pt x="1117" y="10208"/>
                  </a:cubicBezTo>
                  <a:cubicBezTo>
                    <a:pt x="2613" y="9912"/>
                    <a:pt x="3842" y="10134"/>
                    <a:pt x="3842" y="10134"/>
                  </a:cubicBezTo>
                  <a:cubicBezTo>
                    <a:pt x="3842" y="10134"/>
                    <a:pt x="2447" y="5622"/>
                    <a:pt x="2447" y="5622"/>
                  </a:cubicBezTo>
                  <a:close/>
                </a:path>
              </a:pathLst>
            </a:custGeom>
            <a:gradFill>
              <a:gsLst>
                <a:gs pos="28000">
                  <a:srgbClr val="6491C8"/>
                </a:gs>
                <a:gs pos="76000">
                  <a:srgbClr val="14B4EB"/>
                </a:gs>
              </a:gsLst>
              <a:lin ang="12600000" scaled="0"/>
            </a:gra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0" name="Group 40"/>
          <p:cNvGrpSpPr/>
          <p:nvPr/>
        </p:nvGrpSpPr>
        <p:grpSpPr>
          <a:xfrm>
            <a:off x="3749614" y="2410094"/>
            <a:ext cx="2321630" cy="1017409"/>
            <a:chOff x="4999484" y="3547900"/>
            <a:chExt cx="3095507" cy="1356545"/>
          </a:xfrm>
        </p:grpSpPr>
        <p:sp>
          <p:nvSpPr>
            <p:cNvPr id="11" name="Shape 8"/>
            <p:cNvSpPr/>
            <p:nvPr/>
          </p:nvSpPr>
          <p:spPr>
            <a:xfrm>
              <a:off x="6873755" y="3976871"/>
              <a:ext cx="490743" cy="353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7" h="18411" extrusionOk="0">
                  <a:moveTo>
                    <a:pt x="20347" y="17936"/>
                  </a:moveTo>
                  <a:cubicBezTo>
                    <a:pt x="10012" y="20814"/>
                    <a:pt x="-1253" y="9869"/>
                    <a:pt x="114" y="4713"/>
                  </a:cubicBezTo>
                  <a:cubicBezTo>
                    <a:pt x="1571" y="-786"/>
                    <a:pt x="9065" y="1309"/>
                    <a:pt x="13021" y="1832"/>
                  </a:cubicBezTo>
                  <a:cubicBezTo>
                    <a:pt x="16976" y="2356"/>
                    <a:pt x="20307" y="0"/>
                    <a:pt x="20307" y="0"/>
                  </a:cubicBezTo>
                  <a:cubicBezTo>
                    <a:pt x="20307" y="0"/>
                    <a:pt x="20347" y="17936"/>
                    <a:pt x="20347" y="17936"/>
                  </a:cubicBezTo>
                  <a:close/>
                </a:path>
              </a:pathLst>
            </a:custGeom>
            <a:solidFill>
              <a:srgbClr val="FA4655">
                <a:lumMod val="50000"/>
              </a:srgbClr>
            </a:soli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" name="Shape 20"/>
            <p:cNvSpPr/>
            <p:nvPr/>
          </p:nvSpPr>
          <p:spPr>
            <a:xfrm>
              <a:off x="5803555" y="3759086"/>
              <a:ext cx="241258" cy="177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10" h="20933" extrusionOk="0">
                  <a:moveTo>
                    <a:pt x="864" y="16"/>
                  </a:moveTo>
                  <a:cubicBezTo>
                    <a:pt x="1652" y="9523"/>
                    <a:pt x="12019" y="9040"/>
                    <a:pt x="15596" y="9040"/>
                  </a:cubicBezTo>
                  <a:cubicBezTo>
                    <a:pt x="19553" y="9040"/>
                    <a:pt x="21531" y="13174"/>
                    <a:pt x="13222" y="17307"/>
                  </a:cubicBezTo>
                  <a:cubicBezTo>
                    <a:pt x="13222" y="17307"/>
                    <a:pt x="7648" y="18833"/>
                    <a:pt x="1" y="20933"/>
                  </a:cubicBezTo>
                  <a:cubicBezTo>
                    <a:pt x="1" y="20933"/>
                    <a:pt x="-69" y="-667"/>
                    <a:pt x="864" y="16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" name="Shape 22"/>
            <p:cNvSpPr/>
            <p:nvPr/>
          </p:nvSpPr>
          <p:spPr>
            <a:xfrm>
              <a:off x="4999484" y="3547900"/>
              <a:ext cx="3095507" cy="1356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4" h="20841" extrusionOk="0">
                  <a:moveTo>
                    <a:pt x="7136" y="20841"/>
                  </a:moveTo>
                  <a:lnTo>
                    <a:pt x="4557" y="16290"/>
                  </a:lnTo>
                  <a:cubicBezTo>
                    <a:pt x="4557" y="16290"/>
                    <a:pt x="4557" y="16290"/>
                    <a:pt x="4075" y="17061"/>
                  </a:cubicBezTo>
                  <a:cubicBezTo>
                    <a:pt x="3009" y="18604"/>
                    <a:pt x="1049" y="18450"/>
                    <a:pt x="326" y="16907"/>
                  </a:cubicBezTo>
                  <a:cubicBezTo>
                    <a:pt x="-396" y="15364"/>
                    <a:pt x="154" y="12664"/>
                    <a:pt x="1255" y="12972"/>
                  </a:cubicBezTo>
                  <a:cubicBezTo>
                    <a:pt x="2356" y="13281"/>
                    <a:pt x="2700" y="13358"/>
                    <a:pt x="3284" y="12587"/>
                  </a:cubicBezTo>
                  <a:lnTo>
                    <a:pt x="1306" y="8149"/>
                  </a:lnTo>
                  <a:cubicBezTo>
                    <a:pt x="1306" y="8149"/>
                    <a:pt x="1152" y="7804"/>
                    <a:pt x="1840" y="7495"/>
                  </a:cubicBezTo>
                  <a:cubicBezTo>
                    <a:pt x="2528" y="7187"/>
                    <a:pt x="6655" y="5490"/>
                    <a:pt x="6655" y="5490"/>
                  </a:cubicBezTo>
                  <a:cubicBezTo>
                    <a:pt x="7377" y="4950"/>
                    <a:pt x="7205" y="4410"/>
                    <a:pt x="6861" y="4410"/>
                  </a:cubicBezTo>
                  <a:cubicBezTo>
                    <a:pt x="6517" y="4410"/>
                    <a:pt x="5451" y="4487"/>
                    <a:pt x="5589" y="2790"/>
                  </a:cubicBezTo>
                  <a:cubicBezTo>
                    <a:pt x="5726" y="1092"/>
                    <a:pt x="8409" y="-759"/>
                    <a:pt x="9750" y="321"/>
                  </a:cubicBezTo>
                  <a:cubicBezTo>
                    <a:pt x="11092" y="1401"/>
                    <a:pt x="10026" y="3252"/>
                    <a:pt x="10232" y="3561"/>
                  </a:cubicBezTo>
                  <a:cubicBezTo>
                    <a:pt x="10438" y="3870"/>
                    <a:pt x="14497" y="2558"/>
                    <a:pt x="14497" y="2558"/>
                  </a:cubicBezTo>
                  <a:lnTo>
                    <a:pt x="16217" y="6570"/>
                  </a:lnTo>
                  <a:cubicBezTo>
                    <a:pt x="16217" y="6570"/>
                    <a:pt x="15666" y="7264"/>
                    <a:pt x="15013" y="7110"/>
                  </a:cubicBezTo>
                  <a:cubicBezTo>
                    <a:pt x="14359" y="6955"/>
                    <a:pt x="13121" y="6338"/>
                    <a:pt x="12880" y="7958"/>
                  </a:cubicBezTo>
                  <a:cubicBezTo>
                    <a:pt x="12640" y="9578"/>
                    <a:pt x="14772" y="12818"/>
                    <a:pt x="16561" y="11352"/>
                  </a:cubicBezTo>
                  <a:cubicBezTo>
                    <a:pt x="17455" y="10581"/>
                    <a:pt x="18040" y="9655"/>
                    <a:pt x="18040" y="9655"/>
                  </a:cubicBezTo>
                  <a:lnTo>
                    <a:pt x="21204" y="15055"/>
                  </a:lnTo>
                  <a:lnTo>
                    <a:pt x="15288" y="17292"/>
                  </a:lnTo>
                  <a:cubicBezTo>
                    <a:pt x="14635" y="17524"/>
                    <a:pt x="14635" y="15981"/>
                    <a:pt x="14807" y="15132"/>
                  </a:cubicBezTo>
                  <a:cubicBezTo>
                    <a:pt x="14979" y="14284"/>
                    <a:pt x="13843" y="12895"/>
                    <a:pt x="12193" y="13204"/>
                  </a:cubicBezTo>
                  <a:cubicBezTo>
                    <a:pt x="10542" y="13512"/>
                    <a:pt x="9269" y="15750"/>
                    <a:pt x="9750" y="16598"/>
                  </a:cubicBezTo>
                  <a:cubicBezTo>
                    <a:pt x="10232" y="17447"/>
                    <a:pt x="11642" y="17678"/>
                    <a:pt x="11642" y="18681"/>
                  </a:cubicBezTo>
                  <a:cubicBezTo>
                    <a:pt x="11608" y="19375"/>
                    <a:pt x="9854" y="19838"/>
                    <a:pt x="9854" y="19838"/>
                  </a:cubicBezTo>
                  <a:cubicBezTo>
                    <a:pt x="9854" y="19838"/>
                    <a:pt x="7136" y="20841"/>
                    <a:pt x="7136" y="20841"/>
                  </a:cubicBezTo>
                  <a:close/>
                </a:path>
              </a:pathLst>
            </a:custGeom>
            <a:gradFill>
              <a:gsLst>
                <a:gs pos="28000">
                  <a:srgbClr val="FA4655"/>
                </a:gs>
                <a:gs pos="76000">
                  <a:srgbClr val="FFAF28"/>
                </a:gs>
              </a:gsLst>
              <a:lin ang="12600000" scaled="0"/>
            </a:gra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4" name="Group 29"/>
          <p:cNvGrpSpPr/>
          <p:nvPr/>
        </p:nvGrpSpPr>
        <p:grpSpPr>
          <a:xfrm>
            <a:off x="4526710" y="3049406"/>
            <a:ext cx="2499389" cy="1579714"/>
            <a:chOff x="6035613" y="4400315"/>
            <a:chExt cx="3332518" cy="2106285"/>
          </a:xfrm>
        </p:grpSpPr>
        <p:sp>
          <p:nvSpPr>
            <p:cNvPr id="15" name="Shape 9"/>
            <p:cNvSpPr/>
            <p:nvPr/>
          </p:nvSpPr>
          <p:spPr>
            <a:xfrm>
              <a:off x="8775498" y="4900807"/>
              <a:ext cx="592633" cy="6187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8" h="21600" extrusionOk="0">
                  <a:moveTo>
                    <a:pt x="15511" y="21600"/>
                  </a:moveTo>
                  <a:lnTo>
                    <a:pt x="0" y="5678"/>
                  </a:lnTo>
                  <a:cubicBezTo>
                    <a:pt x="0" y="5678"/>
                    <a:pt x="909" y="4275"/>
                    <a:pt x="3456" y="4626"/>
                  </a:cubicBezTo>
                  <a:cubicBezTo>
                    <a:pt x="6003" y="4976"/>
                    <a:pt x="4729" y="7430"/>
                    <a:pt x="13824" y="6554"/>
                  </a:cubicBezTo>
                  <a:cubicBezTo>
                    <a:pt x="18940" y="6061"/>
                    <a:pt x="21063" y="3128"/>
                    <a:pt x="20355" y="0"/>
                  </a:cubicBezTo>
                  <a:cubicBezTo>
                    <a:pt x="21600" y="1339"/>
                    <a:pt x="21395" y="4231"/>
                    <a:pt x="21464" y="8175"/>
                  </a:cubicBezTo>
                  <a:cubicBezTo>
                    <a:pt x="21532" y="12120"/>
                    <a:pt x="20850" y="17576"/>
                    <a:pt x="20850" y="17576"/>
                  </a:cubicBezTo>
                  <a:cubicBezTo>
                    <a:pt x="20577" y="19679"/>
                    <a:pt x="19175" y="21154"/>
                    <a:pt x="15511" y="21600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6" name="Shape 10"/>
            <p:cNvSpPr/>
            <p:nvPr/>
          </p:nvSpPr>
          <p:spPr>
            <a:xfrm>
              <a:off x="8553296" y="5548637"/>
              <a:ext cx="689158" cy="561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59" extrusionOk="0">
                  <a:moveTo>
                    <a:pt x="0" y="20088"/>
                  </a:moveTo>
                  <a:lnTo>
                    <a:pt x="354" y="3480"/>
                  </a:lnTo>
                  <a:lnTo>
                    <a:pt x="21285" y="24"/>
                  </a:lnTo>
                  <a:cubicBezTo>
                    <a:pt x="21541" y="-72"/>
                    <a:pt x="21600" y="72"/>
                    <a:pt x="21600" y="1296"/>
                  </a:cubicBezTo>
                  <a:cubicBezTo>
                    <a:pt x="21600" y="2520"/>
                    <a:pt x="20892" y="16920"/>
                    <a:pt x="20892" y="16920"/>
                  </a:cubicBezTo>
                  <a:cubicBezTo>
                    <a:pt x="20892" y="16920"/>
                    <a:pt x="5548" y="21456"/>
                    <a:pt x="5252" y="21456"/>
                  </a:cubicBezTo>
                  <a:cubicBezTo>
                    <a:pt x="2066" y="21528"/>
                    <a:pt x="0" y="20088"/>
                    <a:pt x="0" y="20088"/>
                  </a:cubicBezTo>
                  <a:close/>
                </a:path>
              </a:pathLst>
            </a:custGeom>
            <a:solidFill>
              <a:srgbClr val="7D8287"/>
            </a:soli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7" name="Shape 17"/>
            <p:cNvSpPr/>
            <p:nvPr/>
          </p:nvSpPr>
          <p:spPr>
            <a:xfrm>
              <a:off x="6985948" y="5765347"/>
              <a:ext cx="1088343" cy="741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0" y="7755"/>
                  </a:moveTo>
                  <a:lnTo>
                    <a:pt x="21538" y="0"/>
                  </a:lnTo>
                  <a:lnTo>
                    <a:pt x="21600" y="14741"/>
                  </a:lnTo>
                  <a:lnTo>
                    <a:pt x="0" y="21600"/>
                  </a:lnTo>
                  <a:lnTo>
                    <a:pt x="710" y="7755"/>
                  </a:lnTo>
                </a:path>
              </a:pathLst>
            </a:custGeom>
            <a:solidFill>
              <a:srgbClr val="7D8287"/>
            </a:soli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8" name="Shape 18"/>
            <p:cNvSpPr/>
            <p:nvPr/>
          </p:nvSpPr>
          <p:spPr>
            <a:xfrm>
              <a:off x="7744895" y="5317653"/>
              <a:ext cx="832143" cy="757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5" h="21100" extrusionOk="0">
                  <a:moveTo>
                    <a:pt x="7691" y="13498"/>
                  </a:moveTo>
                  <a:lnTo>
                    <a:pt x="7685" y="12362"/>
                  </a:lnTo>
                  <a:cubicBezTo>
                    <a:pt x="7685" y="12362"/>
                    <a:pt x="7685" y="12362"/>
                    <a:pt x="6159" y="9985"/>
                  </a:cubicBezTo>
                  <a:cubicBezTo>
                    <a:pt x="4633" y="7609"/>
                    <a:pt x="993" y="9007"/>
                    <a:pt x="172" y="6630"/>
                  </a:cubicBezTo>
                  <a:cubicBezTo>
                    <a:pt x="-650" y="4253"/>
                    <a:pt x="1346" y="618"/>
                    <a:pt x="9093" y="59"/>
                  </a:cubicBezTo>
                  <a:cubicBezTo>
                    <a:pt x="16841" y="-500"/>
                    <a:pt x="20950" y="2995"/>
                    <a:pt x="18954" y="5232"/>
                  </a:cubicBezTo>
                  <a:cubicBezTo>
                    <a:pt x="16959" y="7469"/>
                    <a:pt x="18133" y="9426"/>
                    <a:pt x="19424" y="9007"/>
                  </a:cubicBezTo>
                  <a:lnTo>
                    <a:pt x="19160" y="21100"/>
                  </a:lnTo>
                  <a:cubicBezTo>
                    <a:pt x="18015" y="20785"/>
                    <a:pt x="18077" y="17825"/>
                    <a:pt x="17311" y="15438"/>
                  </a:cubicBezTo>
                  <a:cubicBezTo>
                    <a:pt x="16739" y="13655"/>
                    <a:pt x="13874" y="11610"/>
                    <a:pt x="7691" y="13498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9" name="Shape 23"/>
            <p:cNvSpPr/>
            <p:nvPr/>
          </p:nvSpPr>
          <p:spPr>
            <a:xfrm>
              <a:off x="6035613" y="4400315"/>
              <a:ext cx="3307125" cy="1629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0" h="21374" extrusionOk="0">
                  <a:moveTo>
                    <a:pt x="0" y="6557"/>
                  </a:moveTo>
                  <a:lnTo>
                    <a:pt x="2539" y="5701"/>
                  </a:lnTo>
                  <a:cubicBezTo>
                    <a:pt x="2539" y="5701"/>
                    <a:pt x="4179" y="5306"/>
                    <a:pt x="4211" y="4713"/>
                  </a:cubicBezTo>
                  <a:cubicBezTo>
                    <a:pt x="4211" y="3857"/>
                    <a:pt x="2893" y="3659"/>
                    <a:pt x="2443" y="2935"/>
                  </a:cubicBezTo>
                  <a:cubicBezTo>
                    <a:pt x="1993" y="2211"/>
                    <a:pt x="3182" y="301"/>
                    <a:pt x="4725" y="37"/>
                  </a:cubicBezTo>
                  <a:cubicBezTo>
                    <a:pt x="6268" y="-226"/>
                    <a:pt x="7329" y="959"/>
                    <a:pt x="7168" y="1684"/>
                  </a:cubicBezTo>
                  <a:cubicBezTo>
                    <a:pt x="7007" y="2408"/>
                    <a:pt x="7007" y="3725"/>
                    <a:pt x="7618" y="3528"/>
                  </a:cubicBezTo>
                  <a:lnTo>
                    <a:pt x="13146" y="1618"/>
                  </a:lnTo>
                  <a:cubicBezTo>
                    <a:pt x="13146" y="1618"/>
                    <a:pt x="13339" y="1420"/>
                    <a:pt x="13436" y="1486"/>
                  </a:cubicBezTo>
                  <a:cubicBezTo>
                    <a:pt x="13532" y="1552"/>
                    <a:pt x="15139" y="4581"/>
                    <a:pt x="15621" y="5108"/>
                  </a:cubicBezTo>
                  <a:cubicBezTo>
                    <a:pt x="16104" y="5635"/>
                    <a:pt x="16650" y="5964"/>
                    <a:pt x="16843" y="4647"/>
                  </a:cubicBezTo>
                  <a:cubicBezTo>
                    <a:pt x="17036" y="3330"/>
                    <a:pt x="18386" y="2672"/>
                    <a:pt x="19961" y="4054"/>
                  </a:cubicBezTo>
                  <a:cubicBezTo>
                    <a:pt x="21536" y="5437"/>
                    <a:pt x="21600" y="8664"/>
                    <a:pt x="19993" y="8994"/>
                  </a:cubicBezTo>
                  <a:cubicBezTo>
                    <a:pt x="18386" y="9323"/>
                    <a:pt x="18611" y="8401"/>
                    <a:pt x="18161" y="8269"/>
                  </a:cubicBezTo>
                  <a:cubicBezTo>
                    <a:pt x="17711" y="8137"/>
                    <a:pt x="17550" y="8664"/>
                    <a:pt x="17550" y="8664"/>
                  </a:cubicBezTo>
                  <a:lnTo>
                    <a:pt x="20507" y="15118"/>
                  </a:lnTo>
                  <a:lnTo>
                    <a:pt x="16232" y="16303"/>
                  </a:lnTo>
                  <a:cubicBezTo>
                    <a:pt x="15879" y="16501"/>
                    <a:pt x="15557" y="15579"/>
                    <a:pt x="16104" y="14525"/>
                  </a:cubicBezTo>
                  <a:cubicBezTo>
                    <a:pt x="16650" y="13472"/>
                    <a:pt x="15525" y="11825"/>
                    <a:pt x="13404" y="12089"/>
                  </a:cubicBezTo>
                  <a:cubicBezTo>
                    <a:pt x="11282" y="12352"/>
                    <a:pt x="10736" y="14064"/>
                    <a:pt x="10961" y="15184"/>
                  </a:cubicBezTo>
                  <a:cubicBezTo>
                    <a:pt x="11186" y="16303"/>
                    <a:pt x="12182" y="15645"/>
                    <a:pt x="12600" y="16764"/>
                  </a:cubicBezTo>
                  <a:cubicBezTo>
                    <a:pt x="13018" y="17884"/>
                    <a:pt x="13018" y="17884"/>
                    <a:pt x="13018" y="17884"/>
                  </a:cubicBezTo>
                  <a:lnTo>
                    <a:pt x="6300" y="21374"/>
                  </a:lnTo>
                  <a:lnTo>
                    <a:pt x="4211" y="15184"/>
                  </a:lnTo>
                  <a:cubicBezTo>
                    <a:pt x="3857" y="14196"/>
                    <a:pt x="4275" y="13472"/>
                    <a:pt x="5432" y="13933"/>
                  </a:cubicBezTo>
                  <a:cubicBezTo>
                    <a:pt x="6589" y="14394"/>
                    <a:pt x="8036" y="14394"/>
                    <a:pt x="8229" y="12813"/>
                  </a:cubicBezTo>
                  <a:cubicBezTo>
                    <a:pt x="8421" y="11233"/>
                    <a:pt x="6943" y="8730"/>
                    <a:pt x="5207" y="8862"/>
                  </a:cubicBezTo>
                  <a:cubicBezTo>
                    <a:pt x="3471" y="8994"/>
                    <a:pt x="3761" y="10837"/>
                    <a:pt x="2539" y="10837"/>
                  </a:cubicBezTo>
                  <a:cubicBezTo>
                    <a:pt x="1993" y="10772"/>
                    <a:pt x="1543" y="10245"/>
                    <a:pt x="1543" y="10245"/>
                  </a:cubicBezTo>
                  <a:cubicBezTo>
                    <a:pt x="1543" y="10245"/>
                    <a:pt x="0" y="6557"/>
                    <a:pt x="0" y="6557"/>
                  </a:cubicBezTo>
                  <a:close/>
                </a:path>
              </a:pathLst>
            </a:custGeom>
            <a:gradFill>
              <a:gsLst>
                <a:gs pos="28000">
                  <a:srgbClr val="7D8287">
                    <a:lumMod val="60000"/>
                    <a:lumOff val="40000"/>
                  </a:srgbClr>
                </a:gs>
                <a:gs pos="76000">
                  <a:srgbClr val="7D8287">
                    <a:lumMod val="20000"/>
                    <a:lumOff val="80000"/>
                  </a:srgbClr>
                </a:gs>
              </a:gsLst>
              <a:lin ang="12600000" scaled="0"/>
            </a:gra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20" name="Group 21"/>
          <p:cNvGrpSpPr/>
          <p:nvPr/>
        </p:nvGrpSpPr>
        <p:grpSpPr>
          <a:xfrm>
            <a:off x="2923020" y="3424775"/>
            <a:ext cx="2571512" cy="1667255"/>
            <a:chOff x="3897360" y="4900807"/>
            <a:chExt cx="3428682" cy="2223007"/>
          </a:xfrm>
        </p:grpSpPr>
        <p:sp>
          <p:nvSpPr>
            <p:cNvPr id="21" name="Shape 7"/>
            <p:cNvSpPr/>
            <p:nvPr/>
          </p:nvSpPr>
          <p:spPr>
            <a:xfrm>
              <a:off x="4547373" y="5576108"/>
              <a:ext cx="640283" cy="5138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18420" extrusionOk="0">
                  <a:moveTo>
                    <a:pt x="1723" y="1951"/>
                  </a:moveTo>
                  <a:cubicBezTo>
                    <a:pt x="7774" y="-2549"/>
                    <a:pt x="21264" y="1096"/>
                    <a:pt x="21432" y="9196"/>
                  </a:cubicBezTo>
                  <a:cubicBezTo>
                    <a:pt x="21600" y="17296"/>
                    <a:pt x="13868" y="19051"/>
                    <a:pt x="0" y="18241"/>
                  </a:cubicBezTo>
                  <a:cubicBezTo>
                    <a:pt x="0" y="18241"/>
                    <a:pt x="1723" y="1951"/>
                    <a:pt x="1723" y="1951"/>
                  </a:cubicBezTo>
                  <a:close/>
                </a:path>
              </a:pathLst>
            </a:custGeom>
            <a:solidFill>
              <a:srgbClr val="96C83C">
                <a:lumMod val="75000"/>
              </a:srgbClr>
            </a:soli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2" name="Shape 6"/>
            <p:cNvSpPr/>
            <p:nvPr/>
          </p:nvSpPr>
          <p:spPr>
            <a:xfrm>
              <a:off x="6378789" y="6030403"/>
              <a:ext cx="642712" cy="549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3945"/>
                  </a:lnTo>
                  <a:cubicBezTo>
                    <a:pt x="506" y="6115"/>
                    <a:pt x="1350" y="6115"/>
                    <a:pt x="6075" y="7299"/>
                  </a:cubicBezTo>
                  <a:cubicBezTo>
                    <a:pt x="9269" y="8099"/>
                    <a:pt x="14313" y="12233"/>
                    <a:pt x="11984" y="16473"/>
                  </a:cubicBezTo>
                  <a:lnTo>
                    <a:pt x="12066" y="21600"/>
                  </a:lnTo>
                  <a:lnTo>
                    <a:pt x="19237" y="19430"/>
                  </a:lnTo>
                  <a:cubicBezTo>
                    <a:pt x="20166" y="19134"/>
                    <a:pt x="20588" y="19036"/>
                    <a:pt x="20588" y="18148"/>
                  </a:cubicBezTo>
                  <a:cubicBezTo>
                    <a:pt x="20588" y="18148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3" name="Shape 13"/>
            <p:cNvSpPr/>
            <p:nvPr/>
          </p:nvSpPr>
          <p:spPr>
            <a:xfrm>
              <a:off x="3897360" y="5362776"/>
              <a:ext cx="707988" cy="969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080"/>
                  </a:moveTo>
                  <a:lnTo>
                    <a:pt x="153" y="0"/>
                  </a:lnTo>
                  <a:lnTo>
                    <a:pt x="10723" y="10968"/>
                  </a:lnTo>
                  <a:cubicBezTo>
                    <a:pt x="12255" y="11416"/>
                    <a:pt x="16085" y="8953"/>
                    <a:pt x="21600" y="6155"/>
                  </a:cubicBezTo>
                  <a:lnTo>
                    <a:pt x="20374" y="16676"/>
                  </a:lnTo>
                  <a:cubicBezTo>
                    <a:pt x="17464" y="18019"/>
                    <a:pt x="13021" y="21376"/>
                    <a:pt x="9957" y="21600"/>
                  </a:cubicBezTo>
                  <a:cubicBezTo>
                    <a:pt x="9957" y="21600"/>
                    <a:pt x="0" y="11080"/>
                    <a:pt x="0" y="11080"/>
                  </a:cubicBezTo>
                  <a:close/>
                </a:path>
              </a:pathLst>
            </a:custGeom>
            <a:solidFill>
              <a:srgbClr val="96C83C">
                <a:lumMod val="50000"/>
              </a:srgbClr>
            </a:soli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Shape 14"/>
            <p:cNvSpPr/>
            <p:nvPr/>
          </p:nvSpPr>
          <p:spPr>
            <a:xfrm>
              <a:off x="4369271" y="6085469"/>
              <a:ext cx="273734" cy="985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8" h="21600" extrusionOk="0">
                  <a:moveTo>
                    <a:pt x="20916" y="11557"/>
                  </a:moveTo>
                  <a:lnTo>
                    <a:pt x="7" y="0"/>
                  </a:lnTo>
                  <a:cubicBezTo>
                    <a:pt x="7" y="0"/>
                    <a:pt x="-92" y="8062"/>
                    <a:pt x="500" y="9961"/>
                  </a:cubicBezTo>
                  <a:cubicBezTo>
                    <a:pt x="1092" y="11859"/>
                    <a:pt x="7305" y="15161"/>
                    <a:pt x="10560" y="17390"/>
                  </a:cubicBezTo>
                  <a:cubicBezTo>
                    <a:pt x="12927" y="18546"/>
                    <a:pt x="21508" y="21600"/>
                    <a:pt x="21508" y="21600"/>
                  </a:cubicBezTo>
                  <a:cubicBezTo>
                    <a:pt x="21508" y="21600"/>
                    <a:pt x="20916" y="11557"/>
                    <a:pt x="20916" y="11557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5" name="Shape 15"/>
            <p:cNvSpPr/>
            <p:nvPr/>
          </p:nvSpPr>
          <p:spPr>
            <a:xfrm>
              <a:off x="4629910" y="6230486"/>
              <a:ext cx="1167427" cy="846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9" extrusionOk="0">
                  <a:moveTo>
                    <a:pt x="21554" y="0"/>
                  </a:moveTo>
                  <a:lnTo>
                    <a:pt x="0" y="8806"/>
                  </a:lnTo>
                  <a:lnTo>
                    <a:pt x="139" y="20451"/>
                  </a:lnTo>
                  <a:cubicBezTo>
                    <a:pt x="139" y="21217"/>
                    <a:pt x="279" y="21600"/>
                    <a:pt x="1463" y="21504"/>
                  </a:cubicBezTo>
                  <a:cubicBezTo>
                    <a:pt x="2439" y="21217"/>
                    <a:pt x="21600" y="14038"/>
                    <a:pt x="21600" y="14038"/>
                  </a:cubicBezTo>
                  <a:cubicBezTo>
                    <a:pt x="21600" y="14038"/>
                    <a:pt x="21554" y="0"/>
                    <a:pt x="21554" y="0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6" name="Shape 16"/>
            <p:cNvSpPr/>
            <p:nvPr/>
          </p:nvSpPr>
          <p:spPr>
            <a:xfrm>
              <a:off x="5791430" y="6240429"/>
              <a:ext cx="986821" cy="8833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3" h="20541" extrusionOk="0">
                  <a:moveTo>
                    <a:pt x="20360" y="2583"/>
                  </a:moveTo>
                  <a:cubicBezTo>
                    <a:pt x="20462" y="3014"/>
                    <a:pt x="20459" y="3463"/>
                    <a:pt x="20314" y="3919"/>
                  </a:cubicBezTo>
                  <a:cubicBezTo>
                    <a:pt x="19875" y="5304"/>
                    <a:pt x="18132" y="6754"/>
                    <a:pt x="14080" y="7939"/>
                  </a:cubicBezTo>
                  <a:cubicBezTo>
                    <a:pt x="3306" y="11092"/>
                    <a:pt x="106" y="7122"/>
                    <a:pt x="1173" y="3036"/>
                  </a:cubicBezTo>
                  <a:cubicBezTo>
                    <a:pt x="1386" y="467"/>
                    <a:pt x="0" y="0"/>
                    <a:pt x="0" y="0"/>
                  </a:cubicBezTo>
                  <a:lnTo>
                    <a:pt x="53" y="12843"/>
                  </a:lnTo>
                  <a:cubicBezTo>
                    <a:pt x="1493" y="13894"/>
                    <a:pt x="-427" y="18010"/>
                    <a:pt x="3173" y="19586"/>
                  </a:cubicBezTo>
                  <a:cubicBezTo>
                    <a:pt x="6773" y="21162"/>
                    <a:pt x="19573" y="21600"/>
                    <a:pt x="20853" y="14332"/>
                  </a:cubicBezTo>
                  <a:cubicBezTo>
                    <a:pt x="21173" y="11355"/>
                    <a:pt x="20693" y="6597"/>
                    <a:pt x="20693" y="6597"/>
                  </a:cubicBezTo>
                  <a:cubicBezTo>
                    <a:pt x="20693" y="6597"/>
                    <a:pt x="20360" y="2583"/>
                    <a:pt x="20360" y="2583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7" name="Shape 24"/>
            <p:cNvSpPr/>
            <p:nvPr/>
          </p:nvSpPr>
          <p:spPr>
            <a:xfrm>
              <a:off x="3903960" y="4900807"/>
              <a:ext cx="3422082" cy="1746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8" h="20579" extrusionOk="0">
                  <a:moveTo>
                    <a:pt x="0" y="5444"/>
                  </a:moveTo>
                  <a:lnTo>
                    <a:pt x="5848" y="2959"/>
                  </a:lnTo>
                  <a:cubicBezTo>
                    <a:pt x="6037" y="3077"/>
                    <a:pt x="6257" y="3314"/>
                    <a:pt x="6351" y="3906"/>
                  </a:cubicBezTo>
                  <a:cubicBezTo>
                    <a:pt x="6445" y="4498"/>
                    <a:pt x="5754" y="5859"/>
                    <a:pt x="7514" y="6391"/>
                  </a:cubicBezTo>
                  <a:cubicBezTo>
                    <a:pt x="9275" y="6924"/>
                    <a:pt x="11256" y="5859"/>
                    <a:pt x="11413" y="4734"/>
                  </a:cubicBezTo>
                  <a:cubicBezTo>
                    <a:pt x="11570" y="3610"/>
                    <a:pt x="10973" y="2841"/>
                    <a:pt x="10281" y="2722"/>
                  </a:cubicBezTo>
                  <a:cubicBezTo>
                    <a:pt x="9590" y="2604"/>
                    <a:pt x="9715" y="1479"/>
                    <a:pt x="10281" y="1479"/>
                  </a:cubicBezTo>
                  <a:lnTo>
                    <a:pt x="13362" y="0"/>
                  </a:lnTo>
                  <a:lnTo>
                    <a:pt x="14872" y="3314"/>
                  </a:lnTo>
                  <a:cubicBezTo>
                    <a:pt x="14872" y="3314"/>
                    <a:pt x="15312" y="3787"/>
                    <a:pt x="15846" y="3847"/>
                  </a:cubicBezTo>
                  <a:cubicBezTo>
                    <a:pt x="17041" y="3847"/>
                    <a:pt x="16758" y="2190"/>
                    <a:pt x="18456" y="2071"/>
                  </a:cubicBezTo>
                  <a:cubicBezTo>
                    <a:pt x="20154" y="1953"/>
                    <a:pt x="21600" y="4202"/>
                    <a:pt x="21411" y="5622"/>
                  </a:cubicBezTo>
                  <a:cubicBezTo>
                    <a:pt x="21223" y="7042"/>
                    <a:pt x="19808" y="7042"/>
                    <a:pt x="18676" y="6628"/>
                  </a:cubicBezTo>
                  <a:cubicBezTo>
                    <a:pt x="17544" y="6214"/>
                    <a:pt x="17135" y="6865"/>
                    <a:pt x="17481" y="7752"/>
                  </a:cubicBezTo>
                  <a:lnTo>
                    <a:pt x="19525" y="13315"/>
                  </a:lnTo>
                  <a:lnTo>
                    <a:pt x="15500" y="14499"/>
                  </a:lnTo>
                  <a:cubicBezTo>
                    <a:pt x="15595" y="15150"/>
                    <a:pt x="15752" y="15150"/>
                    <a:pt x="16632" y="15505"/>
                  </a:cubicBezTo>
                  <a:cubicBezTo>
                    <a:pt x="17513" y="15860"/>
                    <a:pt x="19148" y="18404"/>
                    <a:pt x="15972" y="20002"/>
                  </a:cubicBezTo>
                  <a:cubicBezTo>
                    <a:pt x="12797" y="21600"/>
                    <a:pt x="11853" y="19588"/>
                    <a:pt x="12168" y="17517"/>
                  </a:cubicBezTo>
                  <a:cubicBezTo>
                    <a:pt x="12231" y="16215"/>
                    <a:pt x="11822" y="15978"/>
                    <a:pt x="11822" y="15978"/>
                  </a:cubicBezTo>
                  <a:lnTo>
                    <a:pt x="4528" y="20061"/>
                  </a:lnTo>
                  <a:lnTo>
                    <a:pt x="2861" y="13848"/>
                  </a:lnTo>
                  <a:cubicBezTo>
                    <a:pt x="2861" y="13848"/>
                    <a:pt x="3113" y="12842"/>
                    <a:pt x="4307" y="13315"/>
                  </a:cubicBezTo>
                  <a:cubicBezTo>
                    <a:pt x="5502" y="13788"/>
                    <a:pt x="7892" y="13552"/>
                    <a:pt x="7860" y="10889"/>
                  </a:cubicBezTo>
                  <a:cubicBezTo>
                    <a:pt x="7829" y="8226"/>
                    <a:pt x="5534" y="7220"/>
                    <a:pt x="4402" y="8699"/>
                  </a:cubicBezTo>
                  <a:cubicBezTo>
                    <a:pt x="3270" y="10179"/>
                    <a:pt x="2484" y="11481"/>
                    <a:pt x="2169" y="11244"/>
                  </a:cubicBezTo>
                  <a:cubicBezTo>
                    <a:pt x="2169" y="11244"/>
                    <a:pt x="0" y="5444"/>
                    <a:pt x="0" y="5444"/>
                  </a:cubicBezTo>
                  <a:close/>
                </a:path>
              </a:pathLst>
            </a:custGeom>
            <a:gradFill>
              <a:gsLst>
                <a:gs pos="28000">
                  <a:srgbClr val="3CBEB4"/>
                </a:gs>
                <a:gs pos="76000">
                  <a:srgbClr val="96C83C"/>
                </a:gs>
              </a:gsLst>
              <a:lin ang="12600000" scaled="0"/>
            </a:gradFill>
            <a:ln w="1739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28" name="Rectangle 25"/>
          <p:cNvSpPr/>
          <p:nvPr/>
        </p:nvSpPr>
        <p:spPr>
          <a:xfrm>
            <a:off x="3076520" y="3170118"/>
            <a:ext cx="475130" cy="473207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</a:t>
            </a:r>
            <a:endParaRPr kumimoji="0" lang="en-US" sz="26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29" name="Rectangle 26"/>
          <p:cNvSpPr/>
          <p:nvPr/>
        </p:nvSpPr>
        <p:spPr>
          <a:xfrm>
            <a:off x="5509426" y="3229618"/>
            <a:ext cx="523220" cy="5309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7D8287">
                    <a:lumMod val="75000"/>
                  </a:srgbClr>
                </a:solidFill>
                <a:effectLst/>
                <a:uLnTx/>
                <a:uFillTx/>
                <a:latin typeface="FontAwesome" charset="0"/>
              </a:rPr>
              <a:t></a:t>
            </a: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7D8287">
                  <a:lumMod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30" name="Rectangle 27"/>
          <p:cNvSpPr/>
          <p:nvPr/>
        </p:nvSpPr>
        <p:spPr>
          <a:xfrm>
            <a:off x="4300909" y="3848768"/>
            <a:ext cx="471925" cy="469359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</a:t>
            </a:r>
            <a:endParaRPr kumimoji="0" lang="en-US" sz="26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31" name="Rectangle 28"/>
          <p:cNvSpPr/>
          <p:nvPr/>
        </p:nvSpPr>
        <p:spPr>
          <a:xfrm>
            <a:off x="4352612" y="2640875"/>
            <a:ext cx="574516" cy="592470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</a:t>
            </a:r>
            <a:endParaRPr kumimoji="0" lang="en-US" sz="34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32" name="Freeform 30"/>
          <p:cNvSpPr/>
          <p:nvPr/>
        </p:nvSpPr>
        <p:spPr>
          <a:xfrm>
            <a:off x="2256761" y="2420600"/>
            <a:ext cx="988828" cy="757570"/>
          </a:xfrm>
          <a:custGeom>
            <a:avLst/>
            <a:gdLst>
              <a:gd name="connsiteX0" fmla="*/ 1318437 w 1318437"/>
              <a:gd name="connsiteY0" fmla="*/ 1010093 h 1010093"/>
              <a:gd name="connsiteX1" fmla="*/ 850605 w 1318437"/>
              <a:gd name="connsiteY1" fmla="*/ 233916 h 1010093"/>
              <a:gd name="connsiteX2" fmla="*/ 0 w 1318437"/>
              <a:gd name="connsiteY2" fmla="*/ 0 h 101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8437" h="1010093">
                <a:moveTo>
                  <a:pt x="1318437" y="1010093"/>
                </a:moveTo>
                <a:lnTo>
                  <a:pt x="850605" y="233916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rgbClr val="7D8287">
                <a:lumMod val="40000"/>
                <a:lumOff val="60000"/>
              </a:srgbClr>
            </a:solidFill>
            <a:prstDash val="sysDash"/>
            <a:miter lim="800000"/>
            <a:headEnd type="oval"/>
            <a:tailEnd type="oval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33" name="Freeform 31"/>
          <p:cNvSpPr/>
          <p:nvPr/>
        </p:nvSpPr>
        <p:spPr>
          <a:xfrm>
            <a:off x="3062177" y="1830492"/>
            <a:ext cx="1384611" cy="1919315"/>
          </a:xfrm>
          <a:custGeom>
            <a:avLst/>
            <a:gdLst>
              <a:gd name="connsiteX0" fmla="*/ 1892596 w 1892596"/>
              <a:gd name="connsiteY0" fmla="*/ 2658140 h 2658140"/>
              <a:gd name="connsiteX1" fmla="*/ 1180214 w 1892596"/>
              <a:gd name="connsiteY1" fmla="*/ 712382 h 2658140"/>
              <a:gd name="connsiteX2" fmla="*/ 0 w 1892596"/>
              <a:gd name="connsiteY2" fmla="*/ 0 h 26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92596" h="2658140">
                <a:moveTo>
                  <a:pt x="1892596" y="2658140"/>
                </a:moveTo>
                <a:lnTo>
                  <a:pt x="1180214" y="712382"/>
                </a:lnTo>
                <a:lnTo>
                  <a:pt x="0" y="0"/>
                </a:lnTo>
              </a:path>
            </a:pathLst>
          </a:custGeom>
          <a:noFill/>
          <a:ln w="12700" cap="flat" cmpd="sng" algn="ctr">
            <a:solidFill>
              <a:srgbClr val="7D8287">
                <a:lumMod val="40000"/>
                <a:lumOff val="60000"/>
              </a:srgbClr>
            </a:solidFill>
            <a:prstDash val="sysDash"/>
            <a:miter lim="800000"/>
            <a:headEnd type="oval"/>
            <a:tailEnd type="oval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34" name="Freeform 32"/>
          <p:cNvSpPr/>
          <p:nvPr/>
        </p:nvSpPr>
        <p:spPr>
          <a:xfrm>
            <a:off x="4649086" y="1519490"/>
            <a:ext cx="933008" cy="1108444"/>
          </a:xfrm>
          <a:custGeom>
            <a:avLst/>
            <a:gdLst>
              <a:gd name="connsiteX0" fmla="*/ 0 w 1244010"/>
              <a:gd name="connsiteY0" fmla="*/ 1477925 h 1477925"/>
              <a:gd name="connsiteX1" fmla="*/ 170121 w 1244010"/>
              <a:gd name="connsiteY1" fmla="*/ 414669 h 1477925"/>
              <a:gd name="connsiteX2" fmla="*/ 1244010 w 1244010"/>
              <a:gd name="connsiteY2" fmla="*/ 0 h 147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4010" h="1477925">
                <a:moveTo>
                  <a:pt x="0" y="1477925"/>
                </a:moveTo>
                <a:lnTo>
                  <a:pt x="170121" y="414669"/>
                </a:lnTo>
                <a:lnTo>
                  <a:pt x="1244010" y="0"/>
                </a:lnTo>
              </a:path>
            </a:pathLst>
          </a:custGeom>
          <a:noFill/>
          <a:ln w="12700" cap="flat" cmpd="sng" algn="ctr">
            <a:solidFill>
              <a:srgbClr val="7D8287">
                <a:lumMod val="40000"/>
                <a:lumOff val="60000"/>
              </a:srgbClr>
            </a:solidFill>
            <a:prstDash val="sysDash"/>
            <a:miter lim="800000"/>
            <a:headEnd type="oval"/>
            <a:tailEnd type="oval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35" name="Freeform 33"/>
          <p:cNvSpPr/>
          <p:nvPr/>
        </p:nvSpPr>
        <p:spPr>
          <a:xfrm>
            <a:off x="5725633" y="2133521"/>
            <a:ext cx="701749" cy="1164265"/>
          </a:xfrm>
          <a:custGeom>
            <a:avLst/>
            <a:gdLst>
              <a:gd name="connsiteX0" fmla="*/ 0 w 935665"/>
              <a:gd name="connsiteY0" fmla="*/ 1552353 h 1552353"/>
              <a:gd name="connsiteX1" fmla="*/ 191386 w 935665"/>
              <a:gd name="connsiteY1" fmla="*/ 287079 h 1552353"/>
              <a:gd name="connsiteX2" fmla="*/ 935665 w 935665"/>
              <a:gd name="connsiteY2" fmla="*/ 0 h 1552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5665" h="1552353">
                <a:moveTo>
                  <a:pt x="0" y="1552353"/>
                </a:moveTo>
                <a:lnTo>
                  <a:pt x="191386" y="287079"/>
                </a:lnTo>
                <a:lnTo>
                  <a:pt x="935665" y="0"/>
                </a:lnTo>
              </a:path>
            </a:pathLst>
          </a:custGeom>
          <a:noFill/>
          <a:ln w="12700" cap="flat" cmpd="sng" algn="ctr">
            <a:solidFill>
              <a:srgbClr val="7D8287">
                <a:lumMod val="60000"/>
                <a:lumOff val="40000"/>
              </a:srgbClr>
            </a:solidFill>
            <a:prstDash val="sysDash"/>
            <a:miter lim="800000"/>
            <a:headEnd type="oval"/>
            <a:tailEnd type="oval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10483" y="1279654"/>
            <a:ext cx="2221957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您的内容打在这里，或者通过复制您的文本后，在此框中选择粘贴。您的内容打在这里，或者通过复制您的文本后。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092280" y="1779662"/>
            <a:ext cx="1772018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691378" y="1203598"/>
            <a:ext cx="64888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23262" y="1851670"/>
            <a:ext cx="64888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grpSp>
        <p:nvGrpSpPr>
          <p:cNvPr id="40" name="Group 42"/>
          <p:cNvGrpSpPr/>
          <p:nvPr/>
        </p:nvGrpSpPr>
        <p:grpSpPr>
          <a:xfrm>
            <a:off x="5716197" y="2203100"/>
            <a:ext cx="368285" cy="396008"/>
            <a:chOff x="7610963" y="3048625"/>
            <a:chExt cx="491046" cy="528010"/>
          </a:xfrm>
        </p:grpSpPr>
        <p:sp>
          <p:nvSpPr>
            <p:cNvPr id="41" name="Oval 38"/>
            <p:cNvSpPr/>
            <p:nvPr/>
          </p:nvSpPr>
          <p:spPr>
            <a:xfrm>
              <a:off x="7610963" y="3048625"/>
              <a:ext cx="491046" cy="491046"/>
            </a:xfrm>
            <a:prstGeom prst="ellipse">
              <a:avLst/>
            </a:prstGeom>
            <a:solidFill>
              <a:srgbClr val="7D8287"/>
            </a:solidFill>
            <a:ln w="38100" cap="flat" cmpd="sng" algn="ctr">
              <a:solidFill>
                <a:srgbClr val="7D8287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672922" y="3125230"/>
              <a:ext cx="372758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Agency FB" pitchFamily="34" charset="0"/>
                  <a:ea typeface="Montserrat" charset="0"/>
                  <a:cs typeface="Montserrat" charset="0"/>
                </a:rPr>
                <a:t>3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gency FB" pitchFamily="34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4641492" y="1669548"/>
            <a:ext cx="368285" cy="376664"/>
            <a:chOff x="7610963" y="3048625"/>
            <a:chExt cx="491046" cy="502217"/>
          </a:xfrm>
        </p:grpSpPr>
        <p:sp>
          <p:nvSpPr>
            <p:cNvPr id="44" name="Oval 44"/>
            <p:cNvSpPr/>
            <p:nvPr/>
          </p:nvSpPr>
          <p:spPr>
            <a:xfrm>
              <a:off x="7610963" y="3048625"/>
              <a:ext cx="491046" cy="491046"/>
            </a:xfrm>
            <a:prstGeom prst="ellipse">
              <a:avLst/>
            </a:prstGeom>
            <a:solidFill>
              <a:srgbClr val="FA4655"/>
            </a:solidFill>
            <a:ln w="38100" cap="flat" cmpd="sng" algn="ctr">
              <a:solidFill>
                <a:srgbClr val="7D8287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672922" y="3099436"/>
              <a:ext cx="372758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Agency FB" pitchFamily="34" charset="0"/>
                  <a:ea typeface="Montserrat" charset="0"/>
                  <a:cs typeface="Montserrat" charset="0"/>
                </a:rPr>
                <a:t>4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gency FB" pitchFamily="34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3706885" y="2180259"/>
            <a:ext cx="368285" cy="370002"/>
            <a:chOff x="7610963" y="3048625"/>
            <a:chExt cx="491046" cy="493336"/>
          </a:xfrm>
        </p:grpSpPr>
        <p:sp>
          <p:nvSpPr>
            <p:cNvPr id="47" name="Oval 47"/>
            <p:cNvSpPr/>
            <p:nvPr/>
          </p:nvSpPr>
          <p:spPr>
            <a:xfrm>
              <a:off x="7610963" y="3048625"/>
              <a:ext cx="491046" cy="491046"/>
            </a:xfrm>
            <a:prstGeom prst="ellipse">
              <a:avLst/>
            </a:prstGeom>
            <a:solidFill>
              <a:srgbClr val="3CBEB4"/>
            </a:solidFill>
            <a:ln w="38100" cap="flat" cmpd="sng" algn="ctr">
              <a:solidFill>
                <a:srgbClr val="7D8287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672922" y="3090556"/>
              <a:ext cx="372758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Agency FB" pitchFamily="34" charset="0"/>
                  <a:ea typeface="Montserrat" charset="0"/>
                  <a:cs typeface="Montserrat" charset="0"/>
                </a:rPr>
                <a:t>2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gency FB" pitchFamily="34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2718545" y="2459916"/>
            <a:ext cx="368285" cy="378380"/>
            <a:chOff x="7610963" y="3048625"/>
            <a:chExt cx="491046" cy="504506"/>
          </a:xfrm>
        </p:grpSpPr>
        <p:sp>
          <p:nvSpPr>
            <p:cNvPr id="50" name="Oval 50"/>
            <p:cNvSpPr/>
            <p:nvPr/>
          </p:nvSpPr>
          <p:spPr>
            <a:xfrm>
              <a:off x="7610963" y="3048625"/>
              <a:ext cx="491046" cy="491046"/>
            </a:xfrm>
            <a:prstGeom prst="ellipse">
              <a:avLst/>
            </a:prstGeom>
            <a:solidFill>
              <a:srgbClr val="6491C8"/>
            </a:solidFill>
            <a:ln w="38100" cap="flat" cmpd="sng" algn="ctr">
              <a:solidFill>
                <a:srgbClr val="7D8287">
                  <a:lumMod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672922" y="3101726"/>
              <a:ext cx="372758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Agency FB" pitchFamily="34" charset="0"/>
                  <a:ea typeface="Montserrat" charset="0"/>
                  <a:cs typeface="Montserrat" charset="0"/>
                </a:rPr>
                <a:t>1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gency FB" pitchFamily="34" charset="0"/>
                <a:ea typeface="Montserrat" charset="0"/>
                <a:cs typeface="Montserrat" charset="0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825175" y="1275606"/>
            <a:ext cx="1658593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r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您的内容打在这里，或者通过复制您的文本后，在此框中选择粘贴。您的内容打在这里或者通过复制您的文本后。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416256" y="1347614"/>
            <a:ext cx="64888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08267" y="2668582"/>
            <a:ext cx="1687469" cy="623248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您的内容打在这里，或者通过复制您的文本后，在此框中选择粘贴。您的内容打在这里，或者通过复制您的文本后。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511971" y="2067694"/>
            <a:ext cx="64888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教学反思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735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3" fill="hold">
                          <p:stCondLst>
                            <p:cond delay="indefinite"/>
                          </p:stCondLst>
                          <p:childTnLst>
                            <p:par>
                              <p:cTn id="1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 animBg="1"/>
          <p:bldP spid="33" grpId="0" animBg="1"/>
          <p:bldP spid="34" grpId="0" animBg="1"/>
          <p:bldP spid="35" grpId="0" animBg="1"/>
          <p:bldP spid="36" grpId="0"/>
          <p:bldP spid="37" grpId="0"/>
          <p:bldP spid="38" grpId="0"/>
          <p:bldP spid="39" grpId="0"/>
          <p:bldP spid="52" grpId="0"/>
          <p:bldP spid="53" grpId="0"/>
          <p:bldP spid="54" grpId="0"/>
          <p:bldP spid="55" grpId="0"/>
          <p:bldP spid="5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3" fill="hold">
                          <p:stCondLst>
                            <p:cond delay="indefinite"/>
                          </p:stCondLst>
                          <p:childTnLst>
                            <p:par>
                              <p:cTn id="1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 animBg="1"/>
          <p:bldP spid="33" grpId="0" animBg="1"/>
          <p:bldP spid="34" grpId="0" animBg="1"/>
          <p:bldP spid="35" grpId="0" animBg="1"/>
          <p:bldP spid="36" grpId="0"/>
          <p:bldP spid="37" grpId="0"/>
          <p:bldP spid="38" grpId="0"/>
          <p:bldP spid="39" grpId="0"/>
          <p:bldP spid="52" grpId="0"/>
          <p:bldP spid="53" grpId="0"/>
          <p:bldP spid="54" grpId="0"/>
          <p:bldP spid="55" grpId="0"/>
          <p:bldP spid="56" grpId="0" animBg="1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" r="30"/>
          <a:stretch>
            <a:fillRect/>
          </a:stretch>
        </p:blipFill>
        <p:spPr>
          <a:xfrm>
            <a:off x="-7620" y="-7620"/>
            <a:ext cx="9151620" cy="51511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17161" y="1246513"/>
            <a:ext cx="1306567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5153" y="1662012"/>
            <a:ext cx="2746727" cy="484748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/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52" r="306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0657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课程分析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Group 18"/>
          <p:cNvGrpSpPr/>
          <p:nvPr/>
        </p:nvGrpSpPr>
        <p:grpSpPr>
          <a:xfrm>
            <a:off x="3555588" y="2774525"/>
            <a:ext cx="3824724" cy="1982138"/>
            <a:chOff x="6913980" y="3201803"/>
            <a:chExt cx="3124130" cy="1619063"/>
          </a:xfrm>
          <a:effectLst>
            <a:outerShdw blurRad="50800" dist="101600" dir="5640000" algn="t" rotWithShape="0">
              <a:prstClr val="black">
                <a:alpha val="15000"/>
              </a:prstClr>
            </a:outerShdw>
          </a:effectLst>
        </p:grpSpPr>
        <p:sp>
          <p:nvSpPr>
            <p:cNvPr id="58" name="Shape 12"/>
            <p:cNvSpPr/>
            <p:nvPr/>
          </p:nvSpPr>
          <p:spPr>
            <a:xfrm>
              <a:off x="6913980" y="3488884"/>
              <a:ext cx="3124130" cy="1329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11"/>
                  </a:moveTo>
                  <a:lnTo>
                    <a:pt x="10377" y="21600"/>
                  </a:lnTo>
                  <a:lnTo>
                    <a:pt x="21600" y="14635"/>
                  </a:lnTo>
                  <a:lnTo>
                    <a:pt x="11291" y="0"/>
                  </a:lnTo>
                  <a:cubicBezTo>
                    <a:pt x="11291" y="0"/>
                    <a:pt x="0" y="5911"/>
                    <a:pt x="0" y="5911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9" name="Shape 13"/>
            <p:cNvSpPr/>
            <p:nvPr/>
          </p:nvSpPr>
          <p:spPr>
            <a:xfrm>
              <a:off x="6913980" y="3555210"/>
              <a:ext cx="1500942" cy="1265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5123"/>
                  </a:lnTo>
                  <a:lnTo>
                    <a:pt x="21600" y="21600"/>
                  </a:lnTo>
                  <a:lnTo>
                    <a:pt x="21600" y="16477"/>
                  </a:lnTo>
                  <a:cubicBezTo>
                    <a:pt x="21600" y="1647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>
                <a:lumMod val="95000"/>
                <a:lumOff val="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0" name="Shape 14"/>
            <p:cNvSpPr/>
            <p:nvPr/>
          </p:nvSpPr>
          <p:spPr>
            <a:xfrm>
              <a:off x="8410004" y="4107929"/>
              <a:ext cx="1533061" cy="675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380"/>
                  </a:moveTo>
                  <a:lnTo>
                    <a:pt x="21600" y="0"/>
                  </a:lnTo>
                  <a:lnTo>
                    <a:pt x="0" y="13122"/>
                  </a:lnTo>
                  <a:lnTo>
                    <a:pt x="0" y="21600"/>
                  </a:lnTo>
                  <a:cubicBezTo>
                    <a:pt x="0" y="21600"/>
                    <a:pt x="21600" y="8380"/>
                    <a:pt x="21600" y="8380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1" name="Shape 15"/>
            <p:cNvSpPr/>
            <p:nvPr/>
          </p:nvSpPr>
          <p:spPr>
            <a:xfrm>
              <a:off x="6913980" y="3201803"/>
              <a:ext cx="3124130" cy="13291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11"/>
                  </a:moveTo>
                  <a:lnTo>
                    <a:pt x="10377" y="21600"/>
                  </a:lnTo>
                  <a:lnTo>
                    <a:pt x="21600" y="14636"/>
                  </a:lnTo>
                  <a:lnTo>
                    <a:pt x="11291" y="0"/>
                  </a:lnTo>
                  <a:cubicBezTo>
                    <a:pt x="11291" y="0"/>
                    <a:pt x="0" y="5911"/>
                    <a:pt x="0" y="5911"/>
                  </a:cubicBezTo>
                  <a:close/>
                </a:path>
              </a:pathLst>
            </a:custGeom>
            <a:solidFill>
              <a:srgbClr val="000000">
                <a:lumMod val="75000"/>
                <a:lumOff val="2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62" name="Group 3"/>
          <p:cNvGrpSpPr/>
          <p:nvPr/>
        </p:nvGrpSpPr>
        <p:grpSpPr>
          <a:xfrm>
            <a:off x="1284694" y="3114836"/>
            <a:ext cx="3824724" cy="1982138"/>
            <a:chOff x="6913980" y="3201803"/>
            <a:chExt cx="3124130" cy="1619063"/>
          </a:xfrm>
          <a:effectLst>
            <a:outerShdw blurRad="50800" dist="101600" dir="5640000" algn="t" rotWithShape="0">
              <a:prstClr val="black">
                <a:alpha val="15000"/>
              </a:prstClr>
            </a:outerShdw>
          </a:effectLst>
        </p:grpSpPr>
        <p:sp>
          <p:nvSpPr>
            <p:cNvPr id="63" name="Shape 12"/>
            <p:cNvSpPr/>
            <p:nvPr/>
          </p:nvSpPr>
          <p:spPr>
            <a:xfrm>
              <a:off x="6913980" y="3488884"/>
              <a:ext cx="3124130" cy="1329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11"/>
                  </a:moveTo>
                  <a:lnTo>
                    <a:pt x="10377" y="21600"/>
                  </a:lnTo>
                  <a:lnTo>
                    <a:pt x="21600" y="14635"/>
                  </a:lnTo>
                  <a:lnTo>
                    <a:pt x="11291" y="0"/>
                  </a:lnTo>
                  <a:cubicBezTo>
                    <a:pt x="11291" y="0"/>
                    <a:pt x="0" y="5911"/>
                    <a:pt x="0" y="5911"/>
                  </a:cubicBezTo>
                  <a:close/>
                </a:path>
              </a:pathLst>
            </a:custGeom>
            <a:solidFill>
              <a:srgbClr val="6491C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4" name="Shape 13"/>
            <p:cNvSpPr/>
            <p:nvPr/>
          </p:nvSpPr>
          <p:spPr>
            <a:xfrm>
              <a:off x="6913980" y="3555210"/>
              <a:ext cx="1500942" cy="1265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5123"/>
                  </a:lnTo>
                  <a:lnTo>
                    <a:pt x="21600" y="21600"/>
                  </a:lnTo>
                  <a:lnTo>
                    <a:pt x="21600" y="16477"/>
                  </a:lnTo>
                  <a:cubicBezTo>
                    <a:pt x="21600" y="1647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491C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5" name="Shape 14"/>
            <p:cNvSpPr/>
            <p:nvPr/>
          </p:nvSpPr>
          <p:spPr>
            <a:xfrm>
              <a:off x="8410004" y="4107929"/>
              <a:ext cx="1533061" cy="675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380"/>
                  </a:moveTo>
                  <a:lnTo>
                    <a:pt x="21600" y="0"/>
                  </a:lnTo>
                  <a:lnTo>
                    <a:pt x="0" y="13122"/>
                  </a:lnTo>
                  <a:lnTo>
                    <a:pt x="0" y="21600"/>
                  </a:lnTo>
                  <a:cubicBezTo>
                    <a:pt x="0" y="21600"/>
                    <a:pt x="21600" y="8380"/>
                    <a:pt x="21600" y="8380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6" name="Shape 15"/>
            <p:cNvSpPr/>
            <p:nvPr/>
          </p:nvSpPr>
          <p:spPr>
            <a:xfrm>
              <a:off x="6913980" y="3201803"/>
              <a:ext cx="3124130" cy="13291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11"/>
                  </a:moveTo>
                  <a:lnTo>
                    <a:pt x="10377" y="21600"/>
                  </a:lnTo>
                  <a:lnTo>
                    <a:pt x="21600" y="14636"/>
                  </a:lnTo>
                  <a:lnTo>
                    <a:pt x="11291" y="0"/>
                  </a:lnTo>
                  <a:cubicBezTo>
                    <a:pt x="11291" y="0"/>
                    <a:pt x="0" y="5911"/>
                    <a:pt x="0" y="5911"/>
                  </a:cubicBezTo>
                  <a:close/>
                </a:path>
              </a:pathLst>
            </a:custGeom>
            <a:solidFill>
              <a:srgbClr val="6491C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67" name="Group 4"/>
          <p:cNvGrpSpPr/>
          <p:nvPr/>
        </p:nvGrpSpPr>
        <p:grpSpPr>
          <a:xfrm>
            <a:off x="2598407" y="2260779"/>
            <a:ext cx="3621233" cy="1873663"/>
            <a:chOff x="4482815" y="5446950"/>
            <a:chExt cx="3129148" cy="1619057"/>
          </a:xfrm>
          <a:effectLst>
            <a:outerShdw dist="1016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68" name="Shape 8"/>
            <p:cNvSpPr/>
            <p:nvPr/>
          </p:nvSpPr>
          <p:spPr>
            <a:xfrm>
              <a:off x="4482815" y="5734031"/>
              <a:ext cx="3124124" cy="1329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11"/>
                  </a:moveTo>
                  <a:lnTo>
                    <a:pt x="10377" y="21600"/>
                  </a:lnTo>
                  <a:lnTo>
                    <a:pt x="21600" y="14636"/>
                  </a:lnTo>
                  <a:lnTo>
                    <a:pt x="11291" y="0"/>
                  </a:lnTo>
                  <a:cubicBezTo>
                    <a:pt x="11291" y="0"/>
                    <a:pt x="0" y="5911"/>
                    <a:pt x="0" y="5911"/>
                  </a:cubicBezTo>
                  <a:close/>
                </a:path>
              </a:pathLst>
            </a:custGeom>
            <a:solidFill>
              <a:srgbClr val="96C83C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9" name="Shape 9"/>
            <p:cNvSpPr/>
            <p:nvPr/>
          </p:nvSpPr>
          <p:spPr>
            <a:xfrm>
              <a:off x="4482815" y="5800357"/>
              <a:ext cx="1500943" cy="1265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5123"/>
                  </a:lnTo>
                  <a:lnTo>
                    <a:pt x="21600" y="21600"/>
                  </a:lnTo>
                  <a:lnTo>
                    <a:pt x="21600" y="16477"/>
                  </a:lnTo>
                  <a:cubicBezTo>
                    <a:pt x="21600" y="1647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6C83C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0" name="Shape 10"/>
            <p:cNvSpPr/>
            <p:nvPr/>
          </p:nvSpPr>
          <p:spPr>
            <a:xfrm>
              <a:off x="5986209" y="6353076"/>
              <a:ext cx="1533066" cy="675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380"/>
                  </a:moveTo>
                  <a:lnTo>
                    <a:pt x="21600" y="0"/>
                  </a:lnTo>
                  <a:lnTo>
                    <a:pt x="0" y="13122"/>
                  </a:lnTo>
                  <a:lnTo>
                    <a:pt x="0" y="21600"/>
                  </a:lnTo>
                  <a:cubicBezTo>
                    <a:pt x="0" y="21600"/>
                    <a:pt x="21600" y="8380"/>
                    <a:pt x="21600" y="8380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1" name="Shape 11"/>
            <p:cNvSpPr/>
            <p:nvPr/>
          </p:nvSpPr>
          <p:spPr>
            <a:xfrm>
              <a:off x="4487839" y="5446950"/>
              <a:ext cx="3124124" cy="1329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11"/>
                  </a:moveTo>
                  <a:lnTo>
                    <a:pt x="10377" y="21600"/>
                  </a:lnTo>
                  <a:lnTo>
                    <a:pt x="21600" y="14636"/>
                  </a:lnTo>
                  <a:lnTo>
                    <a:pt x="11291" y="0"/>
                  </a:lnTo>
                  <a:cubicBezTo>
                    <a:pt x="11291" y="0"/>
                    <a:pt x="0" y="5911"/>
                    <a:pt x="0" y="5911"/>
                  </a:cubicBezTo>
                  <a:close/>
                </a:path>
              </a:pathLst>
            </a:custGeom>
            <a:solidFill>
              <a:srgbClr val="96C83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72" name="Group 5"/>
          <p:cNvGrpSpPr/>
          <p:nvPr/>
        </p:nvGrpSpPr>
        <p:grpSpPr>
          <a:xfrm>
            <a:off x="4231574" y="2253360"/>
            <a:ext cx="2585045" cy="1351816"/>
            <a:chOff x="7107934" y="786594"/>
            <a:chExt cx="3129142" cy="1636349"/>
          </a:xfrm>
          <a:effectLst>
            <a:outerShdw dist="88900" dir="5340000" algn="t" rotWithShape="0">
              <a:prstClr val="black">
                <a:alpha val="15000"/>
              </a:prstClr>
            </a:outerShdw>
          </a:effectLst>
        </p:grpSpPr>
        <p:sp>
          <p:nvSpPr>
            <p:cNvPr id="73" name="Shape 16"/>
            <p:cNvSpPr/>
            <p:nvPr/>
          </p:nvSpPr>
          <p:spPr>
            <a:xfrm>
              <a:off x="7112958" y="1093771"/>
              <a:ext cx="3124118" cy="1329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11"/>
                  </a:moveTo>
                  <a:lnTo>
                    <a:pt x="10377" y="21600"/>
                  </a:lnTo>
                  <a:lnTo>
                    <a:pt x="21600" y="14635"/>
                  </a:lnTo>
                  <a:lnTo>
                    <a:pt x="11291" y="0"/>
                  </a:lnTo>
                  <a:cubicBezTo>
                    <a:pt x="11291" y="0"/>
                    <a:pt x="0" y="5911"/>
                    <a:pt x="0" y="5911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4" name="Shape 17"/>
            <p:cNvSpPr/>
            <p:nvPr/>
          </p:nvSpPr>
          <p:spPr>
            <a:xfrm>
              <a:off x="7112958" y="1152727"/>
              <a:ext cx="1500936" cy="1265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5123"/>
                  </a:lnTo>
                  <a:lnTo>
                    <a:pt x="21600" y="21600"/>
                  </a:lnTo>
                  <a:lnTo>
                    <a:pt x="21600" y="16477"/>
                  </a:lnTo>
                  <a:cubicBezTo>
                    <a:pt x="21600" y="16477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77000">
                  <a:srgbClr val="FFAF28">
                    <a:lumMod val="75000"/>
                  </a:srgbClr>
                </a:gs>
                <a:gs pos="28000">
                  <a:srgbClr val="FFAF28">
                    <a:lumMod val="50000"/>
                  </a:srgbClr>
                </a:gs>
              </a:gsLst>
              <a:lin ang="18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5" name="Shape 18"/>
            <p:cNvSpPr/>
            <p:nvPr/>
          </p:nvSpPr>
          <p:spPr>
            <a:xfrm>
              <a:off x="8608983" y="1712815"/>
              <a:ext cx="1533066" cy="675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380"/>
                  </a:moveTo>
                  <a:lnTo>
                    <a:pt x="21600" y="0"/>
                  </a:lnTo>
                  <a:lnTo>
                    <a:pt x="0" y="13122"/>
                  </a:lnTo>
                  <a:lnTo>
                    <a:pt x="0" y="21600"/>
                  </a:lnTo>
                  <a:cubicBezTo>
                    <a:pt x="0" y="21600"/>
                    <a:pt x="21600" y="8380"/>
                    <a:pt x="21600" y="8380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6" name="Shape 19"/>
            <p:cNvSpPr/>
            <p:nvPr/>
          </p:nvSpPr>
          <p:spPr>
            <a:xfrm>
              <a:off x="7107934" y="786594"/>
              <a:ext cx="3124118" cy="13291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11"/>
                  </a:moveTo>
                  <a:lnTo>
                    <a:pt x="10377" y="21600"/>
                  </a:lnTo>
                  <a:lnTo>
                    <a:pt x="21600" y="14636"/>
                  </a:lnTo>
                  <a:lnTo>
                    <a:pt x="11291" y="0"/>
                  </a:lnTo>
                  <a:cubicBezTo>
                    <a:pt x="11291" y="0"/>
                    <a:pt x="0" y="5911"/>
                    <a:pt x="0" y="5911"/>
                  </a:cubicBezTo>
                  <a:close/>
                </a:path>
              </a:pathLst>
            </a:custGeom>
            <a:gradFill>
              <a:gsLst>
                <a:gs pos="28000">
                  <a:srgbClr val="FFAF28">
                    <a:lumMod val="75000"/>
                  </a:srgbClr>
                </a:gs>
                <a:gs pos="60000">
                  <a:srgbClr val="FFAF28"/>
                </a:gs>
              </a:gsLst>
              <a:lin ang="42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77" name="Rectangle 24"/>
          <p:cNvSpPr/>
          <p:nvPr/>
        </p:nvSpPr>
        <p:spPr>
          <a:xfrm>
            <a:off x="2887684" y="3659000"/>
            <a:ext cx="471924" cy="469359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</a:t>
            </a:r>
            <a:endParaRPr kumimoji="0" lang="en-US" sz="26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78" name="Rectangle 25"/>
          <p:cNvSpPr/>
          <p:nvPr/>
        </p:nvSpPr>
        <p:spPr>
          <a:xfrm>
            <a:off x="5302560" y="2379989"/>
            <a:ext cx="471925" cy="469359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</a:t>
            </a:r>
            <a:endParaRPr kumimoji="0" lang="en-US" sz="26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79" name="Rectangle 26"/>
          <p:cNvSpPr/>
          <p:nvPr/>
        </p:nvSpPr>
        <p:spPr>
          <a:xfrm>
            <a:off x="3552369" y="2489080"/>
            <a:ext cx="471924" cy="469359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</a:t>
            </a:r>
            <a:endParaRPr kumimoji="0" lang="en-US" sz="26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80" name="Rectangle 27"/>
          <p:cNvSpPr/>
          <p:nvPr/>
        </p:nvSpPr>
        <p:spPr>
          <a:xfrm>
            <a:off x="6282145" y="3567803"/>
            <a:ext cx="471925" cy="469359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</a:t>
            </a:r>
            <a:endParaRPr kumimoji="0" lang="en-US" sz="26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984980" y="1941715"/>
            <a:ext cx="1858828" cy="76174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2" name="Oval 124"/>
          <p:cNvSpPr/>
          <p:nvPr/>
        </p:nvSpPr>
        <p:spPr>
          <a:xfrm>
            <a:off x="509847" y="2111241"/>
            <a:ext cx="367668" cy="367668"/>
          </a:xfrm>
          <a:prstGeom prst="ellipse">
            <a:avLst/>
          </a:prstGeom>
          <a:solidFill>
            <a:srgbClr val="14B4E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18467" y="2130321"/>
            <a:ext cx="372874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600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1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2701291" y="4034336"/>
            <a:ext cx="793038" cy="253916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cs typeface="Lucida Sans Unicode" pitchFamily="34" charset="0"/>
              </a:rPr>
              <a:t>课程名称</a:t>
            </a:r>
            <a:endParaRPr lang="en-US" sz="1200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cs typeface="Lucida Sans Unicode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392555" y="2898624"/>
            <a:ext cx="793038" cy="253916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/>
            <a:r>
              <a:rPr lang="zh-CN" altLang="en-US" sz="1200" dirty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cs typeface="Lucida Sans Unicode" pitchFamily="34" charset="0"/>
              </a:rPr>
              <a:t>课程名称</a:t>
            </a:r>
            <a:endParaRPr lang="en-US" altLang="zh-CN" sz="1200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cs typeface="Lucida Sans Unicode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 rot="20931464">
            <a:off x="5550485" y="3814703"/>
            <a:ext cx="793038" cy="253916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/>
            <a:r>
              <a:rPr lang="zh-CN" altLang="en-US" sz="1200" dirty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cs typeface="Lucida Sans Unicode" pitchFamily="34" charset="0"/>
              </a:rPr>
              <a:t>课程名称</a:t>
            </a:r>
            <a:endParaRPr lang="en-US" altLang="zh-CN" sz="1200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cs typeface="Lucida Sans Unicode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116592" y="2793797"/>
            <a:ext cx="793038" cy="253916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/>
            <a:r>
              <a:rPr lang="zh-CN" altLang="en-US" sz="1200" dirty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cs typeface="Lucida Sans Unicode" pitchFamily="34" charset="0"/>
              </a:rPr>
              <a:t>课程名称</a:t>
            </a:r>
            <a:endParaRPr lang="en-US" altLang="zh-CN" sz="1200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cs typeface="Lucida Sans Unicode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246933" y="1275606"/>
            <a:ext cx="1858828" cy="76174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2" name="Oval 124"/>
          <p:cNvSpPr/>
          <p:nvPr/>
        </p:nvSpPr>
        <p:spPr>
          <a:xfrm>
            <a:off x="2771800" y="1445132"/>
            <a:ext cx="367668" cy="367668"/>
          </a:xfrm>
          <a:prstGeom prst="ellipse">
            <a:avLst/>
          </a:prstGeom>
          <a:solidFill>
            <a:srgbClr val="96C83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2780420" y="1464212"/>
            <a:ext cx="372874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2</a:t>
            </a:r>
            <a:endParaRPr lang="en-US" sz="1600" dirty="0">
              <a:solidFill>
                <a:srgbClr val="FEFEFE"/>
              </a:solidFill>
              <a:latin typeface="Agency FB" pitchFamily="34" charset="0"/>
              <a:ea typeface="Montserrat" charset="0"/>
              <a:cs typeface="Montserrat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055245" y="1335310"/>
            <a:ext cx="1858828" cy="76174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5" name="Oval 124"/>
          <p:cNvSpPr/>
          <p:nvPr/>
        </p:nvSpPr>
        <p:spPr>
          <a:xfrm>
            <a:off x="5580112" y="1504836"/>
            <a:ext cx="367668" cy="367668"/>
          </a:xfrm>
          <a:prstGeom prst="ellipse">
            <a:avLst/>
          </a:prstGeom>
          <a:solidFill>
            <a:srgbClr val="FFAF2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588732" y="1523916"/>
            <a:ext cx="372874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3</a:t>
            </a:r>
            <a:endParaRPr lang="en-US" sz="1600" dirty="0">
              <a:solidFill>
                <a:srgbClr val="FEFEFE"/>
              </a:solidFill>
              <a:latin typeface="Agency FB" pitchFamily="34" charset="0"/>
              <a:ea typeface="Montserrat" charset="0"/>
              <a:cs typeface="Montserrat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207373" y="2343422"/>
            <a:ext cx="1858828" cy="76174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sz="7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8" name="Oval 124"/>
          <p:cNvSpPr/>
          <p:nvPr/>
        </p:nvSpPr>
        <p:spPr>
          <a:xfrm>
            <a:off x="6732240" y="2512948"/>
            <a:ext cx="367668" cy="367668"/>
          </a:xfrm>
          <a:prstGeom prst="ellipse">
            <a:avLst/>
          </a:prstGeom>
          <a:solidFill>
            <a:srgbClr val="3CBEB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740860" y="2532028"/>
            <a:ext cx="372874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4</a:t>
            </a:r>
            <a:endParaRPr lang="en-US" sz="1600" dirty="0">
              <a:solidFill>
                <a:srgbClr val="FEFEFE"/>
              </a:solidFill>
              <a:latin typeface="Agency FB" pitchFamily="34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61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77" grpId="0"/>
          <p:bldP spid="78" grpId="0"/>
          <p:bldP spid="79" grpId="0"/>
          <p:bldP spid="80" grpId="0"/>
          <p:bldP spid="81" grpId="0"/>
          <p:bldP spid="82" grpId="0" animBg="1"/>
          <p:bldP spid="83" grpId="0"/>
          <p:bldP spid="87" grpId="0"/>
          <p:bldP spid="88" grpId="0"/>
          <p:bldP spid="89" grpId="0"/>
          <p:bldP spid="90" grpId="0"/>
          <p:bldP spid="91" grpId="0"/>
          <p:bldP spid="92" grpId="0" animBg="1"/>
          <p:bldP spid="93" grpId="0"/>
          <p:bldP spid="94" grpId="0"/>
          <p:bldP spid="95" grpId="0" animBg="1"/>
          <p:bldP spid="96" grpId="0"/>
          <p:bldP spid="97" grpId="0"/>
          <p:bldP spid="98" grpId="0" animBg="1"/>
          <p:bldP spid="9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77" grpId="0"/>
          <p:bldP spid="78" grpId="0"/>
          <p:bldP spid="79" grpId="0"/>
          <p:bldP spid="80" grpId="0"/>
          <p:bldP spid="81" grpId="0"/>
          <p:bldP spid="82" grpId="0" animBg="1"/>
          <p:bldP spid="83" grpId="0"/>
          <p:bldP spid="87" grpId="0"/>
          <p:bldP spid="88" grpId="0"/>
          <p:bldP spid="89" grpId="0"/>
          <p:bldP spid="90" grpId="0"/>
          <p:bldP spid="91" grpId="0"/>
          <p:bldP spid="92" grpId="0" animBg="1"/>
          <p:bldP spid="93" grpId="0"/>
          <p:bldP spid="94" grpId="0"/>
          <p:bldP spid="95" grpId="0" animBg="1"/>
          <p:bldP spid="96" grpId="0"/>
          <p:bldP spid="97" grpId="0"/>
          <p:bldP spid="98" grpId="0" animBg="1"/>
          <p:bldP spid="99" grpId="0"/>
        </p:bld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86"/>
          <p:cNvGrpSpPr/>
          <p:nvPr/>
        </p:nvGrpSpPr>
        <p:grpSpPr>
          <a:xfrm>
            <a:off x="2874588" y="195486"/>
            <a:ext cx="3437802" cy="4204334"/>
            <a:chOff x="619498" y="783766"/>
            <a:chExt cx="4583736" cy="5605778"/>
          </a:xfrm>
        </p:grpSpPr>
        <p:sp>
          <p:nvSpPr>
            <p:cNvPr id="69" name="Shape 6"/>
            <p:cNvSpPr/>
            <p:nvPr/>
          </p:nvSpPr>
          <p:spPr>
            <a:xfrm>
              <a:off x="3324580" y="1633639"/>
              <a:ext cx="1878654" cy="3567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26" h="21600" extrusionOk="0">
                  <a:moveTo>
                    <a:pt x="895" y="21600"/>
                  </a:moveTo>
                  <a:cubicBezTo>
                    <a:pt x="4155" y="19667"/>
                    <a:pt x="13519" y="14209"/>
                    <a:pt x="15830" y="12087"/>
                  </a:cubicBezTo>
                  <a:cubicBezTo>
                    <a:pt x="21600" y="6891"/>
                    <a:pt x="19081" y="1094"/>
                    <a:pt x="13761" y="0"/>
                  </a:cubicBezTo>
                  <a:cubicBezTo>
                    <a:pt x="15698" y="2151"/>
                    <a:pt x="15304" y="6308"/>
                    <a:pt x="11626" y="10829"/>
                  </a:cubicBezTo>
                  <a:cubicBezTo>
                    <a:pt x="7948" y="15351"/>
                    <a:pt x="0" y="21294"/>
                    <a:pt x="0" y="21294"/>
                  </a:cubicBezTo>
                  <a:cubicBezTo>
                    <a:pt x="0" y="21294"/>
                    <a:pt x="895" y="21600"/>
                    <a:pt x="895" y="21600"/>
                  </a:cubicBezTo>
                  <a:close/>
                </a:path>
              </a:pathLst>
            </a:custGeom>
            <a:gradFill>
              <a:gsLst>
                <a:gs pos="61000">
                  <a:srgbClr val="3CBEB4">
                    <a:lumMod val="50000"/>
                  </a:srgbClr>
                </a:gs>
                <a:gs pos="22000">
                  <a:srgbClr val="3CBEB4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0" name="Shape 7"/>
            <p:cNvSpPr/>
            <p:nvPr/>
          </p:nvSpPr>
          <p:spPr>
            <a:xfrm>
              <a:off x="5019143" y="2172582"/>
              <a:ext cx="64753" cy="187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770" h="21151" extrusionOk="0">
                  <a:moveTo>
                    <a:pt x="0" y="44"/>
                  </a:moveTo>
                  <a:cubicBezTo>
                    <a:pt x="17182" y="16129"/>
                    <a:pt x="14979" y="21151"/>
                    <a:pt x="14979" y="21151"/>
                  </a:cubicBezTo>
                  <a:cubicBezTo>
                    <a:pt x="21600" y="2987"/>
                    <a:pt x="16374" y="-449"/>
                    <a:pt x="0" y="44"/>
                  </a:cubicBezTo>
                  <a:close/>
                </a:path>
              </a:pathLst>
            </a:custGeom>
            <a:solidFill>
              <a:srgbClr val="3CBEB4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1" name="Shape 8"/>
            <p:cNvSpPr/>
            <p:nvPr/>
          </p:nvSpPr>
          <p:spPr>
            <a:xfrm>
              <a:off x="3241666" y="1276070"/>
              <a:ext cx="1699498" cy="39089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5" h="21002" extrusionOk="0">
                  <a:moveTo>
                    <a:pt x="1420" y="21002"/>
                  </a:moveTo>
                  <a:cubicBezTo>
                    <a:pt x="1420" y="21002"/>
                    <a:pt x="4438" y="19255"/>
                    <a:pt x="9173" y="16488"/>
                  </a:cubicBezTo>
                  <a:cubicBezTo>
                    <a:pt x="13907" y="13721"/>
                    <a:pt x="19706" y="9984"/>
                    <a:pt x="20653" y="6537"/>
                  </a:cubicBezTo>
                  <a:cubicBezTo>
                    <a:pt x="21600" y="3091"/>
                    <a:pt x="17339" y="-598"/>
                    <a:pt x="11540" y="82"/>
                  </a:cubicBezTo>
                  <a:cubicBezTo>
                    <a:pt x="14203" y="2169"/>
                    <a:pt x="14972" y="5542"/>
                    <a:pt x="10119" y="10687"/>
                  </a:cubicBezTo>
                  <a:cubicBezTo>
                    <a:pt x="5267" y="15833"/>
                    <a:pt x="0" y="20686"/>
                    <a:pt x="0" y="20686"/>
                  </a:cubicBezTo>
                  <a:cubicBezTo>
                    <a:pt x="0" y="20686"/>
                    <a:pt x="1420" y="21002"/>
                    <a:pt x="1420" y="21002"/>
                  </a:cubicBezTo>
                  <a:close/>
                </a:path>
              </a:pathLst>
            </a:custGeom>
            <a:gradFill>
              <a:gsLst>
                <a:gs pos="90000">
                  <a:srgbClr val="96C83C">
                    <a:lumMod val="50000"/>
                  </a:srgbClr>
                </a:gs>
                <a:gs pos="32000">
                  <a:srgbClr val="96C83C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2" name="Shape 9"/>
            <p:cNvSpPr/>
            <p:nvPr/>
          </p:nvSpPr>
          <p:spPr>
            <a:xfrm>
              <a:off x="4397285" y="1374531"/>
              <a:ext cx="369593" cy="533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69" h="21600" extrusionOk="0">
                  <a:moveTo>
                    <a:pt x="0" y="0"/>
                  </a:moveTo>
                  <a:cubicBezTo>
                    <a:pt x="13867" y="5858"/>
                    <a:pt x="18400" y="13912"/>
                    <a:pt x="20267" y="21600"/>
                  </a:cubicBezTo>
                  <a:cubicBezTo>
                    <a:pt x="21600" y="6224"/>
                    <a:pt x="9600" y="2563"/>
                    <a:pt x="0" y="0"/>
                  </a:cubicBezTo>
                  <a:close/>
                </a:path>
              </a:pathLst>
            </a:custGeom>
            <a:solidFill>
              <a:srgbClr val="96C83C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3" name="Shape 10"/>
            <p:cNvSpPr/>
            <p:nvPr/>
          </p:nvSpPr>
          <p:spPr>
            <a:xfrm>
              <a:off x="2992923" y="985870"/>
              <a:ext cx="1512677" cy="4174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41" h="21013" extrusionOk="0">
                  <a:moveTo>
                    <a:pt x="4133" y="21013"/>
                  </a:moveTo>
                  <a:cubicBezTo>
                    <a:pt x="4133" y="21013"/>
                    <a:pt x="4267" y="20513"/>
                    <a:pt x="6692" y="18694"/>
                  </a:cubicBezTo>
                  <a:cubicBezTo>
                    <a:pt x="10585" y="15738"/>
                    <a:pt x="21600" y="8735"/>
                    <a:pt x="20800" y="4733"/>
                  </a:cubicBezTo>
                  <a:cubicBezTo>
                    <a:pt x="20000" y="732"/>
                    <a:pt x="11467" y="-587"/>
                    <a:pt x="6692" y="232"/>
                  </a:cubicBezTo>
                  <a:cubicBezTo>
                    <a:pt x="6692" y="232"/>
                    <a:pt x="9067" y="6098"/>
                    <a:pt x="5867" y="10918"/>
                  </a:cubicBezTo>
                  <a:cubicBezTo>
                    <a:pt x="2667" y="15738"/>
                    <a:pt x="0" y="20513"/>
                    <a:pt x="0" y="20513"/>
                  </a:cubicBezTo>
                  <a:cubicBezTo>
                    <a:pt x="0" y="20513"/>
                    <a:pt x="2067" y="20626"/>
                    <a:pt x="4133" y="21013"/>
                  </a:cubicBezTo>
                  <a:close/>
                </a:path>
              </a:pathLst>
            </a:custGeom>
            <a:gradFill>
              <a:gsLst>
                <a:gs pos="86000">
                  <a:srgbClr val="FFAF28">
                    <a:lumMod val="75000"/>
                  </a:srgbClr>
                </a:gs>
                <a:gs pos="47000">
                  <a:srgbClr val="FFAF28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4" name="Shape 11"/>
            <p:cNvSpPr/>
            <p:nvPr/>
          </p:nvSpPr>
          <p:spPr>
            <a:xfrm>
              <a:off x="2759726" y="783766"/>
              <a:ext cx="1097969" cy="4322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3" h="20667" extrusionOk="0">
                  <a:moveTo>
                    <a:pt x="6207" y="20666"/>
                  </a:moveTo>
                  <a:cubicBezTo>
                    <a:pt x="6207" y="20666"/>
                    <a:pt x="7543" y="19312"/>
                    <a:pt x="10459" y="16763"/>
                  </a:cubicBezTo>
                  <a:cubicBezTo>
                    <a:pt x="13374" y="14215"/>
                    <a:pt x="20991" y="6835"/>
                    <a:pt x="20662" y="3803"/>
                  </a:cubicBezTo>
                  <a:cubicBezTo>
                    <a:pt x="20257" y="59"/>
                    <a:pt x="7329" y="-891"/>
                    <a:pt x="979" y="823"/>
                  </a:cubicBezTo>
                  <a:cubicBezTo>
                    <a:pt x="-609" y="1355"/>
                    <a:pt x="185" y="1787"/>
                    <a:pt x="298" y="2767"/>
                  </a:cubicBezTo>
                  <a:cubicBezTo>
                    <a:pt x="412" y="3746"/>
                    <a:pt x="2198" y="18117"/>
                    <a:pt x="1418" y="20335"/>
                  </a:cubicBezTo>
                  <a:cubicBezTo>
                    <a:pt x="3814" y="20709"/>
                    <a:pt x="6207" y="20666"/>
                    <a:pt x="6207" y="20666"/>
                  </a:cubicBezTo>
                  <a:close/>
                </a:path>
              </a:pathLst>
            </a:custGeom>
            <a:gradFill>
              <a:gsLst>
                <a:gs pos="75000">
                  <a:srgbClr val="FA4655">
                    <a:lumMod val="50000"/>
                  </a:srgbClr>
                </a:gs>
                <a:gs pos="27000">
                  <a:srgbClr val="FA4655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5" name="Shape 12"/>
            <p:cNvSpPr/>
            <p:nvPr/>
          </p:nvSpPr>
          <p:spPr>
            <a:xfrm>
              <a:off x="3961984" y="1141335"/>
              <a:ext cx="445160" cy="551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2443" y="4072"/>
                    <a:pt x="18078" y="14518"/>
                    <a:pt x="21600" y="21600"/>
                  </a:cubicBezTo>
                  <a:cubicBezTo>
                    <a:pt x="19252" y="7436"/>
                    <a:pt x="7513" y="1416"/>
                    <a:pt x="0" y="0"/>
                  </a:cubicBezTo>
                  <a:close/>
                </a:path>
              </a:pathLst>
            </a:custGeom>
            <a:solidFill>
              <a:srgbClr val="FFAF2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6" name="Shape 13"/>
            <p:cNvSpPr/>
            <p:nvPr/>
          </p:nvSpPr>
          <p:spPr>
            <a:xfrm>
              <a:off x="3298669" y="949595"/>
              <a:ext cx="474192" cy="4352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21" extrusionOk="0">
                  <a:moveTo>
                    <a:pt x="0" y="484"/>
                  </a:moveTo>
                  <a:cubicBezTo>
                    <a:pt x="8376" y="690"/>
                    <a:pt x="15208" y="7067"/>
                    <a:pt x="21600" y="19821"/>
                  </a:cubicBezTo>
                  <a:cubicBezTo>
                    <a:pt x="17633" y="3775"/>
                    <a:pt x="7494" y="-1779"/>
                    <a:pt x="0" y="484"/>
                  </a:cubicBezTo>
                  <a:close/>
                </a:path>
              </a:pathLst>
            </a:custGeom>
            <a:solidFill>
              <a:srgbClr val="FA4655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7" name="Shape 14"/>
            <p:cNvSpPr/>
            <p:nvPr/>
          </p:nvSpPr>
          <p:spPr>
            <a:xfrm>
              <a:off x="619498" y="1633639"/>
              <a:ext cx="1843024" cy="3575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27" h="21600" extrusionOk="0">
                  <a:moveTo>
                    <a:pt x="17448" y="21600"/>
                  </a:moveTo>
                  <a:cubicBezTo>
                    <a:pt x="14056" y="19671"/>
                    <a:pt x="5458" y="14179"/>
                    <a:pt x="3054" y="12062"/>
                  </a:cubicBezTo>
                  <a:cubicBezTo>
                    <a:pt x="-2073" y="7805"/>
                    <a:pt x="-330" y="1092"/>
                    <a:pt x="5207" y="0"/>
                  </a:cubicBezTo>
                  <a:cubicBezTo>
                    <a:pt x="3190" y="2147"/>
                    <a:pt x="3600" y="6295"/>
                    <a:pt x="7428" y="10807"/>
                  </a:cubicBezTo>
                  <a:cubicBezTo>
                    <a:pt x="11256" y="15319"/>
                    <a:pt x="19527" y="21250"/>
                    <a:pt x="19527" y="21250"/>
                  </a:cubicBezTo>
                  <a:cubicBezTo>
                    <a:pt x="19527" y="21250"/>
                    <a:pt x="17448" y="21600"/>
                    <a:pt x="17448" y="21600"/>
                  </a:cubicBezTo>
                  <a:close/>
                </a:path>
              </a:pathLst>
            </a:custGeom>
            <a:gradFill>
              <a:gsLst>
                <a:gs pos="76000">
                  <a:srgbClr val="14B4EB">
                    <a:lumMod val="50000"/>
                  </a:srgbClr>
                </a:gs>
                <a:gs pos="30000">
                  <a:srgbClr val="3CBEB4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8" name="Shape 15"/>
            <p:cNvSpPr/>
            <p:nvPr/>
          </p:nvSpPr>
          <p:spPr>
            <a:xfrm>
              <a:off x="707595" y="2172582"/>
              <a:ext cx="64753" cy="187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770" h="21151" extrusionOk="0">
                  <a:moveTo>
                    <a:pt x="17770" y="44"/>
                  </a:moveTo>
                  <a:cubicBezTo>
                    <a:pt x="588" y="16129"/>
                    <a:pt x="2791" y="21151"/>
                    <a:pt x="2791" y="21151"/>
                  </a:cubicBezTo>
                  <a:cubicBezTo>
                    <a:pt x="-3830" y="2987"/>
                    <a:pt x="1396" y="-449"/>
                    <a:pt x="17770" y="44"/>
                  </a:cubicBezTo>
                  <a:close/>
                </a:path>
              </a:pathLst>
            </a:custGeom>
            <a:solidFill>
              <a:srgbClr val="3CBEB4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9" name="Shape 16"/>
            <p:cNvSpPr/>
            <p:nvPr/>
          </p:nvSpPr>
          <p:spPr>
            <a:xfrm>
              <a:off x="847513" y="1276070"/>
              <a:ext cx="1699499" cy="39089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5" h="21002" extrusionOk="0">
                  <a:moveTo>
                    <a:pt x="19365" y="21002"/>
                  </a:moveTo>
                  <a:cubicBezTo>
                    <a:pt x="19365" y="21002"/>
                    <a:pt x="16347" y="19255"/>
                    <a:pt x="11612" y="16488"/>
                  </a:cubicBezTo>
                  <a:cubicBezTo>
                    <a:pt x="6878" y="13721"/>
                    <a:pt x="1079" y="9984"/>
                    <a:pt x="132" y="6537"/>
                  </a:cubicBezTo>
                  <a:cubicBezTo>
                    <a:pt x="-815" y="3091"/>
                    <a:pt x="3446" y="-598"/>
                    <a:pt x="9245" y="82"/>
                  </a:cubicBezTo>
                  <a:cubicBezTo>
                    <a:pt x="6582" y="2169"/>
                    <a:pt x="5813" y="5542"/>
                    <a:pt x="10666" y="10687"/>
                  </a:cubicBezTo>
                  <a:cubicBezTo>
                    <a:pt x="15518" y="15833"/>
                    <a:pt x="20785" y="20686"/>
                    <a:pt x="20785" y="20686"/>
                  </a:cubicBezTo>
                  <a:cubicBezTo>
                    <a:pt x="20785" y="20686"/>
                    <a:pt x="19365" y="21002"/>
                    <a:pt x="19365" y="21002"/>
                  </a:cubicBezTo>
                  <a:close/>
                </a:path>
              </a:pathLst>
            </a:custGeom>
            <a:gradFill>
              <a:gsLst>
                <a:gs pos="87000">
                  <a:srgbClr val="14B4EB">
                    <a:lumMod val="75000"/>
                  </a:srgbClr>
                </a:gs>
                <a:gs pos="50000">
                  <a:srgbClr val="14B4EB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0" name="Shape 17"/>
            <p:cNvSpPr/>
            <p:nvPr/>
          </p:nvSpPr>
          <p:spPr>
            <a:xfrm>
              <a:off x="1023706" y="1374531"/>
              <a:ext cx="369593" cy="533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69" h="21600" extrusionOk="0">
                  <a:moveTo>
                    <a:pt x="20369" y="0"/>
                  </a:moveTo>
                  <a:cubicBezTo>
                    <a:pt x="6502" y="5858"/>
                    <a:pt x="1969" y="13912"/>
                    <a:pt x="102" y="21600"/>
                  </a:cubicBezTo>
                  <a:cubicBezTo>
                    <a:pt x="-1231" y="6224"/>
                    <a:pt x="10769" y="2563"/>
                    <a:pt x="20369" y="0"/>
                  </a:cubicBezTo>
                  <a:close/>
                </a:path>
              </a:pathLst>
            </a:custGeom>
            <a:solidFill>
              <a:srgbClr val="14B4EB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1" name="Shape 18"/>
            <p:cNvSpPr/>
            <p:nvPr/>
          </p:nvSpPr>
          <p:spPr>
            <a:xfrm>
              <a:off x="1282813" y="985870"/>
              <a:ext cx="1512677" cy="4174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41" h="21013" extrusionOk="0">
                  <a:moveTo>
                    <a:pt x="16708" y="21013"/>
                  </a:moveTo>
                  <a:cubicBezTo>
                    <a:pt x="16708" y="21013"/>
                    <a:pt x="16574" y="20513"/>
                    <a:pt x="14149" y="18694"/>
                  </a:cubicBezTo>
                  <a:cubicBezTo>
                    <a:pt x="10256" y="15738"/>
                    <a:pt x="-759" y="8735"/>
                    <a:pt x="41" y="4733"/>
                  </a:cubicBezTo>
                  <a:cubicBezTo>
                    <a:pt x="841" y="732"/>
                    <a:pt x="9374" y="-587"/>
                    <a:pt x="14149" y="232"/>
                  </a:cubicBezTo>
                  <a:cubicBezTo>
                    <a:pt x="14149" y="232"/>
                    <a:pt x="11774" y="6098"/>
                    <a:pt x="14974" y="10918"/>
                  </a:cubicBezTo>
                  <a:cubicBezTo>
                    <a:pt x="18174" y="15738"/>
                    <a:pt x="20841" y="20513"/>
                    <a:pt x="20841" y="20513"/>
                  </a:cubicBezTo>
                  <a:cubicBezTo>
                    <a:pt x="20841" y="20513"/>
                    <a:pt x="18774" y="20626"/>
                    <a:pt x="16708" y="21013"/>
                  </a:cubicBezTo>
                  <a:close/>
                </a:path>
              </a:pathLst>
            </a:custGeom>
            <a:gradFill>
              <a:gsLst>
                <a:gs pos="59000">
                  <a:srgbClr val="6491C8">
                    <a:lumMod val="50000"/>
                  </a:srgbClr>
                </a:gs>
                <a:gs pos="31000">
                  <a:srgbClr val="6491C8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2" name="Shape 19"/>
            <p:cNvSpPr/>
            <p:nvPr/>
          </p:nvSpPr>
          <p:spPr>
            <a:xfrm>
              <a:off x="1381274" y="1141335"/>
              <a:ext cx="445160" cy="551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9157" y="4072"/>
                    <a:pt x="3522" y="14518"/>
                    <a:pt x="0" y="21600"/>
                  </a:cubicBezTo>
                  <a:cubicBezTo>
                    <a:pt x="2348" y="7436"/>
                    <a:pt x="14087" y="1416"/>
                    <a:pt x="21600" y="0"/>
                  </a:cubicBezTo>
                  <a:close/>
                </a:path>
              </a:pathLst>
            </a:custGeom>
            <a:solidFill>
              <a:srgbClr val="6491C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3" name="Shape 20"/>
            <p:cNvSpPr/>
            <p:nvPr/>
          </p:nvSpPr>
          <p:spPr>
            <a:xfrm>
              <a:off x="1930582" y="882227"/>
              <a:ext cx="953702" cy="4205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56" h="20984" extrusionOk="0">
                  <a:moveTo>
                    <a:pt x="16224" y="20984"/>
                  </a:moveTo>
                  <a:cubicBezTo>
                    <a:pt x="16224" y="20984"/>
                    <a:pt x="14731" y="19671"/>
                    <a:pt x="11475" y="17011"/>
                  </a:cubicBezTo>
                  <a:cubicBezTo>
                    <a:pt x="8219" y="14351"/>
                    <a:pt x="-939" y="6642"/>
                    <a:pt x="79" y="3486"/>
                  </a:cubicBezTo>
                  <a:cubicBezTo>
                    <a:pt x="1096" y="331"/>
                    <a:pt x="11068" y="-616"/>
                    <a:pt x="15953" y="376"/>
                  </a:cubicBezTo>
                  <a:cubicBezTo>
                    <a:pt x="17241" y="691"/>
                    <a:pt x="18381" y="1503"/>
                    <a:pt x="18381" y="1864"/>
                  </a:cubicBezTo>
                  <a:cubicBezTo>
                    <a:pt x="18381" y="2224"/>
                    <a:pt x="20661" y="8136"/>
                    <a:pt x="19901" y="20984"/>
                  </a:cubicBezTo>
                  <a:cubicBezTo>
                    <a:pt x="17716" y="20961"/>
                    <a:pt x="17225" y="20881"/>
                    <a:pt x="16224" y="20984"/>
                  </a:cubicBezTo>
                  <a:close/>
                </a:path>
              </a:pathLst>
            </a:custGeom>
            <a:gradFill>
              <a:gsLst>
                <a:gs pos="78000">
                  <a:srgbClr val="A596D2">
                    <a:lumMod val="75000"/>
                  </a:srgbClr>
                </a:gs>
                <a:gs pos="35000">
                  <a:srgbClr val="A596D2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4" name="Shape 21"/>
            <p:cNvSpPr/>
            <p:nvPr/>
          </p:nvSpPr>
          <p:spPr>
            <a:xfrm>
              <a:off x="4941410" y="2431690"/>
              <a:ext cx="186710" cy="389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154" h="20269" extrusionOk="0">
                  <a:moveTo>
                    <a:pt x="14293" y="5004"/>
                  </a:moveTo>
                  <a:cubicBezTo>
                    <a:pt x="11151" y="-1100"/>
                    <a:pt x="2511" y="-865"/>
                    <a:pt x="3297" y="1717"/>
                  </a:cubicBezTo>
                  <a:cubicBezTo>
                    <a:pt x="2904" y="9700"/>
                    <a:pt x="-4165" y="20500"/>
                    <a:pt x="3690" y="20265"/>
                  </a:cubicBezTo>
                  <a:cubicBezTo>
                    <a:pt x="11544" y="20030"/>
                    <a:pt x="17435" y="11109"/>
                    <a:pt x="14293" y="5004"/>
                  </a:cubicBezTo>
                  <a:close/>
                </a:path>
              </a:pathLst>
            </a:custGeom>
            <a:gradFill>
              <a:gsLst>
                <a:gs pos="72000">
                  <a:srgbClr val="FEFEFE">
                    <a:alpha val="0"/>
                  </a:srgbClr>
                </a:gs>
                <a:gs pos="3000">
                  <a:srgbClr val="FEFEFE">
                    <a:alpha val="35000"/>
                  </a:srgbClr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5" name="Shape 22"/>
            <p:cNvSpPr/>
            <p:nvPr/>
          </p:nvSpPr>
          <p:spPr>
            <a:xfrm>
              <a:off x="4485382" y="1960114"/>
              <a:ext cx="378775" cy="684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9" h="18190" extrusionOk="0">
                  <a:moveTo>
                    <a:pt x="4128" y="1417"/>
                  </a:moveTo>
                  <a:cubicBezTo>
                    <a:pt x="2585" y="5137"/>
                    <a:pt x="1042" y="9217"/>
                    <a:pt x="270" y="12337"/>
                  </a:cubicBezTo>
                  <a:cubicBezTo>
                    <a:pt x="-501" y="15457"/>
                    <a:pt x="13" y="16537"/>
                    <a:pt x="6699" y="17977"/>
                  </a:cubicBezTo>
                  <a:cubicBezTo>
                    <a:pt x="13385" y="19417"/>
                    <a:pt x="19042" y="13297"/>
                    <a:pt x="20071" y="7417"/>
                  </a:cubicBezTo>
                  <a:cubicBezTo>
                    <a:pt x="21099" y="1537"/>
                    <a:pt x="8242" y="-2183"/>
                    <a:pt x="4128" y="1417"/>
                  </a:cubicBezTo>
                  <a:close/>
                </a:path>
              </a:pathLst>
            </a:custGeom>
            <a:gradFill>
              <a:gsLst>
                <a:gs pos="72000">
                  <a:srgbClr val="FEFEFE">
                    <a:alpha val="0"/>
                  </a:srgbClr>
                </a:gs>
                <a:gs pos="3000">
                  <a:srgbClr val="FEFEFE">
                    <a:alpha val="35000"/>
                  </a:srgbClr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6" name="Shape 23"/>
            <p:cNvSpPr/>
            <p:nvPr/>
          </p:nvSpPr>
          <p:spPr>
            <a:xfrm>
              <a:off x="3884252" y="1602546"/>
              <a:ext cx="568814" cy="9848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59" h="19249" extrusionOk="0">
                  <a:moveTo>
                    <a:pt x="3413" y="928"/>
                  </a:moveTo>
                  <a:cubicBezTo>
                    <a:pt x="1805" y="1752"/>
                    <a:pt x="-723" y="12346"/>
                    <a:pt x="196" y="15524"/>
                  </a:cubicBezTo>
                  <a:cubicBezTo>
                    <a:pt x="1115" y="18702"/>
                    <a:pt x="8239" y="19997"/>
                    <a:pt x="12375" y="18820"/>
                  </a:cubicBezTo>
                  <a:cubicBezTo>
                    <a:pt x="16511" y="17643"/>
                    <a:pt x="20877" y="12110"/>
                    <a:pt x="20188" y="6696"/>
                  </a:cubicBezTo>
                  <a:cubicBezTo>
                    <a:pt x="19498" y="1281"/>
                    <a:pt x="8871" y="-1603"/>
                    <a:pt x="3413" y="928"/>
                  </a:cubicBezTo>
                  <a:close/>
                </a:path>
              </a:pathLst>
            </a:custGeom>
            <a:gradFill>
              <a:gsLst>
                <a:gs pos="72000">
                  <a:srgbClr val="FEFEFE">
                    <a:alpha val="0"/>
                  </a:srgbClr>
                </a:gs>
                <a:gs pos="3000">
                  <a:srgbClr val="FEFEFE">
                    <a:alpha val="35000"/>
                  </a:srgbClr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7" name="Shape 24"/>
            <p:cNvSpPr/>
            <p:nvPr/>
          </p:nvSpPr>
          <p:spPr>
            <a:xfrm>
              <a:off x="2935919" y="1270888"/>
              <a:ext cx="764194" cy="1427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796" h="19153" extrusionOk="0">
                  <a:moveTo>
                    <a:pt x="14734" y="804"/>
                  </a:moveTo>
                  <a:cubicBezTo>
                    <a:pt x="8659" y="-1283"/>
                    <a:pt x="1572" y="895"/>
                    <a:pt x="728" y="4979"/>
                  </a:cubicBezTo>
                  <a:cubicBezTo>
                    <a:pt x="728" y="4979"/>
                    <a:pt x="-791" y="9789"/>
                    <a:pt x="559" y="14962"/>
                  </a:cubicBezTo>
                  <a:cubicBezTo>
                    <a:pt x="1909" y="19772"/>
                    <a:pt x="13890" y="20317"/>
                    <a:pt x="15409" y="17231"/>
                  </a:cubicBezTo>
                  <a:cubicBezTo>
                    <a:pt x="16084" y="14599"/>
                    <a:pt x="20809" y="2892"/>
                    <a:pt x="14734" y="804"/>
                  </a:cubicBezTo>
                  <a:close/>
                </a:path>
              </a:pathLst>
            </a:custGeom>
            <a:gradFill>
              <a:gsLst>
                <a:gs pos="72000">
                  <a:srgbClr val="FEFEFE">
                    <a:alpha val="0"/>
                  </a:srgbClr>
                </a:gs>
                <a:gs pos="3000">
                  <a:srgbClr val="FEFEFE">
                    <a:alpha val="35000"/>
                  </a:srgbClr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8" name="Shape 25"/>
            <p:cNvSpPr/>
            <p:nvPr/>
          </p:nvSpPr>
          <p:spPr>
            <a:xfrm>
              <a:off x="660955" y="2431690"/>
              <a:ext cx="186710" cy="3899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154" h="20269" extrusionOk="0">
                  <a:moveTo>
                    <a:pt x="861" y="5004"/>
                  </a:moveTo>
                  <a:cubicBezTo>
                    <a:pt x="-2281" y="11109"/>
                    <a:pt x="3610" y="20030"/>
                    <a:pt x="11464" y="20265"/>
                  </a:cubicBezTo>
                  <a:cubicBezTo>
                    <a:pt x="19319" y="20500"/>
                    <a:pt x="12250" y="9700"/>
                    <a:pt x="11857" y="1717"/>
                  </a:cubicBezTo>
                  <a:cubicBezTo>
                    <a:pt x="12643" y="-865"/>
                    <a:pt x="4003" y="-1100"/>
                    <a:pt x="861" y="5004"/>
                  </a:cubicBezTo>
                  <a:close/>
                </a:path>
              </a:pathLst>
            </a:custGeom>
            <a:gradFill>
              <a:gsLst>
                <a:gs pos="72000">
                  <a:srgbClr val="FEFEFE">
                    <a:alpha val="0"/>
                  </a:srgbClr>
                </a:gs>
                <a:gs pos="3000">
                  <a:srgbClr val="FEFEFE">
                    <a:alpha val="35000"/>
                  </a:srgbClr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9" name="Shape 26"/>
            <p:cNvSpPr/>
            <p:nvPr/>
          </p:nvSpPr>
          <p:spPr>
            <a:xfrm>
              <a:off x="925245" y="1960114"/>
              <a:ext cx="378771" cy="684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9" h="18190" extrusionOk="0">
                  <a:moveTo>
                    <a:pt x="16001" y="1417"/>
                  </a:moveTo>
                  <a:cubicBezTo>
                    <a:pt x="11887" y="-2183"/>
                    <a:pt x="-970" y="1537"/>
                    <a:pt x="59" y="7417"/>
                  </a:cubicBezTo>
                  <a:cubicBezTo>
                    <a:pt x="1087" y="13297"/>
                    <a:pt x="6744" y="19417"/>
                    <a:pt x="13430" y="17977"/>
                  </a:cubicBezTo>
                  <a:cubicBezTo>
                    <a:pt x="20116" y="16537"/>
                    <a:pt x="20630" y="15457"/>
                    <a:pt x="19858" y="12337"/>
                  </a:cubicBezTo>
                  <a:cubicBezTo>
                    <a:pt x="19087" y="9217"/>
                    <a:pt x="17544" y="5137"/>
                    <a:pt x="16001" y="1417"/>
                  </a:cubicBezTo>
                  <a:close/>
                </a:path>
              </a:pathLst>
            </a:custGeom>
            <a:gradFill>
              <a:gsLst>
                <a:gs pos="72000">
                  <a:srgbClr val="FEFEFE">
                    <a:alpha val="0"/>
                  </a:srgbClr>
                </a:gs>
                <a:gs pos="3000">
                  <a:srgbClr val="FEFEFE">
                    <a:alpha val="35000"/>
                  </a:srgbClr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0" name="Shape 27"/>
            <p:cNvSpPr/>
            <p:nvPr/>
          </p:nvSpPr>
          <p:spPr>
            <a:xfrm>
              <a:off x="1339817" y="1602546"/>
              <a:ext cx="568814" cy="9848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59" h="19249" extrusionOk="0">
                  <a:moveTo>
                    <a:pt x="72" y="6696"/>
                  </a:moveTo>
                  <a:cubicBezTo>
                    <a:pt x="-617" y="12110"/>
                    <a:pt x="3749" y="17643"/>
                    <a:pt x="7885" y="18820"/>
                  </a:cubicBezTo>
                  <a:cubicBezTo>
                    <a:pt x="12021" y="19997"/>
                    <a:pt x="19145" y="18702"/>
                    <a:pt x="20064" y="15524"/>
                  </a:cubicBezTo>
                  <a:cubicBezTo>
                    <a:pt x="20983" y="12346"/>
                    <a:pt x="18455" y="1752"/>
                    <a:pt x="16847" y="928"/>
                  </a:cubicBezTo>
                  <a:cubicBezTo>
                    <a:pt x="11389" y="-1603"/>
                    <a:pt x="762" y="1281"/>
                    <a:pt x="72" y="6696"/>
                  </a:cubicBezTo>
                  <a:close/>
                </a:path>
              </a:pathLst>
            </a:custGeom>
            <a:gradFill>
              <a:gsLst>
                <a:gs pos="72000">
                  <a:srgbClr val="FEFEFE">
                    <a:alpha val="0"/>
                  </a:srgbClr>
                </a:gs>
                <a:gs pos="3000">
                  <a:srgbClr val="FEFEFE">
                    <a:alpha val="35000"/>
                  </a:srgbClr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1" name="Shape 28"/>
            <p:cNvSpPr/>
            <p:nvPr/>
          </p:nvSpPr>
          <p:spPr>
            <a:xfrm>
              <a:off x="2070500" y="1281253"/>
              <a:ext cx="680372" cy="1271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796" h="19153" extrusionOk="0">
                  <a:moveTo>
                    <a:pt x="3062" y="804"/>
                  </a:moveTo>
                  <a:cubicBezTo>
                    <a:pt x="-3013" y="2892"/>
                    <a:pt x="1712" y="14599"/>
                    <a:pt x="2387" y="17231"/>
                  </a:cubicBezTo>
                  <a:cubicBezTo>
                    <a:pt x="3906" y="20317"/>
                    <a:pt x="15887" y="19772"/>
                    <a:pt x="17237" y="14962"/>
                  </a:cubicBezTo>
                  <a:cubicBezTo>
                    <a:pt x="18587" y="9789"/>
                    <a:pt x="17068" y="4979"/>
                    <a:pt x="17068" y="4979"/>
                  </a:cubicBezTo>
                  <a:cubicBezTo>
                    <a:pt x="16224" y="895"/>
                    <a:pt x="9137" y="-1283"/>
                    <a:pt x="3062" y="804"/>
                  </a:cubicBezTo>
                  <a:close/>
                </a:path>
              </a:pathLst>
            </a:custGeom>
            <a:gradFill>
              <a:gsLst>
                <a:gs pos="72000">
                  <a:srgbClr val="FEFEFE">
                    <a:alpha val="0"/>
                  </a:srgbClr>
                </a:gs>
                <a:gs pos="3000">
                  <a:srgbClr val="FEFEFE">
                    <a:alpha val="35000"/>
                  </a:srgbClr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2" name="Shape 29"/>
            <p:cNvSpPr/>
            <p:nvPr/>
          </p:nvSpPr>
          <p:spPr>
            <a:xfrm>
              <a:off x="2018679" y="949595"/>
              <a:ext cx="474192" cy="4352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21" extrusionOk="0">
                  <a:moveTo>
                    <a:pt x="21600" y="484"/>
                  </a:moveTo>
                  <a:cubicBezTo>
                    <a:pt x="13224" y="690"/>
                    <a:pt x="6392" y="7067"/>
                    <a:pt x="0" y="19821"/>
                  </a:cubicBezTo>
                  <a:cubicBezTo>
                    <a:pt x="3967" y="3775"/>
                    <a:pt x="14106" y="-1779"/>
                    <a:pt x="21600" y="484"/>
                  </a:cubicBezTo>
                  <a:close/>
                </a:path>
              </a:pathLst>
            </a:custGeom>
            <a:solidFill>
              <a:srgbClr val="A596D2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3" name="Shape 30"/>
            <p:cNvSpPr/>
            <p:nvPr/>
          </p:nvSpPr>
          <p:spPr>
            <a:xfrm>
              <a:off x="2225965" y="5022910"/>
              <a:ext cx="1224724" cy="2364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9" y="8108"/>
                  </a:moveTo>
                  <a:cubicBezTo>
                    <a:pt x="14968" y="8108"/>
                    <a:pt x="18671" y="13487"/>
                    <a:pt x="20807" y="21600"/>
                  </a:cubicBezTo>
                  <a:lnTo>
                    <a:pt x="21600" y="14431"/>
                  </a:lnTo>
                  <a:cubicBezTo>
                    <a:pt x="19074" y="5657"/>
                    <a:pt x="15158" y="0"/>
                    <a:pt x="10749" y="0"/>
                  </a:cubicBezTo>
                  <a:cubicBezTo>
                    <a:pt x="6401" y="0"/>
                    <a:pt x="2529" y="5493"/>
                    <a:pt x="0" y="14058"/>
                  </a:cubicBezTo>
                  <a:lnTo>
                    <a:pt x="768" y="21288"/>
                  </a:lnTo>
                  <a:cubicBezTo>
                    <a:pt x="2916" y="13346"/>
                    <a:pt x="6583" y="8108"/>
                    <a:pt x="10749" y="8108"/>
                  </a:cubicBezTo>
                  <a:close/>
                </a:path>
              </a:pathLst>
            </a:custGeom>
            <a:gradFill>
              <a:gsLst>
                <a:gs pos="100000">
                  <a:srgbClr val="FFAF28">
                    <a:lumMod val="75000"/>
                  </a:srgbClr>
                </a:gs>
                <a:gs pos="47000">
                  <a:srgbClr val="FFAF28">
                    <a:lumMod val="60000"/>
                    <a:lumOff val="40000"/>
                  </a:srgbClr>
                </a:gs>
                <a:gs pos="0">
                  <a:srgbClr val="FFAF28">
                    <a:lumMod val="75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4" name="Shape 31"/>
            <p:cNvSpPr/>
            <p:nvPr/>
          </p:nvSpPr>
          <p:spPr>
            <a:xfrm>
              <a:off x="2428068" y="5509887"/>
              <a:ext cx="821854" cy="8796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364" extrusionOk="0">
                  <a:moveTo>
                    <a:pt x="21600" y="268"/>
                  </a:moveTo>
                  <a:lnTo>
                    <a:pt x="20702" y="0"/>
                  </a:lnTo>
                  <a:lnTo>
                    <a:pt x="16467" y="11029"/>
                  </a:lnTo>
                  <a:cubicBezTo>
                    <a:pt x="15703" y="10791"/>
                    <a:pt x="14805" y="10617"/>
                    <a:pt x="13833" y="10508"/>
                  </a:cubicBezTo>
                  <a:lnTo>
                    <a:pt x="15790" y="2080"/>
                  </a:lnTo>
                  <a:lnTo>
                    <a:pt x="14605" y="2557"/>
                  </a:lnTo>
                  <a:lnTo>
                    <a:pt x="12875" y="10428"/>
                  </a:lnTo>
                  <a:cubicBezTo>
                    <a:pt x="12179" y="10384"/>
                    <a:pt x="11472" y="10374"/>
                    <a:pt x="10761" y="10400"/>
                  </a:cubicBezTo>
                  <a:lnTo>
                    <a:pt x="8808" y="2757"/>
                  </a:lnTo>
                  <a:lnTo>
                    <a:pt x="7619" y="2163"/>
                  </a:lnTo>
                  <a:lnTo>
                    <a:pt x="9799" y="10462"/>
                  </a:lnTo>
                  <a:cubicBezTo>
                    <a:pt x="8762" y="10552"/>
                    <a:pt x="7771" y="10724"/>
                    <a:pt x="6881" y="10987"/>
                  </a:cubicBezTo>
                  <a:lnTo>
                    <a:pt x="861" y="345"/>
                  </a:lnTo>
                  <a:lnTo>
                    <a:pt x="0" y="702"/>
                  </a:lnTo>
                  <a:lnTo>
                    <a:pt x="5983" y="11278"/>
                  </a:lnTo>
                  <a:cubicBezTo>
                    <a:pt x="5979" y="11280"/>
                    <a:pt x="5974" y="11281"/>
                    <a:pt x="5969" y="11282"/>
                  </a:cubicBezTo>
                  <a:lnTo>
                    <a:pt x="7157" y="17138"/>
                  </a:lnTo>
                  <a:cubicBezTo>
                    <a:pt x="8581" y="21600"/>
                    <a:pt x="14676" y="20973"/>
                    <a:pt x="15784" y="18045"/>
                  </a:cubicBezTo>
                  <a:lnTo>
                    <a:pt x="17367" y="11352"/>
                  </a:lnTo>
                  <a:cubicBezTo>
                    <a:pt x="17361" y="11349"/>
                    <a:pt x="17352" y="11348"/>
                    <a:pt x="17346" y="11345"/>
                  </a:cubicBezTo>
                  <a:cubicBezTo>
                    <a:pt x="17346" y="11345"/>
                    <a:pt x="21600" y="268"/>
                    <a:pt x="21600" y="268"/>
                  </a:cubicBezTo>
                  <a:close/>
                </a:path>
              </a:pathLst>
            </a:custGeom>
            <a:gradFill>
              <a:gsLst>
                <a:gs pos="74000">
                  <a:srgbClr val="FFAF28">
                    <a:lumMod val="50000"/>
                  </a:srgbClr>
                </a:gs>
                <a:gs pos="47000">
                  <a:srgbClr val="FFAF28"/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5" name="Shape 32"/>
            <p:cNvSpPr/>
            <p:nvPr/>
          </p:nvSpPr>
          <p:spPr>
            <a:xfrm>
              <a:off x="2267422" y="5105679"/>
              <a:ext cx="1136238" cy="316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834"/>
                  </a:moveTo>
                  <a:lnTo>
                    <a:pt x="1794" y="21528"/>
                  </a:lnTo>
                  <a:cubicBezTo>
                    <a:pt x="3673" y="17728"/>
                    <a:pt x="6980" y="15196"/>
                    <a:pt x="10758" y="15196"/>
                  </a:cubicBezTo>
                  <a:cubicBezTo>
                    <a:pt x="14560" y="15196"/>
                    <a:pt x="17885" y="17760"/>
                    <a:pt x="19757" y="21600"/>
                  </a:cubicBezTo>
                  <a:lnTo>
                    <a:pt x="21600" y="10067"/>
                  </a:lnTo>
                  <a:cubicBezTo>
                    <a:pt x="19298" y="4014"/>
                    <a:pt x="15306" y="0"/>
                    <a:pt x="10758" y="0"/>
                  </a:cubicBezTo>
                  <a:cubicBezTo>
                    <a:pt x="6268" y="0"/>
                    <a:pt x="2315" y="3908"/>
                    <a:pt x="0" y="9834"/>
                  </a:cubicBezTo>
                  <a:close/>
                </a:path>
              </a:pathLst>
            </a:custGeom>
            <a:gradFill>
              <a:gsLst>
                <a:gs pos="95000">
                  <a:srgbClr val="A596D2">
                    <a:lumMod val="75000"/>
                  </a:srgbClr>
                </a:gs>
                <a:gs pos="13000">
                  <a:srgbClr val="FA4655">
                    <a:lumMod val="50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6" name="Shape 33"/>
            <p:cNvSpPr/>
            <p:nvPr/>
          </p:nvSpPr>
          <p:spPr>
            <a:xfrm>
              <a:off x="2360700" y="5328512"/>
              <a:ext cx="944924" cy="311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79" y="21600"/>
                  </a:moveTo>
                  <a:cubicBezTo>
                    <a:pt x="15997" y="21600"/>
                    <a:pt x="20227" y="18096"/>
                    <a:pt x="20227" y="13774"/>
                  </a:cubicBezTo>
                  <a:lnTo>
                    <a:pt x="21600" y="6511"/>
                  </a:lnTo>
                  <a:cubicBezTo>
                    <a:pt x="19349" y="2607"/>
                    <a:pt x="15351" y="0"/>
                    <a:pt x="10779" y="0"/>
                  </a:cubicBezTo>
                  <a:cubicBezTo>
                    <a:pt x="6236" y="0"/>
                    <a:pt x="2259" y="2574"/>
                    <a:pt x="0" y="6437"/>
                  </a:cubicBezTo>
                  <a:lnTo>
                    <a:pt x="1331" y="13774"/>
                  </a:lnTo>
                  <a:cubicBezTo>
                    <a:pt x="1331" y="18096"/>
                    <a:pt x="5561" y="21600"/>
                    <a:pt x="10779" y="21600"/>
                  </a:cubicBezTo>
                  <a:close/>
                </a:path>
              </a:pathLst>
            </a:custGeom>
            <a:gradFill>
              <a:gsLst>
                <a:gs pos="100000">
                  <a:srgbClr val="FFAF28">
                    <a:lumMod val="75000"/>
                  </a:srgbClr>
                </a:gs>
                <a:gs pos="47000">
                  <a:srgbClr val="FFAF28">
                    <a:lumMod val="60000"/>
                    <a:lumOff val="40000"/>
                  </a:srgbClr>
                </a:gs>
                <a:gs pos="0">
                  <a:srgbClr val="FFAF28">
                    <a:lumMod val="75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7" name="Shape 34"/>
            <p:cNvSpPr/>
            <p:nvPr/>
          </p:nvSpPr>
          <p:spPr>
            <a:xfrm>
              <a:off x="2422886" y="5411426"/>
              <a:ext cx="826640" cy="2258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6491C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42" name="Group 18"/>
          <p:cNvGrpSpPr/>
          <p:nvPr/>
        </p:nvGrpSpPr>
        <p:grpSpPr>
          <a:xfrm>
            <a:off x="6753866" y="1431429"/>
            <a:ext cx="873161" cy="964341"/>
            <a:chOff x="3779520" y="1792044"/>
            <a:chExt cx="4632960" cy="5116756"/>
          </a:xfrm>
        </p:grpSpPr>
        <p:sp>
          <p:nvSpPr>
            <p:cNvPr id="43" name="Shape 6"/>
            <p:cNvSpPr/>
            <p:nvPr/>
          </p:nvSpPr>
          <p:spPr>
            <a:xfrm>
              <a:off x="3779520" y="2001825"/>
              <a:ext cx="2008756" cy="4408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105" h="21600" extrusionOk="0">
                  <a:moveTo>
                    <a:pt x="15815" y="21600"/>
                  </a:moveTo>
                  <a:lnTo>
                    <a:pt x="4356" y="14051"/>
                  </a:lnTo>
                  <a:cubicBezTo>
                    <a:pt x="879" y="11596"/>
                    <a:pt x="-4495" y="4593"/>
                    <a:pt x="6885" y="1000"/>
                  </a:cubicBezTo>
                  <a:cubicBezTo>
                    <a:pt x="7913" y="227"/>
                    <a:pt x="10125" y="0"/>
                    <a:pt x="10125" y="0"/>
                  </a:cubicBezTo>
                  <a:cubicBezTo>
                    <a:pt x="10125" y="0"/>
                    <a:pt x="4356" y="2501"/>
                    <a:pt x="6648" y="9095"/>
                  </a:cubicBezTo>
                  <a:cubicBezTo>
                    <a:pt x="8071" y="12960"/>
                    <a:pt x="17105" y="21600"/>
                    <a:pt x="17105" y="21600"/>
                  </a:cubicBezTo>
                  <a:cubicBezTo>
                    <a:pt x="17105" y="21600"/>
                    <a:pt x="15815" y="21600"/>
                    <a:pt x="15815" y="21600"/>
                  </a:cubicBezTo>
                  <a:close/>
                </a:path>
              </a:pathLst>
            </a:custGeom>
            <a:solidFill>
              <a:srgbClr val="96C83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4" name="Shape 7"/>
            <p:cNvSpPr/>
            <p:nvPr/>
          </p:nvSpPr>
          <p:spPr>
            <a:xfrm>
              <a:off x="4473411" y="1824318"/>
              <a:ext cx="1554338" cy="4599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34" h="21339" extrusionOk="0">
                  <a:moveTo>
                    <a:pt x="16079" y="21282"/>
                  </a:moveTo>
                  <a:cubicBezTo>
                    <a:pt x="16079" y="21282"/>
                    <a:pt x="2868" y="13101"/>
                    <a:pt x="787" y="9441"/>
                  </a:cubicBezTo>
                  <a:cubicBezTo>
                    <a:pt x="-2566" y="3198"/>
                    <a:pt x="5874" y="830"/>
                    <a:pt x="5874" y="830"/>
                  </a:cubicBezTo>
                  <a:cubicBezTo>
                    <a:pt x="7262" y="270"/>
                    <a:pt x="13968" y="-261"/>
                    <a:pt x="17822" y="141"/>
                  </a:cubicBezTo>
                  <a:lnTo>
                    <a:pt x="19034" y="21339"/>
                  </a:lnTo>
                  <a:cubicBezTo>
                    <a:pt x="19034" y="21339"/>
                    <a:pt x="16079" y="21282"/>
                    <a:pt x="16079" y="21282"/>
                  </a:cubicBezTo>
                  <a:close/>
                </a:path>
              </a:pathLst>
            </a:custGeom>
            <a:solidFill>
              <a:srgbClr val="96C83C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5" name="Shape 8"/>
            <p:cNvSpPr/>
            <p:nvPr/>
          </p:nvSpPr>
          <p:spPr>
            <a:xfrm>
              <a:off x="6404473" y="2001825"/>
              <a:ext cx="2005026" cy="4408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081" h="21600" extrusionOk="0">
                  <a:moveTo>
                    <a:pt x="1518" y="21494"/>
                  </a:moveTo>
                  <a:lnTo>
                    <a:pt x="12508" y="14173"/>
                  </a:lnTo>
                  <a:cubicBezTo>
                    <a:pt x="16224" y="11596"/>
                    <a:pt x="21600" y="4593"/>
                    <a:pt x="10215" y="1000"/>
                  </a:cubicBezTo>
                  <a:cubicBezTo>
                    <a:pt x="9187" y="227"/>
                    <a:pt x="6973" y="0"/>
                    <a:pt x="6973" y="0"/>
                  </a:cubicBezTo>
                  <a:cubicBezTo>
                    <a:pt x="6973" y="0"/>
                    <a:pt x="12745" y="2501"/>
                    <a:pt x="10452" y="9095"/>
                  </a:cubicBezTo>
                  <a:cubicBezTo>
                    <a:pt x="9029" y="12960"/>
                    <a:pt x="0" y="21600"/>
                    <a:pt x="0" y="21600"/>
                  </a:cubicBezTo>
                  <a:cubicBezTo>
                    <a:pt x="0" y="21600"/>
                    <a:pt x="1518" y="21494"/>
                    <a:pt x="1518" y="21494"/>
                  </a:cubicBezTo>
                  <a:close/>
                </a:path>
              </a:pathLst>
            </a:custGeom>
            <a:solidFill>
              <a:srgbClr val="96C83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6" name="Shape 9"/>
            <p:cNvSpPr/>
            <p:nvPr/>
          </p:nvSpPr>
          <p:spPr>
            <a:xfrm>
              <a:off x="6167797" y="1824318"/>
              <a:ext cx="1554338" cy="4599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34" h="21339" extrusionOk="0">
                  <a:moveTo>
                    <a:pt x="2969" y="21282"/>
                  </a:moveTo>
                  <a:cubicBezTo>
                    <a:pt x="2969" y="21282"/>
                    <a:pt x="16166" y="13101"/>
                    <a:pt x="18247" y="9441"/>
                  </a:cubicBezTo>
                  <a:cubicBezTo>
                    <a:pt x="21600" y="3198"/>
                    <a:pt x="13160" y="830"/>
                    <a:pt x="13160" y="830"/>
                  </a:cubicBezTo>
                  <a:cubicBezTo>
                    <a:pt x="11772" y="270"/>
                    <a:pt x="5066" y="-261"/>
                    <a:pt x="1212" y="141"/>
                  </a:cubicBezTo>
                  <a:lnTo>
                    <a:pt x="0" y="21339"/>
                  </a:lnTo>
                  <a:cubicBezTo>
                    <a:pt x="0" y="21339"/>
                    <a:pt x="2969" y="21282"/>
                    <a:pt x="2969" y="21282"/>
                  </a:cubicBezTo>
                  <a:close/>
                </a:path>
              </a:pathLst>
            </a:custGeom>
            <a:solidFill>
              <a:srgbClr val="96C83C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7" name="Shape 10"/>
            <p:cNvSpPr/>
            <p:nvPr/>
          </p:nvSpPr>
          <p:spPr>
            <a:xfrm>
              <a:off x="5280261" y="1792044"/>
              <a:ext cx="1383414" cy="4632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59" h="21210" extrusionOk="0">
                  <a:moveTo>
                    <a:pt x="3216" y="1055"/>
                  </a:moveTo>
                  <a:cubicBezTo>
                    <a:pt x="6186" y="-390"/>
                    <a:pt x="12693" y="-135"/>
                    <a:pt x="15150" y="545"/>
                  </a:cubicBezTo>
                  <a:cubicBezTo>
                    <a:pt x="17606" y="1225"/>
                    <a:pt x="20355" y="4567"/>
                    <a:pt x="17625" y="10743"/>
                  </a:cubicBezTo>
                  <a:cubicBezTo>
                    <a:pt x="14896" y="16918"/>
                    <a:pt x="12693" y="21210"/>
                    <a:pt x="12693" y="21210"/>
                  </a:cubicBezTo>
                  <a:lnTo>
                    <a:pt x="9337" y="21210"/>
                  </a:lnTo>
                  <a:cubicBezTo>
                    <a:pt x="9337" y="21210"/>
                    <a:pt x="-1245" y="9723"/>
                    <a:pt x="122" y="3774"/>
                  </a:cubicBezTo>
                  <a:cubicBezTo>
                    <a:pt x="523" y="1990"/>
                    <a:pt x="3216" y="1055"/>
                    <a:pt x="3216" y="1055"/>
                  </a:cubicBezTo>
                  <a:close/>
                </a:path>
              </a:pathLst>
            </a:custGeom>
            <a:solidFill>
              <a:srgbClr val="96C83C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8" name="Shape 11"/>
            <p:cNvSpPr/>
            <p:nvPr/>
          </p:nvSpPr>
          <p:spPr>
            <a:xfrm>
              <a:off x="5581485" y="6358817"/>
              <a:ext cx="1025719" cy="354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235" y="19530"/>
                  </a:lnTo>
                  <a:cubicBezTo>
                    <a:pt x="4235" y="20673"/>
                    <a:pt x="7174" y="21600"/>
                    <a:pt x="10800" y="21600"/>
                  </a:cubicBezTo>
                  <a:cubicBezTo>
                    <a:pt x="14426" y="21600"/>
                    <a:pt x="17365" y="20673"/>
                    <a:pt x="17365" y="19530"/>
                  </a:cubicBezTo>
                  <a:lnTo>
                    <a:pt x="21600" y="0"/>
                  </a:lnTo>
                  <a:cubicBezTo>
                    <a:pt x="20934" y="1696"/>
                    <a:pt x="16358" y="3009"/>
                    <a:pt x="10800" y="3009"/>
                  </a:cubicBezTo>
                  <a:cubicBezTo>
                    <a:pt x="5242" y="3009"/>
                    <a:pt x="666" y="1696"/>
                    <a:pt x="0" y="0"/>
                  </a:cubicBezTo>
                  <a:close/>
                </a:path>
              </a:pathLst>
            </a:custGeom>
            <a:solidFill>
              <a:srgbClr val="96C83C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9" name="Shape 12"/>
            <p:cNvSpPr/>
            <p:nvPr/>
          </p:nvSpPr>
          <p:spPr>
            <a:xfrm>
              <a:off x="5780508" y="6676178"/>
              <a:ext cx="623550" cy="232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85" y="18902"/>
                  </a:moveTo>
                  <a:cubicBezTo>
                    <a:pt x="3385" y="20392"/>
                    <a:pt x="6705" y="21600"/>
                    <a:pt x="10800" y="21600"/>
                  </a:cubicBezTo>
                  <a:cubicBezTo>
                    <a:pt x="14895" y="21600"/>
                    <a:pt x="18215" y="20392"/>
                    <a:pt x="18215" y="18902"/>
                  </a:cubicBezTo>
                  <a:lnTo>
                    <a:pt x="21600" y="0"/>
                  </a:lnTo>
                  <a:cubicBezTo>
                    <a:pt x="21600" y="1745"/>
                    <a:pt x="16765" y="3159"/>
                    <a:pt x="10800" y="3159"/>
                  </a:cubicBezTo>
                  <a:cubicBezTo>
                    <a:pt x="4835" y="3159"/>
                    <a:pt x="0" y="1745"/>
                    <a:pt x="0" y="0"/>
                  </a:cubicBezTo>
                  <a:cubicBezTo>
                    <a:pt x="0" y="0"/>
                    <a:pt x="3385" y="18902"/>
                    <a:pt x="3385" y="18902"/>
                  </a:cubicBezTo>
                  <a:close/>
                </a:path>
              </a:pathLst>
            </a:custGeom>
            <a:solidFill>
              <a:srgbClr val="96C83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0" name="Shape 13"/>
            <p:cNvSpPr/>
            <p:nvPr/>
          </p:nvSpPr>
          <p:spPr>
            <a:xfrm>
              <a:off x="3779520" y="3104521"/>
              <a:ext cx="779448" cy="845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2" h="20799" extrusionOk="0">
                  <a:moveTo>
                    <a:pt x="20897" y="20799"/>
                  </a:moveTo>
                  <a:cubicBezTo>
                    <a:pt x="20925" y="20785"/>
                    <a:pt x="20954" y="20774"/>
                    <a:pt x="20982" y="20761"/>
                  </a:cubicBezTo>
                  <a:cubicBezTo>
                    <a:pt x="20750" y="19985"/>
                    <a:pt x="20545" y="19236"/>
                    <a:pt x="20377" y="18522"/>
                  </a:cubicBezTo>
                  <a:cubicBezTo>
                    <a:pt x="18949" y="12113"/>
                    <a:pt x="18505" y="6487"/>
                    <a:pt x="18699" y="1562"/>
                  </a:cubicBezTo>
                  <a:cubicBezTo>
                    <a:pt x="14566" y="-337"/>
                    <a:pt x="6407" y="-801"/>
                    <a:pt x="824" y="1859"/>
                  </a:cubicBezTo>
                  <a:cubicBezTo>
                    <a:pt x="-618" y="8173"/>
                    <a:pt x="-46" y="14668"/>
                    <a:pt x="1610" y="20716"/>
                  </a:cubicBezTo>
                  <a:cubicBezTo>
                    <a:pt x="3910" y="19818"/>
                    <a:pt x="20592" y="20655"/>
                    <a:pt x="20897" y="20799"/>
                  </a:cubicBezTo>
                  <a:close/>
                </a:path>
              </a:pathLst>
            </a:custGeom>
            <a:gradFill>
              <a:gsLst>
                <a:gs pos="15000">
                  <a:srgbClr val="7D8287">
                    <a:lumMod val="40000"/>
                    <a:lumOff val="60000"/>
                  </a:srgbClr>
                </a:gs>
                <a:gs pos="81000">
                  <a:srgbClr val="7D8287">
                    <a:lumMod val="60000"/>
                    <a:lumOff val="40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1" name="Shape 14"/>
            <p:cNvSpPr/>
            <p:nvPr/>
          </p:nvSpPr>
          <p:spPr>
            <a:xfrm>
              <a:off x="4473411" y="2797917"/>
              <a:ext cx="1492305" cy="1153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9" h="21600" extrusionOk="0">
                  <a:moveTo>
                    <a:pt x="11596" y="4666"/>
                  </a:moveTo>
                  <a:cubicBezTo>
                    <a:pt x="9620" y="3550"/>
                    <a:pt x="4637" y="3885"/>
                    <a:pt x="83" y="7009"/>
                  </a:cubicBezTo>
                  <a:cubicBezTo>
                    <a:pt x="65" y="6997"/>
                    <a:pt x="42" y="6986"/>
                    <a:pt x="23" y="6973"/>
                  </a:cubicBezTo>
                  <a:cubicBezTo>
                    <a:pt x="-81" y="10726"/>
                    <a:pt x="157" y="15012"/>
                    <a:pt x="922" y="19895"/>
                  </a:cubicBezTo>
                  <a:cubicBezTo>
                    <a:pt x="1012" y="20438"/>
                    <a:pt x="1122" y="21010"/>
                    <a:pt x="1246" y="21600"/>
                  </a:cubicBezTo>
                  <a:cubicBezTo>
                    <a:pt x="3878" y="19806"/>
                    <a:pt x="12826" y="19252"/>
                    <a:pt x="12885" y="19286"/>
                  </a:cubicBezTo>
                  <a:cubicBezTo>
                    <a:pt x="14559" y="16877"/>
                    <a:pt x="17876" y="14996"/>
                    <a:pt x="21519" y="14632"/>
                  </a:cubicBezTo>
                  <a:lnTo>
                    <a:pt x="21275" y="0"/>
                  </a:lnTo>
                  <a:cubicBezTo>
                    <a:pt x="17136" y="338"/>
                    <a:pt x="13286" y="2234"/>
                    <a:pt x="11596" y="4666"/>
                  </a:cubicBezTo>
                  <a:close/>
                </a:path>
              </a:pathLst>
            </a:custGeom>
            <a:gradFill>
              <a:gsLst>
                <a:gs pos="100000">
                  <a:srgbClr val="7D8287">
                    <a:lumMod val="40000"/>
                    <a:lumOff val="60000"/>
                  </a:srgbClr>
                </a:gs>
                <a:gs pos="17000">
                  <a:srgbClr val="FEFEFE"/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2" name="Shape 15"/>
            <p:cNvSpPr/>
            <p:nvPr/>
          </p:nvSpPr>
          <p:spPr>
            <a:xfrm>
              <a:off x="7663159" y="3013078"/>
              <a:ext cx="749321" cy="951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6" h="20269" extrusionOk="0">
                  <a:moveTo>
                    <a:pt x="20508" y="4818"/>
                  </a:moveTo>
                  <a:cubicBezTo>
                    <a:pt x="17497" y="1242"/>
                    <a:pt x="8023" y="-1331"/>
                    <a:pt x="1406" y="739"/>
                  </a:cubicBezTo>
                  <a:cubicBezTo>
                    <a:pt x="1949" y="5431"/>
                    <a:pt x="1653" y="10957"/>
                    <a:pt x="0" y="17385"/>
                  </a:cubicBezTo>
                  <a:cubicBezTo>
                    <a:pt x="3224" y="16360"/>
                    <a:pt x="17618" y="19195"/>
                    <a:pt x="19148" y="20269"/>
                  </a:cubicBezTo>
                  <a:cubicBezTo>
                    <a:pt x="20879" y="15304"/>
                    <a:pt x="21600" y="10004"/>
                    <a:pt x="20508" y="4818"/>
                  </a:cubicBezTo>
                  <a:close/>
                </a:path>
              </a:pathLst>
            </a:custGeom>
            <a:gradFill>
              <a:gsLst>
                <a:gs pos="70000">
                  <a:srgbClr val="7D8287">
                    <a:lumMod val="40000"/>
                    <a:lumOff val="60000"/>
                  </a:srgbClr>
                </a:gs>
                <a:gs pos="32000">
                  <a:srgbClr val="7D8287">
                    <a:lumMod val="60000"/>
                    <a:lumOff val="40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3" name="Shape 16"/>
            <p:cNvSpPr/>
            <p:nvPr/>
          </p:nvSpPr>
          <p:spPr>
            <a:xfrm>
              <a:off x="6226966" y="2808675"/>
              <a:ext cx="1492730" cy="1022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9" h="21600" extrusionOk="0">
                  <a:moveTo>
                    <a:pt x="20561" y="21600"/>
                  </a:moveTo>
                  <a:cubicBezTo>
                    <a:pt x="20575" y="21592"/>
                    <a:pt x="20589" y="21585"/>
                    <a:pt x="20602" y="21577"/>
                  </a:cubicBezTo>
                  <a:cubicBezTo>
                    <a:pt x="21449" y="15200"/>
                    <a:pt x="21600" y="9720"/>
                    <a:pt x="21322" y="5065"/>
                  </a:cubicBezTo>
                  <a:cubicBezTo>
                    <a:pt x="21297" y="5080"/>
                    <a:pt x="21271" y="5093"/>
                    <a:pt x="21246" y="5109"/>
                  </a:cubicBezTo>
                  <a:cubicBezTo>
                    <a:pt x="17137" y="703"/>
                    <a:pt x="10630" y="829"/>
                    <a:pt x="6264" y="3598"/>
                  </a:cubicBezTo>
                  <a:cubicBezTo>
                    <a:pt x="4552" y="1656"/>
                    <a:pt x="2448" y="518"/>
                    <a:pt x="242" y="0"/>
                  </a:cubicBezTo>
                  <a:lnTo>
                    <a:pt x="0" y="16455"/>
                  </a:lnTo>
                  <a:cubicBezTo>
                    <a:pt x="2059" y="16954"/>
                    <a:pt x="4080" y="18098"/>
                    <a:pt x="5836" y="20089"/>
                  </a:cubicBezTo>
                  <a:cubicBezTo>
                    <a:pt x="8628" y="18318"/>
                    <a:pt x="18026" y="18881"/>
                    <a:pt x="20561" y="21600"/>
                  </a:cubicBezTo>
                  <a:close/>
                </a:path>
              </a:pathLst>
            </a:custGeom>
            <a:gradFill>
              <a:gsLst>
                <a:gs pos="33000">
                  <a:srgbClr val="FEFEFE"/>
                </a:gs>
                <a:gs pos="100000">
                  <a:srgbClr val="7D8287">
                    <a:lumMod val="40000"/>
                    <a:lumOff val="60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4" name="Shape 17"/>
            <p:cNvSpPr/>
            <p:nvPr/>
          </p:nvSpPr>
          <p:spPr>
            <a:xfrm>
              <a:off x="5285640" y="2792538"/>
              <a:ext cx="1379718" cy="1032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7" h="19169" extrusionOk="0">
                  <a:moveTo>
                    <a:pt x="21513" y="3452"/>
                  </a:moveTo>
                  <a:cubicBezTo>
                    <a:pt x="15087" y="-2431"/>
                    <a:pt x="3609" y="76"/>
                    <a:pt x="0" y="4498"/>
                  </a:cubicBezTo>
                  <a:cubicBezTo>
                    <a:pt x="149" y="9070"/>
                    <a:pt x="596" y="14058"/>
                    <a:pt x="1231" y="19162"/>
                  </a:cubicBezTo>
                  <a:cubicBezTo>
                    <a:pt x="1236" y="19164"/>
                    <a:pt x="1242" y="19166"/>
                    <a:pt x="1247" y="19169"/>
                  </a:cubicBezTo>
                  <a:cubicBezTo>
                    <a:pt x="4875" y="16957"/>
                    <a:pt x="13710" y="14744"/>
                    <a:pt x="20982" y="17887"/>
                  </a:cubicBezTo>
                  <a:cubicBezTo>
                    <a:pt x="21453" y="12422"/>
                    <a:pt x="21600" y="7614"/>
                    <a:pt x="21513" y="3452"/>
                  </a:cubicBezTo>
                  <a:close/>
                </a:path>
              </a:pathLst>
            </a:custGeom>
            <a:gradFill flip="none" rotWithShape="1">
              <a:gsLst>
                <a:gs pos="34000">
                  <a:srgbClr val="FEFEFE"/>
                </a:gs>
                <a:gs pos="100000">
                  <a:srgbClr val="7D8287">
                    <a:lumMod val="20000"/>
                    <a:lumOff val="80000"/>
                  </a:srgbClr>
                </a:gs>
              </a:gsLst>
              <a:lin ang="0" scaled="0"/>
              <a:tileRect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55" name="Group 31"/>
          <p:cNvGrpSpPr/>
          <p:nvPr/>
        </p:nvGrpSpPr>
        <p:grpSpPr>
          <a:xfrm>
            <a:off x="1753509" y="851152"/>
            <a:ext cx="690945" cy="763098"/>
            <a:chOff x="3779520" y="1792044"/>
            <a:chExt cx="4632960" cy="5116756"/>
          </a:xfrm>
        </p:grpSpPr>
        <p:sp>
          <p:nvSpPr>
            <p:cNvPr id="56" name="Shape 6"/>
            <p:cNvSpPr/>
            <p:nvPr/>
          </p:nvSpPr>
          <p:spPr>
            <a:xfrm>
              <a:off x="3779520" y="2001825"/>
              <a:ext cx="2008756" cy="4408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105" h="21600" extrusionOk="0">
                  <a:moveTo>
                    <a:pt x="15815" y="21600"/>
                  </a:moveTo>
                  <a:lnTo>
                    <a:pt x="4356" y="14051"/>
                  </a:lnTo>
                  <a:cubicBezTo>
                    <a:pt x="879" y="11596"/>
                    <a:pt x="-4495" y="4593"/>
                    <a:pt x="6885" y="1000"/>
                  </a:cubicBezTo>
                  <a:cubicBezTo>
                    <a:pt x="7913" y="227"/>
                    <a:pt x="10125" y="0"/>
                    <a:pt x="10125" y="0"/>
                  </a:cubicBezTo>
                  <a:cubicBezTo>
                    <a:pt x="10125" y="0"/>
                    <a:pt x="4356" y="2501"/>
                    <a:pt x="6648" y="9095"/>
                  </a:cubicBezTo>
                  <a:cubicBezTo>
                    <a:pt x="8071" y="12960"/>
                    <a:pt x="17105" y="21600"/>
                    <a:pt x="17105" y="21600"/>
                  </a:cubicBezTo>
                  <a:cubicBezTo>
                    <a:pt x="17105" y="21600"/>
                    <a:pt x="15815" y="21600"/>
                    <a:pt x="15815" y="21600"/>
                  </a:cubicBezTo>
                  <a:close/>
                </a:path>
              </a:pathLst>
            </a:custGeom>
            <a:solidFill>
              <a:srgbClr val="7D8287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7" name="Shape 7"/>
            <p:cNvSpPr/>
            <p:nvPr/>
          </p:nvSpPr>
          <p:spPr>
            <a:xfrm>
              <a:off x="4473411" y="1824318"/>
              <a:ext cx="1554338" cy="4599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34" h="21339" extrusionOk="0">
                  <a:moveTo>
                    <a:pt x="16079" y="21282"/>
                  </a:moveTo>
                  <a:cubicBezTo>
                    <a:pt x="16079" y="21282"/>
                    <a:pt x="2868" y="13101"/>
                    <a:pt x="787" y="9441"/>
                  </a:cubicBezTo>
                  <a:cubicBezTo>
                    <a:pt x="-2566" y="3198"/>
                    <a:pt x="5874" y="830"/>
                    <a:pt x="5874" y="830"/>
                  </a:cubicBezTo>
                  <a:cubicBezTo>
                    <a:pt x="7262" y="270"/>
                    <a:pt x="13968" y="-261"/>
                    <a:pt x="17822" y="141"/>
                  </a:cubicBezTo>
                  <a:lnTo>
                    <a:pt x="19034" y="21339"/>
                  </a:lnTo>
                  <a:cubicBezTo>
                    <a:pt x="19034" y="21339"/>
                    <a:pt x="16079" y="21282"/>
                    <a:pt x="16079" y="21282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8" name="Shape 8"/>
            <p:cNvSpPr/>
            <p:nvPr/>
          </p:nvSpPr>
          <p:spPr>
            <a:xfrm>
              <a:off x="6404473" y="2001825"/>
              <a:ext cx="2005026" cy="4408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081" h="21600" extrusionOk="0">
                  <a:moveTo>
                    <a:pt x="1518" y="21494"/>
                  </a:moveTo>
                  <a:lnTo>
                    <a:pt x="12508" y="14173"/>
                  </a:lnTo>
                  <a:cubicBezTo>
                    <a:pt x="16224" y="11596"/>
                    <a:pt x="21600" y="4593"/>
                    <a:pt x="10215" y="1000"/>
                  </a:cubicBezTo>
                  <a:cubicBezTo>
                    <a:pt x="9187" y="227"/>
                    <a:pt x="6973" y="0"/>
                    <a:pt x="6973" y="0"/>
                  </a:cubicBezTo>
                  <a:cubicBezTo>
                    <a:pt x="6973" y="0"/>
                    <a:pt x="12745" y="2501"/>
                    <a:pt x="10452" y="9095"/>
                  </a:cubicBezTo>
                  <a:cubicBezTo>
                    <a:pt x="9029" y="12960"/>
                    <a:pt x="0" y="21600"/>
                    <a:pt x="0" y="21600"/>
                  </a:cubicBezTo>
                  <a:cubicBezTo>
                    <a:pt x="0" y="21600"/>
                    <a:pt x="1518" y="21494"/>
                    <a:pt x="1518" y="21494"/>
                  </a:cubicBezTo>
                  <a:close/>
                </a:path>
              </a:pathLst>
            </a:custGeom>
            <a:solidFill>
              <a:srgbClr val="7D8287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9" name="Shape 9"/>
            <p:cNvSpPr/>
            <p:nvPr/>
          </p:nvSpPr>
          <p:spPr>
            <a:xfrm>
              <a:off x="6167797" y="1824318"/>
              <a:ext cx="1554338" cy="4599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34" h="21339" extrusionOk="0">
                  <a:moveTo>
                    <a:pt x="2969" y="21282"/>
                  </a:moveTo>
                  <a:cubicBezTo>
                    <a:pt x="2969" y="21282"/>
                    <a:pt x="16166" y="13101"/>
                    <a:pt x="18247" y="9441"/>
                  </a:cubicBezTo>
                  <a:cubicBezTo>
                    <a:pt x="21600" y="3198"/>
                    <a:pt x="13160" y="830"/>
                    <a:pt x="13160" y="830"/>
                  </a:cubicBezTo>
                  <a:cubicBezTo>
                    <a:pt x="11772" y="270"/>
                    <a:pt x="5066" y="-261"/>
                    <a:pt x="1212" y="141"/>
                  </a:cubicBezTo>
                  <a:lnTo>
                    <a:pt x="0" y="21339"/>
                  </a:lnTo>
                  <a:cubicBezTo>
                    <a:pt x="0" y="21339"/>
                    <a:pt x="2969" y="21282"/>
                    <a:pt x="2969" y="21282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0" name="Shape 10"/>
            <p:cNvSpPr/>
            <p:nvPr/>
          </p:nvSpPr>
          <p:spPr>
            <a:xfrm>
              <a:off x="5280261" y="1792044"/>
              <a:ext cx="1383414" cy="4632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59" h="21210" extrusionOk="0">
                  <a:moveTo>
                    <a:pt x="3216" y="1055"/>
                  </a:moveTo>
                  <a:cubicBezTo>
                    <a:pt x="6186" y="-390"/>
                    <a:pt x="12693" y="-135"/>
                    <a:pt x="15150" y="545"/>
                  </a:cubicBezTo>
                  <a:cubicBezTo>
                    <a:pt x="17606" y="1225"/>
                    <a:pt x="20355" y="4567"/>
                    <a:pt x="17625" y="10743"/>
                  </a:cubicBezTo>
                  <a:cubicBezTo>
                    <a:pt x="14896" y="16918"/>
                    <a:pt x="12693" y="21210"/>
                    <a:pt x="12693" y="21210"/>
                  </a:cubicBezTo>
                  <a:lnTo>
                    <a:pt x="9337" y="21210"/>
                  </a:lnTo>
                  <a:cubicBezTo>
                    <a:pt x="9337" y="21210"/>
                    <a:pt x="-1245" y="9723"/>
                    <a:pt x="122" y="3774"/>
                  </a:cubicBezTo>
                  <a:cubicBezTo>
                    <a:pt x="523" y="1990"/>
                    <a:pt x="3216" y="1055"/>
                    <a:pt x="3216" y="1055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1" name="Shape 11"/>
            <p:cNvSpPr/>
            <p:nvPr/>
          </p:nvSpPr>
          <p:spPr>
            <a:xfrm>
              <a:off x="5581485" y="6358817"/>
              <a:ext cx="1025719" cy="354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4235" y="19530"/>
                  </a:lnTo>
                  <a:cubicBezTo>
                    <a:pt x="4235" y="20673"/>
                    <a:pt x="7174" y="21600"/>
                    <a:pt x="10800" y="21600"/>
                  </a:cubicBezTo>
                  <a:cubicBezTo>
                    <a:pt x="14426" y="21600"/>
                    <a:pt x="17365" y="20673"/>
                    <a:pt x="17365" y="19530"/>
                  </a:cubicBezTo>
                  <a:lnTo>
                    <a:pt x="21600" y="0"/>
                  </a:lnTo>
                  <a:cubicBezTo>
                    <a:pt x="20934" y="1696"/>
                    <a:pt x="16358" y="3009"/>
                    <a:pt x="10800" y="3009"/>
                  </a:cubicBezTo>
                  <a:cubicBezTo>
                    <a:pt x="5242" y="3009"/>
                    <a:pt x="666" y="1696"/>
                    <a:pt x="0" y="0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2" name="Shape 12"/>
            <p:cNvSpPr/>
            <p:nvPr/>
          </p:nvSpPr>
          <p:spPr>
            <a:xfrm>
              <a:off x="5780508" y="6676178"/>
              <a:ext cx="623550" cy="232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85" y="18902"/>
                  </a:moveTo>
                  <a:cubicBezTo>
                    <a:pt x="3385" y="20392"/>
                    <a:pt x="6705" y="21600"/>
                    <a:pt x="10800" y="21600"/>
                  </a:cubicBezTo>
                  <a:cubicBezTo>
                    <a:pt x="14895" y="21600"/>
                    <a:pt x="18215" y="20392"/>
                    <a:pt x="18215" y="18902"/>
                  </a:cubicBezTo>
                  <a:lnTo>
                    <a:pt x="21600" y="0"/>
                  </a:lnTo>
                  <a:cubicBezTo>
                    <a:pt x="21600" y="1745"/>
                    <a:pt x="16765" y="3159"/>
                    <a:pt x="10800" y="3159"/>
                  </a:cubicBezTo>
                  <a:cubicBezTo>
                    <a:pt x="4835" y="3159"/>
                    <a:pt x="0" y="1745"/>
                    <a:pt x="0" y="0"/>
                  </a:cubicBezTo>
                  <a:cubicBezTo>
                    <a:pt x="0" y="0"/>
                    <a:pt x="3385" y="18902"/>
                    <a:pt x="3385" y="18902"/>
                  </a:cubicBezTo>
                  <a:close/>
                </a:path>
              </a:pathLst>
            </a:custGeom>
            <a:solidFill>
              <a:srgbClr val="7D8287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3" name="Shape 13"/>
            <p:cNvSpPr/>
            <p:nvPr/>
          </p:nvSpPr>
          <p:spPr>
            <a:xfrm>
              <a:off x="3779520" y="3104521"/>
              <a:ext cx="779448" cy="845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82" h="20799" extrusionOk="0">
                  <a:moveTo>
                    <a:pt x="20897" y="20799"/>
                  </a:moveTo>
                  <a:cubicBezTo>
                    <a:pt x="20925" y="20785"/>
                    <a:pt x="20954" y="20774"/>
                    <a:pt x="20982" y="20761"/>
                  </a:cubicBezTo>
                  <a:cubicBezTo>
                    <a:pt x="20750" y="19985"/>
                    <a:pt x="20545" y="19236"/>
                    <a:pt x="20377" y="18522"/>
                  </a:cubicBezTo>
                  <a:cubicBezTo>
                    <a:pt x="18949" y="12113"/>
                    <a:pt x="18505" y="6487"/>
                    <a:pt x="18699" y="1562"/>
                  </a:cubicBezTo>
                  <a:cubicBezTo>
                    <a:pt x="14566" y="-337"/>
                    <a:pt x="6407" y="-801"/>
                    <a:pt x="824" y="1859"/>
                  </a:cubicBezTo>
                  <a:cubicBezTo>
                    <a:pt x="-618" y="8173"/>
                    <a:pt x="-46" y="14668"/>
                    <a:pt x="1610" y="20716"/>
                  </a:cubicBezTo>
                  <a:cubicBezTo>
                    <a:pt x="3910" y="19818"/>
                    <a:pt x="20592" y="20655"/>
                    <a:pt x="20897" y="20799"/>
                  </a:cubicBezTo>
                  <a:close/>
                </a:path>
              </a:pathLst>
            </a:custGeom>
            <a:gradFill>
              <a:gsLst>
                <a:gs pos="15000">
                  <a:srgbClr val="7D8287">
                    <a:lumMod val="40000"/>
                    <a:lumOff val="60000"/>
                  </a:srgbClr>
                </a:gs>
                <a:gs pos="81000">
                  <a:srgbClr val="7D8287">
                    <a:lumMod val="60000"/>
                    <a:lumOff val="40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4" name="Shape 14"/>
            <p:cNvSpPr/>
            <p:nvPr/>
          </p:nvSpPr>
          <p:spPr>
            <a:xfrm>
              <a:off x="4473411" y="2797917"/>
              <a:ext cx="1492305" cy="1153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9" h="21600" extrusionOk="0">
                  <a:moveTo>
                    <a:pt x="11596" y="4666"/>
                  </a:moveTo>
                  <a:cubicBezTo>
                    <a:pt x="9620" y="3550"/>
                    <a:pt x="4637" y="3885"/>
                    <a:pt x="83" y="7009"/>
                  </a:cubicBezTo>
                  <a:cubicBezTo>
                    <a:pt x="65" y="6997"/>
                    <a:pt x="42" y="6986"/>
                    <a:pt x="23" y="6973"/>
                  </a:cubicBezTo>
                  <a:cubicBezTo>
                    <a:pt x="-81" y="10726"/>
                    <a:pt x="157" y="15012"/>
                    <a:pt x="922" y="19895"/>
                  </a:cubicBezTo>
                  <a:cubicBezTo>
                    <a:pt x="1012" y="20438"/>
                    <a:pt x="1122" y="21010"/>
                    <a:pt x="1246" y="21600"/>
                  </a:cubicBezTo>
                  <a:cubicBezTo>
                    <a:pt x="3878" y="19806"/>
                    <a:pt x="12826" y="19252"/>
                    <a:pt x="12885" y="19286"/>
                  </a:cubicBezTo>
                  <a:cubicBezTo>
                    <a:pt x="14559" y="16877"/>
                    <a:pt x="17876" y="14996"/>
                    <a:pt x="21519" y="14632"/>
                  </a:cubicBezTo>
                  <a:lnTo>
                    <a:pt x="21275" y="0"/>
                  </a:lnTo>
                  <a:cubicBezTo>
                    <a:pt x="17136" y="338"/>
                    <a:pt x="13286" y="2234"/>
                    <a:pt x="11596" y="4666"/>
                  </a:cubicBezTo>
                  <a:close/>
                </a:path>
              </a:pathLst>
            </a:custGeom>
            <a:gradFill>
              <a:gsLst>
                <a:gs pos="100000">
                  <a:srgbClr val="7D8287">
                    <a:lumMod val="40000"/>
                    <a:lumOff val="60000"/>
                  </a:srgbClr>
                </a:gs>
                <a:gs pos="17000">
                  <a:srgbClr val="FEFEFE"/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5" name="Shape 15"/>
            <p:cNvSpPr/>
            <p:nvPr/>
          </p:nvSpPr>
          <p:spPr>
            <a:xfrm>
              <a:off x="7663159" y="3013078"/>
              <a:ext cx="749321" cy="951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6" h="20269" extrusionOk="0">
                  <a:moveTo>
                    <a:pt x="20508" y="4818"/>
                  </a:moveTo>
                  <a:cubicBezTo>
                    <a:pt x="17497" y="1242"/>
                    <a:pt x="8023" y="-1331"/>
                    <a:pt x="1406" y="739"/>
                  </a:cubicBezTo>
                  <a:cubicBezTo>
                    <a:pt x="1949" y="5431"/>
                    <a:pt x="1653" y="10957"/>
                    <a:pt x="0" y="17385"/>
                  </a:cubicBezTo>
                  <a:cubicBezTo>
                    <a:pt x="3224" y="16360"/>
                    <a:pt x="17618" y="19195"/>
                    <a:pt x="19148" y="20269"/>
                  </a:cubicBezTo>
                  <a:cubicBezTo>
                    <a:pt x="20879" y="15304"/>
                    <a:pt x="21600" y="10004"/>
                    <a:pt x="20508" y="4818"/>
                  </a:cubicBezTo>
                  <a:close/>
                </a:path>
              </a:pathLst>
            </a:custGeom>
            <a:gradFill>
              <a:gsLst>
                <a:gs pos="70000">
                  <a:srgbClr val="7D8287">
                    <a:lumMod val="40000"/>
                    <a:lumOff val="60000"/>
                  </a:srgbClr>
                </a:gs>
                <a:gs pos="32000">
                  <a:srgbClr val="7D8287">
                    <a:lumMod val="60000"/>
                    <a:lumOff val="40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6" name="Shape 16"/>
            <p:cNvSpPr/>
            <p:nvPr/>
          </p:nvSpPr>
          <p:spPr>
            <a:xfrm>
              <a:off x="6226966" y="2808675"/>
              <a:ext cx="1492730" cy="1022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9" h="21600" extrusionOk="0">
                  <a:moveTo>
                    <a:pt x="20561" y="21600"/>
                  </a:moveTo>
                  <a:cubicBezTo>
                    <a:pt x="20575" y="21592"/>
                    <a:pt x="20589" y="21585"/>
                    <a:pt x="20602" y="21577"/>
                  </a:cubicBezTo>
                  <a:cubicBezTo>
                    <a:pt x="21449" y="15200"/>
                    <a:pt x="21600" y="9720"/>
                    <a:pt x="21322" y="5065"/>
                  </a:cubicBezTo>
                  <a:cubicBezTo>
                    <a:pt x="21297" y="5080"/>
                    <a:pt x="21271" y="5093"/>
                    <a:pt x="21246" y="5109"/>
                  </a:cubicBezTo>
                  <a:cubicBezTo>
                    <a:pt x="17137" y="703"/>
                    <a:pt x="10630" y="829"/>
                    <a:pt x="6264" y="3598"/>
                  </a:cubicBezTo>
                  <a:cubicBezTo>
                    <a:pt x="4552" y="1656"/>
                    <a:pt x="2448" y="518"/>
                    <a:pt x="242" y="0"/>
                  </a:cubicBezTo>
                  <a:lnTo>
                    <a:pt x="0" y="16455"/>
                  </a:lnTo>
                  <a:cubicBezTo>
                    <a:pt x="2059" y="16954"/>
                    <a:pt x="4080" y="18098"/>
                    <a:pt x="5836" y="20089"/>
                  </a:cubicBezTo>
                  <a:cubicBezTo>
                    <a:pt x="8628" y="18318"/>
                    <a:pt x="18026" y="18881"/>
                    <a:pt x="20561" y="21600"/>
                  </a:cubicBezTo>
                  <a:close/>
                </a:path>
              </a:pathLst>
            </a:custGeom>
            <a:gradFill>
              <a:gsLst>
                <a:gs pos="33000">
                  <a:srgbClr val="FEFEFE"/>
                </a:gs>
                <a:gs pos="100000">
                  <a:srgbClr val="7D8287">
                    <a:lumMod val="40000"/>
                    <a:lumOff val="60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7" name="Shape 17"/>
            <p:cNvSpPr/>
            <p:nvPr/>
          </p:nvSpPr>
          <p:spPr>
            <a:xfrm>
              <a:off x="5285640" y="2792538"/>
              <a:ext cx="1379718" cy="1032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7" h="19169" extrusionOk="0">
                  <a:moveTo>
                    <a:pt x="21513" y="3452"/>
                  </a:moveTo>
                  <a:cubicBezTo>
                    <a:pt x="15087" y="-2431"/>
                    <a:pt x="3609" y="76"/>
                    <a:pt x="0" y="4498"/>
                  </a:cubicBezTo>
                  <a:cubicBezTo>
                    <a:pt x="149" y="9070"/>
                    <a:pt x="596" y="14058"/>
                    <a:pt x="1231" y="19162"/>
                  </a:cubicBezTo>
                  <a:cubicBezTo>
                    <a:pt x="1236" y="19164"/>
                    <a:pt x="1242" y="19166"/>
                    <a:pt x="1247" y="19169"/>
                  </a:cubicBezTo>
                  <a:cubicBezTo>
                    <a:pt x="4875" y="16957"/>
                    <a:pt x="13710" y="14744"/>
                    <a:pt x="20982" y="17887"/>
                  </a:cubicBezTo>
                  <a:cubicBezTo>
                    <a:pt x="21453" y="12422"/>
                    <a:pt x="21600" y="7614"/>
                    <a:pt x="21513" y="3452"/>
                  </a:cubicBezTo>
                  <a:close/>
                </a:path>
              </a:pathLst>
            </a:custGeom>
            <a:gradFill flip="none" rotWithShape="1">
              <a:gsLst>
                <a:gs pos="34000">
                  <a:srgbClr val="FEFEFE"/>
                </a:gs>
                <a:gs pos="100000">
                  <a:srgbClr val="7D8287">
                    <a:lumMod val="20000"/>
                    <a:lumOff val="80000"/>
                  </a:srgbClr>
                </a:gs>
              </a:gsLst>
              <a:lin ang="0" scaled="0"/>
              <a:tileRect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2" name="Group 4"/>
          <p:cNvGrpSpPr/>
          <p:nvPr/>
        </p:nvGrpSpPr>
        <p:grpSpPr>
          <a:xfrm>
            <a:off x="5189270" y="2427734"/>
            <a:ext cx="1254938" cy="1540374"/>
            <a:chOff x="5651500" y="3263899"/>
            <a:chExt cx="3669850" cy="4504560"/>
          </a:xfrm>
        </p:grpSpPr>
        <p:sp>
          <p:nvSpPr>
            <p:cNvPr id="3" name="Shape 6"/>
            <p:cNvSpPr/>
            <p:nvPr/>
          </p:nvSpPr>
          <p:spPr>
            <a:xfrm>
              <a:off x="5651500" y="5715000"/>
              <a:ext cx="3669850" cy="2053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1" y="0"/>
                  </a:moveTo>
                  <a:cubicBezTo>
                    <a:pt x="3867" y="4612"/>
                    <a:pt x="2435" y="7070"/>
                    <a:pt x="1869" y="8174"/>
                  </a:cubicBezTo>
                  <a:cubicBezTo>
                    <a:pt x="997" y="9875"/>
                    <a:pt x="515" y="16216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086" y="16216"/>
                    <a:pt x="20603" y="9875"/>
                    <a:pt x="19731" y="8174"/>
                  </a:cubicBezTo>
                  <a:cubicBezTo>
                    <a:pt x="19165" y="7070"/>
                    <a:pt x="17785" y="4675"/>
                    <a:pt x="13012" y="62"/>
                  </a:cubicBezTo>
                  <a:cubicBezTo>
                    <a:pt x="13012" y="62"/>
                    <a:pt x="8641" y="0"/>
                    <a:pt x="8641" y="0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" name="Shape 7"/>
            <p:cNvSpPr/>
            <p:nvPr/>
          </p:nvSpPr>
          <p:spPr>
            <a:xfrm>
              <a:off x="7099300" y="4635500"/>
              <a:ext cx="787580" cy="1458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098" extrusionOk="0">
                  <a:moveTo>
                    <a:pt x="0" y="4767"/>
                  </a:moveTo>
                  <a:lnTo>
                    <a:pt x="0" y="12647"/>
                  </a:lnTo>
                  <a:lnTo>
                    <a:pt x="0" y="16538"/>
                  </a:lnTo>
                  <a:cubicBezTo>
                    <a:pt x="5940" y="19890"/>
                    <a:pt x="15659" y="20011"/>
                    <a:pt x="21600" y="16538"/>
                  </a:cubicBezTo>
                  <a:lnTo>
                    <a:pt x="21600" y="12647"/>
                  </a:lnTo>
                  <a:lnTo>
                    <a:pt x="21600" y="4767"/>
                  </a:lnTo>
                  <a:cubicBezTo>
                    <a:pt x="21600" y="-1589"/>
                    <a:pt x="0" y="-1589"/>
                    <a:pt x="0" y="4767"/>
                  </a:cubicBezTo>
                  <a:close/>
                </a:path>
              </a:pathLst>
            </a:custGeom>
            <a:solidFill>
              <a:srgbClr val="A596D2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" name="Shape 8"/>
            <p:cNvSpPr/>
            <p:nvPr/>
          </p:nvSpPr>
          <p:spPr>
            <a:xfrm>
              <a:off x="7099300" y="5435600"/>
              <a:ext cx="787580" cy="276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3" extrusionOk="0">
                  <a:moveTo>
                    <a:pt x="0" y="0"/>
                  </a:moveTo>
                  <a:lnTo>
                    <a:pt x="0" y="2158"/>
                  </a:lnTo>
                  <a:cubicBezTo>
                    <a:pt x="0" y="2158"/>
                    <a:pt x="5518" y="20291"/>
                    <a:pt x="10780" y="20946"/>
                  </a:cubicBezTo>
                  <a:cubicBezTo>
                    <a:pt x="16043" y="21600"/>
                    <a:pt x="21600" y="3389"/>
                    <a:pt x="21600" y="3389"/>
                  </a:cubicBezTo>
                  <a:lnTo>
                    <a:pt x="21600" y="74"/>
                  </a:lnTo>
                </a:path>
              </a:pathLst>
            </a:custGeom>
            <a:solidFill>
              <a:srgbClr val="010101">
                <a:alpha val="2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" name="Shape 9"/>
            <p:cNvSpPr/>
            <p:nvPr/>
          </p:nvSpPr>
          <p:spPr>
            <a:xfrm>
              <a:off x="6604000" y="3390900"/>
              <a:ext cx="1785001" cy="22359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8" h="21600" extrusionOk="0">
                  <a:moveTo>
                    <a:pt x="20278" y="10141"/>
                  </a:moveTo>
                  <a:cubicBezTo>
                    <a:pt x="20540" y="5376"/>
                    <a:pt x="18889" y="0"/>
                    <a:pt x="10588" y="0"/>
                  </a:cubicBezTo>
                  <a:cubicBezTo>
                    <a:pt x="2296" y="0"/>
                    <a:pt x="639" y="5366"/>
                    <a:pt x="898" y="10126"/>
                  </a:cubicBezTo>
                  <a:cubicBezTo>
                    <a:pt x="887" y="10129"/>
                    <a:pt x="875" y="10130"/>
                    <a:pt x="865" y="10133"/>
                  </a:cubicBezTo>
                  <a:cubicBezTo>
                    <a:pt x="44" y="10353"/>
                    <a:pt x="-243" y="11471"/>
                    <a:pt x="225" y="12630"/>
                  </a:cubicBezTo>
                  <a:cubicBezTo>
                    <a:pt x="510" y="13337"/>
                    <a:pt x="1009" y="13894"/>
                    <a:pt x="1542" y="14172"/>
                  </a:cubicBezTo>
                  <a:cubicBezTo>
                    <a:pt x="1958" y="15782"/>
                    <a:pt x="2456" y="16961"/>
                    <a:pt x="2684" y="17260"/>
                  </a:cubicBezTo>
                  <a:cubicBezTo>
                    <a:pt x="3717" y="18614"/>
                    <a:pt x="8273" y="21600"/>
                    <a:pt x="10588" y="21600"/>
                  </a:cubicBezTo>
                  <a:cubicBezTo>
                    <a:pt x="12904" y="21600"/>
                    <a:pt x="17459" y="18614"/>
                    <a:pt x="18492" y="17260"/>
                  </a:cubicBezTo>
                  <a:cubicBezTo>
                    <a:pt x="18722" y="16959"/>
                    <a:pt x="19226" y="15764"/>
                    <a:pt x="19644" y="14135"/>
                  </a:cubicBezTo>
                  <a:cubicBezTo>
                    <a:pt x="20152" y="13846"/>
                    <a:pt x="20622" y="13307"/>
                    <a:pt x="20894" y="12630"/>
                  </a:cubicBezTo>
                  <a:cubicBezTo>
                    <a:pt x="21357" y="11483"/>
                    <a:pt x="21079" y="10376"/>
                    <a:pt x="20278" y="10141"/>
                  </a:cubicBezTo>
                  <a:close/>
                </a:path>
              </a:pathLst>
            </a:custGeom>
            <a:solidFill>
              <a:srgbClr val="A596D2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" name="Shape 10"/>
            <p:cNvSpPr/>
            <p:nvPr/>
          </p:nvSpPr>
          <p:spPr>
            <a:xfrm>
              <a:off x="6349999" y="3263899"/>
              <a:ext cx="2010076" cy="1561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30" h="19959" extrusionOk="0">
                  <a:moveTo>
                    <a:pt x="16090" y="2153"/>
                  </a:moveTo>
                  <a:cubicBezTo>
                    <a:pt x="12526" y="-1613"/>
                    <a:pt x="7190" y="123"/>
                    <a:pt x="4918" y="3074"/>
                  </a:cubicBezTo>
                  <a:cubicBezTo>
                    <a:pt x="2749" y="4019"/>
                    <a:pt x="1013" y="4228"/>
                    <a:pt x="496" y="3344"/>
                  </a:cubicBezTo>
                  <a:cubicBezTo>
                    <a:pt x="496" y="3344"/>
                    <a:pt x="-1362" y="8577"/>
                    <a:pt x="2114" y="11313"/>
                  </a:cubicBezTo>
                  <a:cubicBezTo>
                    <a:pt x="2358" y="11505"/>
                    <a:pt x="2603" y="11670"/>
                    <a:pt x="2850" y="11816"/>
                  </a:cubicBezTo>
                  <a:cubicBezTo>
                    <a:pt x="2857" y="14508"/>
                    <a:pt x="3176" y="17257"/>
                    <a:pt x="3437" y="19626"/>
                  </a:cubicBezTo>
                  <a:cubicBezTo>
                    <a:pt x="3436" y="19619"/>
                    <a:pt x="3436" y="19612"/>
                    <a:pt x="3436" y="19605"/>
                  </a:cubicBezTo>
                  <a:cubicBezTo>
                    <a:pt x="3442" y="19654"/>
                    <a:pt x="3450" y="19705"/>
                    <a:pt x="3460" y="19757"/>
                  </a:cubicBezTo>
                  <a:cubicBezTo>
                    <a:pt x="3467" y="19797"/>
                    <a:pt x="3532" y="19910"/>
                    <a:pt x="3545" y="19941"/>
                  </a:cubicBezTo>
                  <a:cubicBezTo>
                    <a:pt x="3564" y="19987"/>
                    <a:pt x="3705" y="19937"/>
                    <a:pt x="3752" y="19906"/>
                  </a:cubicBezTo>
                  <a:cubicBezTo>
                    <a:pt x="3769" y="19896"/>
                    <a:pt x="3776" y="19866"/>
                    <a:pt x="3777" y="19841"/>
                  </a:cubicBezTo>
                  <a:cubicBezTo>
                    <a:pt x="3799" y="19409"/>
                    <a:pt x="3779" y="18552"/>
                    <a:pt x="3779" y="18542"/>
                  </a:cubicBezTo>
                  <a:cubicBezTo>
                    <a:pt x="3736" y="17869"/>
                    <a:pt x="3627" y="17220"/>
                    <a:pt x="3553" y="16561"/>
                  </a:cubicBezTo>
                  <a:cubicBezTo>
                    <a:pt x="3768" y="14743"/>
                    <a:pt x="4231" y="13768"/>
                    <a:pt x="4690" y="12515"/>
                  </a:cubicBezTo>
                  <a:cubicBezTo>
                    <a:pt x="7349" y="13019"/>
                    <a:pt x="9823" y="11465"/>
                    <a:pt x="10685" y="10186"/>
                  </a:cubicBezTo>
                  <a:cubicBezTo>
                    <a:pt x="11091" y="9584"/>
                    <a:pt x="11588" y="8850"/>
                    <a:pt x="12106" y="8178"/>
                  </a:cubicBezTo>
                  <a:cubicBezTo>
                    <a:pt x="12395" y="8332"/>
                    <a:pt x="12681" y="8489"/>
                    <a:pt x="12964" y="8644"/>
                  </a:cubicBezTo>
                  <a:cubicBezTo>
                    <a:pt x="13720" y="9059"/>
                    <a:pt x="13832" y="7255"/>
                    <a:pt x="14666" y="7168"/>
                  </a:cubicBezTo>
                  <a:cubicBezTo>
                    <a:pt x="15022" y="7130"/>
                    <a:pt x="15759" y="8753"/>
                    <a:pt x="16059" y="8705"/>
                  </a:cubicBezTo>
                  <a:cubicBezTo>
                    <a:pt x="19029" y="8234"/>
                    <a:pt x="17786" y="14281"/>
                    <a:pt x="18247" y="17075"/>
                  </a:cubicBezTo>
                  <a:cubicBezTo>
                    <a:pt x="18184" y="17560"/>
                    <a:pt x="18116" y="18044"/>
                    <a:pt x="18084" y="18542"/>
                  </a:cubicBezTo>
                  <a:cubicBezTo>
                    <a:pt x="18083" y="18552"/>
                    <a:pt x="18064" y="19409"/>
                    <a:pt x="18086" y="19841"/>
                  </a:cubicBezTo>
                  <a:cubicBezTo>
                    <a:pt x="18087" y="19866"/>
                    <a:pt x="18094" y="19896"/>
                    <a:pt x="18111" y="19906"/>
                  </a:cubicBezTo>
                  <a:cubicBezTo>
                    <a:pt x="18158" y="19937"/>
                    <a:pt x="18299" y="19987"/>
                    <a:pt x="18318" y="19941"/>
                  </a:cubicBezTo>
                  <a:cubicBezTo>
                    <a:pt x="18331" y="19910"/>
                    <a:pt x="18395" y="19797"/>
                    <a:pt x="18403" y="19757"/>
                  </a:cubicBezTo>
                  <a:cubicBezTo>
                    <a:pt x="18439" y="19571"/>
                    <a:pt x="18446" y="19414"/>
                    <a:pt x="18453" y="19226"/>
                  </a:cubicBezTo>
                  <a:cubicBezTo>
                    <a:pt x="18477" y="18982"/>
                    <a:pt x="18509" y="18720"/>
                    <a:pt x="18533" y="18457"/>
                  </a:cubicBezTo>
                  <a:cubicBezTo>
                    <a:pt x="19134" y="15434"/>
                    <a:pt x="20238" y="3452"/>
                    <a:pt x="16090" y="2153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18" name="Group 4"/>
          <p:cNvGrpSpPr/>
          <p:nvPr/>
        </p:nvGrpSpPr>
        <p:grpSpPr>
          <a:xfrm flipH="1">
            <a:off x="2552013" y="2725947"/>
            <a:ext cx="1011875" cy="1242026"/>
            <a:chOff x="5651500" y="3263899"/>
            <a:chExt cx="3669850" cy="4504560"/>
          </a:xfrm>
        </p:grpSpPr>
        <p:sp>
          <p:nvSpPr>
            <p:cNvPr id="119" name="Shape 6"/>
            <p:cNvSpPr/>
            <p:nvPr/>
          </p:nvSpPr>
          <p:spPr>
            <a:xfrm>
              <a:off x="5651500" y="5715000"/>
              <a:ext cx="3669850" cy="2053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1" y="0"/>
                  </a:moveTo>
                  <a:cubicBezTo>
                    <a:pt x="3867" y="4612"/>
                    <a:pt x="2435" y="7070"/>
                    <a:pt x="1869" y="8174"/>
                  </a:cubicBezTo>
                  <a:cubicBezTo>
                    <a:pt x="997" y="9875"/>
                    <a:pt x="515" y="16216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086" y="16216"/>
                    <a:pt x="20603" y="9875"/>
                    <a:pt x="19731" y="8174"/>
                  </a:cubicBezTo>
                  <a:cubicBezTo>
                    <a:pt x="19165" y="7070"/>
                    <a:pt x="17785" y="4675"/>
                    <a:pt x="13012" y="62"/>
                  </a:cubicBezTo>
                  <a:cubicBezTo>
                    <a:pt x="13012" y="62"/>
                    <a:pt x="8641" y="0"/>
                    <a:pt x="8641" y="0"/>
                  </a:cubicBezTo>
                  <a:close/>
                </a:path>
              </a:pathLst>
            </a:custGeom>
            <a:solidFill>
              <a:srgbClr val="96C83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0" name="Shape 7"/>
            <p:cNvSpPr/>
            <p:nvPr/>
          </p:nvSpPr>
          <p:spPr>
            <a:xfrm>
              <a:off x="7099300" y="4635500"/>
              <a:ext cx="787580" cy="1458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098" extrusionOk="0">
                  <a:moveTo>
                    <a:pt x="0" y="4767"/>
                  </a:moveTo>
                  <a:lnTo>
                    <a:pt x="0" y="12647"/>
                  </a:lnTo>
                  <a:lnTo>
                    <a:pt x="0" y="16538"/>
                  </a:lnTo>
                  <a:cubicBezTo>
                    <a:pt x="5940" y="19890"/>
                    <a:pt x="15659" y="20011"/>
                    <a:pt x="21600" y="16538"/>
                  </a:cubicBezTo>
                  <a:lnTo>
                    <a:pt x="21600" y="12647"/>
                  </a:lnTo>
                  <a:lnTo>
                    <a:pt x="21600" y="4767"/>
                  </a:lnTo>
                  <a:cubicBezTo>
                    <a:pt x="21600" y="-1589"/>
                    <a:pt x="0" y="-1589"/>
                    <a:pt x="0" y="4767"/>
                  </a:cubicBezTo>
                  <a:close/>
                </a:path>
              </a:pathLst>
            </a:custGeom>
            <a:solidFill>
              <a:srgbClr val="A596D2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1" name="Shape 8"/>
            <p:cNvSpPr/>
            <p:nvPr/>
          </p:nvSpPr>
          <p:spPr>
            <a:xfrm>
              <a:off x="7099300" y="5435600"/>
              <a:ext cx="787580" cy="276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3" extrusionOk="0">
                  <a:moveTo>
                    <a:pt x="0" y="0"/>
                  </a:moveTo>
                  <a:lnTo>
                    <a:pt x="0" y="2158"/>
                  </a:lnTo>
                  <a:cubicBezTo>
                    <a:pt x="0" y="2158"/>
                    <a:pt x="5518" y="20291"/>
                    <a:pt x="10780" y="20946"/>
                  </a:cubicBezTo>
                  <a:cubicBezTo>
                    <a:pt x="16043" y="21600"/>
                    <a:pt x="21600" y="3389"/>
                    <a:pt x="21600" y="3389"/>
                  </a:cubicBezTo>
                  <a:lnTo>
                    <a:pt x="21600" y="74"/>
                  </a:lnTo>
                </a:path>
              </a:pathLst>
            </a:custGeom>
            <a:solidFill>
              <a:srgbClr val="010101">
                <a:alpha val="2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2" name="Shape 9"/>
            <p:cNvSpPr/>
            <p:nvPr/>
          </p:nvSpPr>
          <p:spPr>
            <a:xfrm>
              <a:off x="6604000" y="3390900"/>
              <a:ext cx="1785001" cy="22359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8" h="21600" extrusionOk="0">
                  <a:moveTo>
                    <a:pt x="20278" y="10141"/>
                  </a:moveTo>
                  <a:cubicBezTo>
                    <a:pt x="20540" y="5376"/>
                    <a:pt x="18889" y="0"/>
                    <a:pt x="10588" y="0"/>
                  </a:cubicBezTo>
                  <a:cubicBezTo>
                    <a:pt x="2296" y="0"/>
                    <a:pt x="639" y="5366"/>
                    <a:pt x="898" y="10126"/>
                  </a:cubicBezTo>
                  <a:cubicBezTo>
                    <a:pt x="887" y="10129"/>
                    <a:pt x="875" y="10130"/>
                    <a:pt x="865" y="10133"/>
                  </a:cubicBezTo>
                  <a:cubicBezTo>
                    <a:pt x="44" y="10353"/>
                    <a:pt x="-243" y="11471"/>
                    <a:pt x="225" y="12630"/>
                  </a:cubicBezTo>
                  <a:cubicBezTo>
                    <a:pt x="510" y="13337"/>
                    <a:pt x="1009" y="13894"/>
                    <a:pt x="1542" y="14172"/>
                  </a:cubicBezTo>
                  <a:cubicBezTo>
                    <a:pt x="1958" y="15782"/>
                    <a:pt x="2456" y="16961"/>
                    <a:pt x="2684" y="17260"/>
                  </a:cubicBezTo>
                  <a:cubicBezTo>
                    <a:pt x="3717" y="18614"/>
                    <a:pt x="8273" y="21600"/>
                    <a:pt x="10588" y="21600"/>
                  </a:cubicBezTo>
                  <a:cubicBezTo>
                    <a:pt x="12904" y="21600"/>
                    <a:pt x="17459" y="18614"/>
                    <a:pt x="18492" y="17260"/>
                  </a:cubicBezTo>
                  <a:cubicBezTo>
                    <a:pt x="18722" y="16959"/>
                    <a:pt x="19226" y="15764"/>
                    <a:pt x="19644" y="14135"/>
                  </a:cubicBezTo>
                  <a:cubicBezTo>
                    <a:pt x="20152" y="13846"/>
                    <a:pt x="20622" y="13307"/>
                    <a:pt x="20894" y="12630"/>
                  </a:cubicBezTo>
                  <a:cubicBezTo>
                    <a:pt x="21357" y="11483"/>
                    <a:pt x="21079" y="10376"/>
                    <a:pt x="20278" y="10141"/>
                  </a:cubicBezTo>
                  <a:close/>
                </a:path>
              </a:pathLst>
            </a:custGeom>
            <a:solidFill>
              <a:srgbClr val="A596D2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3" name="Shape 10"/>
            <p:cNvSpPr/>
            <p:nvPr/>
          </p:nvSpPr>
          <p:spPr>
            <a:xfrm>
              <a:off x="6349999" y="3263899"/>
              <a:ext cx="2010076" cy="1561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30" h="19959" extrusionOk="0">
                  <a:moveTo>
                    <a:pt x="16090" y="2153"/>
                  </a:moveTo>
                  <a:cubicBezTo>
                    <a:pt x="12526" y="-1613"/>
                    <a:pt x="7190" y="123"/>
                    <a:pt x="4918" y="3074"/>
                  </a:cubicBezTo>
                  <a:cubicBezTo>
                    <a:pt x="2749" y="4019"/>
                    <a:pt x="1013" y="4228"/>
                    <a:pt x="496" y="3344"/>
                  </a:cubicBezTo>
                  <a:cubicBezTo>
                    <a:pt x="496" y="3344"/>
                    <a:pt x="-1362" y="8577"/>
                    <a:pt x="2114" y="11313"/>
                  </a:cubicBezTo>
                  <a:cubicBezTo>
                    <a:pt x="2358" y="11505"/>
                    <a:pt x="2603" y="11670"/>
                    <a:pt x="2850" y="11816"/>
                  </a:cubicBezTo>
                  <a:cubicBezTo>
                    <a:pt x="2857" y="14508"/>
                    <a:pt x="3176" y="17257"/>
                    <a:pt x="3437" y="19626"/>
                  </a:cubicBezTo>
                  <a:cubicBezTo>
                    <a:pt x="3436" y="19619"/>
                    <a:pt x="3436" y="19612"/>
                    <a:pt x="3436" y="19605"/>
                  </a:cubicBezTo>
                  <a:cubicBezTo>
                    <a:pt x="3442" y="19654"/>
                    <a:pt x="3450" y="19705"/>
                    <a:pt x="3460" y="19757"/>
                  </a:cubicBezTo>
                  <a:cubicBezTo>
                    <a:pt x="3467" y="19797"/>
                    <a:pt x="3532" y="19910"/>
                    <a:pt x="3545" y="19941"/>
                  </a:cubicBezTo>
                  <a:cubicBezTo>
                    <a:pt x="3564" y="19987"/>
                    <a:pt x="3705" y="19937"/>
                    <a:pt x="3752" y="19906"/>
                  </a:cubicBezTo>
                  <a:cubicBezTo>
                    <a:pt x="3769" y="19896"/>
                    <a:pt x="3776" y="19866"/>
                    <a:pt x="3777" y="19841"/>
                  </a:cubicBezTo>
                  <a:cubicBezTo>
                    <a:pt x="3799" y="19409"/>
                    <a:pt x="3779" y="18552"/>
                    <a:pt x="3779" y="18542"/>
                  </a:cubicBezTo>
                  <a:cubicBezTo>
                    <a:pt x="3736" y="17869"/>
                    <a:pt x="3627" y="17220"/>
                    <a:pt x="3553" y="16561"/>
                  </a:cubicBezTo>
                  <a:cubicBezTo>
                    <a:pt x="3768" y="14743"/>
                    <a:pt x="4231" y="13768"/>
                    <a:pt x="4690" y="12515"/>
                  </a:cubicBezTo>
                  <a:cubicBezTo>
                    <a:pt x="7349" y="13019"/>
                    <a:pt x="9823" y="11465"/>
                    <a:pt x="10685" y="10186"/>
                  </a:cubicBezTo>
                  <a:cubicBezTo>
                    <a:pt x="11091" y="9584"/>
                    <a:pt x="11588" y="8850"/>
                    <a:pt x="12106" y="8178"/>
                  </a:cubicBezTo>
                  <a:cubicBezTo>
                    <a:pt x="12395" y="8332"/>
                    <a:pt x="12681" y="8489"/>
                    <a:pt x="12964" y="8644"/>
                  </a:cubicBezTo>
                  <a:cubicBezTo>
                    <a:pt x="13720" y="9059"/>
                    <a:pt x="13832" y="7255"/>
                    <a:pt x="14666" y="7168"/>
                  </a:cubicBezTo>
                  <a:cubicBezTo>
                    <a:pt x="15022" y="7130"/>
                    <a:pt x="15759" y="8753"/>
                    <a:pt x="16059" y="8705"/>
                  </a:cubicBezTo>
                  <a:cubicBezTo>
                    <a:pt x="19029" y="8234"/>
                    <a:pt x="17786" y="14281"/>
                    <a:pt x="18247" y="17075"/>
                  </a:cubicBezTo>
                  <a:cubicBezTo>
                    <a:pt x="18184" y="17560"/>
                    <a:pt x="18116" y="18044"/>
                    <a:pt x="18084" y="18542"/>
                  </a:cubicBezTo>
                  <a:cubicBezTo>
                    <a:pt x="18083" y="18552"/>
                    <a:pt x="18064" y="19409"/>
                    <a:pt x="18086" y="19841"/>
                  </a:cubicBezTo>
                  <a:cubicBezTo>
                    <a:pt x="18087" y="19866"/>
                    <a:pt x="18094" y="19896"/>
                    <a:pt x="18111" y="19906"/>
                  </a:cubicBezTo>
                  <a:cubicBezTo>
                    <a:pt x="18158" y="19937"/>
                    <a:pt x="18299" y="19987"/>
                    <a:pt x="18318" y="19941"/>
                  </a:cubicBezTo>
                  <a:cubicBezTo>
                    <a:pt x="18331" y="19910"/>
                    <a:pt x="18395" y="19797"/>
                    <a:pt x="18403" y="19757"/>
                  </a:cubicBezTo>
                  <a:cubicBezTo>
                    <a:pt x="18439" y="19571"/>
                    <a:pt x="18446" y="19414"/>
                    <a:pt x="18453" y="19226"/>
                  </a:cubicBezTo>
                  <a:cubicBezTo>
                    <a:pt x="18477" y="18982"/>
                    <a:pt x="18509" y="18720"/>
                    <a:pt x="18533" y="18457"/>
                  </a:cubicBezTo>
                  <a:cubicBezTo>
                    <a:pt x="19134" y="15434"/>
                    <a:pt x="20238" y="3452"/>
                    <a:pt x="16090" y="2153"/>
                  </a:cubicBezTo>
                  <a:close/>
                </a:path>
              </a:pathLst>
            </a:custGeom>
            <a:solidFill>
              <a:srgbClr val="0070C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8" name="Group 10"/>
          <p:cNvGrpSpPr/>
          <p:nvPr/>
        </p:nvGrpSpPr>
        <p:grpSpPr>
          <a:xfrm>
            <a:off x="6118020" y="2671586"/>
            <a:ext cx="1262292" cy="1340324"/>
            <a:chOff x="9639300" y="3594099"/>
            <a:chExt cx="3480845" cy="3696020"/>
          </a:xfrm>
        </p:grpSpPr>
        <p:sp>
          <p:nvSpPr>
            <p:cNvPr id="9" name="Shape 11"/>
            <p:cNvSpPr/>
            <p:nvPr/>
          </p:nvSpPr>
          <p:spPr>
            <a:xfrm>
              <a:off x="10325099" y="3594099"/>
              <a:ext cx="2149564" cy="2916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13" h="20521" extrusionOk="0">
                  <a:moveTo>
                    <a:pt x="18290" y="13645"/>
                  </a:moveTo>
                  <a:cubicBezTo>
                    <a:pt x="19277" y="13380"/>
                    <a:pt x="20614" y="10357"/>
                    <a:pt x="19194" y="9040"/>
                  </a:cubicBezTo>
                  <a:cubicBezTo>
                    <a:pt x="17775" y="7723"/>
                    <a:pt x="19071" y="6416"/>
                    <a:pt x="16497" y="2685"/>
                  </a:cubicBezTo>
                  <a:cubicBezTo>
                    <a:pt x="13924" y="-1047"/>
                    <a:pt x="7616" y="-121"/>
                    <a:pt x="6824" y="928"/>
                  </a:cubicBezTo>
                  <a:cubicBezTo>
                    <a:pt x="3523" y="927"/>
                    <a:pt x="2526" y="2753"/>
                    <a:pt x="1994" y="4709"/>
                  </a:cubicBezTo>
                  <a:cubicBezTo>
                    <a:pt x="1852" y="4955"/>
                    <a:pt x="1741" y="5193"/>
                    <a:pt x="1666" y="5418"/>
                  </a:cubicBezTo>
                  <a:cubicBezTo>
                    <a:pt x="1415" y="6175"/>
                    <a:pt x="1233" y="6927"/>
                    <a:pt x="1265" y="7683"/>
                  </a:cubicBezTo>
                  <a:cubicBezTo>
                    <a:pt x="1121" y="8102"/>
                    <a:pt x="944" y="8471"/>
                    <a:pt x="700" y="8757"/>
                  </a:cubicBezTo>
                  <a:cubicBezTo>
                    <a:pt x="-986" y="10733"/>
                    <a:pt x="803" y="13143"/>
                    <a:pt x="1579" y="13790"/>
                  </a:cubicBezTo>
                  <a:cubicBezTo>
                    <a:pt x="2355" y="14437"/>
                    <a:pt x="2081" y="15171"/>
                    <a:pt x="1372" y="15554"/>
                  </a:cubicBezTo>
                  <a:cubicBezTo>
                    <a:pt x="-800" y="16726"/>
                    <a:pt x="862" y="20484"/>
                    <a:pt x="9337" y="20520"/>
                  </a:cubicBezTo>
                  <a:cubicBezTo>
                    <a:pt x="17265" y="20553"/>
                    <a:pt x="20234" y="17321"/>
                    <a:pt x="18181" y="15404"/>
                  </a:cubicBezTo>
                  <a:cubicBezTo>
                    <a:pt x="17700" y="14955"/>
                    <a:pt x="17304" y="13910"/>
                    <a:pt x="18290" y="13645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" name="Shape 12"/>
            <p:cNvSpPr/>
            <p:nvPr/>
          </p:nvSpPr>
          <p:spPr>
            <a:xfrm>
              <a:off x="9639300" y="5905500"/>
              <a:ext cx="3480845" cy="1375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841" y="0"/>
                  </a:moveTo>
                  <a:cubicBezTo>
                    <a:pt x="12799" y="166"/>
                    <a:pt x="8673" y="333"/>
                    <a:pt x="8627" y="498"/>
                  </a:cubicBezTo>
                  <a:cubicBezTo>
                    <a:pt x="7331" y="5175"/>
                    <a:pt x="4531" y="7224"/>
                    <a:pt x="2305" y="8484"/>
                  </a:cubicBezTo>
                  <a:cubicBezTo>
                    <a:pt x="89" y="9737"/>
                    <a:pt x="4" y="16858"/>
                    <a:pt x="0" y="21600"/>
                  </a:cubicBezTo>
                  <a:lnTo>
                    <a:pt x="21600" y="21600"/>
                  </a:lnTo>
                  <a:cubicBezTo>
                    <a:pt x="21597" y="16858"/>
                    <a:pt x="21555" y="9763"/>
                    <a:pt x="19295" y="8484"/>
                  </a:cubicBezTo>
                  <a:cubicBezTo>
                    <a:pt x="17034" y="7205"/>
                    <a:pt x="14070" y="4890"/>
                    <a:pt x="12841" y="0"/>
                  </a:cubicBezTo>
                  <a:close/>
                </a:path>
              </a:pathLst>
            </a:custGeom>
            <a:solidFill>
              <a:srgbClr val="FA465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" name="Shape 13"/>
            <p:cNvSpPr/>
            <p:nvPr/>
          </p:nvSpPr>
          <p:spPr>
            <a:xfrm>
              <a:off x="11036300" y="5346700"/>
              <a:ext cx="697467" cy="1047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984" extrusionOk="0">
                  <a:moveTo>
                    <a:pt x="0" y="5943"/>
                  </a:moveTo>
                  <a:lnTo>
                    <a:pt x="0" y="8470"/>
                  </a:lnTo>
                  <a:lnTo>
                    <a:pt x="0" y="13319"/>
                  </a:lnTo>
                  <a:cubicBezTo>
                    <a:pt x="5411" y="19460"/>
                    <a:pt x="15125" y="19619"/>
                    <a:pt x="21600" y="13319"/>
                  </a:cubicBezTo>
                  <a:lnTo>
                    <a:pt x="21600" y="8470"/>
                  </a:lnTo>
                  <a:lnTo>
                    <a:pt x="21600" y="5943"/>
                  </a:lnTo>
                  <a:cubicBezTo>
                    <a:pt x="21600" y="-1981"/>
                    <a:pt x="0" y="-1981"/>
                    <a:pt x="0" y="5943"/>
                  </a:cubicBezTo>
                  <a:close/>
                </a:path>
              </a:pathLst>
            </a:custGeom>
            <a:solidFill>
              <a:srgbClr val="FA4655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" name="Shape 14"/>
            <p:cNvSpPr/>
            <p:nvPr/>
          </p:nvSpPr>
          <p:spPr>
            <a:xfrm>
              <a:off x="11036300" y="5702300"/>
              <a:ext cx="697467" cy="2423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20"/>
                  </a:lnTo>
                  <a:cubicBezTo>
                    <a:pt x="0" y="2120"/>
                    <a:pt x="6777" y="21600"/>
                    <a:pt x="10699" y="21600"/>
                  </a:cubicBezTo>
                  <a:cubicBezTo>
                    <a:pt x="14621" y="21600"/>
                    <a:pt x="21600" y="1903"/>
                    <a:pt x="21600" y="1903"/>
                  </a:cubicBez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10101">
                <a:alpha val="2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" name="Shape 15"/>
            <p:cNvSpPr/>
            <p:nvPr/>
          </p:nvSpPr>
          <p:spPr>
            <a:xfrm>
              <a:off x="10401299" y="4064000"/>
              <a:ext cx="1966131" cy="18023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4" h="20815" extrusionOk="0">
                  <a:moveTo>
                    <a:pt x="20471" y="9382"/>
                  </a:moveTo>
                  <a:cubicBezTo>
                    <a:pt x="20343" y="9320"/>
                    <a:pt x="20206" y="9296"/>
                    <a:pt x="20063" y="9304"/>
                  </a:cubicBezTo>
                  <a:cubicBezTo>
                    <a:pt x="19784" y="10928"/>
                    <a:pt x="19284" y="12150"/>
                    <a:pt x="18819" y="12504"/>
                  </a:cubicBezTo>
                  <a:cubicBezTo>
                    <a:pt x="20196" y="4006"/>
                    <a:pt x="16824" y="5736"/>
                    <a:pt x="14497" y="1290"/>
                  </a:cubicBezTo>
                  <a:cubicBezTo>
                    <a:pt x="13732" y="-664"/>
                    <a:pt x="10814" y="-785"/>
                    <a:pt x="8836" y="3668"/>
                  </a:cubicBezTo>
                  <a:cubicBezTo>
                    <a:pt x="7016" y="7763"/>
                    <a:pt x="6277" y="8973"/>
                    <a:pt x="3857" y="7891"/>
                  </a:cubicBezTo>
                  <a:cubicBezTo>
                    <a:pt x="1438" y="6810"/>
                    <a:pt x="1897" y="9841"/>
                    <a:pt x="2337" y="12003"/>
                  </a:cubicBezTo>
                  <a:cubicBezTo>
                    <a:pt x="1670" y="11093"/>
                    <a:pt x="1235" y="10198"/>
                    <a:pt x="972" y="9311"/>
                  </a:cubicBezTo>
                  <a:cubicBezTo>
                    <a:pt x="873" y="9319"/>
                    <a:pt x="775" y="9338"/>
                    <a:pt x="683" y="9382"/>
                  </a:cubicBezTo>
                  <a:cubicBezTo>
                    <a:pt x="-66" y="9745"/>
                    <a:pt x="-223" y="11221"/>
                    <a:pt x="333" y="12680"/>
                  </a:cubicBezTo>
                  <a:cubicBezTo>
                    <a:pt x="890" y="14138"/>
                    <a:pt x="1949" y="15027"/>
                    <a:pt x="2699" y="14665"/>
                  </a:cubicBezTo>
                  <a:cubicBezTo>
                    <a:pt x="2883" y="14576"/>
                    <a:pt x="3031" y="14419"/>
                    <a:pt x="3142" y="14212"/>
                  </a:cubicBezTo>
                  <a:cubicBezTo>
                    <a:pt x="5262" y="18225"/>
                    <a:pt x="8735" y="20815"/>
                    <a:pt x="10581" y="20815"/>
                  </a:cubicBezTo>
                  <a:cubicBezTo>
                    <a:pt x="12426" y="20815"/>
                    <a:pt x="15896" y="18227"/>
                    <a:pt x="18016" y="14218"/>
                  </a:cubicBezTo>
                  <a:cubicBezTo>
                    <a:pt x="18126" y="14422"/>
                    <a:pt x="18273" y="14577"/>
                    <a:pt x="18455" y="14665"/>
                  </a:cubicBezTo>
                  <a:cubicBezTo>
                    <a:pt x="19205" y="15027"/>
                    <a:pt x="20264" y="14138"/>
                    <a:pt x="20821" y="12680"/>
                  </a:cubicBezTo>
                  <a:cubicBezTo>
                    <a:pt x="21377" y="11221"/>
                    <a:pt x="21221" y="9745"/>
                    <a:pt x="20471" y="9382"/>
                  </a:cubicBezTo>
                  <a:close/>
                </a:path>
              </a:pathLst>
            </a:custGeom>
            <a:solidFill>
              <a:srgbClr val="FA4655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" name="Shape 16"/>
            <p:cNvSpPr/>
            <p:nvPr/>
          </p:nvSpPr>
          <p:spPr>
            <a:xfrm>
              <a:off x="10782300" y="5943600"/>
              <a:ext cx="1195281" cy="1346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805"/>
                  </a:moveTo>
                  <a:lnTo>
                    <a:pt x="17102" y="0"/>
                  </a:lnTo>
                  <a:lnTo>
                    <a:pt x="10657" y="7400"/>
                  </a:lnTo>
                  <a:lnTo>
                    <a:pt x="10712" y="7445"/>
                  </a:lnTo>
                  <a:lnTo>
                    <a:pt x="10603" y="7445"/>
                  </a:lnTo>
                  <a:lnTo>
                    <a:pt x="10657" y="7400"/>
                  </a:lnTo>
                  <a:lnTo>
                    <a:pt x="4498" y="27"/>
                  </a:lnTo>
                  <a:lnTo>
                    <a:pt x="0" y="3677"/>
                  </a:lnTo>
                  <a:lnTo>
                    <a:pt x="5720" y="11557"/>
                  </a:lnTo>
                  <a:lnTo>
                    <a:pt x="9977" y="7973"/>
                  </a:lnTo>
                  <a:lnTo>
                    <a:pt x="9977" y="21600"/>
                  </a:lnTo>
                  <a:lnTo>
                    <a:pt x="11269" y="21600"/>
                  </a:lnTo>
                  <a:lnTo>
                    <a:pt x="11269" y="7915"/>
                  </a:lnTo>
                  <a:lnTo>
                    <a:pt x="15593" y="11557"/>
                  </a:lnTo>
                  <a:cubicBezTo>
                    <a:pt x="15593" y="11557"/>
                    <a:pt x="21600" y="3805"/>
                    <a:pt x="21600" y="3805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5" name="Group 29"/>
          <p:cNvGrpSpPr/>
          <p:nvPr/>
        </p:nvGrpSpPr>
        <p:grpSpPr>
          <a:xfrm>
            <a:off x="3498964" y="1806733"/>
            <a:ext cx="1937132" cy="2176238"/>
            <a:chOff x="5727700" y="7734299"/>
            <a:chExt cx="3529167" cy="3964783"/>
          </a:xfrm>
        </p:grpSpPr>
        <p:sp>
          <p:nvSpPr>
            <p:cNvPr id="16" name="Shape 28"/>
            <p:cNvSpPr/>
            <p:nvPr/>
          </p:nvSpPr>
          <p:spPr>
            <a:xfrm>
              <a:off x="5727700" y="10096500"/>
              <a:ext cx="3529167" cy="1601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1" y="0"/>
                  </a:moveTo>
                  <a:cubicBezTo>
                    <a:pt x="3867" y="4612"/>
                    <a:pt x="2435" y="7070"/>
                    <a:pt x="1869" y="8174"/>
                  </a:cubicBezTo>
                  <a:cubicBezTo>
                    <a:pt x="997" y="9875"/>
                    <a:pt x="514" y="16216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086" y="16216"/>
                    <a:pt x="20603" y="9875"/>
                    <a:pt x="19731" y="8174"/>
                  </a:cubicBezTo>
                  <a:cubicBezTo>
                    <a:pt x="19165" y="7070"/>
                    <a:pt x="17785" y="4675"/>
                    <a:pt x="13012" y="62"/>
                  </a:cubicBezTo>
                  <a:cubicBezTo>
                    <a:pt x="13012" y="62"/>
                    <a:pt x="8641" y="0"/>
                    <a:pt x="8641" y="0"/>
                  </a:cubicBezTo>
                  <a:close/>
                </a:path>
              </a:pathLst>
            </a:custGeom>
            <a:solidFill>
              <a:srgbClr val="FEE4D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7" name="Shape 29"/>
            <p:cNvSpPr/>
            <p:nvPr/>
          </p:nvSpPr>
          <p:spPr>
            <a:xfrm>
              <a:off x="5727700" y="10096500"/>
              <a:ext cx="3529167" cy="1601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1" y="0"/>
                  </a:moveTo>
                  <a:cubicBezTo>
                    <a:pt x="3867" y="4612"/>
                    <a:pt x="2435" y="7070"/>
                    <a:pt x="1869" y="8174"/>
                  </a:cubicBezTo>
                  <a:cubicBezTo>
                    <a:pt x="997" y="9875"/>
                    <a:pt x="514" y="16216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086" y="16216"/>
                    <a:pt x="20603" y="9875"/>
                    <a:pt x="19731" y="8174"/>
                  </a:cubicBezTo>
                  <a:cubicBezTo>
                    <a:pt x="19165" y="7070"/>
                    <a:pt x="17785" y="4675"/>
                    <a:pt x="13012" y="62"/>
                  </a:cubicBezTo>
                  <a:cubicBezTo>
                    <a:pt x="13012" y="62"/>
                    <a:pt x="8641" y="0"/>
                    <a:pt x="8641" y="0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8" name="Shape 30"/>
            <p:cNvSpPr/>
            <p:nvPr/>
          </p:nvSpPr>
          <p:spPr>
            <a:xfrm>
              <a:off x="7112000" y="9055100"/>
              <a:ext cx="757389" cy="14027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098" extrusionOk="0">
                  <a:moveTo>
                    <a:pt x="0" y="4767"/>
                  </a:moveTo>
                  <a:lnTo>
                    <a:pt x="0" y="12647"/>
                  </a:lnTo>
                  <a:lnTo>
                    <a:pt x="0" y="16538"/>
                  </a:lnTo>
                  <a:cubicBezTo>
                    <a:pt x="5940" y="19890"/>
                    <a:pt x="15659" y="20011"/>
                    <a:pt x="21600" y="16538"/>
                  </a:cubicBezTo>
                  <a:lnTo>
                    <a:pt x="21600" y="12647"/>
                  </a:lnTo>
                  <a:lnTo>
                    <a:pt x="21600" y="4767"/>
                  </a:lnTo>
                  <a:cubicBezTo>
                    <a:pt x="21600" y="-1589"/>
                    <a:pt x="0" y="-1589"/>
                    <a:pt x="0" y="4767"/>
                  </a:cubicBezTo>
                  <a:close/>
                </a:path>
              </a:pathLst>
            </a:custGeom>
            <a:solidFill>
              <a:srgbClr val="FFAF2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9" name="Shape 31"/>
            <p:cNvSpPr/>
            <p:nvPr/>
          </p:nvSpPr>
          <p:spPr>
            <a:xfrm>
              <a:off x="6959600" y="10464800"/>
              <a:ext cx="1000853" cy="12304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06" y="0"/>
                  </a:moveTo>
                  <a:cubicBezTo>
                    <a:pt x="11406" y="0"/>
                    <a:pt x="0" y="2214"/>
                    <a:pt x="0" y="2776"/>
                  </a:cubicBezTo>
                  <a:cubicBezTo>
                    <a:pt x="0" y="3337"/>
                    <a:pt x="4340" y="21600"/>
                    <a:pt x="4340" y="21600"/>
                  </a:cubicBezTo>
                  <a:lnTo>
                    <a:pt x="19825" y="21600"/>
                  </a:lnTo>
                  <a:lnTo>
                    <a:pt x="21600" y="2856"/>
                  </a:lnTo>
                  <a:cubicBezTo>
                    <a:pt x="21600" y="2856"/>
                    <a:pt x="11406" y="0"/>
                    <a:pt x="11406" y="0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Shape 32"/>
            <p:cNvSpPr/>
            <p:nvPr/>
          </p:nvSpPr>
          <p:spPr>
            <a:xfrm>
              <a:off x="6629400" y="10109200"/>
              <a:ext cx="1714104" cy="1589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46" y="0"/>
                  </a:moveTo>
                  <a:cubicBezTo>
                    <a:pt x="6246" y="0"/>
                    <a:pt x="4206" y="987"/>
                    <a:pt x="4206" y="987"/>
                  </a:cubicBezTo>
                  <a:lnTo>
                    <a:pt x="0" y="8023"/>
                  </a:lnTo>
                  <a:lnTo>
                    <a:pt x="4576" y="10331"/>
                  </a:lnTo>
                  <a:lnTo>
                    <a:pt x="830" y="13021"/>
                  </a:lnTo>
                  <a:lnTo>
                    <a:pt x="4751" y="21600"/>
                  </a:lnTo>
                  <a:lnTo>
                    <a:pt x="8317" y="21600"/>
                  </a:lnTo>
                  <a:lnTo>
                    <a:pt x="6246" y="2329"/>
                  </a:lnTo>
                  <a:lnTo>
                    <a:pt x="6246" y="0"/>
                  </a:lnTo>
                  <a:close/>
                  <a:moveTo>
                    <a:pt x="15379" y="0"/>
                  </a:moveTo>
                  <a:lnTo>
                    <a:pt x="15379" y="2319"/>
                  </a:lnTo>
                  <a:lnTo>
                    <a:pt x="13283" y="21589"/>
                  </a:lnTo>
                  <a:lnTo>
                    <a:pt x="16849" y="21589"/>
                  </a:lnTo>
                  <a:lnTo>
                    <a:pt x="20770" y="13005"/>
                  </a:lnTo>
                  <a:lnTo>
                    <a:pt x="17024" y="10315"/>
                  </a:lnTo>
                  <a:lnTo>
                    <a:pt x="21600" y="8012"/>
                  </a:lnTo>
                  <a:lnTo>
                    <a:pt x="17864" y="1192"/>
                  </a:lnTo>
                  <a:cubicBezTo>
                    <a:pt x="17864" y="1192"/>
                    <a:pt x="15379" y="0"/>
                    <a:pt x="15379" y="0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Shape 33"/>
            <p:cNvSpPr/>
            <p:nvPr/>
          </p:nvSpPr>
          <p:spPr>
            <a:xfrm>
              <a:off x="7073900" y="9994900"/>
              <a:ext cx="821929" cy="8060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6" y="0"/>
                  </a:moveTo>
                  <a:lnTo>
                    <a:pt x="0" y="3456"/>
                  </a:lnTo>
                  <a:lnTo>
                    <a:pt x="2430" y="21419"/>
                  </a:lnTo>
                  <a:lnTo>
                    <a:pt x="10878" y="12698"/>
                  </a:lnTo>
                  <a:cubicBezTo>
                    <a:pt x="10878" y="12698"/>
                    <a:pt x="866" y="0"/>
                    <a:pt x="866" y="0"/>
                  </a:cubicBezTo>
                  <a:close/>
                  <a:moveTo>
                    <a:pt x="20912" y="0"/>
                  </a:moveTo>
                  <a:cubicBezTo>
                    <a:pt x="20912" y="0"/>
                    <a:pt x="11014" y="12698"/>
                    <a:pt x="11014" y="12698"/>
                  </a:cubicBezTo>
                  <a:lnTo>
                    <a:pt x="19316" y="21600"/>
                  </a:lnTo>
                  <a:lnTo>
                    <a:pt x="21600" y="3393"/>
                  </a:lnTo>
                  <a:lnTo>
                    <a:pt x="20912" y="0"/>
                  </a:ln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2" name="Shape 34"/>
            <p:cNvSpPr/>
            <p:nvPr/>
          </p:nvSpPr>
          <p:spPr>
            <a:xfrm>
              <a:off x="7112000" y="9829800"/>
              <a:ext cx="757389" cy="265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3" extrusionOk="0">
                  <a:moveTo>
                    <a:pt x="0" y="0"/>
                  </a:moveTo>
                  <a:lnTo>
                    <a:pt x="0" y="2158"/>
                  </a:lnTo>
                  <a:cubicBezTo>
                    <a:pt x="0" y="2158"/>
                    <a:pt x="5518" y="20291"/>
                    <a:pt x="10780" y="20946"/>
                  </a:cubicBezTo>
                  <a:cubicBezTo>
                    <a:pt x="16043" y="21600"/>
                    <a:pt x="21600" y="3389"/>
                    <a:pt x="21600" y="3389"/>
                  </a:cubicBezTo>
                  <a:lnTo>
                    <a:pt x="21600" y="74"/>
                  </a:lnTo>
                </a:path>
              </a:pathLst>
            </a:custGeom>
            <a:solidFill>
              <a:srgbClr val="FFAF28">
                <a:lumMod val="50000"/>
                <a:alpha val="2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3" name="Shape 35"/>
            <p:cNvSpPr/>
            <p:nvPr/>
          </p:nvSpPr>
          <p:spPr>
            <a:xfrm>
              <a:off x="6629399" y="7861300"/>
              <a:ext cx="1716572" cy="2150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8" h="21600" extrusionOk="0">
                  <a:moveTo>
                    <a:pt x="20278" y="10141"/>
                  </a:moveTo>
                  <a:cubicBezTo>
                    <a:pt x="20540" y="5376"/>
                    <a:pt x="18889" y="0"/>
                    <a:pt x="10588" y="0"/>
                  </a:cubicBezTo>
                  <a:cubicBezTo>
                    <a:pt x="2296" y="0"/>
                    <a:pt x="639" y="5366"/>
                    <a:pt x="898" y="10126"/>
                  </a:cubicBezTo>
                  <a:cubicBezTo>
                    <a:pt x="887" y="10129"/>
                    <a:pt x="875" y="10130"/>
                    <a:pt x="865" y="10133"/>
                  </a:cubicBezTo>
                  <a:cubicBezTo>
                    <a:pt x="44" y="10353"/>
                    <a:pt x="-243" y="11471"/>
                    <a:pt x="225" y="12630"/>
                  </a:cubicBezTo>
                  <a:cubicBezTo>
                    <a:pt x="510" y="13337"/>
                    <a:pt x="1009" y="13894"/>
                    <a:pt x="1542" y="14172"/>
                  </a:cubicBezTo>
                  <a:cubicBezTo>
                    <a:pt x="1958" y="15782"/>
                    <a:pt x="2456" y="16961"/>
                    <a:pt x="2684" y="17260"/>
                  </a:cubicBezTo>
                  <a:cubicBezTo>
                    <a:pt x="3717" y="18614"/>
                    <a:pt x="8272" y="21600"/>
                    <a:pt x="10588" y="21600"/>
                  </a:cubicBezTo>
                  <a:cubicBezTo>
                    <a:pt x="12904" y="21600"/>
                    <a:pt x="17459" y="18614"/>
                    <a:pt x="18492" y="17260"/>
                  </a:cubicBezTo>
                  <a:cubicBezTo>
                    <a:pt x="18722" y="16959"/>
                    <a:pt x="19226" y="15764"/>
                    <a:pt x="19644" y="14135"/>
                  </a:cubicBezTo>
                  <a:cubicBezTo>
                    <a:pt x="20151" y="13846"/>
                    <a:pt x="20621" y="13307"/>
                    <a:pt x="20894" y="12630"/>
                  </a:cubicBezTo>
                  <a:cubicBezTo>
                    <a:pt x="21357" y="11483"/>
                    <a:pt x="21079" y="10377"/>
                    <a:pt x="20278" y="10141"/>
                  </a:cubicBezTo>
                  <a:close/>
                </a:path>
              </a:pathLst>
            </a:custGeom>
            <a:solidFill>
              <a:srgbClr val="FFAF28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Shape 36"/>
            <p:cNvSpPr/>
            <p:nvPr/>
          </p:nvSpPr>
          <p:spPr>
            <a:xfrm>
              <a:off x="6667499" y="7734299"/>
              <a:ext cx="1645301" cy="1501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85" h="19642" extrusionOk="0">
                  <a:moveTo>
                    <a:pt x="15765" y="2119"/>
                  </a:moveTo>
                  <a:cubicBezTo>
                    <a:pt x="11129" y="-1931"/>
                    <a:pt x="3971" y="484"/>
                    <a:pt x="1809" y="3859"/>
                  </a:cubicBezTo>
                  <a:cubicBezTo>
                    <a:pt x="-896" y="8083"/>
                    <a:pt x="61" y="14496"/>
                    <a:pt x="701" y="19314"/>
                  </a:cubicBezTo>
                  <a:cubicBezTo>
                    <a:pt x="701" y="19307"/>
                    <a:pt x="701" y="19300"/>
                    <a:pt x="701" y="19293"/>
                  </a:cubicBezTo>
                  <a:cubicBezTo>
                    <a:pt x="708" y="19342"/>
                    <a:pt x="717" y="19391"/>
                    <a:pt x="729" y="19443"/>
                  </a:cubicBezTo>
                  <a:cubicBezTo>
                    <a:pt x="738" y="19482"/>
                    <a:pt x="815" y="19593"/>
                    <a:pt x="830" y="19624"/>
                  </a:cubicBezTo>
                  <a:cubicBezTo>
                    <a:pt x="853" y="19669"/>
                    <a:pt x="1021" y="19620"/>
                    <a:pt x="1077" y="19590"/>
                  </a:cubicBezTo>
                  <a:cubicBezTo>
                    <a:pt x="1097" y="19579"/>
                    <a:pt x="1106" y="19550"/>
                    <a:pt x="1107" y="19525"/>
                  </a:cubicBezTo>
                  <a:cubicBezTo>
                    <a:pt x="1133" y="19100"/>
                    <a:pt x="1109" y="18257"/>
                    <a:pt x="1109" y="18247"/>
                  </a:cubicBezTo>
                  <a:cubicBezTo>
                    <a:pt x="1058" y="17585"/>
                    <a:pt x="928" y="16946"/>
                    <a:pt x="840" y="16298"/>
                  </a:cubicBezTo>
                  <a:cubicBezTo>
                    <a:pt x="1274" y="13260"/>
                    <a:pt x="2559" y="12622"/>
                    <a:pt x="3232" y="8958"/>
                  </a:cubicBezTo>
                  <a:cubicBezTo>
                    <a:pt x="3374" y="8713"/>
                    <a:pt x="3526" y="8475"/>
                    <a:pt x="3686" y="8244"/>
                  </a:cubicBezTo>
                  <a:cubicBezTo>
                    <a:pt x="3870" y="7978"/>
                    <a:pt x="4060" y="7722"/>
                    <a:pt x="4283" y="7495"/>
                  </a:cubicBezTo>
                  <a:cubicBezTo>
                    <a:pt x="4399" y="7416"/>
                    <a:pt x="4512" y="7330"/>
                    <a:pt x="4621" y="7237"/>
                  </a:cubicBezTo>
                  <a:cubicBezTo>
                    <a:pt x="7116" y="6222"/>
                    <a:pt x="9688" y="7439"/>
                    <a:pt x="12043" y="8507"/>
                  </a:cubicBezTo>
                  <a:cubicBezTo>
                    <a:pt x="12944" y="8915"/>
                    <a:pt x="13954" y="9397"/>
                    <a:pt x="14947" y="9311"/>
                  </a:cubicBezTo>
                  <a:cubicBezTo>
                    <a:pt x="15372" y="9275"/>
                    <a:pt x="15697" y="8964"/>
                    <a:pt x="15729" y="8566"/>
                  </a:cubicBezTo>
                  <a:cubicBezTo>
                    <a:pt x="16856" y="12315"/>
                    <a:pt x="17785" y="14054"/>
                    <a:pt x="18333" y="16803"/>
                  </a:cubicBezTo>
                  <a:cubicBezTo>
                    <a:pt x="18258" y="17280"/>
                    <a:pt x="18177" y="17757"/>
                    <a:pt x="18140" y="18247"/>
                  </a:cubicBezTo>
                  <a:cubicBezTo>
                    <a:pt x="18139" y="18257"/>
                    <a:pt x="18116" y="19100"/>
                    <a:pt x="18141" y="19525"/>
                  </a:cubicBezTo>
                  <a:cubicBezTo>
                    <a:pt x="18143" y="19550"/>
                    <a:pt x="18152" y="19579"/>
                    <a:pt x="18172" y="19590"/>
                  </a:cubicBezTo>
                  <a:cubicBezTo>
                    <a:pt x="18228" y="19620"/>
                    <a:pt x="18396" y="19669"/>
                    <a:pt x="18418" y="19624"/>
                  </a:cubicBezTo>
                  <a:cubicBezTo>
                    <a:pt x="18433" y="19593"/>
                    <a:pt x="18510" y="19482"/>
                    <a:pt x="18520" y="19443"/>
                  </a:cubicBezTo>
                  <a:cubicBezTo>
                    <a:pt x="18562" y="19259"/>
                    <a:pt x="18570" y="19105"/>
                    <a:pt x="18579" y="18921"/>
                  </a:cubicBezTo>
                  <a:cubicBezTo>
                    <a:pt x="18607" y="18680"/>
                    <a:pt x="18645" y="18423"/>
                    <a:pt x="18674" y="18163"/>
                  </a:cubicBezTo>
                  <a:cubicBezTo>
                    <a:pt x="19389" y="15189"/>
                    <a:pt x="20704" y="3397"/>
                    <a:pt x="15765" y="2119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5" name="Shape 37"/>
            <p:cNvSpPr/>
            <p:nvPr/>
          </p:nvSpPr>
          <p:spPr>
            <a:xfrm>
              <a:off x="7112000" y="9982200"/>
              <a:ext cx="757389" cy="485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03"/>
                  </a:moveTo>
                  <a:lnTo>
                    <a:pt x="10857" y="21600"/>
                  </a:lnTo>
                  <a:lnTo>
                    <a:pt x="21600" y="503"/>
                  </a:lnTo>
                  <a:lnTo>
                    <a:pt x="21600" y="0"/>
                  </a:lnTo>
                  <a:lnTo>
                    <a:pt x="10857" y="21003"/>
                  </a:lnTo>
                  <a:lnTo>
                    <a:pt x="0" y="0"/>
                  </a:lnTo>
                  <a:lnTo>
                    <a:pt x="0" y="503"/>
                  </a:lnTo>
                </a:path>
              </a:pathLst>
            </a:custGeom>
            <a:solidFill>
              <a:srgbClr val="010101">
                <a:alpha val="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6" name="Shape 38"/>
            <p:cNvSpPr/>
            <p:nvPr/>
          </p:nvSpPr>
          <p:spPr>
            <a:xfrm>
              <a:off x="7289800" y="10464800"/>
              <a:ext cx="403622" cy="1225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53" y="0"/>
                  </a:moveTo>
                  <a:lnTo>
                    <a:pt x="2039" y="3091"/>
                  </a:lnTo>
                  <a:lnTo>
                    <a:pt x="6945" y="5594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lnTo>
                    <a:pt x="14634" y="5594"/>
                  </a:lnTo>
                  <a:lnTo>
                    <a:pt x="14570" y="5594"/>
                  </a:lnTo>
                  <a:cubicBezTo>
                    <a:pt x="14570" y="5594"/>
                    <a:pt x="19476" y="3091"/>
                    <a:pt x="19476" y="3091"/>
                  </a:cubicBezTo>
                  <a:lnTo>
                    <a:pt x="10853" y="0"/>
                  </a:lnTo>
                  <a:close/>
                </a:path>
              </a:pathLst>
            </a:custGeom>
            <a:solidFill>
              <a:srgbClr val="14B4E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7" name="Shape 39"/>
            <p:cNvSpPr/>
            <p:nvPr/>
          </p:nvSpPr>
          <p:spPr>
            <a:xfrm>
              <a:off x="7556500" y="10782300"/>
              <a:ext cx="676" cy="4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0"/>
                  </a:lnTo>
                  <a:lnTo>
                    <a:pt x="21302" y="21600"/>
                  </a:lnTo>
                  <a:cubicBezTo>
                    <a:pt x="21302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008BC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8" name="Shape 40"/>
            <p:cNvSpPr/>
            <p:nvPr/>
          </p:nvSpPr>
          <p:spPr>
            <a:xfrm>
              <a:off x="7416800" y="10782300"/>
              <a:ext cx="674" cy="4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49" y="21600"/>
                  </a:lnTo>
                  <a:lnTo>
                    <a:pt x="21600" y="0"/>
                  </a:lnTo>
                  <a:cubicBezTo>
                    <a:pt x="2160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008BC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29" name="Group 17"/>
          <p:cNvGrpSpPr/>
          <p:nvPr/>
        </p:nvGrpSpPr>
        <p:grpSpPr>
          <a:xfrm>
            <a:off x="1331640" y="2492572"/>
            <a:ext cx="1330833" cy="1481813"/>
            <a:chOff x="9702800" y="7924800"/>
            <a:chExt cx="3669850" cy="4086187"/>
          </a:xfrm>
        </p:grpSpPr>
        <p:sp>
          <p:nvSpPr>
            <p:cNvPr id="30" name="Shape 17"/>
            <p:cNvSpPr/>
            <p:nvPr/>
          </p:nvSpPr>
          <p:spPr>
            <a:xfrm>
              <a:off x="9702800" y="10337800"/>
              <a:ext cx="3669850" cy="1665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1" y="0"/>
                  </a:moveTo>
                  <a:cubicBezTo>
                    <a:pt x="3867" y="4612"/>
                    <a:pt x="2435" y="7070"/>
                    <a:pt x="1869" y="8174"/>
                  </a:cubicBezTo>
                  <a:cubicBezTo>
                    <a:pt x="997" y="9875"/>
                    <a:pt x="515" y="16216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086" y="16216"/>
                    <a:pt x="20603" y="9875"/>
                    <a:pt x="19731" y="8174"/>
                  </a:cubicBezTo>
                  <a:cubicBezTo>
                    <a:pt x="19165" y="7070"/>
                    <a:pt x="17785" y="4675"/>
                    <a:pt x="13012" y="62"/>
                  </a:cubicBezTo>
                  <a:cubicBezTo>
                    <a:pt x="13012" y="62"/>
                    <a:pt x="8641" y="0"/>
                    <a:pt x="8641" y="0"/>
                  </a:cubicBezTo>
                  <a:close/>
                </a:path>
              </a:pathLst>
            </a:custGeom>
            <a:solidFill>
              <a:srgbClr val="FEE4D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1" name="Shape 18"/>
            <p:cNvSpPr/>
            <p:nvPr/>
          </p:nvSpPr>
          <p:spPr>
            <a:xfrm>
              <a:off x="9702800" y="10337800"/>
              <a:ext cx="3669850" cy="1665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1" y="0"/>
                  </a:moveTo>
                  <a:cubicBezTo>
                    <a:pt x="3867" y="4612"/>
                    <a:pt x="2435" y="7070"/>
                    <a:pt x="1869" y="8174"/>
                  </a:cubicBezTo>
                  <a:cubicBezTo>
                    <a:pt x="997" y="9875"/>
                    <a:pt x="515" y="16216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086" y="16216"/>
                    <a:pt x="20603" y="9875"/>
                    <a:pt x="19731" y="8174"/>
                  </a:cubicBezTo>
                  <a:cubicBezTo>
                    <a:pt x="19165" y="7070"/>
                    <a:pt x="17785" y="4675"/>
                    <a:pt x="13012" y="62"/>
                  </a:cubicBezTo>
                  <a:cubicBezTo>
                    <a:pt x="13012" y="62"/>
                    <a:pt x="8641" y="0"/>
                    <a:pt x="8641" y="0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2" name="Shape 19"/>
            <p:cNvSpPr/>
            <p:nvPr/>
          </p:nvSpPr>
          <p:spPr>
            <a:xfrm>
              <a:off x="11137900" y="9626600"/>
              <a:ext cx="787582" cy="1094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306" extrusionOk="0">
                  <a:moveTo>
                    <a:pt x="0" y="0"/>
                  </a:moveTo>
                  <a:lnTo>
                    <a:pt x="0" y="11166"/>
                  </a:lnTo>
                  <a:lnTo>
                    <a:pt x="0" y="16679"/>
                  </a:lnTo>
                  <a:cubicBezTo>
                    <a:pt x="5940" y="21429"/>
                    <a:pt x="15659" y="21600"/>
                    <a:pt x="21600" y="16679"/>
                  </a:cubicBezTo>
                  <a:lnTo>
                    <a:pt x="21600" y="11166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AF28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3" name="Shape 20"/>
            <p:cNvSpPr/>
            <p:nvPr/>
          </p:nvSpPr>
          <p:spPr>
            <a:xfrm>
              <a:off x="11328400" y="10731500"/>
              <a:ext cx="419527" cy="12794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4606" y="5574"/>
                  </a:lnTo>
                  <a:lnTo>
                    <a:pt x="19520" y="3079"/>
                  </a:lnTo>
                  <a:lnTo>
                    <a:pt x="10905" y="0"/>
                  </a:lnTo>
                  <a:lnTo>
                    <a:pt x="2080" y="3079"/>
                  </a:lnTo>
                  <a:lnTo>
                    <a:pt x="6992" y="5574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EFEF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4" name="Shape 21"/>
            <p:cNvSpPr/>
            <p:nvPr/>
          </p:nvSpPr>
          <p:spPr>
            <a:xfrm>
              <a:off x="11112500" y="10236200"/>
              <a:ext cx="850900" cy="838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6" y="0"/>
                  </a:moveTo>
                  <a:lnTo>
                    <a:pt x="0" y="3447"/>
                  </a:lnTo>
                  <a:lnTo>
                    <a:pt x="2448" y="21426"/>
                  </a:lnTo>
                  <a:lnTo>
                    <a:pt x="10921" y="12692"/>
                  </a:lnTo>
                  <a:cubicBezTo>
                    <a:pt x="10921" y="12692"/>
                    <a:pt x="876" y="0"/>
                    <a:pt x="876" y="0"/>
                  </a:cubicBezTo>
                  <a:close/>
                  <a:moveTo>
                    <a:pt x="20905" y="0"/>
                  </a:moveTo>
                  <a:cubicBezTo>
                    <a:pt x="20905" y="0"/>
                    <a:pt x="10961" y="12692"/>
                    <a:pt x="10961" y="12692"/>
                  </a:cubicBezTo>
                  <a:lnTo>
                    <a:pt x="19293" y="21600"/>
                  </a:lnTo>
                  <a:lnTo>
                    <a:pt x="21600" y="3395"/>
                  </a:lnTo>
                  <a:lnTo>
                    <a:pt x="20905" y="0"/>
                  </a:lnTo>
                  <a:close/>
                </a:path>
              </a:pathLst>
            </a:custGeom>
            <a:solidFill>
              <a:srgbClr val="3CBEB4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5" name="Shape 22"/>
            <p:cNvSpPr/>
            <p:nvPr/>
          </p:nvSpPr>
          <p:spPr>
            <a:xfrm>
              <a:off x="11137900" y="10071100"/>
              <a:ext cx="787582" cy="2760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3" extrusionOk="0">
                  <a:moveTo>
                    <a:pt x="0" y="0"/>
                  </a:moveTo>
                  <a:lnTo>
                    <a:pt x="0" y="2158"/>
                  </a:lnTo>
                  <a:cubicBezTo>
                    <a:pt x="0" y="2158"/>
                    <a:pt x="5518" y="20291"/>
                    <a:pt x="10780" y="20946"/>
                  </a:cubicBezTo>
                  <a:cubicBezTo>
                    <a:pt x="16043" y="21600"/>
                    <a:pt x="21600" y="3389"/>
                    <a:pt x="21600" y="3389"/>
                  </a:cubicBezTo>
                  <a:lnTo>
                    <a:pt x="21600" y="74"/>
                  </a:lnTo>
                </a:path>
              </a:pathLst>
            </a:custGeom>
            <a:solidFill>
              <a:srgbClr val="FFAF28">
                <a:lumMod val="50000"/>
                <a:alpha val="2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6" name="Shape 23"/>
            <p:cNvSpPr/>
            <p:nvPr/>
          </p:nvSpPr>
          <p:spPr>
            <a:xfrm>
              <a:off x="10642599" y="8013700"/>
              <a:ext cx="1785002" cy="2235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8" h="21600" extrusionOk="0">
                  <a:moveTo>
                    <a:pt x="20278" y="10141"/>
                  </a:moveTo>
                  <a:cubicBezTo>
                    <a:pt x="20540" y="5376"/>
                    <a:pt x="18889" y="0"/>
                    <a:pt x="10588" y="0"/>
                  </a:cubicBezTo>
                  <a:cubicBezTo>
                    <a:pt x="2296" y="0"/>
                    <a:pt x="639" y="5366"/>
                    <a:pt x="898" y="10126"/>
                  </a:cubicBezTo>
                  <a:cubicBezTo>
                    <a:pt x="887" y="10129"/>
                    <a:pt x="875" y="10130"/>
                    <a:pt x="865" y="10133"/>
                  </a:cubicBezTo>
                  <a:cubicBezTo>
                    <a:pt x="44" y="10353"/>
                    <a:pt x="-243" y="11471"/>
                    <a:pt x="225" y="12630"/>
                  </a:cubicBezTo>
                  <a:cubicBezTo>
                    <a:pt x="510" y="13337"/>
                    <a:pt x="1009" y="13894"/>
                    <a:pt x="1542" y="14172"/>
                  </a:cubicBezTo>
                  <a:cubicBezTo>
                    <a:pt x="1958" y="15782"/>
                    <a:pt x="2456" y="16961"/>
                    <a:pt x="2684" y="17260"/>
                  </a:cubicBezTo>
                  <a:cubicBezTo>
                    <a:pt x="3717" y="18614"/>
                    <a:pt x="8273" y="21600"/>
                    <a:pt x="10588" y="21600"/>
                  </a:cubicBezTo>
                  <a:cubicBezTo>
                    <a:pt x="12904" y="21600"/>
                    <a:pt x="17459" y="18614"/>
                    <a:pt x="18492" y="17260"/>
                  </a:cubicBezTo>
                  <a:cubicBezTo>
                    <a:pt x="18722" y="16959"/>
                    <a:pt x="19226" y="15764"/>
                    <a:pt x="19644" y="14135"/>
                  </a:cubicBezTo>
                  <a:cubicBezTo>
                    <a:pt x="20152" y="13846"/>
                    <a:pt x="20622" y="13307"/>
                    <a:pt x="20894" y="12630"/>
                  </a:cubicBezTo>
                  <a:cubicBezTo>
                    <a:pt x="21357" y="11483"/>
                    <a:pt x="21079" y="10376"/>
                    <a:pt x="20278" y="10141"/>
                  </a:cubicBezTo>
                  <a:close/>
                </a:path>
              </a:pathLst>
            </a:custGeom>
            <a:solidFill>
              <a:srgbClr val="FFAF28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7" name="Shape 24"/>
            <p:cNvSpPr/>
            <p:nvPr/>
          </p:nvSpPr>
          <p:spPr>
            <a:xfrm>
              <a:off x="10668000" y="7924800"/>
              <a:ext cx="1745045" cy="1528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18723" extrusionOk="0">
                  <a:moveTo>
                    <a:pt x="16542" y="1659"/>
                  </a:moveTo>
                  <a:cubicBezTo>
                    <a:pt x="11699" y="-2851"/>
                    <a:pt x="2214" y="2908"/>
                    <a:pt x="0" y="6195"/>
                  </a:cubicBezTo>
                  <a:cubicBezTo>
                    <a:pt x="893" y="9498"/>
                    <a:pt x="459" y="13711"/>
                    <a:pt x="1115" y="18403"/>
                  </a:cubicBezTo>
                  <a:cubicBezTo>
                    <a:pt x="1114" y="18396"/>
                    <a:pt x="1115" y="18390"/>
                    <a:pt x="1114" y="18383"/>
                  </a:cubicBezTo>
                  <a:cubicBezTo>
                    <a:pt x="1122" y="18430"/>
                    <a:pt x="1131" y="18478"/>
                    <a:pt x="1143" y="18529"/>
                  </a:cubicBezTo>
                  <a:cubicBezTo>
                    <a:pt x="1152" y="18567"/>
                    <a:pt x="1231" y="18675"/>
                    <a:pt x="1247" y="18705"/>
                  </a:cubicBezTo>
                  <a:cubicBezTo>
                    <a:pt x="1270" y="18749"/>
                    <a:pt x="1442" y="18701"/>
                    <a:pt x="1499" y="18672"/>
                  </a:cubicBezTo>
                  <a:cubicBezTo>
                    <a:pt x="1520" y="18662"/>
                    <a:pt x="1529" y="18633"/>
                    <a:pt x="1530" y="18609"/>
                  </a:cubicBezTo>
                  <a:cubicBezTo>
                    <a:pt x="1556" y="18195"/>
                    <a:pt x="1532" y="17374"/>
                    <a:pt x="1532" y="17365"/>
                  </a:cubicBezTo>
                  <a:cubicBezTo>
                    <a:pt x="1480" y="16719"/>
                    <a:pt x="1567" y="16063"/>
                    <a:pt x="1477" y="15432"/>
                  </a:cubicBezTo>
                  <a:cubicBezTo>
                    <a:pt x="1922" y="12474"/>
                    <a:pt x="1563" y="12350"/>
                    <a:pt x="3094" y="9396"/>
                  </a:cubicBezTo>
                  <a:cubicBezTo>
                    <a:pt x="3223" y="9147"/>
                    <a:pt x="4043" y="8137"/>
                    <a:pt x="4154" y="8046"/>
                  </a:cubicBezTo>
                  <a:cubicBezTo>
                    <a:pt x="6709" y="7057"/>
                    <a:pt x="7600" y="8704"/>
                    <a:pt x="10011" y="9743"/>
                  </a:cubicBezTo>
                  <a:cubicBezTo>
                    <a:pt x="10934" y="10140"/>
                    <a:pt x="12323" y="10167"/>
                    <a:pt x="13343" y="10167"/>
                  </a:cubicBezTo>
                  <a:cubicBezTo>
                    <a:pt x="14933" y="10167"/>
                    <a:pt x="16473" y="8325"/>
                    <a:pt x="16505" y="7937"/>
                  </a:cubicBezTo>
                  <a:cubicBezTo>
                    <a:pt x="18416" y="11054"/>
                    <a:pt x="18611" y="13281"/>
                    <a:pt x="19172" y="15958"/>
                  </a:cubicBezTo>
                  <a:cubicBezTo>
                    <a:pt x="19095" y="16423"/>
                    <a:pt x="19012" y="16887"/>
                    <a:pt x="18974" y="17365"/>
                  </a:cubicBezTo>
                  <a:cubicBezTo>
                    <a:pt x="18973" y="17374"/>
                    <a:pt x="18949" y="18195"/>
                    <a:pt x="18976" y="18609"/>
                  </a:cubicBezTo>
                  <a:cubicBezTo>
                    <a:pt x="18977" y="18633"/>
                    <a:pt x="18986" y="18662"/>
                    <a:pt x="19007" y="18672"/>
                  </a:cubicBezTo>
                  <a:cubicBezTo>
                    <a:pt x="19064" y="18701"/>
                    <a:pt x="19236" y="18749"/>
                    <a:pt x="19259" y="18705"/>
                  </a:cubicBezTo>
                  <a:cubicBezTo>
                    <a:pt x="19274" y="18675"/>
                    <a:pt x="19354" y="18567"/>
                    <a:pt x="19363" y="18529"/>
                  </a:cubicBezTo>
                  <a:cubicBezTo>
                    <a:pt x="19406" y="18350"/>
                    <a:pt x="19415" y="18199"/>
                    <a:pt x="19423" y="18020"/>
                  </a:cubicBezTo>
                  <a:cubicBezTo>
                    <a:pt x="19453" y="17786"/>
                    <a:pt x="19492" y="17535"/>
                    <a:pt x="19521" y="17283"/>
                  </a:cubicBezTo>
                  <a:cubicBezTo>
                    <a:pt x="20254" y="14386"/>
                    <a:pt x="21600" y="2903"/>
                    <a:pt x="16542" y="1659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8" name="Shape 25"/>
            <p:cNvSpPr/>
            <p:nvPr/>
          </p:nvSpPr>
          <p:spPr>
            <a:xfrm>
              <a:off x="11137900" y="10223500"/>
              <a:ext cx="787582" cy="504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03"/>
                  </a:moveTo>
                  <a:lnTo>
                    <a:pt x="10856" y="21600"/>
                  </a:lnTo>
                  <a:lnTo>
                    <a:pt x="21600" y="503"/>
                  </a:lnTo>
                  <a:lnTo>
                    <a:pt x="21600" y="0"/>
                  </a:lnTo>
                  <a:lnTo>
                    <a:pt x="10856" y="21003"/>
                  </a:lnTo>
                  <a:lnTo>
                    <a:pt x="0" y="0"/>
                  </a:lnTo>
                  <a:lnTo>
                    <a:pt x="0" y="503"/>
                  </a:lnTo>
                </a:path>
              </a:pathLst>
            </a:custGeom>
            <a:solidFill>
              <a:srgbClr val="010101">
                <a:alpha val="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9" name="Shape 26"/>
            <p:cNvSpPr/>
            <p:nvPr/>
          </p:nvSpPr>
          <p:spPr>
            <a:xfrm>
              <a:off x="11455400" y="11061700"/>
              <a:ext cx="149302" cy="4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1" y="0"/>
                  </a:moveTo>
                  <a:lnTo>
                    <a:pt x="21499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0" name="Shape 27"/>
            <p:cNvSpPr/>
            <p:nvPr/>
          </p:nvSpPr>
          <p:spPr>
            <a:xfrm>
              <a:off x="10896599" y="9220200"/>
              <a:ext cx="1284794" cy="4618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2" h="21248" extrusionOk="0">
                  <a:moveTo>
                    <a:pt x="5305" y="144"/>
                  </a:moveTo>
                  <a:cubicBezTo>
                    <a:pt x="3489" y="-121"/>
                    <a:pt x="1083" y="507"/>
                    <a:pt x="639" y="924"/>
                  </a:cubicBezTo>
                  <a:cubicBezTo>
                    <a:pt x="68" y="1466"/>
                    <a:pt x="51" y="1605"/>
                    <a:pt x="10" y="2879"/>
                  </a:cubicBezTo>
                  <a:cubicBezTo>
                    <a:pt x="-29" y="4150"/>
                    <a:pt x="31" y="5247"/>
                    <a:pt x="359" y="5572"/>
                  </a:cubicBezTo>
                  <a:cubicBezTo>
                    <a:pt x="810" y="6016"/>
                    <a:pt x="795" y="7721"/>
                    <a:pt x="1043" y="12609"/>
                  </a:cubicBezTo>
                  <a:cubicBezTo>
                    <a:pt x="1265" y="17060"/>
                    <a:pt x="1890" y="20575"/>
                    <a:pt x="4741" y="21197"/>
                  </a:cubicBezTo>
                  <a:cubicBezTo>
                    <a:pt x="4886" y="21232"/>
                    <a:pt x="5027" y="21244"/>
                    <a:pt x="5165" y="21248"/>
                  </a:cubicBezTo>
                  <a:lnTo>
                    <a:pt x="5174" y="20006"/>
                  </a:lnTo>
                  <a:cubicBezTo>
                    <a:pt x="3864" y="20035"/>
                    <a:pt x="2407" y="18677"/>
                    <a:pt x="1917" y="15901"/>
                  </a:cubicBezTo>
                  <a:cubicBezTo>
                    <a:pt x="1228" y="12006"/>
                    <a:pt x="1132" y="4138"/>
                    <a:pt x="2091" y="2489"/>
                  </a:cubicBezTo>
                  <a:cubicBezTo>
                    <a:pt x="2505" y="1778"/>
                    <a:pt x="3878" y="1286"/>
                    <a:pt x="5298" y="1464"/>
                  </a:cubicBezTo>
                  <a:cubicBezTo>
                    <a:pt x="5298" y="1464"/>
                    <a:pt x="5305" y="144"/>
                    <a:pt x="5305" y="144"/>
                  </a:cubicBezTo>
                  <a:close/>
                  <a:moveTo>
                    <a:pt x="10766" y="2662"/>
                  </a:moveTo>
                  <a:cubicBezTo>
                    <a:pt x="10134" y="2704"/>
                    <a:pt x="7548" y="659"/>
                    <a:pt x="5709" y="224"/>
                  </a:cubicBezTo>
                  <a:cubicBezTo>
                    <a:pt x="5578" y="191"/>
                    <a:pt x="5444" y="163"/>
                    <a:pt x="5305" y="144"/>
                  </a:cubicBezTo>
                  <a:lnTo>
                    <a:pt x="5298" y="1464"/>
                  </a:lnTo>
                  <a:cubicBezTo>
                    <a:pt x="6793" y="1651"/>
                    <a:pt x="8341" y="2579"/>
                    <a:pt x="8871" y="4768"/>
                  </a:cubicBezTo>
                  <a:cubicBezTo>
                    <a:pt x="9742" y="8357"/>
                    <a:pt x="8178" y="17135"/>
                    <a:pt x="6764" y="19090"/>
                  </a:cubicBezTo>
                  <a:cubicBezTo>
                    <a:pt x="6335" y="19683"/>
                    <a:pt x="5769" y="19989"/>
                    <a:pt x="5174" y="20006"/>
                  </a:cubicBezTo>
                  <a:lnTo>
                    <a:pt x="5165" y="21248"/>
                  </a:lnTo>
                  <a:cubicBezTo>
                    <a:pt x="7641" y="21258"/>
                    <a:pt x="8556" y="16364"/>
                    <a:pt x="8861" y="14731"/>
                  </a:cubicBezTo>
                  <a:cubicBezTo>
                    <a:pt x="9437" y="11659"/>
                    <a:pt x="9318" y="7422"/>
                    <a:pt x="10735" y="7415"/>
                  </a:cubicBezTo>
                  <a:cubicBezTo>
                    <a:pt x="12150" y="7405"/>
                    <a:pt x="11965" y="11564"/>
                    <a:pt x="12471" y="14634"/>
                  </a:cubicBezTo>
                  <a:cubicBezTo>
                    <a:pt x="12744" y="16289"/>
                    <a:pt x="13547" y="21372"/>
                    <a:pt x="16116" y="21173"/>
                  </a:cubicBezTo>
                  <a:lnTo>
                    <a:pt x="16123" y="19935"/>
                  </a:lnTo>
                  <a:cubicBezTo>
                    <a:pt x="15490" y="19963"/>
                    <a:pt x="14887" y="19664"/>
                    <a:pt x="14446" y="19041"/>
                  </a:cubicBezTo>
                  <a:cubicBezTo>
                    <a:pt x="13076" y="17104"/>
                    <a:pt x="11705" y="8348"/>
                    <a:pt x="12657" y="4748"/>
                  </a:cubicBezTo>
                  <a:cubicBezTo>
                    <a:pt x="13229" y="2574"/>
                    <a:pt x="14766" y="1624"/>
                    <a:pt x="16248" y="1406"/>
                  </a:cubicBezTo>
                  <a:lnTo>
                    <a:pt x="16255" y="88"/>
                  </a:lnTo>
                  <a:cubicBezTo>
                    <a:pt x="16142" y="105"/>
                    <a:pt x="16030" y="128"/>
                    <a:pt x="15921" y="156"/>
                  </a:cubicBezTo>
                  <a:cubicBezTo>
                    <a:pt x="14265" y="569"/>
                    <a:pt x="12255" y="2556"/>
                    <a:pt x="10766" y="2662"/>
                  </a:cubicBezTo>
                  <a:close/>
                  <a:moveTo>
                    <a:pt x="16116" y="21173"/>
                  </a:moveTo>
                  <a:cubicBezTo>
                    <a:pt x="16215" y="21166"/>
                    <a:pt x="16318" y="21148"/>
                    <a:pt x="16423" y="21125"/>
                  </a:cubicBezTo>
                  <a:cubicBezTo>
                    <a:pt x="19286" y="20468"/>
                    <a:pt x="19992" y="16941"/>
                    <a:pt x="20313" y="12488"/>
                  </a:cubicBezTo>
                  <a:cubicBezTo>
                    <a:pt x="20667" y="7595"/>
                    <a:pt x="20690" y="5893"/>
                    <a:pt x="21151" y="5444"/>
                  </a:cubicBezTo>
                  <a:cubicBezTo>
                    <a:pt x="21489" y="5110"/>
                    <a:pt x="21571" y="4017"/>
                    <a:pt x="21561" y="2741"/>
                  </a:cubicBezTo>
                  <a:cubicBezTo>
                    <a:pt x="21549" y="1471"/>
                    <a:pt x="21534" y="1333"/>
                    <a:pt x="20976" y="803"/>
                  </a:cubicBezTo>
                  <a:cubicBezTo>
                    <a:pt x="20534" y="379"/>
                    <a:pt x="18089" y="-228"/>
                    <a:pt x="16255" y="88"/>
                  </a:cubicBezTo>
                  <a:lnTo>
                    <a:pt x="16248" y="1406"/>
                  </a:lnTo>
                  <a:cubicBezTo>
                    <a:pt x="17693" y="1190"/>
                    <a:pt x="19086" y="1666"/>
                    <a:pt x="19490" y="2383"/>
                  </a:cubicBezTo>
                  <a:cubicBezTo>
                    <a:pt x="20409" y="4014"/>
                    <a:pt x="20141" y="11890"/>
                    <a:pt x="19366" y="15791"/>
                  </a:cubicBezTo>
                  <a:cubicBezTo>
                    <a:pt x="18828" y="18500"/>
                    <a:pt x="17405" y="19877"/>
                    <a:pt x="16123" y="19935"/>
                  </a:cubicBezTo>
                  <a:cubicBezTo>
                    <a:pt x="16123" y="19935"/>
                    <a:pt x="16116" y="21173"/>
                    <a:pt x="16116" y="21173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41" name="Rectangle 43"/>
          <p:cNvSpPr/>
          <p:nvPr/>
        </p:nvSpPr>
        <p:spPr>
          <a:xfrm>
            <a:off x="0" y="3965216"/>
            <a:ext cx="9144000" cy="1186259"/>
          </a:xfrm>
          <a:prstGeom prst="rect">
            <a:avLst/>
          </a:prstGeom>
          <a:solidFill>
            <a:srgbClr val="3CBEB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124" name="文本框 4"/>
          <p:cNvSpPr txBox="1"/>
          <p:nvPr/>
        </p:nvSpPr>
        <p:spPr>
          <a:xfrm>
            <a:off x="2483768" y="4155926"/>
            <a:ext cx="3968708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44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感谢您的聆听</a:t>
            </a:r>
            <a:endParaRPr lang="zh-CN" altLang="en-US" sz="44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289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4" accel="58000" fill="hold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3" dur="2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4" dur="2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46000" fill="hold" nodeType="withEffect" p14:presetBounceEnd="38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42000" fill="hold" nodeType="withEffect" p14:presetBounceEnd="42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4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4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2" presetClass="entr" presetSubtype="4" accel="35000" fill="hold" grpId="0" nodeType="afterEffect" p14:presetBounceEnd="3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9000">
                                          <p:cBhvr additive="base">
                                            <p:cTn id="46" dur="12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9000">
                                          <p:cBhvr additive="base">
                                            <p:cTn id="47" dur="12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1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4" accel="58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46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4200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4" presetID="2" presetClass="entr" presetSubtype="4" accel="3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2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2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 animBg="1"/>
          <p:bldP spid="12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34"/>
          <p:cNvSpPr/>
          <p:nvPr/>
        </p:nvSpPr>
        <p:spPr>
          <a:xfrm>
            <a:off x="5310962" y="4569244"/>
            <a:ext cx="3373180" cy="95792"/>
          </a:xfrm>
          <a:prstGeom prst="ellipse">
            <a:avLst/>
          </a:prstGeom>
          <a:solidFill>
            <a:srgbClr val="000000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6" name="Oval 65"/>
          <p:cNvSpPr/>
          <p:nvPr/>
        </p:nvSpPr>
        <p:spPr>
          <a:xfrm>
            <a:off x="3054202" y="4569244"/>
            <a:ext cx="1116419" cy="71868"/>
          </a:xfrm>
          <a:prstGeom prst="ellipse">
            <a:avLst/>
          </a:prstGeom>
          <a:solidFill>
            <a:srgbClr val="000000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7" name="Shape 8"/>
          <p:cNvSpPr/>
          <p:nvPr/>
        </p:nvSpPr>
        <p:spPr>
          <a:xfrm flipH="1">
            <a:off x="5620073" y="-78696"/>
            <a:ext cx="3744929" cy="23258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662" y="0"/>
                </a:moveTo>
                <a:cubicBezTo>
                  <a:pt x="13646" y="0"/>
                  <a:pt x="13632" y="26"/>
                  <a:pt x="13632" y="58"/>
                </a:cubicBezTo>
                <a:cubicBezTo>
                  <a:pt x="13632" y="91"/>
                  <a:pt x="13646" y="118"/>
                  <a:pt x="13662" y="118"/>
                </a:cubicBezTo>
                <a:cubicBezTo>
                  <a:pt x="13679" y="118"/>
                  <a:pt x="13693" y="91"/>
                  <a:pt x="13693" y="58"/>
                </a:cubicBezTo>
                <a:cubicBezTo>
                  <a:pt x="13693" y="26"/>
                  <a:pt x="13679" y="0"/>
                  <a:pt x="13662" y="0"/>
                </a:cubicBezTo>
                <a:close/>
                <a:moveTo>
                  <a:pt x="13591" y="454"/>
                </a:moveTo>
                <a:cubicBezTo>
                  <a:pt x="13562" y="454"/>
                  <a:pt x="13538" y="500"/>
                  <a:pt x="13538" y="556"/>
                </a:cubicBezTo>
                <a:cubicBezTo>
                  <a:pt x="13538" y="613"/>
                  <a:pt x="13562" y="657"/>
                  <a:pt x="13591" y="657"/>
                </a:cubicBezTo>
                <a:cubicBezTo>
                  <a:pt x="13620" y="657"/>
                  <a:pt x="13644" y="613"/>
                  <a:pt x="13644" y="556"/>
                </a:cubicBezTo>
                <a:cubicBezTo>
                  <a:pt x="13644" y="500"/>
                  <a:pt x="13620" y="454"/>
                  <a:pt x="13591" y="454"/>
                </a:cubicBezTo>
                <a:close/>
                <a:moveTo>
                  <a:pt x="13706" y="1109"/>
                </a:moveTo>
                <a:cubicBezTo>
                  <a:pt x="13582" y="1109"/>
                  <a:pt x="13482" y="1304"/>
                  <a:pt x="13482" y="1544"/>
                </a:cubicBezTo>
                <a:cubicBezTo>
                  <a:pt x="13482" y="1785"/>
                  <a:pt x="13582" y="1979"/>
                  <a:pt x="13706" y="1979"/>
                </a:cubicBezTo>
                <a:cubicBezTo>
                  <a:pt x="13710" y="1979"/>
                  <a:pt x="13714" y="1978"/>
                  <a:pt x="13718" y="1978"/>
                </a:cubicBezTo>
                <a:cubicBezTo>
                  <a:pt x="13581" y="2060"/>
                  <a:pt x="13482" y="2308"/>
                  <a:pt x="13482" y="2600"/>
                </a:cubicBezTo>
                <a:cubicBezTo>
                  <a:pt x="13482" y="2651"/>
                  <a:pt x="13485" y="2699"/>
                  <a:pt x="13490" y="2747"/>
                </a:cubicBezTo>
                <a:cubicBezTo>
                  <a:pt x="13388" y="2824"/>
                  <a:pt x="13314" y="3016"/>
                  <a:pt x="13314" y="3241"/>
                </a:cubicBezTo>
                <a:cubicBezTo>
                  <a:pt x="13314" y="3369"/>
                  <a:pt x="13338" y="3486"/>
                  <a:pt x="13376" y="3577"/>
                </a:cubicBezTo>
                <a:cubicBezTo>
                  <a:pt x="13367" y="3574"/>
                  <a:pt x="13358" y="3572"/>
                  <a:pt x="13349" y="3572"/>
                </a:cubicBezTo>
                <a:cubicBezTo>
                  <a:pt x="13263" y="3572"/>
                  <a:pt x="13194" y="3705"/>
                  <a:pt x="13194" y="3870"/>
                </a:cubicBezTo>
                <a:cubicBezTo>
                  <a:pt x="13194" y="3940"/>
                  <a:pt x="13208" y="4004"/>
                  <a:pt x="13228" y="4055"/>
                </a:cubicBezTo>
                <a:cubicBezTo>
                  <a:pt x="13221" y="4103"/>
                  <a:pt x="13217" y="4154"/>
                  <a:pt x="13217" y="4206"/>
                </a:cubicBezTo>
                <a:cubicBezTo>
                  <a:pt x="13217" y="4438"/>
                  <a:pt x="13292" y="4636"/>
                  <a:pt x="13398" y="4716"/>
                </a:cubicBezTo>
                <a:cubicBezTo>
                  <a:pt x="13347" y="4804"/>
                  <a:pt x="13314" y="4931"/>
                  <a:pt x="13314" y="5073"/>
                </a:cubicBezTo>
                <a:cubicBezTo>
                  <a:pt x="13314" y="5182"/>
                  <a:pt x="13334" y="5282"/>
                  <a:pt x="13366" y="5363"/>
                </a:cubicBezTo>
                <a:cubicBezTo>
                  <a:pt x="13334" y="5427"/>
                  <a:pt x="13314" y="5515"/>
                  <a:pt x="13314" y="5612"/>
                </a:cubicBezTo>
                <a:cubicBezTo>
                  <a:pt x="13314" y="5692"/>
                  <a:pt x="13329" y="5764"/>
                  <a:pt x="13352" y="5824"/>
                </a:cubicBezTo>
                <a:lnTo>
                  <a:pt x="13651" y="5824"/>
                </a:lnTo>
                <a:cubicBezTo>
                  <a:pt x="13656" y="5810"/>
                  <a:pt x="13662" y="5795"/>
                  <a:pt x="13666" y="5779"/>
                </a:cubicBezTo>
                <a:cubicBezTo>
                  <a:pt x="13678" y="5796"/>
                  <a:pt x="13690" y="5811"/>
                  <a:pt x="13702" y="5824"/>
                </a:cubicBezTo>
                <a:lnTo>
                  <a:pt x="13918" y="5824"/>
                </a:lnTo>
                <a:cubicBezTo>
                  <a:pt x="13992" y="5749"/>
                  <a:pt x="14041" y="5602"/>
                  <a:pt x="14041" y="5430"/>
                </a:cubicBezTo>
                <a:cubicBezTo>
                  <a:pt x="14041" y="5299"/>
                  <a:pt x="14012" y="5183"/>
                  <a:pt x="13965" y="5101"/>
                </a:cubicBezTo>
                <a:cubicBezTo>
                  <a:pt x="14040" y="4981"/>
                  <a:pt x="14088" y="4798"/>
                  <a:pt x="14088" y="4595"/>
                </a:cubicBezTo>
                <a:cubicBezTo>
                  <a:pt x="14088" y="4427"/>
                  <a:pt x="14055" y="4275"/>
                  <a:pt x="14001" y="4159"/>
                </a:cubicBezTo>
                <a:cubicBezTo>
                  <a:pt x="14055" y="4063"/>
                  <a:pt x="14089" y="3926"/>
                  <a:pt x="14089" y="3774"/>
                </a:cubicBezTo>
                <a:cubicBezTo>
                  <a:pt x="14089" y="3566"/>
                  <a:pt x="14026" y="3386"/>
                  <a:pt x="13935" y="3301"/>
                </a:cubicBezTo>
                <a:cubicBezTo>
                  <a:pt x="13935" y="3292"/>
                  <a:pt x="13936" y="3284"/>
                  <a:pt x="13936" y="3275"/>
                </a:cubicBezTo>
                <a:cubicBezTo>
                  <a:pt x="13936" y="3253"/>
                  <a:pt x="13934" y="3232"/>
                  <a:pt x="13933" y="3212"/>
                </a:cubicBezTo>
                <a:cubicBezTo>
                  <a:pt x="14063" y="3121"/>
                  <a:pt x="14156" y="2882"/>
                  <a:pt x="14156" y="2600"/>
                </a:cubicBezTo>
                <a:cubicBezTo>
                  <a:pt x="14156" y="2241"/>
                  <a:pt x="14005" y="1948"/>
                  <a:pt x="13819" y="1948"/>
                </a:cubicBezTo>
                <a:cubicBezTo>
                  <a:pt x="13807" y="1948"/>
                  <a:pt x="13796" y="1950"/>
                  <a:pt x="13784" y="1952"/>
                </a:cubicBezTo>
                <a:cubicBezTo>
                  <a:pt x="13871" y="1891"/>
                  <a:pt x="13932" y="1732"/>
                  <a:pt x="13932" y="1544"/>
                </a:cubicBezTo>
                <a:cubicBezTo>
                  <a:pt x="13932" y="1304"/>
                  <a:pt x="13831" y="1109"/>
                  <a:pt x="13706" y="1109"/>
                </a:cubicBezTo>
                <a:close/>
                <a:moveTo>
                  <a:pt x="17380" y="4135"/>
                </a:moveTo>
                <a:cubicBezTo>
                  <a:pt x="17365" y="4135"/>
                  <a:pt x="17353" y="4159"/>
                  <a:pt x="17353" y="4189"/>
                </a:cubicBezTo>
                <a:cubicBezTo>
                  <a:pt x="17353" y="4218"/>
                  <a:pt x="17365" y="4241"/>
                  <a:pt x="17380" y="4241"/>
                </a:cubicBezTo>
                <a:cubicBezTo>
                  <a:pt x="17395" y="4241"/>
                  <a:pt x="17408" y="4218"/>
                  <a:pt x="17408" y="4189"/>
                </a:cubicBezTo>
                <a:cubicBezTo>
                  <a:pt x="17408" y="4159"/>
                  <a:pt x="17395" y="4135"/>
                  <a:pt x="17380" y="4135"/>
                </a:cubicBezTo>
                <a:close/>
                <a:moveTo>
                  <a:pt x="17338" y="4538"/>
                </a:moveTo>
                <a:cubicBezTo>
                  <a:pt x="17312" y="4538"/>
                  <a:pt x="17290" y="4579"/>
                  <a:pt x="17290" y="4630"/>
                </a:cubicBezTo>
                <a:cubicBezTo>
                  <a:pt x="17290" y="4681"/>
                  <a:pt x="17312" y="4721"/>
                  <a:pt x="17338" y="4721"/>
                </a:cubicBezTo>
                <a:cubicBezTo>
                  <a:pt x="17364" y="4721"/>
                  <a:pt x="17386" y="4681"/>
                  <a:pt x="17386" y="4630"/>
                </a:cubicBezTo>
                <a:cubicBezTo>
                  <a:pt x="17386" y="4579"/>
                  <a:pt x="17364" y="4538"/>
                  <a:pt x="17338" y="4538"/>
                </a:cubicBezTo>
                <a:close/>
                <a:moveTo>
                  <a:pt x="17499" y="4992"/>
                </a:moveTo>
                <a:cubicBezTo>
                  <a:pt x="17386" y="4992"/>
                  <a:pt x="17295" y="5168"/>
                  <a:pt x="17295" y="5385"/>
                </a:cubicBezTo>
                <a:cubicBezTo>
                  <a:pt x="17295" y="5420"/>
                  <a:pt x="17298" y="5453"/>
                  <a:pt x="17303" y="5485"/>
                </a:cubicBezTo>
                <a:cubicBezTo>
                  <a:pt x="17289" y="5482"/>
                  <a:pt x="17275" y="5479"/>
                  <a:pt x="17260" y="5479"/>
                </a:cubicBezTo>
                <a:cubicBezTo>
                  <a:pt x="17091" y="5479"/>
                  <a:pt x="16954" y="5742"/>
                  <a:pt x="16954" y="6065"/>
                </a:cubicBezTo>
                <a:cubicBezTo>
                  <a:pt x="16954" y="6313"/>
                  <a:pt x="17034" y="6523"/>
                  <a:pt x="17148" y="6609"/>
                </a:cubicBezTo>
                <a:cubicBezTo>
                  <a:pt x="17092" y="6679"/>
                  <a:pt x="17055" y="6800"/>
                  <a:pt x="17055" y="6937"/>
                </a:cubicBezTo>
                <a:cubicBezTo>
                  <a:pt x="17055" y="7006"/>
                  <a:pt x="17065" y="7070"/>
                  <a:pt x="17081" y="7126"/>
                </a:cubicBezTo>
                <a:cubicBezTo>
                  <a:pt x="17054" y="7214"/>
                  <a:pt x="17038" y="7317"/>
                  <a:pt x="17038" y="7427"/>
                </a:cubicBezTo>
                <a:cubicBezTo>
                  <a:pt x="17038" y="7444"/>
                  <a:pt x="17038" y="7459"/>
                  <a:pt x="17039" y="7476"/>
                </a:cubicBezTo>
                <a:cubicBezTo>
                  <a:pt x="16950" y="7519"/>
                  <a:pt x="16884" y="7674"/>
                  <a:pt x="16884" y="7859"/>
                </a:cubicBezTo>
                <a:cubicBezTo>
                  <a:pt x="16884" y="8043"/>
                  <a:pt x="16950" y="8197"/>
                  <a:pt x="17039" y="8240"/>
                </a:cubicBezTo>
                <a:cubicBezTo>
                  <a:pt x="17037" y="8267"/>
                  <a:pt x="17036" y="8294"/>
                  <a:pt x="17036" y="8322"/>
                </a:cubicBezTo>
                <a:cubicBezTo>
                  <a:pt x="17036" y="8328"/>
                  <a:pt x="17036" y="8335"/>
                  <a:pt x="17036" y="8341"/>
                </a:cubicBezTo>
                <a:cubicBezTo>
                  <a:pt x="16969" y="8384"/>
                  <a:pt x="16921" y="8505"/>
                  <a:pt x="16921" y="8648"/>
                </a:cubicBezTo>
                <a:cubicBezTo>
                  <a:pt x="16921" y="8655"/>
                  <a:pt x="16922" y="8659"/>
                  <a:pt x="16922" y="8666"/>
                </a:cubicBezTo>
                <a:lnTo>
                  <a:pt x="17593" y="8666"/>
                </a:lnTo>
                <a:cubicBezTo>
                  <a:pt x="17629" y="8569"/>
                  <a:pt x="17651" y="8450"/>
                  <a:pt x="17651" y="8322"/>
                </a:cubicBezTo>
                <a:cubicBezTo>
                  <a:pt x="17651" y="8141"/>
                  <a:pt x="17608" y="7981"/>
                  <a:pt x="17541" y="7873"/>
                </a:cubicBezTo>
                <a:cubicBezTo>
                  <a:pt x="17607" y="7765"/>
                  <a:pt x="17649" y="7605"/>
                  <a:pt x="17649" y="7427"/>
                </a:cubicBezTo>
                <a:cubicBezTo>
                  <a:pt x="17649" y="7344"/>
                  <a:pt x="17640" y="7265"/>
                  <a:pt x="17623" y="7194"/>
                </a:cubicBezTo>
                <a:cubicBezTo>
                  <a:pt x="17731" y="7102"/>
                  <a:pt x="17807" y="6895"/>
                  <a:pt x="17807" y="6655"/>
                </a:cubicBezTo>
                <a:cubicBezTo>
                  <a:pt x="17807" y="6372"/>
                  <a:pt x="17703" y="6137"/>
                  <a:pt x="17565" y="6080"/>
                </a:cubicBezTo>
                <a:cubicBezTo>
                  <a:pt x="17565" y="6075"/>
                  <a:pt x="17565" y="6070"/>
                  <a:pt x="17565" y="6065"/>
                </a:cubicBezTo>
                <a:cubicBezTo>
                  <a:pt x="17565" y="5958"/>
                  <a:pt x="17550" y="5857"/>
                  <a:pt x="17524" y="5771"/>
                </a:cubicBezTo>
                <a:cubicBezTo>
                  <a:pt x="17625" y="5747"/>
                  <a:pt x="17703" y="5585"/>
                  <a:pt x="17703" y="5385"/>
                </a:cubicBezTo>
                <a:cubicBezTo>
                  <a:pt x="17703" y="5168"/>
                  <a:pt x="17612" y="4992"/>
                  <a:pt x="17499" y="4992"/>
                </a:cubicBezTo>
                <a:close/>
                <a:moveTo>
                  <a:pt x="11875" y="5446"/>
                </a:moveTo>
                <a:cubicBezTo>
                  <a:pt x="11861" y="5446"/>
                  <a:pt x="11850" y="5470"/>
                  <a:pt x="11850" y="5500"/>
                </a:cubicBezTo>
                <a:cubicBezTo>
                  <a:pt x="11850" y="5529"/>
                  <a:pt x="11861" y="5552"/>
                  <a:pt x="11875" y="5552"/>
                </a:cubicBezTo>
                <a:cubicBezTo>
                  <a:pt x="11889" y="5552"/>
                  <a:pt x="11901" y="5529"/>
                  <a:pt x="11901" y="5500"/>
                </a:cubicBezTo>
                <a:cubicBezTo>
                  <a:pt x="11901" y="5470"/>
                  <a:pt x="11889" y="5446"/>
                  <a:pt x="11875" y="5446"/>
                </a:cubicBezTo>
                <a:close/>
                <a:moveTo>
                  <a:pt x="3120" y="5497"/>
                </a:moveTo>
                <a:cubicBezTo>
                  <a:pt x="2874" y="5497"/>
                  <a:pt x="2673" y="5818"/>
                  <a:pt x="2673" y="6215"/>
                </a:cubicBezTo>
                <a:cubicBezTo>
                  <a:pt x="2673" y="6426"/>
                  <a:pt x="2730" y="6615"/>
                  <a:pt x="2820" y="6746"/>
                </a:cubicBezTo>
                <a:cubicBezTo>
                  <a:pt x="2816" y="6749"/>
                  <a:pt x="2813" y="6751"/>
                  <a:pt x="2810" y="6754"/>
                </a:cubicBezTo>
                <a:cubicBezTo>
                  <a:pt x="2746" y="6701"/>
                  <a:pt x="2673" y="6671"/>
                  <a:pt x="2596" y="6671"/>
                </a:cubicBezTo>
                <a:cubicBezTo>
                  <a:pt x="2342" y="6671"/>
                  <a:pt x="2134" y="6997"/>
                  <a:pt x="2127" y="7405"/>
                </a:cubicBezTo>
                <a:cubicBezTo>
                  <a:pt x="2044" y="7343"/>
                  <a:pt x="1951" y="7307"/>
                  <a:pt x="1853" y="7307"/>
                </a:cubicBezTo>
                <a:cubicBezTo>
                  <a:pt x="1494" y="7307"/>
                  <a:pt x="1202" y="7778"/>
                  <a:pt x="1202" y="8358"/>
                </a:cubicBezTo>
                <a:cubicBezTo>
                  <a:pt x="1202" y="8644"/>
                  <a:pt x="1273" y="8903"/>
                  <a:pt x="1388" y="9093"/>
                </a:cubicBezTo>
                <a:cubicBezTo>
                  <a:pt x="1146" y="9167"/>
                  <a:pt x="963" y="9509"/>
                  <a:pt x="963" y="9921"/>
                </a:cubicBezTo>
                <a:cubicBezTo>
                  <a:pt x="963" y="10025"/>
                  <a:pt x="976" y="10125"/>
                  <a:pt x="997" y="10216"/>
                </a:cubicBezTo>
                <a:cubicBezTo>
                  <a:pt x="867" y="10360"/>
                  <a:pt x="782" y="10601"/>
                  <a:pt x="782" y="10875"/>
                </a:cubicBezTo>
                <a:cubicBezTo>
                  <a:pt x="782" y="11041"/>
                  <a:pt x="812" y="11195"/>
                  <a:pt x="866" y="11322"/>
                </a:cubicBezTo>
                <a:lnTo>
                  <a:pt x="1686" y="11322"/>
                </a:lnTo>
                <a:cubicBezTo>
                  <a:pt x="1693" y="11306"/>
                  <a:pt x="1701" y="11291"/>
                  <a:pt x="1707" y="11274"/>
                </a:cubicBezTo>
                <a:cubicBezTo>
                  <a:pt x="1722" y="11291"/>
                  <a:pt x="1737" y="11307"/>
                  <a:pt x="1754" y="11322"/>
                </a:cubicBezTo>
                <a:lnTo>
                  <a:pt x="2269" y="11322"/>
                </a:lnTo>
                <a:cubicBezTo>
                  <a:pt x="2307" y="11287"/>
                  <a:pt x="2343" y="11243"/>
                  <a:pt x="2374" y="11193"/>
                </a:cubicBezTo>
                <a:cubicBezTo>
                  <a:pt x="2404" y="11241"/>
                  <a:pt x="2437" y="11284"/>
                  <a:pt x="2472" y="11322"/>
                </a:cubicBezTo>
                <a:lnTo>
                  <a:pt x="3696" y="11322"/>
                </a:lnTo>
                <a:cubicBezTo>
                  <a:pt x="3702" y="11313"/>
                  <a:pt x="3707" y="11303"/>
                  <a:pt x="3712" y="11292"/>
                </a:cubicBezTo>
                <a:lnTo>
                  <a:pt x="5169" y="11292"/>
                </a:lnTo>
                <a:lnTo>
                  <a:pt x="5169" y="13024"/>
                </a:lnTo>
                <a:lnTo>
                  <a:pt x="5161" y="13094"/>
                </a:lnTo>
                <a:lnTo>
                  <a:pt x="4689" y="15588"/>
                </a:lnTo>
                <a:lnTo>
                  <a:pt x="4675" y="15659"/>
                </a:lnTo>
                <a:lnTo>
                  <a:pt x="4220" y="18061"/>
                </a:lnTo>
                <a:cubicBezTo>
                  <a:pt x="3916" y="17136"/>
                  <a:pt x="3473" y="15219"/>
                  <a:pt x="3455" y="11869"/>
                </a:cubicBezTo>
                <a:lnTo>
                  <a:pt x="3472" y="11869"/>
                </a:lnTo>
                <a:cubicBezTo>
                  <a:pt x="3547" y="11869"/>
                  <a:pt x="3607" y="11772"/>
                  <a:pt x="3607" y="11652"/>
                </a:cubicBezTo>
                <a:cubicBezTo>
                  <a:pt x="3607" y="11531"/>
                  <a:pt x="3547" y="11433"/>
                  <a:pt x="3472" y="11433"/>
                </a:cubicBezTo>
                <a:lnTo>
                  <a:pt x="1036" y="11433"/>
                </a:lnTo>
                <a:cubicBezTo>
                  <a:pt x="961" y="11433"/>
                  <a:pt x="901" y="11531"/>
                  <a:pt x="901" y="11652"/>
                </a:cubicBezTo>
                <a:cubicBezTo>
                  <a:pt x="901" y="11772"/>
                  <a:pt x="961" y="11869"/>
                  <a:pt x="1036" y="11869"/>
                </a:cubicBezTo>
                <a:lnTo>
                  <a:pt x="1053" y="11869"/>
                </a:lnTo>
                <a:cubicBezTo>
                  <a:pt x="1029" y="16209"/>
                  <a:pt x="293" y="18143"/>
                  <a:pt x="69" y="18631"/>
                </a:cubicBezTo>
                <a:lnTo>
                  <a:pt x="5" y="18631"/>
                </a:lnTo>
                <a:lnTo>
                  <a:pt x="0" y="21600"/>
                </a:lnTo>
                <a:lnTo>
                  <a:pt x="21593" y="21600"/>
                </a:lnTo>
                <a:lnTo>
                  <a:pt x="21576" y="18760"/>
                </a:lnTo>
                <a:lnTo>
                  <a:pt x="21600" y="18760"/>
                </a:lnTo>
                <a:lnTo>
                  <a:pt x="21600" y="18349"/>
                </a:lnTo>
                <a:lnTo>
                  <a:pt x="21600" y="17224"/>
                </a:lnTo>
                <a:lnTo>
                  <a:pt x="21600" y="14890"/>
                </a:lnTo>
                <a:cubicBezTo>
                  <a:pt x="21600" y="14890"/>
                  <a:pt x="19950" y="14890"/>
                  <a:pt x="19950" y="14890"/>
                </a:cubicBezTo>
                <a:lnTo>
                  <a:pt x="19950" y="17224"/>
                </a:lnTo>
                <a:lnTo>
                  <a:pt x="19747" y="17224"/>
                </a:lnTo>
                <a:lnTo>
                  <a:pt x="19747" y="13872"/>
                </a:lnTo>
                <a:lnTo>
                  <a:pt x="19342" y="13872"/>
                </a:lnTo>
                <a:lnTo>
                  <a:pt x="18941" y="13872"/>
                </a:lnTo>
                <a:lnTo>
                  <a:pt x="17759" y="13872"/>
                </a:lnTo>
                <a:lnTo>
                  <a:pt x="17759" y="17224"/>
                </a:lnTo>
                <a:lnTo>
                  <a:pt x="17731" y="17224"/>
                </a:lnTo>
                <a:lnTo>
                  <a:pt x="17553" y="9162"/>
                </a:lnTo>
                <a:lnTo>
                  <a:pt x="17562" y="9162"/>
                </a:lnTo>
                <a:cubicBezTo>
                  <a:pt x="17627" y="9162"/>
                  <a:pt x="17678" y="9079"/>
                  <a:pt x="17678" y="8974"/>
                </a:cubicBezTo>
                <a:cubicBezTo>
                  <a:pt x="17678" y="8870"/>
                  <a:pt x="17627" y="8785"/>
                  <a:pt x="17562" y="8785"/>
                </a:cubicBezTo>
                <a:lnTo>
                  <a:pt x="16967" y="8785"/>
                </a:lnTo>
                <a:cubicBezTo>
                  <a:pt x="16902" y="8785"/>
                  <a:pt x="16850" y="8870"/>
                  <a:pt x="16850" y="8974"/>
                </a:cubicBezTo>
                <a:cubicBezTo>
                  <a:pt x="16850" y="9079"/>
                  <a:pt x="16902" y="9162"/>
                  <a:pt x="16967" y="9162"/>
                </a:cubicBezTo>
                <a:lnTo>
                  <a:pt x="16975" y="9162"/>
                </a:lnTo>
                <a:lnTo>
                  <a:pt x="16798" y="17224"/>
                </a:lnTo>
                <a:lnTo>
                  <a:pt x="16375" y="17224"/>
                </a:lnTo>
                <a:lnTo>
                  <a:pt x="16375" y="13327"/>
                </a:lnTo>
                <a:lnTo>
                  <a:pt x="15968" y="13327"/>
                </a:lnTo>
                <a:lnTo>
                  <a:pt x="15569" y="13327"/>
                </a:lnTo>
                <a:lnTo>
                  <a:pt x="14385" y="13327"/>
                </a:lnTo>
                <a:lnTo>
                  <a:pt x="14385" y="17224"/>
                </a:lnTo>
                <a:lnTo>
                  <a:pt x="14185" y="17224"/>
                </a:lnTo>
                <a:lnTo>
                  <a:pt x="13946" y="6363"/>
                </a:lnTo>
                <a:lnTo>
                  <a:pt x="13954" y="6363"/>
                </a:lnTo>
                <a:cubicBezTo>
                  <a:pt x="14019" y="6363"/>
                  <a:pt x="14071" y="6279"/>
                  <a:pt x="14071" y="6174"/>
                </a:cubicBezTo>
                <a:cubicBezTo>
                  <a:pt x="14071" y="6070"/>
                  <a:pt x="14019" y="5985"/>
                  <a:pt x="13954" y="5985"/>
                </a:cubicBezTo>
                <a:lnTo>
                  <a:pt x="13359" y="5985"/>
                </a:lnTo>
                <a:cubicBezTo>
                  <a:pt x="13295" y="5985"/>
                  <a:pt x="13242" y="6070"/>
                  <a:pt x="13242" y="6174"/>
                </a:cubicBezTo>
                <a:cubicBezTo>
                  <a:pt x="13242" y="6279"/>
                  <a:pt x="13295" y="6363"/>
                  <a:pt x="13359" y="6363"/>
                </a:cubicBezTo>
                <a:lnTo>
                  <a:pt x="13367" y="6363"/>
                </a:lnTo>
                <a:lnTo>
                  <a:pt x="13129" y="17224"/>
                </a:lnTo>
                <a:lnTo>
                  <a:pt x="12377" y="17224"/>
                </a:lnTo>
                <a:lnTo>
                  <a:pt x="12377" y="15254"/>
                </a:lnTo>
                <a:lnTo>
                  <a:pt x="12377" y="13945"/>
                </a:lnTo>
                <a:lnTo>
                  <a:pt x="12031" y="14266"/>
                </a:lnTo>
                <a:lnTo>
                  <a:pt x="12031" y="10451"/>
                </a:lnTo>
                <a:lnTo>
                  <a:pt x="11464" y="10451"/>
                </a:lnTo>
                <a:lnTo>
                  <a:pt x="11464" y="14791"/>
                </a:lnTo>
                <a:lnTo>
                  <a:pt x="11202" y="15033"/>
                </a:lnTo>
                <a:lnTo>
                  <a:pt x="11202" y="13945"/>
                </a:lnTo>
                <a:lnTo>
                  <a:pt x="10855" y="14266"/>
                </a:lnTo>
                <a:lnTo>
                  <a:pt x="10855" y="11433"/>
                </a:lnTo>
                <a:lnTo>
                  <a:pt x="10289" y="11433"/>
                </a:lnTo>
                <a:lnTo>
                  <a:pt x="10289" y="14791"/>
                </a:lnTo>
                <a:lnTo>
                  <a:pt x="10026" y="15033"/>
                </a:lnTo>
                <a:lnTo>
                  <a:pt x="10026" y="13945"/>
                </a:lnTo>
                <a:lnTo>
                  <a:pt x="8850" y="15033"/>
                </a:lnTo>
                <a:lnTo>
                  <a:pt x="8850" y="13945"/>
                </a:lnTo>
                <a:lnTo>
                  <a:pt x="7437" y="15254"/>
                </a:lnTo>
                <a:lnTo>
                  <a:pt x="7437" y="18045"/>
                </a:lnTo>
                <a:lnTo>
                  <a:pt x="6985" y="15659"/>
                </a:lnTo>
                <a:lnTo>
                  <a:pt x="6971" y="15588"/>
                </a:lnTo>
                <a:lnTo>
                  <a:pt x="6499" y="13094"/>
                </a:lnTo>
                <a:lnTo>
                  <a:pt x="6491" y="13024"/>
                </a:lnTo>
                <a:lnTo>
                  <a:pt x="6491" y="11292"/>
                </a:lnTo>
                <a:lnTo>
                  <a:pt x="8052" y="11292"/>
                </a:lnTo>
                <a:lnTo>
                  <a:pt x="8052" y="11094"/>
                </a:lnTo>
                <a:lnTo>
                  <a:pt x="6491" y="11094"/>
                </a:lnTo>
                <a:lnTo>
                  <a:pt x="6491" y="8453"/>
                </a:lnTo>
                <a:lnTo>
                  <a:pt x="8052" y="8453"/>
                </a:lnTo>
                <a:lnTo>
                  <a:pt x="8052" y="8254"/>
                </a:lnTo>
                <a:lnTo>
                  <a:pt x="6443" y="8254"/>
                </a:lnTo>
                <a:lnTo>
                  <a:pt x="5873" y="7337"/>
                </a:lnTo>
                <a:lnTo>
                  <a:pt x="5870" y="7342"/>
                </a:lnTo>
                <a:lnTo>
                  <a:pt x="5826" y="7271"/>
                </a:lnTo>
                <a:lnTo>
                  <a:pt x="5218" y="8254"/>
                </a:lnTo>
                <a:lnTo>
                  <a:pt x="4098" y="8254"/>
                </a:lnTo>
                <a:cubicBezTo>
                  <a:pt x="4103" y="8190"/>
                  <a:pt x="4107" y="8124"/>
                  <a:pt x="4107" y="8057"/>
                </a:cubicBezTo>
                <a:cubicBezTo>
                  <a:pt x="4107" y="7401"/>
                  <a:pt x="3837" y="6848"/>
                  <a:pt x="3467" y="6667"/>
                </a:cubicBezTo>
                <a:cubicBezTo>
                  <a:pt x="3528" y="6544"/>
                  <a:pt x="3565" y="6386"/>
                  <a:pt x="3565" y="6215"/>
                </a:cubicBezTo>
                <a:cubicBezTo>
                  <a:pt x="3565" y="5818"/>
                  <a:pt x="3366" y="5497"/>
                  <a:pt x="3120" y="5497"/>
                </a:cubicBezTo>
                <a:close/>
                <a:moveTo>
                  <a:pt x="10598" y="5698"/>
                </a:moveTo>
                <a:cubicBezTo>
                  <a:pt x="10581" y="5698"/>
                  <a:pt x="10568" y="5723"/>
                  <a:pt x="10568" y="5752"/>
                </a:cubicBezTo>
                <a:cubicBezTo>
                  <a:pt x="10568" y="5781"/>
                  <a:pt x="10581" y="5804"/>
                  <a:pt x="10598" y="5804"/>
                </a:cubicBezTo>
                <a:cubicBezTo>
                  <a:pt x="10615" y="5804"/>
                  <a:pt x="10629" y="5781"/>
                  <a:pt x="10629" y="5752"/>
                </a:cubicBezTo>
                <a:cubicBezTo>
                  <a:pt x="10629" y="5723"/>
                  <a:pt x="10615" y="5698"/>
                  <a:pt x="10598" y="5698"/>
                </a:cubicBezTo>
                <a:close/>
                <a:moveTo>
                  <a:pt x="11831" y="5900"/>
                </a:moveTo>
                <a:cubicBezTo>
                  <a:pt x="11807" y="5900"/>
                  <a:pt x="11787" y="5941"/>
                  <a:pt x="11787" y="5991"/>
                </a:cubicBezTo>
                <a:cubicBezTo>
                  <a:pt x="11787" y="6042"/>
                  <a:pt x="11807" y="6083"/>
                  <a:pt x="11831" y="6083"/>
                </a:cubicBezTo>
                <a:cubicBezTo>
                  <a:pt x="11856" y="6083"/>
                  <a:pt x="11875" y="6042"/>
                  <a:pt x="11875" y="5991"/>
                </a:cubicBezTo>
                <a:cubicBezTo>
                  <a:pt x="11875" y="5941"/>
                  <a:pt x="11856" y="5900"/>
                  <a:pt x="11831" y="5900"/>
                </a:cubicBezTo>
                <a:close/>
                <a:moveTo>
                  <a:pt x="10527" y="6152"/>
                </a:moveTo>
                <a:cubicBezTo>
                  <a:pt x="10498" y="6152"/>
                  <a:pt x="10474" y="6193"/>
                  <a:pt x="10474" y="6243"/>
                </a:cubicBezTo>
                <a:cubicBezTo>
                  <a:pt x="10474" y="6294"/>
                  <a:pt x="10498" y="6335"/>
                  <a:pt x="10527" y="6335"/>
                </a:cubicBezTo>
                <a:cubicBezTo>
                  <a:pt x="10556" y="6335"/>
                  <a:pt x="10580" y="6294"/>
                  <a:pt x="10580" y="6243"/>
                </a:cubicBezTo>
                <a:cubicBezTo>
                  <a:pt x="10580" y="6193"/>
                  <a:pt x="10556" y="6152"/>
                  <a:pt x="10527" y="6152"/>
                </a:cubicBezTo>
                <a:close/>
                <a:moveTo>
                  <a:pt x="11977" y="6354"/>
                </a:moveTo>
                <a:cubicBezTo>
                  <a:pt x="11873" y="6354"/>
                  <a:pt x="11789" y="6530"/>
                  <a:pt x="11789" y="6746"/>
                </a:cubicBezTo>
                <a:cubicBezTo>
                  <a:pt x="11789" y="6782"/>
                  <a:pt x="11792" y="6814"/>
                  <a:pt x="11796" y="6847"/>
                </a:cubicBezTo>
                <a:cubicBezTo>
                  <a:pt x="11783" y="6843"/>
                  <a:pt x="11771" y="6841"/>
                  <a:pt x="11757" y="6841"/>
                </a:cubicBezTo>
                <a:cubicBezTo>
                  <a:pt x="11602" y="6841"/>
                  <a:pt x="11477" y="7103"/>
                  <a:pt x="11477" y="7427"/>
                </a:cubicBezTo>
                <a:cubicBezTo>
                  <a:pt x="11477" y="7675"/>
                  <a:pt x="11550" y="7885"/>
                  <a:pt x="11653" y="7971"/>
                </a:cubicBezTo>
                <a:cubicBezTo>
                  <a:pt x="11603" y="8041"/>
                  <a:pt x="11569" y="8161"/>
                  <a:pt x="11569" y="8298"/>
                </a:cubicBezTo>
                <a:cubicBezTo>
                  <a:pt x="11569" y="8367"/>
                  <a:pt x="11579" y="8431"/>
                  <a:pt x="11594" y="8487"/>
                </a:cubicBezTo>
                <a:cubicBezTo>
                  <a:pt x="11569" y="8576"/>
                  <a:pt x="11554" y="8678"/>
                  <a:pt x="11554" y="8788"/>
                </a:cubicBezTo>
                <a:cubicBezTo>
                  <a:pt x="11554" y="8805"/>
                  <a:pt x="11554" y="8821"/>
                  <a:pt x="11555" y="8837"/>
                </a:cubicBezTo>
                <a:cubicBezTo>
                  <a:pt x="11473" y="8881"/>
                  <a:pt x="11412" y="9036"/>
                  <a:pt x="11412" y="9220"/>
                </a:cubicBezTo>
                <a:cubicBezTo>
                  <a:pt x="11412" y="9405"/>
                  <a:pt x="11473" y="9558"/>
                  <a:pt x="11555" y="9602"/>
                </a:cubicBezTo>
                <a:cubicBezTo>
                  <a:pt x="11553" y="9629"/>
                  <a:pt x="11552" y="9655"/>
                  <a:pt x="11552" y="9684"/>
                </a:cubicBezTo>
                <a:cubicBezTo>
                  <a:pt x="11552" y="9690"/>
                  <a:pt x="11552" y="9696"/>
                  <a:pt x="11552" y="9702"/>
                </a:cubicBezTo>
                <a:cubicBezTo>
                  <a:pt x="11490" y="9746"/>
                  <a:pt x="11446" y="9867"/>
                  <a:pt x="11446" y="10010"/>
                </a:cubicBezTo>
                <a:cubicBezTo>
                  <a:pt x="11446" y="10016"/>
                  <a:pt x="11447" y="10021"/>
                  <a:pt x="11447" y="10027"/>
                </a:cubicBezTo>
                <a:lnTo>
                  <a:pt x="12063" y="10027"/>
                </a:lnTo>
                <a:cubicBezTo>
                  <a:pt x="12096" y="9930"/>
                  <a:pt x="12116" y="9812"/>
                  <a:pt x="12116" y="9684"/>
                </a:cubicBezTo>
                <a:cubicBezTo>
                  <a:pt x="12116" y="9503"/>
                  <a:pt x="12077" y="9343"/>
                  <a:pt x="12016" y="9234"/>
                </a:cubicBezTo>
                <a:cubicBezTo>
                  <a:pt x="12076" y="9127"/>
                  <a:pt x="12114" y="8967"/>
                  <a:pt x="12114" y="8788"/>
                </a:cubicBezTo>
                <a:cubicBezTo>
                  <a:pt x="12114" y="8705"/>
                  <a:pt x="12106" y="8627"/>
                  <a:pt x="12091" y="8555"/>
                </a:cubicBezTo>
                <a:cubicBezTo>
                  <a:pt x="12190" y="8464"/>
                  <a:pt x="12259" y="8257"/>
                  <a:pt x="12259" y="8016"/>
                </a:cubicBezTo>
                <a:cubicBezTo>
                  <a:pt x="12259" y="7734"/>
                  <a:pt x="12163" y="7499"/>
                  <a:pt x="12036" y="7441"/>
                </a:cubicBezTo>
                <a:cubicBezTo>
                  <a:pt x="12036" y="7436"/>
                  <a:pt x="12037" y="7432"/>
                  <a:pt x="12037" y="7427"/>
                </a:cubicBezTo>
                <a:cubicBezTo>
                  <a:pt x="12037" y="7320"/>
                  <a:pt x="12023" y="7219"/>
                  <a:pt x="11999" y="7132"/>
                </a:cubicBezTo>
                <a:cubicBezTo>
                  <a:pt x="12092" y="7109"/>
                  <a:pt x="12164" y="6947"/>
                  <a:pt x="12164" y="6746"/>
                </a:cubicBezTo>
                <a:cubicBezTo>
                  <a:pt x="12164" y="6530"/>
                  <a:pt x="12080" y="6354"/>
                  <a:pt x="11977" y="6354"/>
                </a:cubicBezTo>
                <a:close/>
                <a:moveTo>
                  <a:pt x="10642" y="6757"/>
                </a:moveTo>
                <a:cubicBezTo>
                  <a:pt x="10518" y="6757"/>
                  <a:pt x="10417" y="6933"/>
                  <a:pt x="10417" y="7150"/>
                </a:cubicBezTo>
                <a:cubicBezTo>
                  <a:pt x="10417" y="7366"/>
                  <a:pt x="10518" y="7540"/>
                  <a:pt x="10642" y="7540"/>
                </a:cubicBezTo>
                <a:cubicBezTo>
                  <a:pt x="10646" y="7540"/>
                  <a:pt x="10650" y="7539"/>
                  <a:pt x="10654" y="7539"/>
                </a:cubicBezTo>
                <a:cubicBezTo>
                  <a:pt x="10517" y="7613"/>
                  <a:pt x="10417" y="7835"/>
                  <a:pt x="10417" y="8098"/>
                </a:cubicBezTo>
                <a:cubicBezTo>
                  <a:pt x="10417" y="8144"/>
                  <a:pt x="10421" y="8188"/>
                  <a:pt x="10426" y="8231"/>
                </a:cubicBezTo>
                <a:cubicBezTo>
                  <a:pt x="10324" y="8300"/>
                  <a:pt x="10250" y="8473"/>
                  <a:pt x="10250" y="8677"/>
                </a:cubicBezTo>
                <a:cubicBezTo>
                  <a:pt x="10250" y="8791"/>
                  <a:pt x="10273" y="8897"/>
                  <a:pt x="10312" y="8979"/>
                </a:cubicBezTo>
                <a:cubicBezTo>
                  <a:pt x="10303" y="8976"/>
                  <a:pt x="10294" y="8974"/>
                  <a:pt x="10285" y="8974"/>
                </a:cubicBezTo>
                <a:cubicBezTo>
                  <a:pt x="10199" y="8974"/>
                  <a:pt x="10130" y="9094"/>
                  <a:pt x="10130" y="9242"/>
                </a:cubicBezTo>
                <a:cubicBezTo>
                  <a:pt x="10130" y="9305"/>
                  <a:pt x="10143" y="9363"/>
                  <a:pt x="10164" y="9409"/>
                </a:cubicBezTo>
                <a:cubicBezTo>
                  <a:pt x="10157" y="9452"/>
                  <a:pt x="10153" y="9498"/>
                  <a:pt x="10153" y="9545"/>
                </a:cubicBezTo>
                <a:cubicBezTo>
                  <a:pt x="10153" y="9754"/>
                  <a:pt x="10228" y="9931"/>
                  <a:pt x="10333" y="10003"/>
                </a:cubicBezTo>
                <a:cubicBezTo>
                  <a:pt x="10283" y="10082"/>
                  <a:pt x="10250" y="10197"/>
                  <a:pt x="10250" y="10325"/>
                </a:cubicBezTo>
                <a:cubicBezTo>
                  <a:pt x="10250" y="10424"/>
                  <a:pt x="10270" y="10514"/>
                  <a:pt x="10302" y="10586"/>
                </a:cubicBezTo>
                <a:cubicBezTo>
                  <a:pt x="10270" y="10645"/>
                  <a:pt x="10250" y="10722"/>
                  <a:pt x="10250" y="10809"/>
                </a:cubicBezTo>
                <a:cubicBezTo>
                  <a:pt x="10250" y="10881"/>
                  <a:pt x="10265" y="10947"/>
                  <a:pt x="10288" y="11001"/>
                </a:cubicBezTo>
                <a:lnTo>
                  <a:pt x="10587" y="11001"/>
                </a:lnTo>
                <a:cubicBezTo>
                  <a:pt x="10592" y="10988"/>
                  <a:pt x="10598" y="10974"/>
                  <a:pt x="10602" y="10960"/>
                </a:cubicBezTo>
                <a:cubicBezTo>
                  <a:pt x="10613" y="10976"/>
                  <a:pt x="10625" y="10989"/>
                  <a:pt x="10638" y="11001"/>
                </a:cubicBezTo>
                <a:lnTo>
                  <a:pt x="10854" y="11001"/>
                </a:lnTo>
                <a:cubicBezTo>
                  <a:pt x="10927" y="10933"/>
                  <a:pt x="10977" y="10801"/>
                  <a:pt x="10977" y="10646"/>
                </a:cubicBezTo>
                <a:cubicBezTo>
                  <a:pt x="10977" y="10528"/>
                  <a:pt x="10948" y="10424"/>
                  <a:pt x="10901" y="10350"/>
                </a:cubicBezTo>
                <a:cubicBezTo>
                  <a:pt x="10976" y="10242"/>
                  <a:pt x="11024" y="10078"/>
                  <a:pt x="11024" y="9895"/>
                </a:cubicBezTo>
                <a:cubicBezTo>
                  <a:pt x="11024" y="9744"/>
                  <a:pt x="10991" y="9607"/>
                  <a:pt x="10937" y="9502"/>
                </a:cubicBezTo>
                <a:cubicBezTo>
                  <a:pt x="10991" y="9416"/>
                  <a:pt x="11025" y="9293"/>
                  <a:pt x="11025" y="9156"/>
                </a:cubicBezTo>
                <a:cubicBezTo>
                  <a:pt x="11025" y="8968"/>
                  <a:pt x="10962" y="8806"/>
                  <a:pt x="10871" y="8730"/>
                </a:cubicBezTo>
                <a:cubicBezTo>
                  <a:pt x="10871" y="8722"/>
                  <a:pt x="10872" y="8714"/>
                  <a:pt x="10872" y="8705"/>
                </a:cubicBezTo>
                <a:cubicBezTo>
                  <a:pt x="10872" y="8686"/>
                  <a:pt x="10870" y="8667"/>
                  <a:pt x="10869" y="8648"/>
                </a:cubicBezTo>
                <a:cubicBezTo>
                  <a:pt x="10999" y="8567"/>
                  <a:pt x="11092" y="8352"/>
                  <a:pt x="11092" y="8098"/>
                </a:cubicBezTo>
                <a:cubicBezTo>
                  <a:pt x="11092" y="7775"/>
                  <a:pt x="10941" y="7512"/>
                  <a:pt x="10755" y="7512"/>
                </a:cubicBezTo>
                <a:cubicBezTo>
                  <a:pt x="10743" y="7512"/>
                  <a:pt x="10732" y="7513"/>
                  <a:pt x="10720" y="7515"/>
                </a:cubicBezTo>
                <a:cubicBezTo>
                  <a:pt x="10807" y="7460"/>
                  <a:pt x="10868" y="7318"/>
                  <a:pt x="10868" y="7150"/>
                </a:cubicBezTo>
                <a:cubicBezTo>
                  <a:pt x="10868" y="6933"/>
                  <a:pt x="10767" y="6757"/>
                  <a:pt x="10642" y="6757"/>
                </a:cubicBezTo>
                <a:close/>
                <a:moveTo>
                  <a:pt x="5830" y="7547"/>
                </a:moveTo>
                <a:lnTo>
                  <a:pt x="6268" y="8254"/>
                </a:lnTo>
                <a:lnTo>
                  <a:pt x="5830" y="8254"/>
                </a:lnTo>
                <a:lnTo>
                  <a:pt x="5391" y="8254"/>
                </a:lnTo>
                <a:cubicBezTo>
                  <a:pt x="5391" y="8254"/>
                  <a:pt x="5830" y="7547"/>
                  <a:pt x="5830" y="7547"/>
                </a:cubicBezTo>
                <a:close/>
                <a:moveTo>
                  <a:pt x="4072" y="8453"/>
                </a:moveTo>
                <a:lnTo>
                  <a:pt x="5169" y="8453"/>
                </a:lnTo>
                <a:lnTo>
                  <a:pt x="5169" y="11094"/>
                </a:lnTo>
                <a:cubicBezTo>
                  <a:pt x="5169" y="11094"/>
                  <a:pt x="3787" y="11094"/>
                  <a:pt x="3787" y="11094"/>
                </a:cubicBezTo>
                <a:cubicBezTo>
                  <a:pt x="3816" y="10987"/>
                  <a:pt x="3833" y="10868"/>
                  <a:pt x="3833" y="10744"/>
                </a:cubicBezTo>
                <a:cubicBezTo>
                  <a:pt x="3833" y="10356"/>
                  <a:pt x="3676" y="10028"/>
                  <a:pt x="3459" y="9914"/>
                </a:cubicBezTo>
                <a:cubicBezTo>
                  <a:pt x="3408" y="9751"/>
                  <a:pt x="3333" y="9611"/>
                  <a:pt x="3241" y="9507"/>
                </a:cubicBezTo>
                <a:cubicBezTo>
                  <a:pt x="3373" y="9499"/>
                  <a:pt x="3496" y="9444"/>
                  <a:pt x="3607" y="9354"/>
                </a:cubicBezTo>
                <a:lnTo>
                  <a:pt x="3607" y="9476"/>
                </a:lnTo>
                <a:lnTo>
                  <a:pt x="4220" y="9476"/>
                </a:lnTo>
                <a:lnTo>
                  <a:pt x="4220" y="9310"/>
                </a:lnTo>
                <a:lnTo>
                  <a:pt x="3660" y="9310"/>
                </a:lnTo>
                <a:cubicBezTo>
                  <a:pt x="3693" y="9279"/>
                  <a:pt x="3723" y="9244"/>
                  <a:pt x="3753" y="9208"/>
                </a:cubicBezTo>
                <a:lnTo>
                  <a:pt x="4220" y="9208"/>
                </a:lnTo>
                <a:lnTo>
                  <a:pt x="4220" y="8815"/>
                </a:lnTo>
                <a:lnTo>
                  <a:pt x="3973" y="8815"/>
                </a:lnTo>
                <a:cubicBezTo>
                  <a:pt x="3983" y="8788"/>
                  <a:pt x="3995" y="8761"/>
                  <a:pt x="4004" y="8732"/>
                </a:cubicBezTo>
                <a:lnTo>
                  <a:pt x="4220" y="8732"/>
                </a:lnTo>
                <a:lnTo>
                  <a:pt x="4220" y="8566"/>
                </a:lnTo>
                <a:lnTo>
                  <a:pt x="4049" y="8566"/>
                </a:lnTo>
                <a:cubicBezTo>
                  <a:pt x="4058" y="8529"/>
                  <a:pt x="4066" y="8491"/>
                  <a:pt x="4072" y="8453"/>
                </a:cubicBezTo>
                <a:close/>
                <a:moveTo>
                  <a:pt x="5342" y="8453"/>
                </a:moveTo>
                <a:cubicBezTo>
                  <a:pt x="5342" y="8453"/>
                  <a:pt x="5830" y="8453"/>
                  <a:pt x="5830" y="8453"/>
                </a:cubicBezTo>
                <a:lnTo>
                  <a:pt x="6318" y="8453"/>
                </a:lnTo>
                <a:lnTo>
                  <a:pt x="5830" y="10060"/>
                </a:lnTo>
                <a:lnTo>
                  <a:pt x="5342" y="8453"/>
                </a:lnTo>
                <a:close/>
                <a:moveTo>
                  <a:pt x="7441" y="8573"/>
                </a:moveTo>
                <a:lnTo>
                  <a:pt x="7441" y="8738"/>
                </a:lnTo>
                <a:lnTo>
                  <a:pt x="8054" y="8738"/>
                </a:lnTo>
                <a:cubicBezTo>
                  <a:pt x="8054" y="8738"/>
                  <a:pt x="8054" y="8573"/>
                  <a:pt x="8054" y="8573"/>
                </a:cubicBezTo>
                <a:lnTo>
                  <a:pt x="7441" y="8573"/>
                </a:lnTo>
                <a:close/>
                <a:moveTo>
                  <a:pt x="5293" y="8741"/>
                </a:moveTo>
                <a:lnTo>
                  <a:pt x="5754" y="10262"/>
                </a:lnTo>
                <a:lnTo>
                  <a:pt x="5293" y="10928"/>
                </a:lnTo>
                <a:cubicBezTo>
                  <a:pt x="5293" y="10928"/>
                  <a:pt x="5293" y="8741"/>
                  <a:pt x="5293" y="8741"/>
                </a:cubicBezTo>
                <a:close/>
                <a:moveTo>
                  <a:pt x="6368" y="8741"/>
                </a:moveTo>
                <a:cubicBezTo>
                  <a:pt x="6368" y="8741"/>
                  <a:pt x="6368" y="10928"/>
                  <a:pt x="6368" y="10928"/>
                </a:cubicBezTo>
                <a:lnTo>
                  <a:pt x="5906" y="10262"/>
                </a:lnTo>
                <a:lnTo>
                  <a:pt x="6368" y="8741"/>
                </a:lnTo>
                <a:close/>
                <a:moveTo>
                  <a:pt x="7441" y="8825"/>
                </a:moveTo>
                <a:lnTo>
                  <a:pt x="7441" y="9217"/>
                </a:lnTo>
                <a:lnTo>
                  <a:pt x="8054" y="9217"/>
                </a:lnTo>
                <a:cubicBezTo>
                  <a:pt x="8054" y="9217"/>
                  <a:pt x="8054" y="8825"/>
                  <a:pt x="8054" y="8825"/>
                </a:cubicBezTo>
                <a:lnTo>
                  <a:pt x="7441" y="8825"/>
                </a:lnTo>
                <a:close/>
                <a:moveTo>
                  <a:pt x="7441" y="9279"/>
                </a:moveTo>
                <a:lnTo>
                  <a:pt x="7441" y="9444"/>
                </a:lnTo>
                <a:lnTo>
                  <a:pt x="8054" y="9444"/>
                </a:lnTo>
                <a:cubicBezTo>
                  <a:pt x="8054" y="9444"/>
                  <a:pt x="8054" y="9279"/>
                  <a:pt x="8054" y="9279"/>
                </a:cubicBezTo>
                <a:lnTo>
                  <a:pt x="7441" y="9279"/>
                </a:lnTo>
                <a:close/>
                <a:moveTo>
                  <a:pt x="3627" y="9531"/>
                </a:moveTo>
                <a:cubicBezTo>
                  <a:pt x="3627" y="9531"/>
                  <a:pt x="3627" y="9923"/>
                  <a:pt x="3627" y="9923"/>
                </a:cubicBezTo>
                <a:lnTo>
                  <a:pt x="4239" y="9923"/>
                </a:lnTo>
                <a:lnTo>
                  <a:pt x="4239" y="9531"/>
                </a:lnTo>
                <a:lnTo>
                  <a:pt x="3627" y="9531"/>
                </a:lnTo>
                <a:close/>
                <a:moveTo>
                  <a:pt x="7441" y="9531"/>
                </a:moveTo>
                <a:cubicBezTo>
                  <a:pt x="7441" y="9531"/>
                  <a:pt x="7441" y="9923"/>
                  <a:pt x="7441" y="9923"/>
                </a:cubicBezTo>
                <a:lnTo>
                  <a:pt x="8054" y="9923"/>
                </a:lnTo>
                <a:lnTo>
                  <a:pt x="8054" y="9531"/>
                </a:lnTo>
                <a:lnTo>
                  <a:pt x="7441" y="9531"/>
                </a:lnTo>
                <a:close/>
                <a:moveTo>
                  <a:pt x="11475" y="10085"/>
                </a:moveTo>
                <a:lnTo>
                  <a:pt x="11475" y="10317"/>
                </a:lnTo>
                <a:cubicBezTo>
                  <a:pt x="11475" y="10317"/>
                  <a:pt x="12041" y="10317"/>
                  <a:pt x="12041" y="10317"/>
                </a:cubicBezTo>
                <a:lnTo>
                  <a:pt x="12041" y="10085"/>
                </a:lnTo>
                <a:lnTo>
                  <a:pt x="11475" y="10085"/>
                </a:lnTo>
                <a:close/>
                <a:moveTo>
                  <a:pt x="5830" y="10419"/>
                </a:moveTo>
                <a:lnTo>
                  <a:pt x="6327" y="11136"/>
                </a:lnTo>
                <a:cubicBezTo>
                  <a:pt x="6327" y="11136"/>
                  <a:pt x="5830" y="11939"/>
                  <a:pt x="5830" y="11939"/>
                </a:cubicBezTo>
                <a:lnTo>
                  <a:pt x="5333" y="11136"/>
                </a:lnTo>
                <a:lnTo>
                  <a:pt x="5830" y="10419"/>
                </a:lnTo>
                <a:close/>
                <a:moveTo>
                  <a:pt x="10287" y="11094"/>
                </a:moveTo>
                <a:cubicBezTo>
                  <a:pt x="10287" y="11094"/>
                  <a:pt x="10287" y="11326"/>
                  <a:pt x="10287" y="11326"/>
                </a:cubicBezTo>
                <a:lnTo>
                  <a:pt x="10853" y="11326"/>
                </a:lnTo>
                <a:lnTo>
                  <a:pt x="10853" y="11094"/>
                </a:lnTo>
                <a:lnTo>
                  <a:pt x="10287" y="11094"/>
                </a:lnTo>
                <a:close/>
                <a:moveTo>
                  <a:pt x="3627" y="11346"/>
                </a:moveTo>
                <a:lnTo>
                  <a:pt x="3627" y="11511"/>
                </a:lnTo>
                <a:lnTo>
                  <a:pt x="4239" y="11511"/>
                </a:lnTo>
                <a:cubicBezTo>
                  <a:pt x="4239" y="11511"/>
                  <a:pt x="4239" y="11346"/>
                  <a:pt x="4239" y="11346"/>
                </a:cubicBezTo>
                <a:lnTo>
                  <a:pt x="3627" y="11346"/>
                </a:lnTo>
                <a:close/>
                <a:moveTo>
                  <a:pt x="7441" y="11346"/>
                </a:moveTo>
                <a:lnTo>
                  <a:pt x="7441" y="11511"/>
                </a:lnTo>
                <a:lnTo>
                  <a:pt x="8054" y="11511"/>
                </a:lnTo>
                <a:cubicBezTo>
                  <a:pt x="8054" y="11511"/>
                  <a:pt x="8054" y="11346"/>
                  <a:pt x="8054" y="11346"/>
                </a:cubicBezTo>
                <a:lnTo>
                  <a:pt x="7441" y="11346"/>
                </a:lnTo>
                <a:close/>
                <a:moveTo>
                  <a:pt x="5293" y="11352"/>
                </a:moveTo>
                <a:lnTo>
                  <a:pt x="5743" y="12079"/>
                </a:lnTo>
                <a:lnTo>
                  <a:pt x="5293" y="12821"/>
                </a:lnTo>
                <a:cubicBezTo>
                  <a:pt x="5293" y="12821"/>
                  <a:pt x="5293" y="11352"/>
                  <a:pt x="5293" y="11352"/>
                </a:cubicBezTo>
                <a:close/>
                <a:moveTo>
                  <a:pt x="6368" y="11352"/>
                </a:moveTo>
                <a:lnTo>
                  <a:pt x="6368" y="12821"/>
                </a:lnTo>
                <a:lnTo>
                  <a:pt x="5917" y="12079"/>
                </a:lnTo>
                <a:cubicBezTo>
                  <a:pt x="5917" y="12079"/>
                  <a:pt x="6368" y="11352"/>
                  <a:pt x="6368" y="11352"/>
                </a:cubicBezTo>
                <a:close/>
                <a:moveTo>
                  <a:pt x="3627" y="11598"/>
                </a:moveTo>
                <a:lnTo>
                  <a:pt x="3627" y="11631"/>
                </a:lnTo>
                <a:lnTo>
                  <a:pt x="3627" y="11991"/>
                </a:lnTo>
                <a:cubicBezTo>
                  <a:pt x="3627" y="11991"/>
                  <a:pt x="4239" y="11991"/>
                  <a:pt x="4239" y="11991"/>
                </a:cubicBezTo>
                <a:lnTo>
                  <a:pt x="4239" y="11598"/>
                </a:lnTo>
                <a:lnTo>
                  <a:pt x="3627" y="11598"/>
                </a:lnTo>
                <a:close/>
                <a:moveTo>
                  <a:pt x="7441" y="11598"/>
                </a:moveTo>
                <a:lnTo>
                  <a:pt x="7441" y="11991"/>
                </a:lnTo>
                <a:lnTo>
                  <a:pt x="8054" y="11991"/>
                </a:lnTo>
                <a:cubicBezTo>
                  <a:pt x="8054" y="11991"/>
                  <a:pt x="8054" y="11598"/>
                  <a:pt x="8054" y="11598"/>
                </a:cubicBezTo>
                <a:lnTo>
                  <a:pt x="7441" y="11598"/>
                </a:lnTo>
                <a:close/>
                <a:moveTo>
                  <a:pt x="3627" y="12102"/>
                </a:moveTo>
                <a:lnTo>
                  <a:pt x="3627" y="12268"/>
                </a:lnTo>
                <a:lnTo>
                  <a:pt x="4239" y="12268"/>
                </a:lnTo>
                <a:cubicBezTo>
                  <a:pt x="4239" y="12268"/>
                  <a:pt x="4239" y="12102"/>
                  <a:pt x="4239" y="12102"/>
                </a:cubicBezTo>
                <a:lnTo>
                  <a:pt x="3627" y="12102"/>
                </a:lnTo>
                <a:close/>
                <a:moveTo>
                  <a:pt x="7441" y="12102"/>
                </a:moveTo>
                <a:lnTo>
                  <a:pt x="7441" y="12268"/>
                </a:lnTo>
                <a:lnTo>
                  <a:pt x="8054" y="12268"/>
                </a:lnTo>
                <a:cubicBezTo>
                  <a:pt x="8054" y="12268"/>
                  <a:pt x="8054" y="12102"/>
                  <a:pt x="8054" y="12102"/>
                </a:cubicBezTo>
                <a:lnTo>
                  <a:pt x="7441" y="12102"/>
                </a:lnTo>
                <a:close/>
                <a:moveTo>
                  <a:pt x="5830" y="12221"/>
                </a:moveTo>
                <a:cubicBezTo>
                  <a:pt x="5830" y="12221"/>
                  <a:pt x="6342" y="13064"/>
                  <a:pt x="6342" y="13064"/>
                </a:cubicBezTo>
                <a:lnTo>
                  <a:pt x="5830" y="13872"/>
                </a:lnTo>
                <a:lnTo>
                  <a:pt x="5318" y="13064"/>
                </a:lnTo>
                <a:lnTo>
                  <a:pt x="5830" y="12221"/>
                </a:lnTo>
                <a:close/>
                <a:moveTo>
                  <a:pt x="3627" y="12355"/>
                </a:moveTo>
                <a:cubicBezTo>
                  <a:pt x="3627" y="12355"/>
                  <a:pt x="3627" y="12747"/>
                  <a:pt x="3627" y="12747"/>
                </a:cubicBezTo>
                <a:lnTo>
                  <a:pt x="4239" y="12747"/>
                </a:lnTo>
                <a:lnTo>
                  <a:pt x="4239" y="12355"/>
                </a:lnTo>
                <a:lnTo>
                  <a:pt x="3627" y="12355"/>
                </a:lnTo>
                <a:close/>
                <a:moveTo>
                  <a:pt x="7441" y="12355"/>
                </a:moveTo>
                <a:cubicBezTo>
                  <a:pt x="7441" y="12355"/>
                  <a:pt x="7441" y="12747"/>
                  <a:pt x="7441" y="12747"/>
                </a:cubicBezTo>
                <a:lnTo>
                  <a:pt x="8054" y="12747"/>
                </a:lnTo>
                <a:lnTo>
                  <a:pt x="8054" y="12355"/>
                </a:lnTo>
                <a:lnTo>
                  <a:pt x="7441" y="12355"/>
                </a:lnTo>
                <a:close/>
                <a:moveTo>
                  <a:pt x="5261" y="13251"/>
                </a:moveTo>
                <a:lnTo>
                  <a:pt x="5741" y="14009"/>
                </a:lnTo>
                <a:lnTo>
                  <a:pt x="5308" y="14658"/>
                </a:lnTo>
                <a:lnTo>
                  <a:pt x="5064" y="14283"/>
                </a:lnTo>
                <a:cubicBezTo>
                  <a:pt x="5064" y="14283"/>
                  <a:pt x="5261" y="13251"/>
                  <a:pt x="5261" y="13251"/>
                </a:cubicBezTo>
                <a:close/>
                <a:moveTo>
                  <a:pt x="6400" y="13251"/>
                </a:moveTo>
                <a:cubicBezTo>
                  <a:pt x="6400" y="13251"/>
                  <a:pt x="6595" y="14283"/>
                  <a:pt x="6595" y="14283"/>
                </a:cubicBezTo>
                <a:lnTo>
                  <a:pt x="6352" y="14658"/>
                </a:lnTo>
                <a:lnTo>
                  <a:pt x="5919" y="14009"/>
                </a:lnTo>
                <a:lnTo>
                  <a:pt x="6400" y="13251"/>
                </a:lnTo>
                <a:close/>
                <a:moveTo>
                  <a:pt x="15968" y="13546"/>
                </a:moveTo>
                <a:lnTo>
                  <a:pt x="16238" y="13546"/>
                </a:lnTo>
                <a:cubicBezTo>
                  <a:pt x="16238" y="13546"/>
                  <a:pt x="16238" y="13872"/>
                  <a:pt x="16238" y="13872"/>
                </a:cubicBezTo>
                <a:lnTo>
                  <a:pt x="15968" y="13872"/>
                </a:lnTo>
                <a:lnTo>
                  <a:pt x="15968" y="13546"/>
                </a:lnTo>
                <a:close/>
                <a:moveTo>
                  <a:pt x="1832" y="13686"/>
                </a:moveTo>
                <a:lnTo>
                  <a:pt x="2066" y="14523"/>
                </a:lnTo>
                <a:cubicBezTo>
                  <a:pt x="2066" y="14523"/>
                  <a:pt x="2018" y="14560"/>
                  <a:pt x="1938" y="14785"/>
                </a:cubicBezTo>
                <a:cubicBezTo>
                  <a:pt x="1857" y="15009"/>
                  <a:pt x="1862" y="15093"/>
                  <a:pt x="1862" y="15093"/>
                </a:cubicBezTo>
                <a:lnTo>
                  <a:pt x="1296" y="15185"/>
                </a:lnTo>
                <a:cubicBezTo>
                  <a:pt x="1296" y="15185"/>
                  <a:pt x="1148" y="14873"/>
                  <a:pt x="1369" y="14255"/>
                </a:cubicBezTo>
                <a:cubicBezTo>
                  <a:pt x="1590" y="13638"/>
                  <a:pt x="1832" y="13686"/>
                  <a:pt x="1832" y="13686"/>
                </a:cubicBezTo>
                <a:close/>
                <a:moveTo>
                  <a:pt x="2676" y="13686"/>
                </a:moveTo>
                <a:cubicBezTo>
                  <a:pt x="2676" y="13686"/>
                  <a:pt x="2918" y="13638"/>
                  <a:pt x="3139" y="14255"/>
                </a:cubicBezTo>
                <a:cubicBezTo>
                  <a:pt x="3360" y="14873"/>
                  <a:pt x="3213" y="15185"/>
                  <a:pt x="3213" y="15185"/>
                </a:cubicBezTo>
                <a:lnTo>
                  <a:pt x="2647" y="15093"/>
                </a:lnTo>
                <a:cubicBezTo>
                  <a:pt x="2647" y="15093"/>
                  <a:pt x="2651" y="15009"/>
                  <a:pt x="2571" y="14785"/>
                </a:cubicBezTo>
                <a:cubicBezTo>
                  <a:pt x="2490" y="14560"/>
                  <a:pt x="2442" y="14523"/>
                  <a:pt x="2442" y="14523"/>
                </a:cubicBezTo>
                <a:lnTo>
                  <a:pt x="2676" y="13686"/>
                </a:lnTo>
                <a:close/>
                <a:moveTo>
                  <a:pt x="15968" y="14080"/>
                </a:moveTo>
                <a:lnTo>
                  <a:pt x="16238" y="14080"/>
                </a:lnTo>
                <a:cubicBezTo>
                  <a:pt x="16238" y="14080"/>
                  <a:pt x="16238" y="14362"/>
                  <a:pt x="16238" y="14362"/>
                </a:cubicBezTo>
                <a:lnTo>
                  <a:pt x="15968" y="14362"/>
                </a:lnTo>
                <a:lnTo>
                  <a:pt x="15968" y="14080"/>
                </a:lnTo>
                <a:close/>
                <a:moveTo>
                  <a:pt x="19342" y="14091"/>
                </a:moveTo>
                <a:lnTo>
                  <a:pt x="19612" y="14091"/>
                </a:lnTo>
                <a:cubicBezTo>
                  <a:pt x="19612" y="14091"/>
                  <a:pt x="19612" y="14417"/>
                  <a:pt x="19612" y="14417"/>
                </a:cubicBezTo>
                <a:lnTo>
                  <a:pt x="19342" y="14417"/>
                </a:lnTo>
                <a:lnTo>
                  <a:pt x="19342" y="14091"/>
                </a:lnTo>
                <a:close/>
                <a:moveTo>
                  <a:pt x="5830" y="14148"/>
                </a:moveTo>
                <a:cubicBezTo>
                  <a:pt x="5830" y="14148"/>
                  <a:pt x="6263" y="14797"/>
                  <a:pt x="6263" y="14797"/>
                </a:cubicBezTo>
                <a:lnTo>
                  <a:pt x="5830" y="15465"/>
                </a:lnTo>
                <a:lnTo>
                  <a:pt x="5397" y="14797"/>
                </a:lnTo>
                <a:lnTo>
                  <a:pt x="5830" y="14148"/>
                </a:lnTo>
                <a:close/>
                <a:moveTo>
                  <a:pt x="5024" y="14496"/>
                </a:moveTo>
                <a:lnTo>
                  <a:pt x="5218" y="14794"/>
                </a:lnTo>
                <a:lnTo>
                  <a:pt x="4869" y="15317"/>
                </a:lnTo>
                <a:cubicBezTo>
                  <a:pt x="4869" y="15317"/>
                  <a:pt x="5024" y="14496"/>
                  <a:pt x="5024" y="14496"/>
                </a:cubicBezTo>
                <a:close/>
                <a:moveTo>
                  <a:pt x="6636" y="14496"/>
                </a:moveTo>
                <a:cubicBezTo>
                  <a:pt x="6636" y="14496"/>
                  <a:pt x="6792" y="15317"/>
                  <a:pt x="6792" y="15317"/>
                </a:cubicBezTo>
                <a:lnTo>
                  <a:pt x="6443" y="14794"/>
                </a:lnTo>
                <a:lnTo>
                  <a:pt x="6636" y="14496"/>
                </a:lnTo>
                <a:close/>
                <a:moveTo>
                  <a:pt x="15968" y="14570"/>
                </a:moveTo>
                <a:lnTo>
                  <a:pt x="16238" y="14570"/>
                </a:lnTo>
                <a:cubicBezTo>
                  <a:pt x="16238" y="14570"/>
                  <a:pt x="16238" y="14852"/>
                  <a:pt x="16238" y="14852"/>
                </a:cubicBezTo>
                <a:lnTo>
                  <a:pt x="15968" y="14852"/>
                </a:lnTo>
                <a:lnTo>
                  <a:pt x="15968" y="14570"/>
                </a:lnTo>
                <a:close/>
                <a:moveTo>
                  <a:pt x="19342" y="14625"/>
                </a:moveTo>
                <a:lnTo>
                  <a:pt x="19612" y="14625"/>
                </a:lnTo>
                <a:cubicBezTo>
                  <a:pt x="19612" y="14625"/>
                  <a:pt x="19612" y="14907"/>
                  <a:pt x="19612" y="14907"/>
                </a:cubicBezTo>
                <a:lnTo>
                  <a:pt x="19342" y="14907"/>
                </a:lnTo>
                <a:lnTo>
                  <a:pt x="19342" y="14625"/>
                </a:lnTo>
                <a:close/>
                <a:moveTo>
                  <a:pt x="2254" y="14673"/>
                </a:moveTo>
                <a:cubicBezTo>
                  <a:pt x="2393" y="14673"/>
                  <a:pt x="2505" y="14854"/>
                  <a:pt x="2505" y="15078"/>
                </a:cubicBezTo>
                <a:cubicBezTo>
                  <a:pt x="2505" y="15301"/>
                  <a:pt x="2393" y="15484"/>
                  <a:pt x="2254" y="15484"/>
                </a:cubicBezTo>
                <a:cubicBezTo>
                  <a:pt x="2115" y="15484"/>
                  <a:pt x="2003" y="15301"/>
                  <a:pt x="2003" y="15078"/>
                </a:cubicBezTo>
                <a:cubicBezTo>
                  <a:pt x="2003" y="14854"/>
                  <a:pt x="2115" y="14673"/>
                  <a:pt x="2254" y="14673"/>
                </a:cubicBezTo>
                <a:close/>
                <a:moveTo>
                  <a:pt x="5306" y="14933"/>
                </a:moveTo>
                <a:lnTo>
                  <a:pt x="5742" y="15604"/>
                </a:lnTo>
                <a:lnTo>
                  <a:pt x="5191" y="16501"/>
                </a:lnTo>
                <a:lnTo>
                  <a:pt x="4824" y="15656"/>
                </a:lnTo>
                <a:cubicBezTo>
                  <a:pt x="4824" y="15656"/>
                  <a:pt x="5306" y="14933"/>
                  <a:pt x="5306" y="14933"/>
                </a:cubicBezTo>
                <a:close/>
                <a:moveTo>
                  <a:pt x="6354" y="14933"/>
                </a:moveTo>
                <a:lnTo>
                  <a:pt x="6837" y="15656"/>
                </a:lnTo>
                <a:lnTo>
                  <a:pt x="6469" y="16501"/>
                </a:lnTo>
                <a:cubicBezTo>
                  <a:pt x="6469" y="16501"/>
                  <a:pt x="5918" y="15604"/>
                  <a:pt x="5918" y="15604"/>
                </a:cubicBezTo>
                <a:lnTo>
                  <a:pt x="6354" y="14933"/>
                </a:lnTo>
                <a:close/>
                <a:moveTo>
                  <a:pt x="15968" y="15059"/>
                </a:moveTo>
                <a:lnTo>
                  <a:pt x="16238" y="15059"/>
                </a:lnTo>
                <a:cubicBezTo>
                  <a:pt x="16238" y="15059"/>
                  <a:pt x="16238" y="15341"/>
                  <a:pt x="16238" y="15341"/>
                </a:cubicBezTo>
                <a:lnTo>
                  <a:pt x="15968" y="15341"/>
                </a:lnTo>
                <a:lnTo>
                  <a:pt x="15968" y="15059"/>
                </a:lnTo>
                <a:close/>
                <a:moveTo>
                  <a:pt x="19342" y="15115"/>
                </a:moveTo>
                <a:lnTo>
                  <a:pt x="19612" y="15115"/>
                </a:lnTo>
                <a:cubicBezTo>
                  <a:pt x="19612" y="15115"/>
                  <a:pt x="19612" y="15398"/>
                  <a:pt x="19612" y="15398"/>
                </a:cubicBezTo>
                <a:lnTo>
                  <a:pt x="19342" y="15398"/>
                </a:lnTo>
                <a:lnTo>
                  <a:pt x="19342" y="15115"/>
                </a:lnTo>
                <a:close/>
                <a:moveTo>
                  <a:pt x="15968" y="15549"/>
                </a:moveTo>
                <a:lnTo>
                  <a:pt x="16238" y="15549"/>
                </a:lnTo>
                <a:cubicBezTo>
                  <a:pt x="16238" y="15549"/>
                  <a:pt x="16238" y="15831"/>
                  <a:pt x="16238" y="15831"/>
                </a:cubicBezTo>
                <a:lnTo>
                  <a:pt x="15968" y="15831"/>
                </a:lnTo>
                <a:lnTo>
                  <a:pt x="15968" y="15549"/>
                </a:lnTo>
                <a:close/>
                <a:moveTo>
                  <a:pt x="19342" y="15606"/>
                </a:moveTo>
                <a:lnTo>
                  <a:pt x="19612" y="15606"/>
                </a:lnTo>
                <a:cubicBezTo>
                  <a:pt x="19612" y="15606"/>
                  <a:pt x="19612" y="15888"/>
                  <a:pt x="19612" y="15888"/>
                </a:cubicBezTo>
                <a:lnTo>
                  <a:pt x="19342" y="15888"/>
                </a:lnTo>
                <a:lnTo>
                  <a:pt x="19342" y="15606"/>
                </a:lnTo>
                <a:close/>
                <a:moveTo>
                  <a:pt x="2050" y="15618"/>
                </a:moveTo>
                <a:cubicBezTo>
                  <a:pt x="2050" y="15618"/>
                  <a:pt x="2093" y="15667"/>
                  <a:pt x="2254" y="15667"/>
                </a:cubicBezTo>
                <a:cubicBezTo>
                  <a:pt x="2415" y="15667"/>
                  <a:pt x="2458" y="15618"/>
                  <a:pt x="2458" y="15618"/>
                </a:cubicBezTo>
                <a:lnTo>
                  <a:pt x="2791" y="16363"/>
                </a:lnTo>
                <a:cubicBezTo>
                  <a:pt x="2791" y="16363"/>
                  <a:pt x="2696" y="16726"/>
                  <a:pt x="2254" y="16726"/>
                </a:cubicBezTo>
                <a:cubicBezTo>
                  <a:pt x="1812" y="16726"/>
                  <a:pt x="1719" y="16363"/>
                  <a:pt x="1719" y="16363"/>
                </a:cubicBezTo>
                <a:lnTo>
                  <a:pt x="2050" y="15618"/>
                </a:lnTo>
                <a:close/>
                <a:moveTo>
                  <a:pt x="5830" y="15744"/>
                </a:moveTo>
                <a:cubicBezTo>
                  <a:pt x="5830" y="15744"/>
                  <a:pt x="6397" y="16664"/>
                  <a:pt x="6397" y="16664"/>
                </a:cubicBezTo>
                <a:lnTo>
                  <a:pt x="5830" y="17966"/>
                </a:lnTo>
                <a:lnTo>
                  <a:pt x="5263" y="16664"/>
                </a:lnTo>
                <a:lnTo>
                  <a:pt x="5830" y="15744"/>
                </a:lnTo>
                <a:close/>
                <a:moveTo>
                  <a:pt x="4764" y="15866"/>
                </a:moveTo>
                <a:lnTo>
                  <a:pt x="5103" y="16642"/>
                </a:lnTo>
                <a:lnTo>
                  <a:pt x="4401" y="17785"/>
                </a:lnTo>
                <a:cubicBezTo>
                  <a:pt x="4401" y="17785"/>
                  <a:pt x="4764" y="15866"/>
                  <a:pt x="4764" y="15866"/>
                </a:cubicBezTo>
                <a:close/>
                <a:moveTo>
                  <a:pt x="6895" y="15866"/>
                </a:moveTo>
                <a:lnTo>
                  <a:pt x="7259" y="17785"/>
                </a:lnTo>
                <a:cubicBezTo>
                  <a:pt x="7259" y="17785"/>
                  <a:pt x="6557" y="16642"/>
                  <a:pt x="6557" y="16642"/>
                </a:cubicBezTo>
                <a:lnTo>
                  <a:pt x="6895" y="15866"/>
                </a:lnTo>
                <a:close/>
                <a:moveTo>
                  <a:pt x="15968" y="16039"/>
                </a:moveTo>
                <a:lnTo>
                  <a:pt x="16238" y="16039"/>
                </a:lnTo>
                <a:cubicBezTo>
                  <a:pt x="16238" y="16039"/>
                  <a:pt x="16238" y="16321"/>
                  <a:pt x="16238" y="16321"/>
                </a:cubicBezTo>
                <a:lnTo>
                  <a:pt x="15968" y="16321"/>
                </a:lnTo>
                <a:lnTo>
                  <a:pt x="15968" y="16039"/>
                </a:lnTo>
                <a:close/>
                <a:moveTo>
                  <a:pt x="19342" y="16094"/>
                </a:moveTo>
                <a:lnTo>
                  <a:pt x="19612" y="16094"/>
                </a:lnTo>
                <a:cubicBezTo>
                  <a:pt x="19612" y="16094"/>
                  <a:pt x="19612" y="16376"/>
                  <a:pt x="19612" y="16376"/>
                </a:cubicBezTo>
                <a:lnTo>
                  <a:pt x="19342" y="16376"/>
                </a:lnTo>
                <a:lnTo>
                  <a:pt x="19342" y="16094"/>
                </a:lnTo>
                <a:close/>
                <a:moveTo>
                  <a:pt x="7795" y="16144"/>
                </a:moveTo>
                <a:lnTo>
                  <a:pt x="8057" y="16144"/>
                </a:lnTo>
                <a:cubicBezTo>
                  <a:pt x="8057" y="16144"/>
                  <a:pt x="8057" y="16567"/>
                  <a:pt x="8057" y="16567"/>
                </a:cubicBezTo>
                <a:lnTo>
                  <a:pt x="7795" y="16567"/>
                </a:lnTo>
                <a:lnTo>
                  <a:pt x="7795" y="16144"/>
                </a:lnTo>
                <a:close/>
                <a:moveTo>
                  <a:pt x="8127" y="16144"/>
                </a:moveTo>
                <a:lnTo>
                  <a:pt x="8389" y="16144"/>
                </a:lnTo>
                <a:cubicBezTo>
                  <a:pt x="8389" y="16144"/>
                  <a:pt x="8389" y="16567"/>
                  <a:pt x="8389" y="16567"/>
                </a:cubicBezTo>
                <a:lnTo>
                  <a:pt x="8127" y="16567"/>
                </a:lnTo>
                <a:lnTo>
                  <a:pt x="8127" y="16144"/>
                </a:lnTo>
                <a:close/>
                <a:moveTo>
                  <a:pt x="8964" y="16144"/>
                </a:moveTo>
                <a:lnTo>
                  <a:pt x="9225" y="16144"/>
                </a:lnTo>
                <a:cubicBezTo>
                  <a:pt x="9225" y="16144"/>
                  <a:pt x="9225" y="16567"/>
                  <a:pt x="9225" y="16567"/>
                </a:cubicBezTo>
                <a:lnTo>
                  <a:pt x="8964" y="16567"/>
                </a:lnTo>
                <a:lnTo>
                  <a:pt x="8964" y="16144"/>
                </a:lnTo>
                <a:close/>
                <a:moveTo>
                  <a:pt x="9296" y="16144"/>
                </a:moveTo>
                <a:lnTo>
                  <a:pt x="9558" y="16144"/>
                </a:lnTo>
                <a:cubicBezTo>
                  <a:pt x="9558" y="16144"/>
                  <a:pt x="9558" y="16567"/>
                  <a:pt x="9558" y="16567"/>
                </a:cubicBezTo>
                <a:lnTo>
                  <a:pt x="9296" y="16567"/>
                </a:lnTo>
                <a:lnTo>
                  <a:pt x="9296" y="16144"/>
                </a:lnTo>
                <a:close/>
                <a:moveTo>
                  <a:pt x="10132" y="16144"/>
                </a:moveTo>
                <a:lnTo>
                  <a:pt x="10394" y="16144"/>
                </a:lnTo>
                <a:cubicBezTo>
                  <a:pt x="10394" y="16144"/>
                  <a:pt x="10394" y="16567"/>
                  <a:pt x="10394" y="16567"/>
                </a:cubicBezTo>
                <a:lnTo>
                  <a:pt x="10132" y="16567"/>
                </a:lnTo>
                <a:lnTo>
                  <a:pt x="10132" y="16144"/>
                </a:lnTo>
                <a:close/>
                <a:moveTo>
                  <a:pt x="10464" y="16144"/>
                </a:moveTo>
                <a:lnTo>
                  <a:pt x="10726" y="16144"/>
                </a:lnTo>
                <a:cubicBezTo>
                  <a:pt x="10726" y="16144"/>
                  <a:pt x="10726" y="16567"/>
                  <a:pt x="10726" y="16567"/>
                </a:cubicBezTo>
                <a:lnTo>
                  <a:pt x="10464" y="16567"/>
                </a:lnTo>
                <a:lnTo>
                  <a:pt x="10464" y="16144"/>
                </a:lnTo>
                <a:close/>
                <a:moveTo>
                  <a:pt x="15968" y="16529"/>
                </a:moveTo>
                <a:lnTo>
                  <a:pt x="16238" y="16529"/>
                </a:lnTo>
                <a:cubicBezTo>
                  <a:pt x="16238" y="16529"/>
                  <a:pt x="16238" y="16811"/>
                  <a:pt x="16238" y="16811"/>
                </a:cubicBezTo>
                <a:lnTo>
                  <a:pt x="15968" y="16811"/>
                </a:lnTo>
                <a:lnTo>
                  <a:pt x="15968" y="16529"/>
                </a:lnTo>
                <a:close/>
                <a:moveTo>
                  <a:pt x="19342" y="16584"/>
                </a:moveTo>
                <a:lnTo>
                  <a:pt x="19612" y="16584"/>
                </a:lnTo>
                <a:cubicBezTo>
                  <a:pt x="19612" y="16584"/>
                  <a:pt x="19612" y="16866"/>
                  <a:pt x="19612" y="16866"/>
                </a:cubicBezTo>
                <a:lnTo>
                  <a:pt x="19342" y="16866"/>
                </a:lnTo>
                <a:lnTo>
                  <a:pt x="19342" y="16584"/>
                </a:lnTo>
                <a:close/>
                <a:moveTo>
                  <a:pt x="7795" y="16694"/>
                </a:moveTo>
                <a:lnTo>
                  <a:pt x="8057" y="16694"/>
                </a:lnTo>
                <a:cubicBezTo>
                  <a:pt x="8057" y="16694"/>
                  <a:pt x="8057" y="17117"/>
                  <a:pt x="8057" y="17117"/>
                </a:cubicBezTo>
                <a:lnTo>
                  <a:pt x="7795" y="17117"/>
                </a:lnTo>
                <a:lnTo>
                  <a:pt x="7795" y="16694"/>
                </a:lnTo>
                <a:close/>
                <a:moveTo>
                  <a:pt x="8127" y="16694"/>
                </a:moveTo>
                <a:lnTo>
                  <a:pt x="8389" y="16694"/>
                </a:lnTo>
                <a:cubicBezTo>
                  <a:pt x="8389" y="16694"/>
                  <a:pt x="8389" y="17117"/>
                  <a:pt x="8389" y="17117"/>
                </a:cubicBezTo>
                <a:lnTo>
                  <a:pt x="8127" y="17117"/>
                </a:lnTo>
                <a:lnTo>
                  <a:pt x="8127" y="16694"/>
                </a:lnTo>
                <a:close/>
                <a:moveTo>
                  <a:pt x="8964" y="16694"/>
                </a:moveTo>
                <a:lnTo>
                  <a:pt x="9225" y="16694"/>
                </a:lnTo>
                <a:cubicBezTo>
                  <a:pt x="9225" y="16694"/>
                  <a:pt x="9225" y="17117"/>
                  <a:pt x="9225" y="17117"/>
                </a:cubicBezTo>
                <a:lnTo>
                  <a:pt x="8964" y="17117"/>
                </a:lnTo>
                <a:lnTo>
                  <a:pt x="8964" y="16694"/>
                </a:lnTo>
                <a:close/>
                <a:moveTo>
                  <a:pt x="9296" y="16694"/>
                </a:moveTo>
                <a:lnTo>
                  <a:pt x="9558" y="16694"/>
                </a:lnTo>
                <a:cubicBezTo>
                  <a:pt x="9558" y="16694"/>
                  <a:pt x="9558" y="17117"/>
                  <a:pt x="9558" y="17117"/>
                </a:cubicBezTo>
                <a:lnTo>
                  <a:pt x="9296" y="17117"/>
                </a:lnTo>
                <a:lnTo>
                  <a:pt x="9296" y="16694"/>
                </a:lnTo>
                <a:close/>
                <a:moveTo>
                  <a:pt x="10132" y="16694"/>
                </a:moveTo>
                <a:lnTo>
                  <a:pt x="10394" y="16694"/>
                </a:lnTo>
                <a:cubicBezTo>
                  <a:pt x="10394" y="16694"/>
                  <a:pt x="10394" y="17117"/>
                  <a:pt x="10394" y="17117"/>
                </a:cubicBezTo>
                <a:lnTo>
                  <a:pt x="10132" y="17117"/>
                </a:lnTo>
                <a:lnTo>
                  <a:pt x="10132" y="16694"/>
                </a:lnTo>
                <a:close/>
                <a:moveTo>
                  <a:pt x="10464" y="16694"/>
                </a:moveTo>
                <a:lnTo>
                  <a:pt x="10726" y="16694"/>
                </a:lnTo>
                <a:cubicBezTo>
                  <a:pt x="10726" y="16694"/>
                  <a:pt x="10726" y="17117"/>
                  <a:pt x="10726" y="17117"/>
                </a:cubicBezTo>
                <a:lnTo>
                  <a:pt x="10464" y="17117"/>
                </a:lnTo>
                <a:lnTo>
                  <a:pt x="10464" y="16694"/>
                </a:lnTo>
                <a:close/>
                <a:moveTo>
                  <a:pt x="5176" y="16808"/>
                </a:moveTo>
                <a:lnTo>
                  <a:pt x="5712" y="18040"/>
                </a:lnTo>
                <a:lnTo>
                  <a:pt x="4417" y="18040"/>
                </a:lnTo>
                <a:cubicBezTo>
                  <a:pt x="4417" y="18040"/>
                  <a:pt x="5176" y="16808"/>
                  <a:pt x="5176" y="16808"/>
                </a:cubicBezTo>
                <a:close/>
                <a:moveTo>
                  <a:pt x="6485" y="16808"/>
                </a:moveTo>
                <a:lnTo>
                  <a:pt x="7243" y="18040"/>
                </a:lnTo>
                <a:cubicBezTo>
                  <a:pt x="7243" y="18040"/>
                  <a:pt x="5948" y="18040"/>
                  <a:pt x="5948" y="18040"/>
                </a:cubicBezTo>
                <a:lnTo>
                  <a:pt x="6485" y="16808"/>
                </a:lnTo>
                <a:close/>
                <a:moveTo>
                  <a:pt x="15968" y="17017"/>
                </a:moveTo>
                <a:lnTo>
                  <a:pt x="16238" y="17017"/>
                </a:lnTo>
                <a:cubicBezTo>
                  <a:pt x="16238" y="17017"/>
                  <a:pt x="16238" y="17224"/>
                  <a:pt x="16238" y="17224"/>
                </a:cubicBezTo>
                <a:lnTo>
                  <a:pt x="15968" y="17224"/>
                </a:lnTo>
                <a:lnTo>
                  <a:pt x="15968" y="17017"/>
                </a:lnTo>
                <a:close/>
                <a:moveTo>
                  <a:pt x="19342" y="17074"/>
                </a:moveTo>
                <a:lnTo>
                  <a:pt x="19612" y="17074"/>
                </a:lnTo>
                <a:cubicBezTo>
                  <a:pt x="19612" y="17074"/>
                  <a:pt x="19612" y="17224"/>
                  <a:pt x="19612" y="17224"/>
                </a:cubicBezTo>
                <a:lnTo>
                  <a:pt x="19342" y="17224"/>
                </a:lnTo>
                <a:lnTo>
                  <a:pt x="19342" y="17074"/>
                </a:lnTo>
                <a:close/>
                <a:moveTo>
                  <a:pt x="4771" y="18239"/>
                </a:moveTo>
                <a:lnTo>
                  <a:pt x="5712" y="18239"/>
                </a:lnTo>
                <a:lnTo>
                  <a:pt x="5948" y="18239"/>
                </a:lnTo>
                <a:lnTo>
                  <a:pt x="6892" y="18239"/>
                </a:lnTo>
                <a:cubicBezTo>
                  <a:pt x="6892" y="18239"/>
                  <a:pt x="6892" y="18609"/>
                  <a:pt x="6892" y="18609"/>
                </a:cubicBezTo>
                <a:lnTo>
                  <a:pt x="4771" y="18615"/>
                </a:lnTo>
                <a:lnTo>
                  <a:pt x="4771" y="18239"/>
                </a:lnTo>
                <a:close/>
              </a:path>
            </a:pathLst>
          </a:custGeom>
          <a:solidFill>
            <a:srgbClr val="000000">
              <a:alpha val="8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grpSp>
        <p:nvGrpSpPr>
          <p:cNvPr id="8" name="Group 35"/>
          <p:cNvGrpSpPr/>
          <p:nvPr/>
        </p:nvGrpSpPr>
        <p:grpSpPr>
          <a:xfrm>
            <a:off x="2249502" y="1650705"/>
            <a:ext cx="6984872" cy="2944307"/>
            <a:chOff x="2999336" y="2200940"/>
            <a:chExt cx="9313162" cy="3925742"/>
          </a:xfrm>
        </p:grpSpPr>
        <p:sp>
          <p:nvSpPr>
            <p:cNvPr id="9" name="Shape 6"/>
            <p:cNvSpPr/>
            <p:nvPr/>
          </p:nvSpPr>
          <p:spPr>
            <a:xfrm>
              <a:off x="11108891" y="5332214"/>
              <a:ext cx="649459" cy="315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131" y="10206"/>
                  </a:moveTo>
                  <a:lnTo>
                    <a:pt x="19131" y="0"/>
                  </a:lnTo>
                  <a:lnTo>
                    <a:pt x="17280" y="0"/>
                  </a:lnTo>
                  <a:lnTo>
                    <a:pt x="17280" y="10165"/>
                  </a:lnTo>
                  <a:lnTo>
                    <a:pt x="15429" y="10165"/>
                  </a:lnTo>
                  <a:lnTo>
                    <a:pt x="15429" y="0"/>
                  </a:lnTo>
                  <a:lnTo>
                    <a:pt x="5554" y="0"/>
                  </a:lnTo>
                  <a:lnTo>
                    <a:pt x="5554" y="10165"/>
                  </a:lnTo>
                  <a:lnTo>
                    <a:pt x="3703" y="10165"/>
                  </a:lnTo>
                  <a:lnTo>
                    <a:pt x="3703" y="0"/>
                  </a:lnTo>
                  <a:lnTo>
                    <a:pt x="1851" y="0"/>
                  </a:lnTo>
                  <a:lnTo>
                    <a:pt x="1851" y="10454"/>
                  </a:lnTo>
                  <a:cubicBezTo>
                    <a:pt x="780" y="11166"/>
                    <a:pt x="0" y="13212"/>
                    <a:pt x="0" y="15654"/>
                  </a:cubicBezTo>
                  <a:lnTo>
                    <a:pt x="0" y="16111"/>
                  </a:lnTo>
                  <a:cubicBezTo>
                    <a:pt x="0" y="19142"/>
                    <a:pt x="1194" y="21600"/>
                    <a:pt x="2666" y="21600"/>
                  </a:cubicBezTo>
                  <a:lnTo>
                    <a:pt x="18934" y="21600"/>
                  </a:lnTo>
                  <a:cubicBezTo>
                    <a:pt x="20406" y="21600"/>
                    <a:pt x="21600" y="19142"/>
                    <a:pt x="21600" y="16111"/>
                  </a:cubicBezTo>
                  <a:lnTo>
                    <a:pt x="21600" y="15654"/>
                  </a:lnTo>
                  <a:cubicBezTo>
                    <a:pt x="21600" y="12762"/>
                    <a:pt x="20510" y="10418"/>
                    <a:pt x="19131" y="10206"/>
                  </a:cubicBezTo>
                  <a:close/>
                </a:path>
              </a:pathLst>
            </a:custGeom>
            <a:solidFill>
              <a:srgbClr val="000000">
                <a:alpha val="2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" name="Shape 7"/>
            <p:cNvSpPr/>
            <p:nvPr/>
          </p:nvSpPr>
          <p:spPr>
            <a:xfrm>
              <a:off x="3561677" y="3832518"/>
              <a:ext cx="8401515" cy="18113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7" extrusionOk="0">
                  <a:moveTo>
                    <a:pt x="3384" y="9"/>
                  </a:moveTo>
                  <a:cubicBezTo>
                    <a:pt x="3345" y="-33"/>
                    <a:pt x="3308" y="80"/>
                    <a:pt x="3299" y="259"/>
                  </a:cubicBezTo>
                  <a:cubicBezTo>
                    <a:pt x="3290" y="437"/>
                    <a:pt x="3316" y="614"/>
                    <a:pt x="3354" y="655"/>
                  </a:cubicBezTo>
                  <a:lnTo>
                    <a:pt x="3853" y="1191"/>
                  </a:lnTo>
                  <a:lnTo>
                    <a:pt x="3853" y="13392"/>
                  </a:lnTo>
                  <a:lnTo>
                    <a:pt x="1099" y="13392"/>
                  </a:lnTo>
                  <a:cubicBezTo>
                    <a:pt x="454" y="13392"/>
                    <a:pt x="0" y="14491"/>
                    <a:pt x="0" y="17478"/>
                  </a:cubicBezTo>
                  <a:cubicBezTo>
                    <a:pt x="0" y="20465"/>
                    <a:pt x="454" y="21567"/>
                    <a:pt x="1099" y="21567"/>
                  </a:cubicBezTo>
                  <a:lnTo>
                    <a:pt x="16972" y="21567"/>
                  </a:lnTo>
                  <a:lnTo>
                    <a:pt x="16972" y="18032"/>
                  </a:lnTo>
                  <a:lnTo>
                    <a:pt x="21600" y="18032"/>
                  </a:lnTo>
                  <a:cubicBezTo>
                    <a:pt x="21600" y="18032"/>
                    <a:pt x="21600" y="16263"/>
                    <a:pt x="21600" y="16263"/>
                  </a:cubicBezTo>
                  <a:lnTo>
                    <a:pt x="16972" y="16263"/>
                  </a:lnTo>
                  <a:lnTo>
                    <a:pt x="16972" y="14930"/>
                  </a:lnTo>
                  <a:cubicBezTo>
                    <a:pt x="16972" y="14930"/>
                    <a:pt x="4580" y="14967"/>
                    <a:pt x="4393" y="14967"/>
                  </a:cubicBezTo>
                  <a:lnTo>
                    <a:pt x="3980" y="13495"/>
                  </a:lnTo>
                  <a:lnTo>
                    <a:pt x="3980" y="927"/>
                  </a:lnTo>
                  <a:cubicBezTo>
                    <a:pt x="3980" y="773"/>
                    <a:pt x="3962" y="639"/>
                    <a:pt x="3929" y="604"/>
                  </a:cubicBezTo>
                  <a:lnTo>
                    <a:pt x="3384" y="9"/>
                  </a:lnTo>
                  <a:close/>
                </a:path>
              </a:pathLst>
            </a:custGeom>
            <a:solidFill>
              <a:srgbClr val="6491C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" name="Shape 9"/>
            <p:cNvSpPr/>
            <p:nvPr/>
          </p:nvSpPr>
          <p:spPr>
            <a:xfrm>
              <a:off x="5246768" y="2200940"/>
              <a:ext cx="7032721" cy="3415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49" y="1415"/>
                  </a:moveTo>
                  <a:lnTo>
                    <a:pt x="12797" y="0"/>
                  </a:lnTo>
                  <a:lnTo>
                    <a:pt x="10294" y="0"/>
                  </a:lnTo>
                  <a:lnTo>
                    <a:pt x="7453" y="0"/>
                  </a:lnTo>
                  <a:lnTo>
                    <a:pt x="6739" y="1415"/>
                  </a:lnTo>
                  <a:lnTo>
                    <a:pt x="0" y="1415"/>
                  </a:lnTo>
                  <a:lnTo>
                    <a:pt x="0" y="18901"/>
                  </a:lnTo>
                  <a:lnTo>
                    <a:pt x="798" y="18901"/>
                  </a:lnTo>
                  <a:lnTo>
                    <a:pt x="798" y="21600"/>
                  </a:lnTo>
                  <a:lnTo>
                    <a:pt x="2907" y="21600"/>
                  </a:lnTo>
                  <a:lnTo>
                    <a:pt x="2907" y="21131"/>
                  </a:lnTo>
                  <a:lnTo>
                    <a:pt x="14761" y="21131"/>
                  </a:lnTo>
                  <a:lnTo>
                    <a:pt x="14761" y="20309"/>
                  </a:lnTo>
                  <a:lnTo>
                    <a:pt x="2907" y="20309"/>
                  </a:lnTo>
                  <a:lnTo>
                    <a:pt x="2907" y="18901"/>
                  </a:lnTo>
                  <a:lnTo>
                    <a:pt x="20379" y="18901"/>
                  </a:lnTo>
                  <a:lnTo>
                    <a:pt x="20672" y="20661"/>
                  </a:lnTo>
                  <a:lnTo>
                    <a:pt x="21600" y="20661"/>
                  </a:lnTo>
                  <a:lnTo>
                    <a:pt x="21600" y="18901"/>
                  </a:lnTo>
                  <a:lnTo>
                    <a:pt x="21600" y="18197"/>
                  </a:lnTo>
                  <a:lnTo>
                    <a:pt x="21600" y="1415"/>
                  </a:lnTo>
                  <a:cubicBezTo>
                    <a:pt x="21600" y="1415"/>
                    <a:pt x="13649" y="1415"/>
                    <a:pt x="13649" y="1415"/>
                  </a:cubicBezTo>
                  <a:close/>
                </a:path>
              </a:pathLst>
            </a:custGeom>
            <a:solidFill>
              <a:srgbClr val="FEFEFE"/>
            </a:solidFill>
            <a:ln w="63500">
              <a:solidFill>
                <a:srgbClr val="7D8287">
                  <a:lumMod val="60000"/>
                  <a:lumOff val="40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" name="Shape 10"/>
            <p:cNvSpPr/>
            <p:nvPr/>
          </p:nvSpPr>
          <p:spPr>
            <a:xfrm>
              <a:off x="2999336" y="2767150"/>
              <a:ext cx="1989014" cy="295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1" h="21576" extrusionOk="0">
                  <a:moveTo>
                    <a:pt x="19494" y="5173"/>
                  </a:moveTo>
                  <a:lnTo>
                    <a:pt x="19487" y="5168"/>
                  </a:lnTo>
                  <a:cubicBezTo>
                    <a:pt x="19518" y="5168"/>
                    <a:pt x="19548" y="5168"/>
                    <a:pt x="19576" y="5168"/>
                  </a:cubicBezTo>
                  <a:cubicBezTo>
                    <a:pt x="19548" y="5168"/>
                    <a:pt x="19522" y="5172"/>
                    <a:pt x="19494" y="5173"/>
                  </a:cubicBezTo>
                  <a:close/>
                  <a:moveTo>
                    <a:pt x="19684" y="5168"/>
                  </a:moveTo>
                  <a:cubicBezTo>
                    <a:pt x="19823" y="5168"/>
                    <a:pt x="19915" y="5168"/>
                    <a:pt x="19952" y="5168"/>
                  </a:cubicBezTo>
                  <a:cubicBezTo>
                    <a:pt x="20525" y="5168"/>
                    <a:pt x="20991" y="4488"/>
                    <a:pt x="20991" y="4488"/>
                  </a:cubicBezTo>
                  <a:cubicBezTo>
                    <a:pt x="21600" y="3780"/>
                    <a:pt x="21206" y="0"/>
                    <a:pt x="21206" y="0"/>
                  </a:cubicBezTo>
                  <a:cubicBezTo>
                    <a:pt x="7236" y="-24"/>
                    <a:pt x="5696" y="5168"/>
                    <a:pt x="5696" y="5168"/>
                  </a:cubicBezTo>
                  <a:cubicBezTo>
                    <a:pt x="5696" y="5168"/>
                    <a:pt x="5708" y="5168"/>
                    <a:pt x="5731" y="5168"/>
                  </a:cubicBezTo>
                  <a:lnTo>
                    <a:pt x="3170" y="8067"/>
                  </a:lnTo>
                  <a:lnTo>
                    <a:pt x="765" y="13082"/>
                  </a:lnTo>
                  <a:lnTo>
                    <a:pt x="740" y="20627"/>
                  </a:lnTo>
                  <a:lnTo>
                    <a:pt x="670" y="20627"/>
                  </a:lnTo>
                  <a:cubicBezTo>
                    <a:pt x="300" y="20627"/>
                    <a:pt x="0" y="20831"/>
                    <a:pt x="0" y="21084"/>
                  </a:cubicBezTo>
                  <a:lnTo>
                    <a:pt x="0" y="21119"/>
                  </a:lnTo>
                  <a:cubicBezTo>
                    <a:pt x="0" y="21371"/>
                    <a:pt x="300" y="21576"/>
                    <a:pt x="670" y="21576"/>
                  </a:cubicBezTo>
                  <a:lnTo>
                    <a:pt x="9678" y="21576"/>
                  </a:lnTo>
                  <a:cubicBezTo>
                    <a:pt x="10048" y="21576"/>
                    <a:pt x="10348" y="21371"/>
                    <a:pt x="10348" y="21119"/>
                  </a:cubicBezTo>
                  <a:lnTo>
                    <a:pt x="10348" y="21084"/>
                  </a:lnTo>
                  <a:cubicBezTo>
                    <a:pt x="10348" y="20831"/>
                    <a:pt x="10048" y="20627"/>
                    <a:pt x="9678" y="20627"/>
                  </a:cubicBezTo>
                  <a:lnTo>
                    <a:pt x="9552" y="20627"/>
                  </a:lnTo>
                  <a:cubicBezTo>
                    <a:pt x="9552" y="17508"/>
                    <a:pt x="13755" y="17372"/>
                    <a:pt x="13755" y="17372"/>
                  </a:cubicBezTo>
                  <a:lnTo>
                    <a:pt x="21294" y="17372"/>
                  </a:lnTo>
                  <a:lnTo>
                    <a:pt x="21294" y="8124"/>
                  </a:lnTo>
                  <a:lnTo>
                    <a:pt x="21294" y="6622"/>
                  </a:lnTo>
                  <a:lnTo>
                    <a:pt x="21294" y="6293"/>
                  </a:lnTo>
                  <a:cubicBezTo>
                    <a:pt x="21294" y="5720"/>
                    <a:pt x="20524" y="5168"/>
                    <a:pt x="19684" y="5168"/>
                  </a:cubicBezTo>
                  <a:close/>
                </a:path>
              </a:pathLst>
            </a:custGeom>
            <a:solidFill>
              <a:srgbClr val="6491C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" name="Shape 11"/>
            <p:cNvSpPr/>
            <p:nvPr/>
          </p:nvSpPr>
          <p:spPr>
            <a:xfrm>
              <a:off x="3433423" y="3605730"/>
              <a:ext cx="1295700" cy="977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13866"/>
                  </a:lnTo>
                  <a:cubicBezTo>
                    <a:pt x="21600" y="13866"/>
                    <a:pt x="19451" y="18352"/>
                    <a:pt x="0" y="21600"/>
                  </a:cubicBezTo>
                  <a:cubicBezTo>
                    <a:pt x="0" y="21600"/>
                    <a:pt x="820" y="5670"/>
                    <a:pt x="7205" y="0"/>
                  </a:cubicBezTo>
                  <a:cubicBezTo>
                    <a:pt x="7205" y="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6491C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" name="Shape 12"/>
            <p:cNvSpPr/>
            <p:nvPr/>
          </p:nvSpPr>
          <p:spPr>
            <a:xfrm>
              <a:off x="3068395" y="3487341"/>
              <a:ext cx="463139" cy="11314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6" h="21510" extrusionOk="0">
                  <a:moveTo>
                    <a:pt x="21496" y="0"/>
                  </a:moveTo>
                  <a:cubicBezTo>
                    <a:pt x="21496" y="0"/>
                    <a:pt x="-104" y="6900"/>
                    <a:pt x="0" y="21506"/>
                  </a:cubicBezTo>
                  <a:cubicBezTo>
                    <a:pt x="0" y="21506"/>
                    <a:pt x="3421" y="21600"/>
                    <a:pt x="3617" y="20912"/>
                  </a:cubicBezTo>
                  <a:cubicBezTo>
                    <a:pt x="6923" y="9334"/>
                    <a:pt x="18860" y="3556"/>
                    <a:pt x="21496" y="0"/>
                  </a:cubicBezTo>
                  <a:close/>
                </a:path>
              </a:pathLst>
            </a:custGeom>
            <a:solidFill>
              <a:srgbClr val="01010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5" name="Shape 13"/>
            <p:cNvSpPr/>
            <p:nvPr/>
          </p:nvSpPr>
          <p:spPr>
            <a:xfrm>
              <a:off x="3315035" y="3605730"/>
              <a:ext cx="996970" cy="1625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2" h="21583" extrusionOk="0">
                  <a:moveTo>
                    <a:pt x="21025" y="18557"/>
                  </a:moveTo>
                  <a:cubicBezTo>
                    <a:pt x="17417" y="18557"/>
                    <a:pt x="15116" y="19324"/>
                    <a:pt x="13822" y="19968"/>
                  </a:cubicBezTo>
                  <a:cubicBezTo>
                    <a:pt x="12651" y="20551"/>
                    <a:pt x="12075" y="21129"/>
                    <a:pt x="11901" y="21326"/>
                  </a:cubicBezTo>
                  <a:lnTo>
                    <a:pt x="410" y="21336"/>
                  </a:lnTo>
                  <a:lnTo>
                    <a:pt x="410" y="13769"/>
                  </a:lnTo>
                  <a:cubicBezTo>
                    <a:pt x="22" y="7084"/>
                    <a:pt x="7368" y="260"/>
                    <a:pt x="7442" y="192"/>
                  </a:cubicBezTo>
                  <a:cubicBezTo>
                    <a:pt x="7503" y="136"/>
                    <a:pt x="7480" y="59"/>
                    <a:pt x="7390" y="21"/>
                  </a:cubicBezTo>
                  <a:cubicBezTo>
                    <a:pt x="7301" y="-17"/>
                    <a:pt x="7177" y="-3"/>
                    <a:pt x="7115" y="53"/>
                  </a:cubicBezTo>
                  <a:cubicBezTo>
                    <a:pt x="7040" y="122"/>
                    <a:pt x="-378" y="7012"/>
                    <a:pt x="15" y="13774"/>
                  </a:cubicBezTo>
                  <a:lnTo>
                    <a:pt x="15" y="21460"/>
                  </a:lnTo>
                  <a:cubicBezTo>
                    <a:pt x="15" y="21493"/>
                    <a:pt x="36" y="21524"/>
                    <a:pt x="73" y="21547"/>
                  </a:cubicBezTo>
                  <a:cubicBezTo>
                    <a:pt x="110" y="21570"/>
                    <a:pt x="160" y="21583"/>
                    <a:pt x="212" y="21583"/>
                  </a:cubicBezTo>
                  <a:cubicBezTo>
                    <a:pt x="212" y="21583"/>
                    <a:pt x="212" y="21583"/>
                    <a:pt x="213" y="21583"/>
                  </a:cubicBezTo>
                  <a:lnTo>
                    <a:pt x="12020" y="21573"/>
                  </a:lnTo>
                  <a:cubicBezTo>
                    <a:pt x="12096" y="21573"/>
                    <a:pt x="12165" y="21545"/>
                    <a:pt x="12198" y="21503"/>
                  </a:cubicBezTo>
                  <a:cubicBezTo>
                    <a:pt x="12203" y="21496"/>
                    <a:pt x="12737" y="20820"/>
                    <a:pt x="14085" y="20152"/>
                  </a:cubicBezTo>
                  <a:cubicBezTo>
                    <a:pt x="15329" y="19537"/>
                    <a:pt x="17543" y="18803"/>
                    <a:pt x="21025" y="18803"/>
                  </a:cubicBezTo>
                  <a:cubicBezTo>
                    <a:pt x="21134" y="18803"/>
                    <a:pt x="21222" y="18748"/>
                    <a:pt x="21222" y="18680"/>
                  </a:cubicBezTo>
                  <a:cubicBezTo>
                    <a:pt x="21222" y="18612"/>
                    <a:pt x="21134" y="18557"/>
                    <a:pt x="21025" y="18557"/>
                  </a:cubicBezTo>
                  <a:close/>
                </a:path>
              </a:pathLst>
            </a:custGeom>
            <a:solidFill>
              <a:srgbClr val="010101">
                <a:alpha val="2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6" name="Shape 14"/>
            <p:cNvSpPr/>
            <p:nvPr/>
          </p:nvSpPr>
          <p:spPr>
            <a:xfrm>
              <a:off x="3423558" y="4661352"/>
              <a:ext cx="236775" cy="78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455"/>
                  </a:moveTo>
                  <a:cubicBezTo>
                    <a:pt x="21600" y="17506"/>
                    <a:pt x="20235" y="21600"/>
                    <a:pt x="18552" y="21600"/>
                  </a:cubicBezTo>
                  <a:lnTo>
                    <a:pt x="3048" y="21600"/>
                  </a:lnTo>
                  <a:cubicBezTo>
                    <a:pt x="1365" y="21600"/>
                    <a:pt x="0" y="17506"/>
                    <a:pt x="0" y="12455"/>
                  </a:cubicBezTo>
                  <a:lnTo>
                    <a:pt x="0" y="9145"/>
                  </a:lnTo>
                  <a:cubicBezTo>
                    <a:pt x="0" y="4094"/>
                    <a:pt x="1365" y="0"/>
                    <a:pt x="3048" y="0"/>
                  </a:cubicBezTo>
                  <a:lnTo>
                    <a:pt x="18552" y="0"/>
                  </a:lnTo>
                  <a:cubicBezTo>
                    <a:pt x="20235" y="0"/>
                    <a:pt x="21600" y="4094"/>
                    <a:pt x="21600" y="9145"/>
                  </a:cubicBezTo>
                  <a:cubicBezTo>
                    <a:pt x="21600" y="9145"/>
                    <a:pt x="21600" y="12455"/>
                    <a:pt x="21600" y="12455"/>
                  </a:cubicBezTo>
                  <a:close/>
                </a:path>
              </a:pathLst>
            </a:custGeom>
            <a:solidFill>
              <a:srgbClr val="14B4E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7" name="Shape 15"/>
            <p:cNvSpPr/>
            <p:nvPr/>
          </p:nvSpPr>
          <p:spPr>
            <a:xfrm>
              <a:off x="3976034" y="3605730"/>
              <a:ext cx="566818" cy="892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08" y="0"/>
                  </a:moveTo>
                  <a:lnTo>
                    <a:pt x="0" y="21600"/>
                  </a:lnTo>
                  <a:cubicBezTo>
                    <a:pt x="7313" y="20693"/>
                    <a:pt x="12821" y="19693"/>
                    <a:pt x="16957" y="18834"/>
                  </a:cubicBezTo>
                  <a:lnTo>
                    <a:pt x="21600" y="0"/>
                  </a:lnTo>
                  <a:cubicBezTo>
                    <a:pt x="21600" y="0"/>
                    <a:pt x="5308" y="0"/>
                    <a:pt x="5308" y="0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8" name="Shape 16"/>
            <p:cNvSpPr/>
            <p:nvPr/>
          </p:nvSpPr>
          <p:spPr>
            <a:xfrm>
              <a:off x="5406551" y="5036246"/>
              <a:ext cx="6738230" cy="88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EBEBEA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9" name="Shape 17"/>
            <p:cNvSpPr/>
            <p:nvPr/>
          </p:nvSpPr>
          <p:spPr>
            <a:xfrm>
              <a:off x="5317761" y="2510643"/>
              <a:ext cx="185560" cy="74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51" y="0"/>
                  </a:moveTo>
                  <a:lnTo>
                    <a:pt x="4149" y="0"/>
                  </a:lnTo>
                  <a:cubicBezTo>
                    <a:pt x="1857" y="0"/>
                    <a:pt x="0" y="4641"/>
                    <a:pt x="0" y="10368"/>
                  </a:cubicBezTo>
                  <a:lnTo>
                    <a:pt x="0" y="11232"/>
                  </a:lnTo>
                  <a:cubicBezTo>
                    <a:pt x="0" y="16959"/>
                    <a:pt x="1857" y="21600"/>
                    <a:pt x="4149" y="21600"/>
                  </a:cubicBezTo>
                  <a:lnTo>
                    <a:pt x="17451" y="21600"/>
                  </a:lnTo>
                  <a:cubicBezTo>
                    <a:pt x="19743" y="21600"/>
                    <a:pt x="21600" y="16959"/>
                    <a:pt x="21600" y="11232"/>
                  </a:cubicBezTo>
                  <a:lnTo>
                    <a:pt x="21600" y="10368"/>
                  </a:lnTo>
                  <a:cubicBezTo>
                    <a:pt x="21600" y="4641"/>
                    <a:pt x="19743" y="0"/>
                    <a:pt x="17451" y="0"/>
                  </a:cubicBezTo>
                  <a:close/>
                </a:path>
              </a:pathLst>
            </a:custGeom>
            <a:solidFill>
              <a:srgbClr val="7D8287">
                <a:alpha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Shape 18"/>
            <p:cNvSpPr/>
            <p:nvPr/>
          </p:nvSpPr>
          <p:spPr>
            <a:xfrm>
              <a:off x="12036260" y="2510643"/>
              <a:ext cx="185560" cy="74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53" y="0"/>
                  </a:moveTo>
                  <a:lnTo>
                    <a:pt x="4147" y="0"/>
                  </a:lnTo>
                  <a:cubicBezTo>
                    <a:pt x="1856" y="0"/>
                    <a:pt x="0" y="4641"/>
                    <a:pt x="0" y="10368"/>
                  </a:cubicBezTo>
                  <a:lnTo>
                    <a:pt x="0" y="11232"/>
                  </a:lnTo>
                  <a:cubicBezTo>
                    <a:pt x="0" y="16959"/>
                    <a:pt x="1856" y="21600"/>
                    <a:pt x="4147" y="21600"/>
                  </a:cubicBezTo>
                  <a:lnTo>
                    <a:pt x="17453" y="21600"/>
                  </a:lnTo>
                  <a:cubicBezTo>
                    <a:pt x="19744" y="21600"/>
                    <a:pt x="21600" y="16959"/>
                    <a:pt x="21600" y="11232"/>
                  </a:cubicBezTo>
                  <a:lnTo>
                    <a:pt x="21600" y="10368"/>
                  </a:lnTo>
                  <a:cubicBezTo>
                    <a:pt x="21600" y="4641"/>
                    <a:pt x="19744" y="0"/>
                    <a:pt x="17453" y="0"/>
                  </a:cubicBezTo>
                  <a:close/>
                </a:path>
              </a:pathLst>
            </a:custGeom>
            <a:solidFill>
              <a:srgbClr val="7D8287">
                <a:alpha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Shape 23"/>
            <p:cNvSpPr/>
            <p:nvPr/>
          </p:nvSpPr>
          <p:spPr>
            <a:xfrm>
              <a:off x="7764438" y="5174365"/>
              <a:ext cx="952282" cy="952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0694"/>
                    <a:pt x="21386" y="10595"/>
                    <a:pt x="21171" y="10496"/>
                  </a:cubicBezTo>
                  <a:cubicBezTo>
                    <a:pt x="21165" y="10279"/>
                    <a:pt x="21153" y="10062"/>
                    <a:pt x="21134" y="9848"/>
                  </a:cubicBezTo>
                  <a:cubicBezTo>
                    <a:pt x="21335" y="9725"/>
                    <a:pt x="21535" y="9602"/>
                    <a:pt x="21522" y="9498"/>
                  </a:cubicBezTo>
                  <a:cubicBezTo>
                    <a:pt x="21510" y="9394"/>
                    <a:pt x="21287" y="9321"/>
                    <a:pt x="21063" y="9249"/>
                  </a:cubicBezTo>
                  <a:cubicBezTo>
                    <a:pt x="21031" y="9034"/>
                    <a:pt x="20991" y="8820"/>
                    <a:pt x="20945" y="8609"/>
                  </a:cubicBezTo>
                  <a:cubicBezTo>
                    <a:pt x="21130" y="8463"/>
                    <a:pt x="21314" y="8316"/>
                    <a:pt x="21289" y="8215"/>
                  </a:cubicBezTo>
                  <a:cubicBezTo>
                    <a:pt x="21263" y="8113"/>
                    <a:pt x="21032" y="8068"/>
                    <a:pt x="20800" y="8023"/>
                  </a:cubicBezTo>
                  <a:cubicBezTo>
                    <a:pt x="20742" y="7814"/>
                    <a:pt x="20678" y="7607"/>
                    <a:pt x="20608" y="7403"/>
                  </a:cubicBezTo>
                  <a:cubicBezTo>
                    <a:pt x="20773" y="7235"/>
                    <a:pt x="20938" y="7068"/>
                    <a:pt x="20901" y="6970"/>
                  </a:cubicBezTo>
                  <a:cubicBezTo>
                    <a:pt x="20864" y="6872"/>
                    <a:pt x="20630" y="6855"/>
                    <a:pt x="20395" y="6839"/>
                  </a:cubicBezTo>
                  <a:cubicBezTo>
                    <a:pt x="20312" y="6638"/>
                    <a:pt x="20223" y="6440"/>
                    <a:pt x="20128" y="6246"/>
                  </a:cubicBezTo>
                  <a:cubicBezTo>
                    <a:pt x="20271" y="6059"/>
                    <a:pt x="20414" y="5873"/>
                    <a:pt x="20365" y="5781"/>
                  </a:cubicBezTo>
                  <a:cubicBezTo>
                    <a:pt x="20316" y="5688"/>
                    <a:pt x="20081" y="5700"/>
                    <a:pt x="19846" y="5712"/>
                  </a:cubicBezTo>
                  <a:cubicBezTo>
                    <a:pt x="19739" y="5523"/>
                    <a:pt x="19627" y="5338"/>
                    <a:pt x="19509" y="5157"/>
                  </a:cubicBezTo>
                  <a:cubicBezTo>
                    <a:pt x="19629" y="4954"/>
                    <a:pt x="19749" y="4751"/>
                    <a:pt x="19690" y="4665"/>
                  </a:cubicBezTo>
                  <a:cubicBezTo>
                    <a:pt x="19630" y="4579"/>
                    <a:pt x="19399" y="4619"/>
                    <a:pt x="19167" y="4660"/>
                  </a:cubicBezTo>
                  <a:cubicBezTo>
                    <a:pt x="19038" y="4485"/>
                    <a:pt x="18905" y="4314"/>
                    <a:pt x="18766" y="4148"/>
                  </a:cubicBezTo>
                  <a:cubicBezTo>
                    <a:pt x="18860" y="3932"/>
                    <a:pt x="18954" y="3717"/>
                    <a:pt x="18885" y="3639"/>
                  </a:cubicBezTo>
                  <a:cubicBezTo>
                    <a:pt x="18815" y="3561"/>
                    <a:pt x="18590" y="3628"/>
                    <a:pt x="18364" y="3697"/>
                  </a:cubicBezTo>
                  <a:cubicBezTo>
                    <a:pt x="18216" y="3539"/>
                    <a:pt x="18063" y="3386"/>
                    <a:pt x="17905" y="3238"/>
                  </a:cubicBezTo>
                  <a:cubicBezTo>
                    <a:pt x="17974" y="3012"/>
                    <a:pt x="18042" y="2787"/>
                    <a:pt x="17963" y="2717"/>
                  </a:cubicBezTo>
                  <a:cubicBezTo>
                    <a:pt x="17885" y="2648"/>
                    <a:pt x="17670" y="2741"/>
                    <a:pt x="17455" y="2836"/>
                  </a:cubicBezTo>
                  <a:cubicBezTo>
                    <a:pt x="17288" y="2697"/>
                    <a:pt x="17118" y="2563"/>
                    <a:pt x="16943" y="2435"/>
                  </a:cubicBezTo>
                  <a:cubicBezTo>
                    <a:pt x="16983" y="2203"/>
                    <a:pt x="17024" y="1972"/>
                    <a:pt x="16937" y="1912"/>
                  </a:cubicBezTo>
                  <a:cubicBezTo>
                    <a:pt x="16851" y="1852"/>
                    <a:pt x="16649" y="1972"/>
                    <a:pt x="16445" y="2092"/>
                  </a:cubicBezTo>
                  <a:cubicBezTo>
                    <a:pt x="16264" y="1974"/>
                    <a:pt x="16079" y="1862"/>
                    <a:pt x="15890" y="1756"/>
                  </a:cubicBezTo>
                  <a:cubicBezTo>
                    <a:pt x="15903" y="1520"/>
                    <a:pt x="15915" y="1285"/>
                    <a:pt x="15822" y="1236"/>
                  </a:cubicBezTo>
                  <a:cubicBezTo>
                    <a:pt x="15729" y="1187"/>
                    <a:pt x="15543" y="1330"/>
                    <a:pt x="15357" y="1473"/>
                  </a:cubicBezTo>
                  <a:cubicBezTo>
                    <a:pt x="15162" y="1378"/>
                    <a:pt x="14964" y="1289"/>
                    <a:pt x="14763" y="1206"/>
                  </a:cubicBezTo>
                  <a:cubicBezTo>
                    <a:pt x="14747" y="971"/>
                    <a:pt x="14731" y="737"/>
                    <a:pt x="14632" y="700"/>
                  </a:cubicBezTo>
                  <a:cubicBezTo>
                    <a:pt x="14535" y="663"/>
                    <a:pt x="14367" y="827"/>
                    <a:pt x="14198" y="993"/>
                  </a:cubicBezTo>
                  <a:cubicBezTo>
                    <a:pt x="13995" y="922"/>
                    <a:pt x="13788" y="858"/>
                    <a:pt x="13578" y="800"/>
                  </a:cubicBezTo>
                  <a:cubicBezTo>
                    <a:pt x="13534" y="568"/>
                    <a:pt x="13489" y="337"/>
                    <a:pt x="13386" y="312"/>
                  </a:cubicBezTo>
                  <a:cubicBezTo>
                    <a:pt x="13285" y="287"/>
                    <a:pt x="13139" y="470"/>
                    <a:pt x="12992" y="655"/>
                  </a:cubicBezTo>
                  <a:cubicBezTo>
                    <a:pt x="12781" y="609"/>
                    <a:pt x="12567" y="569"/>
                    <a:pt x="12351" y="537"/>
                  </a:cubicBezTo>
                  <a:cubicBezTo>
                    <a:pt x="12279" y="313"/>
                    <a:pt x="12207" y="90"/>
                    <a:pt x="12102" y="78"/>
                  </a:cubicBezTo>
                  <a:cubicBezTo>
                    <a:pt x="11999" y="65"/>
                    <a:pt x="11876" y="265"/>
                    <a:pt x="11752" y="466"/>
                  </a:cubicBezTo>
                  <a:cubicBezTo>
                    <a:pt x="11538" y="447"/>
                    <a:pt x="11322" y="435"/>
                    <a:pt x="11104" y="429"/>
                  </a:cubicBezTo>
                  <a:cubicBezTo>
                    <a:pt x="11005" y="214"/>
                    <a:pt x="10906" y="0"/>
                    <a:pt x="10800" y="0"/>
                  </a:cubicBezTo>
                  <a:cubicBezTo>
                    <a:pt x="10694" y="0"/>
                    <a:pt x="10595" y="214"/>
                    <a:pt x="10496" y="429"/>
                  </a:cubicBezTo>
                  <a:cubicBezTo>
                    <a:pt x="10279" y="435"/>
                    <a:pt x="10062" y="447"/>
                    <a:pt x="9848" y="466"/>
                  </a:cubicBezTo>
                  <a:cubicBezTo>
                    <a:pt x="9725" y="265"/>
                    <a:pt x="9602" y="65"/>
                    <a:pt x="9498" y="78"/>
                  </a:cubicBezTo>
                  <a:cubicBezTo>
                    <a:pt x="9394" y="90"/>
                    <a:pt x="9321" y="313"/>
                    <a:pt x="9249" y="537"/>
                  </a:cubicBezTo>
                  <a:cubicBezTo>
                    <a:pt x="9033" y="569"/>
                    <a:pt x="8820" y="609"/>
                    <a:pt x="8609" y="655"/>
                  </a:cubicBezTo>
                  <a:cubicBezTo>
                    <a:pt x="8463" y="470"/>
                    <a:pt x="8316" y="287"/>
                    <a:pt x="8215" y="312"/>
                  </a:cubicBezTo>
                  <a:cubicBezTo>
                    <a:pt x="8112" y="337"/>
                    <a:pt x="8068" y="568"/>
                    <a:pt x="8023" y="800"/>
                  </a:cubicBezTo>
                  <a:cubicBezTo>
                    <a:pt x="7814" y="858"/>
                    <a:pt x="7607" y="922"/>
                    <a:pt x="7403" y="993"/>
                  </a:cubicBezTo>
                  <a:cubicBezTo>
                    <a:pt x="7235" y="827"/>
                    <a:pt x="7067" y="662"/>
                    <a:pt x="6970" y="699"/>
                  </a:cubicBezTo>
                  <a:cubicBezTo>
                    <a:pt x="6871" y="736"/>
                    <a:pt x="6855" y="971"/>
                    <a:pt x="6839" y="1206"/>
                  </a:cubicBezTo>
                  <a:cubicBezTo>
                    <a:pt x="6638" y="1289"/>
                    <a:pt x="6440" y="1377"/>
                    <a:pt x="6245" y="1473"/>
                  </a:cubicBezTo>
                  <a:cubicBezTo>
                    <a:pt x="6059" y="1329"/>
                    <a:pt x="5873" y="1186"/>
                    <a:pt x="5780" y="1235"/>
                  </a:cubicBezTo>
                  <a:cubicBezTo>
                    <a:pt x="5687" y="1284"/>
                    <a:pt x="5699" y="1519"/>
                    <a:pt x="5712" y="1755"/>
                  </a:cubicBezTo>
                  <a:cubicBezTo>
                    <a:pt x="5523" y="1861"/>
                    <a:pt x="5338" y="1973"/>
                    <a:pt x="5157" y="2091"/>
                  </a:cubicBezTo>
                  <a:cubicBezTo>
                    <a:pt x="4954" y="1971"/>
                    <a:pt x="4751" y="1851"/>
                    <a:pt x="4665" y="1911"/>
                  </a:cubicBezTo>
                  <a:cubicBezTo>
                    <a:pt x="4579" y="1970"/>
                    <a:pt x="4619" y="2202"/>
                    <a:pt x="4660" y="2434"/>
                  </a:cubicBezTo>
                  <a:cubicBezTo>
                    <a:pt x="4485" y="2562"/>
                    <a:pt x="4314" y="2696"/>
                    <a:pt x="4148" y="2835"/>
                  </a:cubicBezTo>
                  <a:cubicBezTo>
                    <a:pt x="3932" y="2740"/>
                    <a:pt x="3717" y="2646"/>
                    <a:pt x="3639" y="2715"/>
                  </a:cubicBezTo>
                  <a:cubicBezTo>
                    <a:pt x="3560" y="2785"/>
                    <a:pt x="3628" y="3010"/>
                    <a:pt x="3697" y="3236"/>
                  </a:cubicBezTo>
                  <a:cubicBezTo>
                    <a:pt x="3539" y="3384"/>
                    <a:pt x="3386" y="3537"/>
                    <a:pt x="3238" y="3695"/>
                  </a:cubicBezTo>
                  <a:cubicBezTo>
                    <a:pt x="3012" y="3627"/>
                    <a:pt x="2787" y="3559"/>
                    <a:pt x="2717" y="3637"/>
                  </a:cubicBezTo>
                  <a:cubicBezTo>
                    <a:pt x="2647" y="3716"/>
                    <a:pt x="2741" y="3930"/>
                    <a:pt x="2836" y="4146"/>
                  </a:cubicBezTo>
                  <a:cubicBezTo>
                    <a:pt x="2697" y="4312"/>
                    <a:pt x="2563" y="4483"/>
                    <a:pt x="2435" y="4658"/>
                  </a:cubicBezTo>
                  <a:cubicBezTo>
                    <a:pt x="2203" y="4617"/>
                    <a:pt x="1972" y="4577"/>
                    <a:pt x="1912" y="4663"/>
                  </a:cubicBezTo>
                  <a:cubicBezTo>
                    <a:pt x="1852" y="4749"/>
                    <a:pt x="1972" y="4952"/>
                    <a:pt x="2092" y="5155"/>
                  </a:cubicBezTo>
                  <a:cubicBezTo>
                    <a:pt x="1974" y="5336"/>
                    <a:pt x="1862" y="5521"/>
                    <a:pt x="1756" y="5710"/>
                  </a:cubicBezTo>
                  <a:cubicBezTo>
                    <a:pt x="1520" y="5698"/>
                    <a:pt x="1285" y="5686"/>
                    <a:pt x="1236" y="5779"/>
                  </a:cubicBezTo>
                  <a:cubicBezTo>
                    <a:pt x="1187" y="5871"/>
                    <a:pt x="1330" y="6057"/>
                    <a:pt x="1473" y="6244"/>
                  </a:cubicBezTo>
                  <a:cubicBezTo>
                    <a:pt x="1378" y="6438"/>
                    <a:pt x="1289" y="6636"/>
                    <a:pt x="1206" y="6837"/>
                  </a:cubicBezTo>
                  <a:cubicBezTo>
                    <a:pt x="971" y="6853"/>
                    <a:pt x="737" y="6870"/>
                    <a:pt x="700" y="6968"/>
                  </a:cubicBezTo>
                  <a:cubicBezTo>
                    <a:pt x="663" y="7066"/>
                    <a:pt x="828" y="7234"/>
                    <a:pt x="993" y="7402"/>
                  </a:cubicBezTo>
                  <a:cubicBezTo>
                    <a:pt x="922" y="7606"/>
                    <a:pt x="858" y="7813"/>
                    <a:pt x="800" y="8022"/>
                  </a:cubicBezTo>
                  <a:cubicBezTo>
                    <a:pt x="568" y="8067"/>
                    <a:pt x="337" y="8112"/>
                    <a:pt x="312" y="8214"/>
                  </a:cubicBezTo>
                  <a:cubicBezTo>
                    <a:pt x="287" y="8316"/>
                    <a:pt x="470" y="8462"/>
                    <a:pt x="655" y="8609"/>
                  </a:cubicBezTo>
                  <a:cubicBezTo>
                    <a:pt x="609" y="8820"/>
                    <a:pt x="569" y="9033"/>
                    <a:pt x="537" y="9249"/>
                  </a:cubicBezTo>
                  <a:cubicBezTo>
                    <a:pt x="313" y="9321"/>
                    <a:pt x="90" y="9394"/>
                    <a:pt x="78" y="9498"/>
                  </a:cubicBezTo>
                  <a:cubicBezTo>
                    <a:pt x="65" y="9602"/>
                    <a:pt x="265" y="9725"/>
                    <a:pt x="466" y="9848"/>
                  </a:cubicBezTo>
                  <a:cubicBezTo>
                    <a:pt x="447" y="10062"/>
                    <a:pt x="435" y="10279"/>
                    <a:pt x="429" y="10496"/>
                  </a:cubicBezTo>
                  <a:cubicBezTo>
                    <a:pt x="214" y="10595"/>
                    <a:pt x="0" y="10694"/>
                    <a:pt x="0" y="10800"/>
                  </a:cubicBezTo>
                  <a:cubicBezTo>
                    <a:pt x="0" y="10906"/>
                    <a:pt x="214" y="11005"/>
                    <a:pt x="429" y="11104"/>
                  </a:cubicBezTo>
                  <a:cubicBezTo>
                    <a:pt x="435" y="11322"/>
                    <a:pt x="447" y="11538"/>
                    <a:pt x="466" y="11752"/>
                  </a:cubicBezTo>
                  <a:cubicBezTo>
                    <a:pt x="265" y="11876"/>
                    <a:pt x="65" y="11999"/>
                    <a:pt x="78" y="12102"/>
                  </a:cubicBezTo>
                  <a:cubicBezTo>
                    <a:pt x="90" y="12207"/>
                    <a:pt x="313" y="12279"/>
                    <a:pt x="537" y="12351"/>
                  </a:cubicBezTo>
                  <a:cubicBezTo>
                    <a:pt x="569" y="12567"/>
                    <a:pt x="609" y="12780"/>
                    <a:pt x="655" y="12991"/>
                  </a:cubicBezTo>
                  <a:cubicBezTo>
                    <a:pt x="470" y="13138"/>
                    <a:pt x="287" y="13284"/>
                    <a:pt x="312" y="13385"/>
                  </a:cubicBezTo>
                  <a:cubicBezTo>
                    <a:pt x="337" y="13488"/>
                    <a:pt x="568" y="13533"/>
                    <a:pt x="800" y="13577"/>
                  </a:cubicBezTo>
                  <a:cubicBezTo>
                    <a:pt x="858" y="13786"/>
                    <a:pt x="922" y="13993"/>
                    <a:pt x="993" y="14197"/>
                  </a:cubicBezTo>
                  <a:cubicBezTo>
                    <a:pt x="827" y="14365"/>
                    <a:pt x="662" y="14533"/>
                    <a:pt x="699" y="14631"/>
                  </a:cubicBezTo>
                  <a:cubicBezTo>
                    <a:pt x="736" y="14729"/>
                    <a:pt x="971" y="14745"/>
                    <a:pt x="1206" y="14761"/>
                  </a:cubicBezTo>
                  <a:cubicBezTo>
                    <a:pt x="1289" y="14962"/>
                    <a:pt x="1377" y="15160"/>
                    <a:pt x="1473" y="15355"/>
                  </a:cubicBezTo>
                  <a:cubicBezTo>
                    <a:pt x="1329" y="15541"/>
                    <a:pt x="1186" y="15727"/>
                    <a:pt x="1235" y="15820"/>
                  </a:cubicBezTo>
                  <a:cubicBezTo>
                    <a:pt x="1284" y="15913"/>
                    <a:pt x="1519" y="15901"/>
                    <a:pt x="1755" y="15888"/>
                  </a:cubicBezTo>
                  <a:cubicBezTo>
                    <a:pt x="1861" y="16077"/>
                    <a:pt x="1973" y="16262"/>
                    <a:pt x="2091" y="16443"/>
                  </a:cubicBezTo>
                  <a:cubicBezTo>
                    <a:pt x="1971" y="16646"/>
                    <a:pt x="1851" y="16849"/>
                    <a:pt x="1911" y="16935"/>
                  </a:cubicBezTo>
                  <a:cubicBezTo>
                    <a:pt x="1970" y="17021"/>
                    <a:pt x="2202" y="16981"/>
                    <a:pt x="2433" y="16941"/>
                  </a:cubicBezTo>
                  <a:cubicBezTo>
                    <a:pt x="2562" y="17115"/>
                    <a:pt x="2696" y="17286"/>
                    <a:pt x="2835" y="17453"/>
                  </a:cubicBezTo>
                  <a:cubicBezTo>
                    <a:pt x="2740" y="17668"/>
                    <a:pt x="2646" y="17883"/>
                    <a:pt x="2715" y="17961"/>
                  </a:cubicBezTo>
                  <a:cubicBezTo>
                    <a:pt x="2785" y="18040"/>
                    <a:pt x="3010" y="17972"/>
                    <a:pt x="3236" y="17903"/>
                  </a:cubicBezTo>
                  <a:cubicBezTo>
                    <a:pt x="3384" y="18061"/>
                    <a:pt x="3537" y="18214"/>
                    <a:pt x="3695" y="18362"/>
                  </a:cubicBezTo>
                  <a:cubicBezTo>
                    <a:pt x="3627" y="18588"/>
                    <a:pt x="3559" y="18813"/>
                    <a:pt x="3637" y="18883"/>
                  </a:cubicBezTo>
                  <a:cubicBezTo>
                    <a:pt x="3716" y="18953"/>
                    <a:pt x="3930" y="18859"/>
                    <a:pt x="4146" y="18764"/>
                  </a:cubicBezTo>
                  <a:cubicBezTo>
                    <a:pt x="4312" y="18903"/>
                    <a:pt x="4483" y="19037"/>
                    <a:pt x="4658" y="19165"/>
                  </a:cubicBezTo>
                  <a:cubicBezTo>
                    <a:pt x="4617" y="19397"/>
                    <a:pt x="4577" y="19628"/>
                    <a:pt x="4663" y="19688"/>
                  </a:cubicBezTo>
                  <a:cubicBezTo>
                    <a:pt x="4749" y="19748"/>
                    <a:pt x="4952" y="19628"/>
                    <a:pt x="5155" y="19508"/>
                  </a:cubicBezTo>
                  <a:cubicBezTo>
                    <a:pt x="5336" y="19626"/>
                    <a:pt x="5521" y="19738"/>
                    <a:pt x="5710" y="19844"/>
                  </a:cubicBezTo>
                  <a:cubicBezTo>
                    <a:pt x="5698" y="20080"/>
                    <a:pt x="5685" y="20315"/>
                    <a:pt x="5779" y="20364"/>
                  </a:cubicBezTo>
                  <a:cubicBezTo>
                    <a:pt x="5871" y="20413"/>
                    <a:pt x="6057" y="20270"/>
                    <a:pt x="6244" y="20127"/>
                  </a:cubicBezTo>
                  <a:cubicBezTo>
                    <a:pt x="6438" y="20222"/>
                    <a:pt x="6636" y="20311"/>
                    <a:pt x="6837" y="20394"/>
                  </a:cubicBezTo>
                  <a:cubicBezTo>
                    <a:pt x="6853" y="20629"/>
                    <a:pt x="6870" y="20863"/>
                    <a:pt x="6968" y="20900"/>
                  </a:cubicBezTo>
                  <a:cubicBezTo>
                    <a:pt x="7066" y="20937"/>
                    <a:pt x="7234" y="20773"/>
                    <a:pt x="7402" y="20607"/>
                  </a:cubicBezTo>
                  <a:cubicBezTo>
                    <a:pt x="7606" y="20678"/>
                    <a:pt x="7813" y="20742"/>
                    <a:pt x="8022" y="20800"/>
                  </a:cubicBezTo>
                  <a:cubicBezTo>
                    <a:pt x="8067" y="21032"/>
                    <a:pt x="8112" y="21263"/>
                    <a:pt x="8214" y="21288"/>
                  </a:cubicBezTo>
                  <a:cubicBezTo>
                    <a:pt x="8315" y="21313"/>
                    <a:pt x="8462" y="21130"/>
                    <a:pt x="8608" y="20945"/>
                  </a:cubicBezTo>
                  <a:cubicBezTo>
                    <a:pt x="8820" y="20991"/>
                    <a:pt x="9033" y="21031"/>
                    <a:pt x="9249" y="21063"/>
                  </a:cubicBezTo>
                  <a:cubicBezTo>
                    <a:pt x="9321" y="21287"/>
                    <a:pt x="9394" y="21510"/>
                    <a:pt x="9498" y="21522"/>
                  </a:cubicBezTo>
                  <a:cubicBezTo>
                    <a:pt x="9602" y="21535"/>
                    <a:pt x="9725" y="21335"/>
                    <a:pt x="9848" y="21134"/>
                  </a:cubicBezTo>
                  <a:cubicBezTo>
                    <a:pt x="10062" y="21153"/>
                    <a:pt x="10279" y="21165"/>
                    <a:pt x="10496" y="21171"/>
                  </a:cubicBezTo>
                  <a:cubicBezTo>
                    <a:pt x="10595" y="21386"/>
                    <a:pt x="10694" y="21600"/>
                    <a:pt x="10800" y="21600"/>
                  </a:cubicBezTo>
                  <a:cubicBezTo>
                    <a:pt x="10906" y="21600"/>
                    <a:pt x="11005" y="21386"/>
                    <a:pt x="11104" y="21171"/>
                  </a:cubicBezTo>
                  <a:cubicBezTo>
                    <a:pt x="11322" y="21165"/>
                    <a:pt x="11538" y="21153"/>
                    <a:pt x="11752" y="21134"/>
                  </a:cubicBezTo>
                  <a:cubicBezTo>
                    <a:pt x="11876" y="21335"/>
                    <a:pt x="11999" y="21535"/>
                    <a:pt x="12102" y="21522"/>
                  </a:cubicBezTo>
                  <a:cubicBezTo>
                    <a:pt x="12207" y="21510"/>
                    <a:pt x="12279" y="21287"/>
                    <a:pt x="12351" y="21063"/>
                  </a:cubicBezTo>
                  <a:cubicBezTo>
                    <a:pt x="12567" y="21031"/>
                    <a:pt x="12780" y="20991"/>
                    <a:pt x="12991" y="20945"/>
                  </a:cubicBezTo>
                  <a:cubicBezTo>
                    <a:pt x="13138" y="21130"/>
                    <a:pt x="13284" y="21313"/>
                    <a:pt x="13385" y="21289"/>
                  </a:cubicBezTo>
                  <a:cubicBezTo>
                    <a:pt x="13488" y="21263"/>
                    <a:pt x="13533" y="21032"/>
                    <a:pt x="13577" y="20800"/>
                  </a:cubicBezTo>
                  <a:cubicBezTo>
                    <a:pt x="13786" y="20742"/>
                    <a:pt x="13993" y="20678"/>
                    <a:pt x="14197" y="20608"/>
                  </a:cubicBezTo>
                  <a:cubicBezTo>
                    <a:pt x="14365" y="20773"/>
                    <a:pt x="14533" y="20938"/>
                    <a:pt x="14631" y="20901"/>
                  </a:cubicBezTo>
                  <a:cubicBezTo>
                    <a:pt x="14729" y="20864"/>
                    <a:pt x="14745" y="20630"/>
                    <a:pt x="14762" y="20395"/>
                  </a:cubicBezTo>
                  <a:cubicBezTo>
                    <a:pt x="14962" y="20312"/>
                    <a:pt x="15160" y="20223"/>
                    <a:pt x="15355" y="20128"/>
                  </a:cubicBezTo>
                  <a:cubicBezTo>
                    <a:pt x="15541" y="20271"/>
                    <a:pt x="15727" y="20414"/>
                    <a:pt x="15820" y="20365"/>
                  </a:cubicBezTo>
                  <a:cubicBezTo>
                    <a:pt x="15913" y="20316"/>
                    <a:pt x="15901" y="20081"/>
                    <a:pt x="15888" y="19846"/>
                  </a:cubicBezTo>
                  <a:cubicBezTo>
                    <a:pt x="16077" y="19739"/>
                    <a:pt x="16262" y="19627"/>
                    <a:pt x="16444" y="19509"/>
                  </a:cubicBezTo>
                  <a:cubicBezTo>
                    <a:pt x="16647" y="19629"/>
                    <a:pt x="16849" y="19749"/>
                    <a:pt x="16935" y="19689"/>
                  </a:cubicBezTo>
                  <a:cubicBezTo>
                    <a:pt x="17022" y="19630"/>
                    <a:pt x="16981" y="19399"/>
                    <a:pt x="16941" y="19167"/>
                  </a:cubicBezTo>
                  <a:cubicBezTo>
                    <a:pt x="17116" y="19038"/>
                    <a:pt x="17286" y="18904"/>
                    <a:pt x="17453" y="18765"/>
                  </a:cubicBezTo>
                  <a:cubicBezTo>
                    <a:pt x="17668" y="18860"/>
                    <a:pt x="17883" y="18954"/>
                    <a:pt x="17961" y="18885"/>
                  </a:cubicBezTo>
                  <a:cubicBezTo>
                    <a:pt x="18040" y="18815"/>
                    <a:pt x="17972" y="18590"/>
                    <a:pt x="17903" y="18364"/>
                  </a:cubicBezTo>
                  <a:cubicBezTo>
                    <a:pt x="18061" y="18216"/>
                    <a:pt x="18214" y="18063"/>
                    <a:pt x="18363" y="17905"/>
                  </a:cubicBezTo>
                  <a:cubicBezTo>
                    <a:pt x="18588" y="17974"/>
                    <a:pt x="18814" y="18041"/>
                    <a:pt x="18883" y="17963"/>
                  </a:cubicBezTo>
                  <a:cubicBezTo>
                    <a:pt x="18953" y="17885"/>
                    <a:pt x="18859" y="17670"/>
                    <a:pt x="18764" y="17454"/>
                  </a:cubicBezTo>
                  <a:cubicBezTo>
                    <a:pt x="18903" y="17288"/>
                    <a:pt x="19037" y="17117"/>
                    <a:pt x="19165" y="16942"/>
                  </a:cubicBezTo>
                  <a:cubicBezTo>
                    <a:pt x="19397" y="16983"/>
                    <a:pt x="19628" y="17023"/>
                    <a:pt x="19688" y="16937"/>
                  </a:cubicBezTo>
                  <a:cubicBezTo>
                    <a:pt x="19748" y="16851"/>
                    <a:pt x="19628" y="16648"/>
                    <a:pt x="19508" y="16445"/>
                  </a:cubicBezTo>
                  <a:cubicBezTo>
                    <a:pt x="19626" y="16264"/>
                    <a:pt x="19738" y="16079"/>
                    <a:pt x="19845" y="15890"/>
                  </a:cubicBezTo>
                  <a:cubicBezTo>
                    <a:pt x="20080" y="15903"/>
                    <a:pt x="20315" y="15915"/>
                    <a:pt x="20364" y="15822"/>
                  </a:cubicBezTo>
                  <a:cubicBezTo>
                    <a:pt x="20413" y="15729"/>
                    <a:pt x="20270" y="15543"/>
                    <a:pt x="20127" y="15357"/>
                  </a:cubicBezTo>
                  <a:cubicBezTo>
                    <a:pt x="20222" y="15162"/>
                    <a:pt x="20311" y="14964"/>
                    <a:pt x="20394" y="14763"/>
                  </a:cubicBezTo>
                  <a:cubicBezTo>
                    <a:pt x="20629" y="14747"/>
                    <a:pt x="20863" y="14731"/>
                    <a:pt x="20900" y="14632"/>
                  </a:cubicBezTo>
                  <a:cubicBezTo>
                    <a:pt x="20937" y="14534"/>
                    <a:pt x="20773" y="14367"/>
                    <a:pt x="20607" y="14198"/>
                  </a:cubicBezTo>
                  <a:cubicBezTo>
                    <a:pt x="20678" y="13994"/>
                    <a:pt x="20742" y="13788"/>
                    <a:pt x="20800" y="13578"/>
                  </a:cubicBezTo>
                  <a:cubicBezTo>
                    <a:pt x="21032" y="13534"/>
                    <a:pt x="21263" y="13489"/>
                    <a:pt x="21288" y="13386"/>
                  </a:cubicBezTo>
                  <a:cubicBezTo>
                    <a:pt x="21313" y="13285"/>
                    <a:pt x="21130" y="13139"/>
                    <a:pt x="20945" y="12992"/>
                  </a:cubicBezTo>
                  <a:cubicBezTo>
                    <a:pt x="20991" y="12780"/>
                    <a:pt x="21031" y="12567"/>
                    <a:pt x="21063" y="12351"/>
                  </a:cubicBezTo>
                  <a:cubicBezTo>
                    <a:pt x="21287" y="12279"/>
                    <a:pt x="21510" y="12207"/>
                    <a:pt x="21522" y="12102"/>
                  </a:cubicBezTo>
                  <a:cubicBezTo>
                    <a:pt x="21535" y="11999"/>
                    <a:pt x="21335" y="11876"/>
                    <a:pt x="21134" y="11752"/>
                  </a:cubicBezTo>
                  <a:cubicBezTo>
                    <a:pt x="21153" y="11538"/>
                    <a:pt x="21165" y="11322"/>
                    <a:pt x="21171" y="11104"/>
                  </a:cubicBezTo>
                  <a:cubicBezTo>
                    <a:pt x="21386" y="11005"/>
                    <a:pt x="21600" y="10906"/>
                    <a:pt x="21600" y="10800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2" name="Shape 24"/>
            <p:cNvSpPr/>
            <p:nvPr/>
          </p:nvSpPr>
          <p:spPr>
            <a:xfrm>
              <a:off x="7942020" y="5351947"/>
              <a:ext cx="594497" cy="594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4"/>
                    <a:pt x="16765" y="21600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6"/>
                    <a:pt x="4835" y="0"/>
                    <a:pt x="10800" y="0"/>
                  </a:cubicBezTo>
                  <a:cubicBezTo>
                    <a:pt x="16765" y="0"/>
                    <a:pt x="21600" y="4836"/>
                    <a:pt x="21600" y="1080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3" name="Shape 25"/>
            <p:cNvSpPr/>
            <p:nvPr/>
          </p:nvSpPr>
          <p:spPr>
            <a:xfrm>
              <a:off x="8001208" y="5411249"/>
              <a:ext cx="484440" cy="474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52" h="20826" extrusionOk="0">
                  <a:moveTo>
                    <a:pt x="12053" y="36"/>
                  </a:moveTo>
                  <a:cubicBezTo>
                    <a:pt x="10818" y="-78"/>
                    <a:pt x="9114" y="117"/>
                    <a:pt x="7693" y="117"/>
                  </a:cubicBezTo>
                  <a:cubicBezTo>
                    <a:pt x="4849" y="117"/>
                    <a:pt x="5763" y="2244"/>
                    <a:pt x="7185" y="4529"/>
                  </a:cubicBezTo>
                  <a:cubicBezTo>
                    <a:pt x="8072" y="5592"/>
                    <a:pt x="9105" y="5115"/>
                    <a:pt x="10803" y="5206"/>
                  </a:cubicBezTo>
                  <a:cubicBezTo>
                    <a:pt x="12958" y="5321"/>
                    <a:pt x="12697" y="4403"/>
                    <a:pt x="13602" y="1850"/>
                  </a:cubicBezTo>
                  <a:cubicBezTo>
                    <a:pt x="14054" y="573"/>
                    <a:pt x="13288" y="150"/>
                    <a:pt x="12053" y="36"/>
                  </a:cubicBezTo>
                  <a:close/>
                  <a:moveTo>
                    <a:pt x="10699" y="1565"/>
                  </a:moveTo>
                  <a:cubicBezTo>
                    <a:pt x="11200" y="1612"/>
                    <a:pt x="11507" y="1792"/>
                    <a:pt x="11324" y="2310"/>
                  </a:cubicBezTo>
                  <a:cubicBezTo>
                    <a:pt x="10957" y="3344"/>
                    <a:pt x="11065" y="3710"/>
                    <a:pt x="10192" y="3663"/>
                  </a:cubicBezTo>
                  <a:cubicBezTo>
                    <a:pt x="9504" y="3626"/>
                    <a:pt x="9080" y="3823"/>
                    <a:pt x="8721" y="3392"/>
                  </a:cubicBezTo>
                  <a:cubicBezTo>
                    <a:pt x="8144" y="2466"/>
                    <a:pt x="7776" y="1606"/>
                    <a:pt x="8929" y="1606"/>
                  </a:cubicBezTo>
                  <a:cubicBezTo>
                    <a:pt x="9505" y="1606"/>
                    <a:pt x="10199" y="1519"/>
                    <a:pt x="10699" y="1565"/>
                  </a:cubicBezTo>
                  <a:close/>
                  <a:moveTo>
                    <a:pt x="19029" y="6058"/>
                  </a:moveTo>
                  <a:cubicBezTo>
                    <a:pt x="18243" y="6111"/>
                    <a:pt x="17187" y="6726"/>
                    <a:pt x="16088" y="7466"/>
                  </a:cubicBezTo>
                  <a:cubicBezTo>
                    <a:pt x="15066" y="8388"/>
                    <a:pt x="15524" y="9462"/>
                    <a:pt x="15437" y="11228"/>
                  </a:cubicBezTo>
                  <a:cubicBezTo>
                    <a:pt x="15327" y="13468"/>
                    <a:pt x="16209" y="13197"/>
                    <a:pt x="18665" y="14137"/>
                  </a:cubicBezTo>
                  <a:cubicBezTo>
                    <a:pt x="21121" y="15078"/>
                    <a:pt x="20331" y="10950"/>
                    <a:pt x="20331" y="7993"/>
                  </a:cubicBezTo>
                  <a:cubicBezTo>
                    <a:pt x="20331" y="6515"/>
                    <a:pt x="19816" y="6006"/>
                    <a:pt x="19029" y="6058"/>
                  </a:cubicBezTo>
                  <a:close/>
                  <a:moveTo>
                    <a:pt x="10335" y="6491"/>
                  </a:moveTo>
                  <a:cubicBezTo>
                    <a:pt x="8309" y="6491"/>
                    <a:pt x="6664" y="8202"/>
                    <a:pt x="6664" y="10308"/>
                  </a:cubicBezTo>
                  <a:cubicBezTo>
                    <a:pt x="6664" y="12412"/>
                    <a:pt x="8309" y="14110"/>
                    <a:pt x="10335" y="14110"/>
                  </a:cubicBezTo>
                  <a:cubicBezTo>
                    <a:pt x="12359" y="14110"/>
                    <a:pt x="13992" y="12412"/>
                    <a:pt x="13992" y="10308"/>
                  </a:cubicBezTo>
                  <a:cubicBezTo>
                    <a:pt x="13992" y="8202"/>
                    <a:pt x="12359" y="6491"/>
                    <a:pt x="10335" y="6491"/>
                  </a:cubicBezTo>
                  <a:close/>
                  <a:moveTo>
                    <a:pt x="1015" y="6505"/>
                  </a:moveTo>
                  <a:cubicBezTo>
                    <a:pt x="-479" y="6705"/>
                    <a:pt x="117" y="10183"/>
                    <a:pt x="117" y="12770"/>
                  </a:cubicBezTo>
                  <a:cubicBezTo>
                    <a:pt x="117" y="15727"/>
                    <a:pt x="2163" y="14777"/>
                    <a:pt x="4360" y="13298"/>
                  </a:cubicBezTo>
                  <a:cubicBezTo>
                    <a:pt x="5382" y="12376"/>
                    <a:pt x="4924" y="11301"/>
                    <a:pt x="5011" y="9536"/>
                  </a:cubicBezTo>
                  <a:cubicBezTo>
                    <a:pt x="5122" y="7295"/>
                    <a:pt x="4239" y="7567"/>
                    <a:pt x="1783" y="6627"/>
                  </a:cubicBezTo>
                  <a:cubicBezTo>
                    <a:pt x="1476" y="6509"/>
                    <a:pt x="1229" y="6476"/>
                    <a:pt x="1015" y="6505"/>
                  </a:cubicBezTo>
                  <a:close/>
                  <a:moveTo>
                    <a:pt x="18379" y="8508"/>
                  </a:moveTo>
                  <a:cubicBezTo>
                    <a:pt x="18697" y="8486"/>
                    <a:pt x="18899" y="8680"/>
                    <a:pt x="18899" y="9279"/>
                  </a:cubicBezTo>
                  <a:cubicBezTo>
                    <a:pt x="18899" y="10477"/>
                    <a:pt x="19231" y="12150"/>
                    <a:pt x="18235" y="11769"/>
                  </a:cubicBezTo>
                  <a:cubicBezTo>
                    <a:pt x="17240" y="11388"/>
                    <a:pt x="16876" y="11500"/>
                    <a:pt x="16921" y="10592"/>
                  </a:cubicBezTo>
                  <a:cubicBezTo>
                    <a:pt x="16956" y="9876"/>
                    <a:pt x="16767" y="9436"/>
                    <a:pt x="17181" y="9062"/>
                  </a:cubicBezTo>
                  <a:cubicBezTo>
                    <a:pt x="17626" y="8763"/>
                    <a:pt x="18060" y="8529"/>
                    <a:pt x="18379" y="8508"/>
                  </a:cubicBezTo>
                  <a:close/>
                  <a:moveTo>
                    <a:pt x="2226" y="8995"/>
                  </a:moveTo>
                  <a:cubicBezTo>
                    <a:pt x="3221" y="9376"/>
                    <a:pt x="3572" y="9264"/>
                    <a:pt x="3527" y="10172"/>
                  </a:cubicBezTo>
                  <a:cubicBezTo>
                    <a:pt x="3492" y="10888"/>
                    <a:pt x="3681" y="11314"/>
                    <a:pt x="3267" y="11688"/>
                  </a:cubicBezTo>
                  <a:cubicBezTo>
                    <a:pt x="2376" y="12287"/>
                    <a:pt x="1549" y="12683"/>
                    <a:pt x="1549" y="11485"/>
                  </a:cubicBezTo>
                  <a:cubicBezTo>
                    <a:pt x="1549" y="10287"/>
                    <a:pt x="1231" y="8613"/>
                    <a:pt x="2226" y="8995"/>
                  </a:cubicBezTo>
                  <a:close/>
                  <a:moveTo>
                    <a:pt x="11714" y="15585"/>
                  </a:moveTo>
                  <a:cubicBezTo>
                    <a:pt x="11133" y="15561"/>
                    <a:pt x="10442" y="15658"/>
                    <a:pt x="9593" y="15612"/>
                  </a:cubicBezTo>
                  <a:cubicBezTo>
                    <a:pt x="7438" y="15497"/>
                    <a:pt x="7699" y="16415"/>
                    <a:pt x="6794" y="18969"/>
                  </a:cubicBezTo>
                  <a:cubicBezTo>
                    <a:pt x="5890" y="21522"/>
                    <a:pt x="9860" y="20701"/>
                    <a:pt x="12704" y="20701"/>
                  </a:cubicBezTo>
                  <a:cubicBezTo>
                    <a:pt x="15547" y="20701"/>
                    <a:pt x="14633" y="18574"/>
                    <a:pt x="13211" y="16289"/>
                  </a:cubicBezTo>
                  <a:cubicBezTo>
                    <a:pt x="12768" y="15758"/>
                    <a:pt x="12296" y="15609"/>
                    <a:pt x="11714" y="15585"/>
                  </a:cubicBezTo>
                  <a:close/>
                  <a:moveTo>
                    <a:pt x="11051" y="17142"/>
                  </a:moveTo>
                  <a:cubicBezTo>
                    <a:pt x="11286" y="17151"/>
                    <a:pt x="11483" y="17211"/>
                    <a:pt x="11662" y="17426"/>
                  </a:cubicBezTo>
                  <a:cubicBezTo>
                    <a:pt x="12239" y="18352"/>
                    <a:pt x="12620" y="19212"/>
                    <a:pt x="11467" y="19212"/>
                  </a:cubicBezTo>
                  <a:cubicBezTo>
                    <a:pt x="10315" y="19212"/>
                    <a:pt x="8705" y="19557"/>
                    <a:pt x="9072" y="18522"/>
                  </a:cubicBezTo>
                  <a:cubicBezTo>
                    <a:pt x="9439" y="17487"/>
                    <a:pt x="9331" y="17109"/>
                    <a:pt x="10205" y="17155"/>
                  </a:cubicBezTo>
                  <a:cubicBezTo>
                    <a:pt x="10549" y="17173"/>
                    <a:pt x="10815" y="17132"/>
                    <a:pt x="11051" y="17142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Shape 26"/>
            <p:cNvSpPr/>
            <p:nvPr/>
          </p:nvSpPr>
          <p:spPr>
            <a:xfrm>
              <a:off x="4074690" y="5174365"/>
              <a:ext cx="952282" cy="952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0694"/>
                    <a:pt x="21386" y="10595"/>
                    <a:pt x="21171" y="10496"/>
                  </a:cubicBezTo>
                  <a:cubicBezTo>
                    <a:pt x="21165" y="10279"/>
                    <a:pt x="21153" y="10062"/>
                    <a:pt x="21134" y="9848"/>
                  </a:cubicBezTo>
                  <a:cubicBezTo>
                    <a:pt x="21335" y="9725"/>
                    <a:pt x="21535" y="9602"/>
                    <a:pt x="21522" y="9498"/>
                  </a:cubicBezTo>
                  <a:cubicBezTo>
                    <a:pt x="21510" y="9394"/>
                    <a:pt x="21287" y="9321"/>
                    <a:pt x="21063" y="9249"/>
                  </a:cubicBezTo>
                  <a:cubicBezTo>
                    <a:pt x="21031" y="9034"/>
                    <a:pt x="20991" y="8820"/>
                    <a:pt x="20945" y="8609"/>
                  </a:cubicBezTo>
                  <a:cubicBezTo>
                    <a:pt x="21130" y="8463"/>
                    <a:pt x="21314" y="8316"/>
                    <a:pt x="21289" y="8215"/>
                  </a:cubicBezTo>
                  <a:cubicBezTo>
                    <a:pt x="21263" y="8113"/>
                    <a:pt x="21032" y="8068"/>
                    <a:pt x="20800" y="8023"/>
                  </a:cubicBezTo>
                  <a:cubicBezTo>
                    <a:pt x="20742" y="7814"/>
                    <a:pt x="20678" y="7607"/>
                    <a:pt x="20608" y="7403"/>
                  </a:cubicBezTo>
                  <a:cubicBezTo>
                    <a:pt x="20773" y="7235"/>
                    <a:pt x="20938" y="7068"/>
                    <a:pt x="20901" y="6970"/>
                  </a:cubicBezTo>
                  <a:cubicBezTo>
                    <a:pt x="20864" y="6872"/>
                    <a:pt x="20630" y="6855"/>
                    <a:pt x="20395" y="6839"/>
                  </a:cubicBezTo>
                  <a:cubicBezTo>
                    <a:pt x="20312" y="6638"/>
                    <a:pt x="20223" y="6440"/>
                    <a:pt x="20128" y="6246"/>
                  </a:cubicBezTo>
                  <a:cubicBezTo>
                    <a:pt x="20271" y="6059"/>
                    <a:pt x="20414" y="5873"/>
                    <a:pt x="20365" y="5781"/>
                  </a:cubicBezTo>
                  <a:cubicBezTo>
                    <a:pt x="20316" y="5688"/>
                    <a:pt x="20081" y="5700"/>
                    <a:pt x="19846" y="5712"/>
                  </a:cubicBezTo>
                  <a:cubicBezTo>
                    <a:pt x="19739" y="5523"/>
                    <a:pt x="19627" y="5338"/>
                    <a:pt x="19509" y="5157"/>
                  </a:cubicBezTo>
                  <a:cubicBezTo>
                    <a:pt x="19629" y="4954"/>
                    <a:pt x="19749" y="4751"/>
                    <a:pt x="19690" y="4665"/>
                  </a:cubicBezTo>
                  <a:cubicBezTo>
                    <a:pt x="19630" y="4579"/>
                    <a:pt x="19399" y="4619"/>
                    <a:pt x="19167" y="4660"/>
                  </a:cubicBezTo>
                  <a:cubicBezTo>
                    <a:pt x="19038" y="4485"/>
                    <a:pt x="18905" y="4314"/>
                    <a:pt x="18766" y="4148"/>
                  </a:cubicBezTo>
                  <a:cubicBezTo>
                    <a:pt x="18860" y="3932"/>
                    <a:pt x="18954" y="3717"/>
                    <a:pt x="18885" y="3639"/>
                  </a:cubicBezTo>
                  <a:cubicBezTo>
                    <a:pt x="18815" y="3561"/>
                    <a:pt x="18590" y="3628"/>
                    <a:pt x="18364" y="3697"/>
                  </a:cubicBezTo>
                  <a:cubicBezTo>
                    <a:pt x="18216" y="3539"/>
                    <a:pt x="18063" y="3386"/>
                    <a:pt x="17905" y="3238"/>
                  </a:cubicBezTo>
                  <a:cubicBezTo>
                    <a:pt x="17974" y="3012"/>
                    <a:pt x="18042" y="2787"/>
                    <a:pt x="17963" y="2717"/>
                  </a:cubicBezTo>
                  <a:cubicBezTo>
                    <a:pt x="17885" y="2648"/>
                    <a:pt x="17670" y="2741"/>
                    <a:pt x="17455" y="2836"/>
                  </a:cubicBezTo>
                  <a:cubicBezTo>
                    <a:pt x="17288" y="2697"/>
                    <a:pt x="17118" y="2563"/>
                    <a:pt x="16943" y="2435"/>
                  </a:cubicBezTo>
                  <a:cubicBezTo>
                    <a:pt x="16983" y="2203"/>
                    <a:pt x="17024" y="1972"/>
                    <a:pt x="16937" y="1912"/>
                  </a:cubicBezTo>
                  <a:cubicBezTo>
                    <a:pt x="16851" y="1852"/>
                    <a:pt x="16649" y="1972"/>
                    <a:pt x="16445" y="2092"/>
                  </a:cubicBezTo>
                  <a:cubicBezTo>
                    <a:pt x="16264" y="1974"/>
                    <a:pt x="16079" y="1862"/>
                    <a:pt x="15890" y="1756"/>
                  </a:cubicBezTo>
                  <a:cubicBezTo>
                    <a:pt x="15903" y="1520"/>
                    <a:pt x="15915" y="1285"/>
                    <a:pt x="15822" y="1236"/>
                  </a:cubicBezTo>
                  <a:cubicBezTo>
                    <a:pt x="15729" y="1187"/>
                    <a:pt x="15543" y="1330"/>
                    <a:pt x="15357" y="1473"/>
                  </a:cubicBezTo>
                  <a:cubicBezTo>
                    <a:pt x="15162" y="1378"/>
                    <a:pt x="14964" y="1289"/>
                    <a:pt x="14763" y="1206"/>
                  </a:cubicBezTo>
                  <a:cubicBezTo>
                    <a:pt x="14747" y="971"/>
                    <a:pt x="14731" y="737"/>
                    <a:pt x="14632" y="700"/>
                  </a:cubicBezTo>
                  <a:cubicBezTo>
                    <a:pt x="14535" y="663"/>
                    <a:pt x="14367" y="827"/>
                    <a:pt x="14198" y="993"/>
                  </a:cubicBezTo>
                  <a:cubicBezTo>
                    <a:pt x="13995" y="922"/>
                    <a:pt x="13788" y="858"/>
                    <a:pt x="13578" y="800"/>
                  </a:cubicBezTo>
                  <a:cubicBezTo>
                    <a:pt x="13534" y="568"/>
                    <a:pt x="13489" y="337"/>
                    <a:pt x="13386" y="312"/>
                  </a:cubicBezTo>
                  <a:cubicBezTo>
                    <a:pt x="13285" y="287"/>
                    <a:pt x="13139" y="470"/>
                    <a:pt x="12992" y="655"/>
                  </a:cubicBezTo>
                  <a:cubicBezTo>
                    <a:pt x="12781" y="609"/>
                    <a:pt x="12567" y="569"/>
                    <a:pt x="12351" y="537"/>
                  </a:cubicBezTo>
                  <a:cubicBezTo>
                    <a:pt x="12279" y="313"/>
                    <a:pt x="12207" y="90"/>
                    <a:pt x="12102" y="78"/>
                  </a:cubicBezTo>
                  <a:cubicBezTo>
                    <a:pt x="11999" y="65"/>
                    <a:pt x="11876" y="265"/>
                    <a:pt x="11752" y="466"/>
                  </a:cubicBezTo>
                  <a:cubicBezTo>
                    <a:pt x="11538" y="447"/>
                    <a:pt x="11322" y="435"/>
                    <a:pt x="11104" y="429"/>
                  </a:cubicBezTo>
                  <a:cubicBezTo>
                    <a:pt x="11005" y="214"/>
                    <a:pt x="10906" y="0"/>
                    <a:pt x="10800" y="0"/>
                  </a:cubicBezTo>
                  <a:cubicBezTo>
                    <a:pt x="10694" y="0"/>
                    <a:pt x="10595" y="214"/>
                    <a:pt x="10496" y="429"/>
                  </a:cubicBezTo>
                  <a:cubicBezTo>
                    <a:pt x="10279" y="435"/>
                    <a:pt x="10062" y="447"/>
                    <a:pt x="9848" y="466"/>
                  </a:cubicBezTo>
                  <a:cubicBezTo>
                    <a:pt x="9725" y="265"/>
                    <a:pt x="9602" y="65"/>
                    <a:pt x="9498" y="78"/>
                  </a:cubicBezTo>
                  <a:cubicBezTo>
                    <a:pt x="9394" y="90"/>
                    <a:pt x="9321" y="313"/>
                    <a:pt x="9249" y="537"/>
                  </a:cubicBezTo>
                  <a:cubicBezTo>
                    <a:pt x="9033" y="569"/>
                    <a:pt x="8820" y="609"/>
                    <a:pt x="8609" y="655"/>
                  </a:cubicBezTo>
                  <a:cubicBezTo>
                    <a:pt x="8463" y="470"/>
                    <a:pt x="8316" y="287"/>
                    <a:pt x="8215" y="312"/>
                  </a:cubicBezTo>
                  <a:cubicBezTo>
                    <a:pt x="8112" y="337"/>
                    <a:pt x="8068" y="568"/>
                    <a:pt x="8023" y="800"/>
                  </a:cubicBezTo>
                  <a:cubicBezTo>
                    <a:pt x="7814" y="858"/>
                    <a:pt x="7607" y="922"/>
                    <a:pt x="7403" y="993"/>
                  </a:cubicBezTo>
                  <a:cubicBezTo>
                    <a:pt x="7235" y="827"/>
                    <a:pt x="7067" y="662"/>
                    <a:pt x="6970" y="699"/>
                  </a:cubicBezTo>
                  <a:cubicBezTo>
                    <a:pt x="6871" y="736"/>
                    <a:pt x="6855" y="971"/>
                    <a:pt x="6839" y="1206"/>
                  </a:cubicBezTo>
                  <a:cubicBezTo>
                    <a:pt x="6638" y="1289"/>
                    <a:pt x="6440" y="1377"/>
                    <a:pt x="6245" y="1473"/>
                  </a:cubicBezTo>
                  <a:cubicBezTo>
                    <a:pt x="6059" y="1329"/>
                    <a:pt x="5873" y="1186"/>
                    <a:pt x="5780" y="1235"/>
                  </a:cubicBezTo>
                  <a:cubicBezTo>
                    <a:pt x="5687" y="1284"/>
                    <a:pt x="5699" y="1519"/>
                    <a:pt x="5712" y="1755"/>
                  </a:cubicBezTo>
                  <a:cubicBezTo>
                    <a:pt x="5523" y="1861"/>
                    <a:pt x="5338" y="1973"/>
                    <a:pt x="5157" y="2091"/>
                  </a:cubicBezTo>
                  <a:cubicBezTo>
                    <a:pt x="4954" y="1971"/>
                    <a:pt x="4751" y="1851"/>
                    <a:pt x="4665" y="1911"/>
                  </a:cubicBezTo>
                  <a:cubicBezTo>
                    <a:pt x="4579" y="1970"/>
                    <a:pt x="4619" y="2202"/>
                    <a:pt x="4660" y="2434"/>
                  </a:cubicBezTo>
                  <a:cubicBezTo>
                    <a:pt x="4485" y="2562"/>
                    <a:pt x="4314" y="2696"/>
                    <a:pt x="4148" y="2835"/>
                  </a:cubicBezTo>
                  <a:cubicBezTo>
                    <a:pt x="3932" y="2740"/>
                    <a:pt x="3717" y="2646"/>
                    <a:pt x="3639" y="2715"/>
                  </a:cubicBezTo>
                  <a:cubicBezTo>
                    <a:pt x="3560" y="2785"/>
                    <a:pt x="3628" y="3010"/>
                    <a:pt x="3697" y="3236"/>
                  </a:cubicBezTo>
                  <a:cubicBezTo>
                    <a:pt x="3539" y="3384"/>
                    <a:pt x="3386" y="3537"/>
                    <a:pt x="3238" y="3695"/>
                  </a:cubicBezTo>
                  <a:cubicBezTo>
                    <a:pt x="3012" y="3627"/>
                    <a:pt x="2787" y="3559"/>
                    <a:pt x="2717" y="3637"/>
                  </a:cubicBezTo>
                  <a:cubicBezTo>
                    <a:pt x="2647" y="3716"/>
                    <a:pt x="2741" y="3930"/>
                    <a:pt x="2836" y="4146"/>
                  </a:cubicBezTo>
                  <a:cubicBezTo>
                    <a:pt x="2697" y="4312"/>
                    <a:pt x="2563" y="4483"/>
                    <a:pt x="2435" y="4658"/>
                  </a:cubicBezTo>
                  <a:cubicBezTo>
                    <a:pt x="2203" y="4617"/>
                    <a:pt x="1972" y="4577"/>
                    <a:pt x="1912" y="4663"/>
                  </a:cubicBezTo>
                  <a:cubicBezTo>
                    <a:pt x="1852" y="4749"/>
                    <a:pt x="1972" y="4952"/>
                    <a:pt x="2092" y="5155"/>
                  </a:cubicBezTo>
                  <a:cubicBezTo>
                    <a:pt x="1974" y="5336"/>
                    <a:pt x="1862" y="5521"/>
                    <a:pt x="1756" y="5710"/>
                  </a:cubicBezTo>
                  <a:cubicBezTo>
                    <a:pt x="1520" y="5698"/>
                    <a:pt x="1285" y="5686"/>
                    <a:pt x="1236" y="5779"/>
                  </a:cubicBezTo>
                  <a:cubicBezTo>
                    <a:pt x="1187" y="5871"/>
                    <a:pt x="1330" y="6057"/>
                    <a:pt x="1473" y="6244"/>
                  </a:cubicBezTo>
                  <a:cubicBezTo>
                    <a:pt x="1378" y="6438"/>
                    <a:pt x="1289" y="6636"/>
                    <a:pt x="1206" y="6837"/>
                  </a:cubicBezTo>
                  <a:cubicBezTo>
                    <a:pt x="971" y="6853"/>
                    <a:pt x="737" y="6870"/>
                    <a:pt x="700" y="6968"/>
                  </a:cubicBezTo>
                  <a:cubicBezTo>
                    <a:pt x="663" y="7066"/>
                    <a:pt x="828" y="7234"/>
                    <a:pt x="993" y="7402"/>
                  </a:cubicBezTo>
                  <a:cubicBezTo>
                    <a:pt x="922" y="7606"/>
                    <a:pt x="858" y="7813"/>
                    <a:pt x="800" y="8022"/>
                  </a:cubicBezTo>
                  <a:cubicBezTo>
                    <a:pt x="568" y="8067"/>
                    <a:pt x="337" y="8112"/>
                    <a:pt x="312" y="8214"/>
                  </a:cubicBezTo>
                  <a:cubicBezTo>
                    <a:pt x="287" y="8316"/>
                    <a:pt x="470" y="8462"/>
                    <a:pt x="655" y="8609"/>
                  </a:cubicBezTo>
                  <a:cubicBezTo>
                    <a:pt x="609" y="8820"/>
                    <a:pt x="569" y="9033"/>
                    <a:pt x="537" y="9249"/>
                  </a:cubicBezTo>
                  <a:cubicBezTo>
                    <a:pt x="313" y="9321"/>
                    <a:pt x="90" y="9394"/>
                    <a:pt x="78" y="9498"/>
                  </a:cubicBezTo>
                  <a:cubicBezTo>
                    <a:pt x="65" y="9602"/>
                    <a:pt x="265" y="9725"/>
                    <a:pt x="466" y="9848"/>
                  </a:cubicBezTo>
                  <a:cubicBezTo>
                    <a:pt x="447" y="10062"/>
                    <a:pt x="435" y="10279"/>
                    <a:pt x="429" y="10496"/>
                  </a:cubicBezTo>
                  <a:cubicBezTo>
                    <a:pt x="214" y="10595"/>
                    <a:pt x="0" y="10694"/>
                    <a:pt x="0" y="10800"/>
                  </a:cubicBezTo>
                  <a:cubicBezTo>
                    <a:pt x="0" y="10906"/>
                    <a:pt x="214" y="11005"/>
                    <a:pt x="429" y="11104"/>
                  </a:cubicBezTo>
                  <a:cubicBezTo>
                    <a:pt x="435" y="11322"/>
                    <a:pt x="447" y="11538"/>
                    <a:pt x="466" y="11752"/>
                  </a:cubicBezTo>
                  <a:cubicBezTo>
                    <a:pt x="265" y="11876"/>
                    <a:pt x="65" y="11999"/>
                    <a:pt x="78" y="12102"/>
                  </a:cubicBezTo>
                  <a:cubicBezTo>
                    <a:pt x="90" y="12207"/>
                    <a:pt x="313" y="12279"/>
                    <a:pt x="537" y="12351"/>
                  </a:cubicBezTo>
                  <a:cubicBezTo>
                    <a:pt x="569" y="12567"/>
                    <a:pt x="609" y="12780"/>
                    <a:pt x="655" y="12991"/>
                  </a:cubicBezTo>
                  <a:cubicBezTo>
                    <a:pt x="470" y="13138"/>
                    <a:pt x="287" y="13284"/>
                    <a:pt x="312" y="13385"/>
                  </a:cubicBezTo>
                  <a:cubicBezTo>
                    <a:pt x="337" y="13488"/>
                    <a:pt x="568" y="13533"/>
                    <a:pt x="800" y="13577"/>
                  </a:cubicBezTo>
                  <a:cubicBezTo>
                    <a:pt x="858" y="13786"/>
                    <a:pt x="922" y="13993"/>
                    <a:pt x="993" y="14197"/>
                  </a:cubicBezTo>
                  <a:cubicBezTo>
                    <a:pt x="827" y="14365"/>
                    <a:pt x="662" y="14533"/>
                    <a:pt x="699" y="14631"/>
                  </a:cubicBezTo>
                  <a:cubicBezTo>
                    <a:pt x="736" y="14729"/>
                    <a:pt x="971" y="14745"/>
                    <a:pt x="1206" y="14761"/>
                  </a:cubicBezTo>
                  <a:cubicBezTo>
                    <a:pt x="1289" y="14962"/>
                    <a:pt x="1377" y="15160"/>
                    <a:pt x="1473" y="15355"/>
                  </a:cubicBezTo>
                  <a:cubicBezTo>
                    <a:pt x="1329" y="15541"/>
                    <a:pt x="1186" y="15727"/>
                    <a:pt x="1235" y="15820"/>
                  </a:cubicBezTo>
                  <a:cubicBezTo>
                    <a:pt x="1284" y="15913"/>
                    <a:pt x="1519" y="15901"/>
                    <a:pt x="1755" y="15888"/>
                  </a:cubicBezTo>
                  <a:cubicBezTo>
                    <a:pt x="1861" y="16077"/>
                    <a:pt x="1973" y="16262"/>
                    <a:pt x="2091" y="16443"/>
                  </a:cubicBezTo>
                  <a:cubicBezTo>
                    <a:pt x="1971" y="16646"/>
                    <a:pt x="1851" y="16849"/>
                    <a:pt x="1911" y="16935"/>
                  </a:cubicBezTo>
                  <a:cubicBezTo>
                    <a:pt x="1970" y="17021"/>
                    <a:pt x="2202" y="16981"/>
                    <a:pt x="2433" y="16941"/>
                  </a:cubicBezTo>
                  <a:cubicBezTo>
                    <a:pt x="2562" y="17115"/>
                    <a:pt x="2696" y="17286"/>
                    <a:pt x="2835" y="17453"/>
                  </a:cubicBezTo>
                  <a:cubicBezTo>
                    <a:pt x="2740" y="17668"/>
                    <a:pt x="2646" y="17883"/>
                    <a:pt x="2715" y="17961"/>
                  </a:cubicBezTo>
                  <a:cubicBezTo>
                    <a:pt x="2785" y="18040"/>
                    <a:pt x="3010" y="17972"/>
                    <a:pt x="3236" y="17903"/>
                  </a:cubicBezTo>
                  <a:cubicBezTo>
                    <a:pt x="3384" y="18061"/>
                    <a:pt x="3537" y="18214"/>
                    <a:pt x="3695" y="18362"/>
                  </a:cubicBezTo>
                  <a:cubicBezTo>
                    <a:pt x="3627" y="18588"/>
                    <a:pt x="3559" y="18813"/>
                    <a:pt x="3637" y="18883"/>
                  </a:cubicBezTo>
                  <a:cubicBezTo>
                    <a:pt x="3716" y="18953"/>
                    <a:pt x="3930" y="18859"/>
                    <a:pt x="4146" y="18764"/>
                  </a:cubicBezTo>
                  <a:cubicBezTo>
                    <a:pt x="4312" y="18903"/>
                    <a:pt x="4483" y="19037"/>
                    <a:pt x="4658" y="19165"/>
                  </a:cubicBezTo>
                  <a:cubicBezTo>
                    <a:pt x="4617" y="19397"/>
                    <a:pt x="4577" y="19628"/>
                    <a:pt x="4663" y="19688"/>
                  </a:cubicBezTo>
                  <a:cubicBezTo>
                    <a:pt x="4749" y="19748"/>
                    <a:pt x="4952" y="19628"/>
                    <a:pt x="5155" y="19508"/>
                  </a:cubicBezTo>
                  <a:cubicBezTo>
                    <a:pt x="5336" y="19626"/>
                    <a:pt x="5521" y="19738"/>
                    <a:pt x="5710" y="19844"/>
                  </a:cubicBezTo>
                  <a:cubicBezTo>
                    <a:pt x="5698" y="20080"/>
                    <a:pt x="5685" y="20315"/>
                    <a:pt x="5779" y="20364"/>
                  </a:cubicBezTo>
                  <a:cubicBezTo>
                    <a:pt x="5871" y="20413"/>
                    <a:pt x="6057" y="20270"/>
                    <a:pt x="6244" y="20127"/>
                  </a:cubicBezTo>
                  <a:cubicBezTo>
                    <a:pt x="6438" y="20222"/>
                    <a:pt x="6636" y="20311"/>
                    <a:pt x="6837" y="20394"/>
                  </a:cubicBezTo>
                  <a:cubicBezTo>
                    <a:pt x="6853" y="20629"/>
                    <a:pt x="6870" y="20863"/>
                    <a:pt x="6968" y="20900"/>
                  </a:cubicBezTo>
                  <a:cubicBezTo>
                    <a:pt x="7066" y="20937"/>
                    <a:pt x="7234" y="20773"/>
                    <a:pt x="7402" y="20607"/>
                  </a:cubicBezTo>
                  <a:cubicBezTo>
                    <a:pt x="7606" y="20678"/>
                    <a:pt x="7813" y="20742"/>
                    <a:pt x="8022" y="20800"/>
                  </a:cubicBezTo>
                  <a:cubicBezTo>
                    <a:pt x="8067" y="21032"/>
                    <a:pt x="8112" y="21263"/>
                    <a:pt x="8214" y="21288"/>
                  </a:cubicBezTo>
                  <a:cubicBezTo>
                    <a:pt x="8315" y="21313"/>
                    <a:pt x="8462" y="21130"/>
                    <a:pt x="8608" y="20945"/>
                  </a:cubicBezTo>
                  <a:cubicBezTo>
                    <a:pt x="8820" y="20991"/>
                    <a:pt x="9033" y="21031"/>
                    <a:pt x="9249" y="21063"/>
                  </a:cubicBezTo>
                  <a:cubicBezTo>
                    <a:pt x="9321" y="21287"/>
                    <a:pt x="9394" y="21510"/>
                    <a:pt x="9498" y="21522"/>
                  </a:cubicBezTo>
                  <a:cubicBezTo>
                    <a:pt x="9602" y="21535"/>
                    <a:pt x="9725" y="21335"/>
                    <a:pt x="9848" y="21134"/>
                  </a:cubicBezTo>
                  <a:cubicBezTo>
                    <a:pt x="10062" y="21153"/>
                    <a:pt x="10279" y="21165"/>
                    <a:pt x="10496" y="21171"/>
                  </a:cubicBezTo>
                  <a:cubicBezTo>
                    <a:pt x="10595" y="21386"/>
                    <a:pt x="10694" y="21600"/>
                    <a:pt x="10800" y="21600"/>
                  </a:cubicBezTo>
                  <a:cubicBezTo>
                    <a:pt x="10906" y="21600"/>
                    <a:pt x="11005" y="21386"/>
                    <a:pt x="11104" y="21171"/>
                  </a:cubicBezTo>
                  <a:cubicBezTo>
                    <a:pt x="11322" y="21165"/>
                    <a:pt x="11538" y="21153"/>
                    <a:pt x="11752" y="21134"/>
                  </a:cubicBezTo>
                  <a:cubicBezTo>
                    <a:pt x="11876" y="21335"/>
                    <a:pt x="11999" y="21535"/>
                    <a:pt x="12102" y="21522"/>
                  </a:cubicBezTo>
                  <a:cubicBezTo>
                    <a:pt x="12207" y="21510"/>
                    <a:pt x="12279" y="21287"/>
                    <a:pt x="12351" y="21063"/>
                  </a:cubicBezTo>
                  <a:cubicBezTo>
                    <a:pt x="12567" y="21031"/>
                    <a:pt x="12780" y="20991"/>
                    <a:pt x="12991" y="20945"/>
                  </a:cubicBezTo>
                  <a:cubicBezTo>
                    <a:pt x="13138" y="21130"/>
                    <a:pt x="13284" y="21313"/>
                    <a:pt x="13385" y="21289"/>
                  </a:cubicBezTo>
                  <a:cubicBezTo>
                    <a:pt x="13488" y="21263"/>
                    <a:pt x="13533" y="21032"/>
                    <a:pt x="13577" y="20800"/>
                  </a:cubicBezTo>
                  <a:cubicBezTo>
                    <a:pt x="13786" y="20742"/>
                    <a:pt x="13993" y="20678"/>
                    <a:pt x="14197" y="20608"/>
                  </a:cubicBezTo>
                  <a:cubicBezTo>
                    <a:pt x="14365" y="20773"/>
                    <a:pt x="14533" y="20938"/>
                    <a:pt x="14631" y="20901"/>
                  </a:cubicBezTo>
                  <a:cubicBezTo>
                    <a:pt x="14729" y="20864"/>
                    <a:pt x="14745" y="20630"/>
                    <a:pt x="14762" y="20395"/>
                  </a:cubicBezTo>
                  <a:cubicBezTo>
                    <a:pt x="14962" y="20312"/>
                    <a:pt x="15161" y="20223"/>
                    <a:pt x="15355" y="20128"/>
                  </a:cubicBezTo>
                  <a:cubicBezTo>
                    <a:pt x="15541" y="20271"/>
                    <a:pt x="15727" y="20414"/>
                    <a:pt x="15820" y="20365"/>
                  </a:cubicBezTo>
                  <a:cubicBezTo>
                    <a:pt x="15913" y="20316"/>
                    <a:pt x="15901" y="20081"/>
                    <a:pt x="15888" y="19846"/>
                  </a:cubicBezTo>
                  <a:cubicBezTo>
                    <a:pt x="16077" y="19739"/>
                    <a:pt x="16262" y="19627"/>
                    <a:pt x="16444" y="19509"/>
                  </a:cubicBezTo>
                  <a:cubicBezTo>
                    <a:pt x="16647" y="19629"/>
                    <a:pt x="16849" y="19749"/>
                    <a:pt x="16935" y="19689"/>
                  </a:cubicBezTo>
                  <a:cubicBezTo>
                    <a:pt x="17022" y="19630"/>
                    <a:pt x="16981" y="19399"/>
                    <a:pt x="16941" y="19167"/>
                  </a:cubicBezTo>
                  <a:cubicBezTo>
                    <a:pt x="17116" y="19038"/>
                    <a:pt x="17286" y="18904"/>
                    <a:pt x="17453" y="18765"/>
                  </a:cubicBezTo>
                  <a:cubicBezTo>
                    <a:pt x="17668" y="18860"/>
                    <a:pt x="17883" y="18954"/>
                    <a:pt x="17961" y="18885"/>
                  </a:cubicBezTo>
                  <a:cubicBezTo>
                    <a:pt x="18040" y="18815"/>
                    <a:pt x="17972" y="18590"/>
                    <a:pt x="17903" y="18364"/>
                  </a:cubicBezTo>
                  <a:cubicBezTo>
                    <a:pt x="18061" y="18216"/>
                    <a:pt x="18214" y="18063"/>
                    <a:pt x="18363" y="17905"/>
                  </a:cubicBezTo>
                  <a:cubicBezTo>
                    <a:pt x="18588" y="17974"/>
                    <a:pt x="18814" y="18041"/>
                    <a:pt x="18883" y="17963"/>
                  </a:cubicBezTo>
                  <a:cubicBezTo>
                    <a:pt x="18953" y="17885"/>
                    <a:pt x="18859" y="17670"/>
                    <a:pt x="18764" y="17454"/>
                  </a:cubicBezTo>
                  <a:cubicBezTo>
                    <a:pt x="18903" y="17288"/>
                    <a:pt x="19037" y="17117"/>
                    <a:pt x="19165" y="16942"/>
                  </a:cubicBezTo>
                  <a:cubicBezTo>
                    <a:pt x="19397" y="16983"/>
                    <a:pt x="19628" y="17023"/>
                    <a:pt x="19688" y="16937"/>
                  </a:cubicBezTo>
                  <a:cubicBezTo>
                    <a:pt x="19748" y="16851"/>
                    <a:pt x="19628" y="16648"/>
                    <a:pt x="19508" y="16445"/>
                  </a:cubicBezTo>
                  <a:cubicBezTo>
                    <a:pt x="19626" y="16264"/>
                    <a:pt x="19738" y="16079"/>
                    <a:pt x="19845" y="15890"/>
                  </a:cubicBezTo>
                  <a:cubicBezTo>
                    <a:pt x="20080" y="15903"/>
                    <a:pt x="20315" y="15915"/>
                    <a:pt x="20364" y="15822"/>
                  </a:cubicBezTo>
                  <a:cubicBezTo>
                    <a:pt x="20413" y="15729"/>
                    <a:pt x="20270" y="15543"/>
                    <a:pt x="20127" y="15357"/>
                  </a:cubicBezTo>
                  <a:cubicBezTo>
                    <a:pt x="20222" y="15162"/>
                    <a:pt x="20311" y="14964"/>
                    <a:pt x="20394" y="14763"/>
                  </a:cubicBezTo>
                  <a:cubicBezTo>
                    <a:pt x="20629" y="14747"/>
                    <a:pt x="20863" y="14731"/>
                    <a:pt x="20900" y="14632"/>
                  </a:cubicBezTo>
                  <a:cubicBezTo>
                    <a:pt x="20937" y="14534"/>
                    <a:pt x="20773" y="14367"/>
                    <a:pt x="20607" y="14198"/>
                  </a:cubicBezTo>
                  <a:cubicBezTo>
                    <a:pt x="20678" y="13994"/>
                    <a:pt x="20742" y="13788"/>
                    <a:pt x="20800" y="13578"/>
                  </a:cubicBezTo>
                  <a:cubicBezTo>
                    <a:pt x="21032" y="13534"/>
                    <a:pt x="21263" y="13489"/>
                    <a:pt x="21288" y="13386"/>
                  </a:cubicBezTo>
                  <a:cubicBezTo>
                    <a:pt x="21313" y="13285"/>
                    <a:pt x="21130" y="13139"/>
                    <a:pt x="20945" y="12992"/>
                  </a:cubicBezTo>
                  <a:cubicBezTo>
                    <a:pt x="20991" y="12780"/>
                    <a:pt x="21031" y="12567"/>
                    <a:pt x="21063" y="12351"/>
                  </a:cubicBezTo>
                  <a:cubicBezTo>
                    <a:pt x="21287" y="12279"/>
                    <a:pt x="21510" y="12207"/>
                    <a:pt x="21522" y="12102"/>
                  </a:cubicBezTo>
                  <a:cubicBezTo>
                    <a:pt x="21535" y="11999"/>
                    <a:pt x="21335" y="11876"/>
                    <a:pt x="21134" y="11752"/>
                  </a:cubicBezTo>
                  <a:cubicBezTo>
                    <a:pt x="21153" y="11538"/>
                    <a:pt x="21165" y="11322"/>
                    <a:pt x="21171" y="11104"/>
                  </a:cubicBezTo>
                  <a:cubicBezTo>
                    <a:pt x="21386" y="11005"/>
                    <a:pt x="21600" y="10906"/>
                    <a:pt x="21600" y="10800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5" name="Shape 27"/>
            <p:cNvSpPr/>
            <p:nvPr/>
          </p:nvSpPr>
          <p:spPr>
            <a:xfrm>
              <a:off x="4252273" y="5351947"/>
              <a:ext cx="594497" cy="594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4"/>
                    <a:pt x="16765" y="21600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6"/>
                    <a:pt x="4835" y="0"/>
                    <a:pt x="10800" y="0"/>
                  </a:cubicBezTo>
                  <a:cubicBezTo>
                    <a:pt x="16765" y="0"/>
                    <a:pt x="21600" y="4836"/>
                    <a:pt x="21600" y="1080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6" name="Shape 28"/>
            <p:cNvSpPr/>
            <p:nvPr/>
          </p:nvSpPr>
          <p:spPr>
            <a:xfrm>
              <a:off x="4311458" y="5411249"/>
              <a:ext cx="474575" cy="474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0" h="20826" extrusionOk="0">
                  <a:moveTo>
                    <a:pt x="12290" y="36"/>
                  </a:moveTo>
                  <a:cubicBezTo>
                    <a:pt x="11031" y="-78"/>
                    <a:pt x="9294" y="117"/>
                    <a:pt x="7844" y="117"/>
                  </a:cubicBezTo>
                  <a:cubicBezTo>
                    <a:pt x="4945" y="117"/>
                    <a:pt x="5877" y="2244"/>
                    <a:pt x="7327" y="4529"/>
                  </a:cubicBezTo>
                  <a:cubicBezTo>
                    <a:pt x="8231" y="5592"/>
                    <a:pt x="9285" y="5115"/>
                    <a:pt x="11016" y="5206"/>
                  </a:cubicBezTo>
                  <a:cubicBezTo>
                    <a:pt x="13214" y="5321"/>
                    <a:pt x="12947" y="4403"/>
                    <a:pt x="13870" y="1850"/>
                  </a:cubicBezTo>
                  <a:cubicBezTo>
                    <a:pt x="14331" y="573"/>
                    <a:pt x="13550" y="150"/>
                    <a:pt x="12290" y="36"/>
                  </a:cubicBezTo>
                  <a:close/>
                  <a:moveTo>
                    <a:pt x="10910" y="1565"/>
                  </a:moveTo>
                  <a:cubicBezTo>
                    <a:pt x="11420" y="1612"/>
                    <a:pt x="11734" y="1792"/>
                    <a:pt x="11547" y="2310"/>
                  </a:cubicBezTo>
                  <a:cubicBezTo>
                    <a:pt x="11173" y="3344"/>
                    <a:pt x="11283" y="3710"/>
                    <a:pt x="10392" y="3663"/>
                  </a:cubicBezTo>
                  <a:cubicBezTo>
                    <a:pt x="9691" y="3626"/>
                    <a:pt x="9259" y="3823"/>
                    <a:pt x="8893" y="3392"/>
                  </a:cubicBezTo>
                  <a:cubicBezTo>
                    <a:pt x="8305" y="2466"/>
                    <a:pt x="7930" y="1606"/>
                    <a:pt x="9105" y="1606"/>
                  </a:cubicBezTo>
                  <a:cubicBezTo>
                    <a:pt x="9693" y="1606"/>
                    <a:pt x="10400" y="1519"/>
                    <a:pt x="10910" y="1565"/>
                  </a:cubicBezTo>
                  <a:close/>
                  <a:moveTo>
                    <a:pt x="18979" y="6058"/>
                  </a:moveTo>
                  <a:cubicBezTo>
                    <a:pt x="18178" y="6111"/>
                    <a:pt x="17100" y="6726"/>
                    <a:pt x="15980" y="7466"/>
                  </a:cubicBezTo>
                  <a:cubicBezTo>
                    <a:pt x="14938" y="8388"/>
                    <a:pt x="15405" y="9462"/>
                    <a:pt x="15316" y="11228"/>
                  </a:cubicBezTo>
                  <a:cubicBezTo>
                    <a:pt x="15204" y="13468"/>
                    <a:pt x="16103" y="13197"/>
                    <a:pt x="18608" y="14137"/>
                  </a:cubicBezTo>
                  <a:cubicBezTo>
                    <a:pt x="21112" y="15078"/>
                    <a:pt x="20307" y="10950"/>
                    <a:pt x="20307" y="7993"/>
                  </a:cubicBezTo>
                  <a:cubicBezTo>
                    <a:pt x="20307" y="6515"/>
                    <a:pt x="19781" y="6006"/>
                    <a:pt x="18979" y="6058"/>
                  </a:cubicBezTo>
                  <a:close/>
                  <a:moveTo>
                    <a:pt x="10114" y="6491"/>
                  </a:moveTo>
                  <a:cubicBezTo>
                    <a:pt x="8048" y="6491"/>
                    <a:pt x="6371" y="8202"/>
                    <a:pt x="6371" y="10308"/>
                  </a:cubicBezTo>
                  <a:cubicBezTo>
                    <a:pt x="6371" y="12412"/>
                    <a:pt x="8048" y="14110"/>
                    <a:pt x="10114" y="14110"/>
                  </a:cubicBezTo>
                  <a:cubicBezTo>
                    <a:pt x="12178" y="14110"/>
                    <a:pt x="13843" y="12412"/>
                    <a:pt x="13843" y="10308"/>
                  </a:cubicBezTo>
                  <a:cubicBezTo>
                    <a:pt x="13843" y="8202"/>
                    <a:pt x="12178" y="6491"/>
                    <a:pt x="10114" y="6491"/>
                  </a:cubicBezTo>
                  <a:close/>
                  <a:moveTo>
                    <a:pt x="1036" y="6505"/>
                  </a:moveTo>
                  <a:cubicBezTo>
                    <a:pt x="-488" y="6705"/>
                    <a:pt x="120" y="10183"/>
                    <a:pt x="120" y="12770"/>
                  </a:cubicBezTo>
                  <a:cubicBezTo>
                    <a:pt x="120" y="15727"/>
                    <a:pt x="2206" y="14777"/>
                    <a:pt x="4447" y="13298"/>
                  </a:cubicBezTo>
                  <a:cubicBezTo>
                    <a:pt x="5489" y="12376"/>
                    <a:pt x="5021" y="11301"/>
                    <a:pt x="5110" y="9536"/>
                  </a:cubicBezTo>
                  <a:cubicBezTo>
                    <a:pt x="5223" y="7295"/>
                    <a:pt x="4323" y="7567"/>
                    <a:pt x="1819" y="6627"/>
                  </a:cubicBezTo>
                  <a:cubicBezTo>
                    <a:pt x="1506" y="6509"/>
                    <a:pt x="1253" y="6476"/>
                    <a:pt x="1036" y="6505"/>
                  </a:cubicBezTo>
                  <a:close/>
                  <a:moveTo>
                    <a:pt x="18316" y="8508"/>
                  </a:moveTo>
                  <a:cubicBezTo>
                    <a:pt x="18641" y="8486"/>
                    <a:pt x="18847" y="8680"/>
                    <a:pt x="18847" y="9279"/>
                  </a:cubicBezTo>
                  <a:cubicBezTo>
                    <a:pt x="18847" y="10477"/>
                    <a:pt x="19185" y="12150"/>
                    <a:pt x="18170" y="11769"/>
                  </a:cubicBezTo>
                  <a:cubicBezTo>
                    <a:pt x="17155" y="11388"/>
                    <a:pt x="16784" y="11500"/>
                    <a:pt x="16829" y="10592"/>
                  </a:cubicBezTo>
                  <a:cubicBezTo>
                    <a:pt x="16865" y="9876"/>
                    <a:pt x="16673" y="9436"/>
                    <a:pt x="17095" y="9062"/>
                  </a:cubicBezTo>
                  <a:cubicBezTo>
                    <a:pt x="17549" y="8763"/>
                    <a:pt x="17991" y="8529"/>
                    <a:pt x="18316" y="8508"/>
                  </a:cubicBezTo>
                  <a:close/>
                  <a:moveTo>
                    <a:pt x="2270" y="8995"/>
                  </a:moveTo>
                  <a:cubicBezTo>
                    <a:pt x="3285" y="9376"/>
                    <a:pt x="3643" y="9264"/>
                    <a:pt x="3597" y="10172"/>
                  </a:cubicBezTo>
                  <a:cubicBezTo>
                    <a:pt x="3561" y="10888"/>
                    <a:pt x="3754" y="11314"/>
                    <a:pt x="3332" y="11688"/>
                  </a:cubicBezTo>
                  <a:cubicBezTo>
                    <a:pt x="2423" y="12287"/>
                    <a:pt x="1580" y="12683"/>
                    <a:pt x="1580" y="11485"/>
                  </a:cubicBezTo>
                  <a:cubicBezTo>
                    <a:pt x="1580" y="10287"/>
                    <a:pt x="1255" y="8613"/>
                    <a:pt x="2270" y="8995"/>
                  </a:cubicBezTo>
                  <a:close/>
                  <a:moveTo>
                    <a:pt x="11521" y="15585"/>
                  </a:moveTo>
                  <a:cubicBezTo>
                    <a:pt x="10927" y="15561"/>
                    <a:pt x="10223" y="15658"/>
                    <a:pt x="9357" y="15612"/>
                  </a:cubicBezTo>
                  <a:cubicBezTo>
                    <a:pt x="7160" y="15497"/>
                    <a:pt x="7426" y="16415"/>
                    <a:pt x="6504" y="18969"/>
                  </a:cubicBezTo>
                  <a:cubicBezTo>
                    <a:pt x="5581" y="21522"/>
                    <a:pt x="9629" y="20701"/>
                    <a:pt x="12529" y="20701"/>
                  </a:cubicBezTo>
                  <a:cubicBezTo>
                    <a:pt x="15429" y="20701"/>
                    <a:pt x="14497" y="18574"/>
                    <a:pt x="13047" y="16289"/>
                  </a:cubicBezTo>
                  <a:cubicBezTo>
                    <a:pt x="12594" y="15758"/>
                    <a:pt x="12114" y="15609"/>
                    <a:pt x="11521" y="15585"/>
                  </a:cubicBezTo>
                  <a:close/>
                  <a:moveTo>
                    <a:pt x="10844" y="17142"/>
                  </a:moveTo>
                  <a:cubicBezTo>
                    <a:pt x="11084" y="17151"/>
                    <a:pt x="11284" y="17211"/>
                    <a:pt x="11467" y="17426"/>
                  </a:cubicBezTo>
                  <a:cubicBezTo>
                    <a:pt x="12055" y="18352"/>
                    <a:pt x="12443" y="19212"/>
                    <a:pt x="11268" y="19212"/>
                  </a:cubicBezTo>
                  <a:cubicBezTo>
                    <a:pt x="10093" y="19212"/>
                    <a:pt x="8452" y="19557"/>
                    <a:pt x="8826" y="18522"/>
                  </a:cubicBezTo>
                  <a:cubicBezTo>
                    <a:pt x="9200" y="17487"/>
                    <a:pt x="9090" y="17109"/>
                    <a:pt x="9981" y="17155"/>
                  </a:cubicBezTo>
                  <a:cubicBezTo>
                    <a:pt x="10332" y="17173"/>
                    <a:pt x="10603" y="17132"/>
                    <a:pt x="10844" y="17142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7" name="Shape 29"/>
            <p:cNvSpPr/>
            <p:nvPr/>
          </p:nvSpPr>
          <p:spPr>
            <a:xfrm>
              <a:off x="8879256" y="5174365"/>
              <a:ext cx="952282" cy="952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0694"/>
                    <a:pt x="21386" y="10595"/>
                    <a:pt x="21171" y="10496"/>
                  </a:cubicBezTo>
                  <a:cubicBezTo>
                    <a:pt x="21165" y="10279"/>
                    <a:pt x="21153" y="10062"/>
                    <a:pt x="21134" y="9848"/>
                  </a:cubicBezTo>
                  <a:cubicBezTo>
                    <a:pt x="21335" y="9725"/>
                    <a:pt x="21535" y="9602"/>
                    <a:pt x="21522" y="9498"/>
                  </a:cubicBezTo>
                  <a:cubicBezTo>
                    <a:pt x="21510" y="9394"/>
                    <a:pt x="21287" y="9321"/>
                    <a:pt x="21063" y="9249"/>
                  </a:cubicBezTo>
                  <a:cubicBezTo>
                    <a:pt x="21031" y="9034"/>
                    <a:pt x="20991" y="8820"/>
                    <a:pt x="20945" y="8609"/>
                  </a:cubicBezTo>
                  <a:cubicBezTo>
                    <a:pt x="21130" y="8463"/>
                    <a:pt x="21314" y="8316"/>
                    <a:pt x="21289" y="8215"/>
                  </a:cubicBezTo>
                  <a:cubicBezTo>
                    <a:pt x="21263" y="8113"/>
                    <a:pt x="21032" y="8068"/>
                    <a:pt x="20800" y="8023"/>
                  </a:cubicBezTo>
                  <a:cubicBezTo>
                    <a:pt x="20742" y="7814"/>
                    <a:pt x="20678" y="7607"/>
                    <a:pt x="20608" y="7403"/>
                  </a:cubicBezTo>
                  <a:cubicBezTo>
                    <a:pt x="20773" y="7235"/>
                    <a:pt x="20938" y="7068"/>
                    <a:pt x="20901" y="6970"/>
                  </a:cubicBezTo>
                  <a:cubicBezTo>
                    <a:pt x="20864" y="6872"/>
                    <a:pt x="20630" y="6855"/>
                    <a:pt x="20395" y="6839"/>
                  </a:cubicBezTo>
                  <a:cubicBezTo>
                    <a:pt x="20312" y="6638"/>
                    <a:pt x="20223" y="6440"/>
                    <a:pt x="20128" y="6246"/>
                  </a:cubicBezTo>
                  <a:cubicBezTo>
                    <a:pt x="20271" y="6059"/>
                    <a:pt x="20414" y="5873"/>
                    <a:pt x="20365" y="5781"/>
                  </a:cubicBezTo>
                  <a:cubicBezTo>
                    <a:pt x="20316" y="5688"/>
                    <a:pt x="20081" y="5700"/>
                    <a:pt x="19846" y="5712"/>
                  </a:cubicBezTo>
                  <a:cubicBezTo>
                    <a:pt x="19739" y="5523"/>
                    <a:pt x="19627" y="5338"/>
                    <a:pt x="19509" y="5157"/>
                  </a:cubicBezTo>
                  <a:cubicBezTo>
                    <a:pt x="19629" y="4954"/>
                    <a:pt x="19749" y="4751"/>
                    <a:pt x="19690" y="4665"/>
                  </a:cubicBezTo>
                  <a:cubicBezTo>
                    <a:pt x="19630" y="4579"/>
                    <a:pt x="19399" y="4619"/>
                    <a:pt x="19167" y="4660"/>
                  </a:cubicBezTo>
                  <a:cubicBezTo>
                    <a:pt x="19038" y="4485"/>
                    <a:pt x="18905" y="4314"/>
                    <a:pt x="18766" y="4148"/>
                  </a:cubicBezTo>
                  <a:cubicBezTo>
                    <a:pt x="18860" y="3932"/>
                    <a:pt x="18954" y="3717"/>
                    <a:pt x="18885" y="3639"/>
                  </a:cubicBezTo>
                  <a:cubicBezTo>
                    <a:pt x="18815" y="3561"/>
                    <a:pt x="18590" y="3628"/>
                    <a:pt x="18364" y="3697"/>
                  </a:cubicBezTo>
                  <a:cubicBezTo>
                    <a:pt x="18216" y="3539"/>
                    <a:pt x="18063" y="3386"/>
                    <a:pt x="17905" y="3238"/>
                  </a:cubicBezTo>
                  <a:cubicBezTo>
                    <a:pt x="17974" y="3012"/>
                    <a:pt x="18042" y="2787"/>
                    <a:pt x="17963" y="2717"/>
                  </a:cubicBezTo>
                  <a:cubicBezTo>
                    <a:pt x="17885" y="2648"/>
                    <a:pt x="17670" y="2741"/>
                    <a:pt x="17455" y="2836"/>
                  </a:cubicBezTo>
                  <a:cubicBezTo>
                    <a:pt x="17288" y="2697"/>
                    <a:pt x="17118" y="2563"/>
                    <a:pt x="16943" y="2435"/>
                  </a:cubicBezTo>
                  <a:cubicBezTo>
                    <a:pt x="16983" y="2203"/>
                    <a:pt x="17024" y="1972"/>
                    <a:pt x="16937" y="1912"/>
                  </a:cubicBezTo>
                  <a:cubicBezTo>
                    <a:pt x="16851" y="1852"/>
                    <a:pt x="16649" y="1972"/>
                    <a:pt x="16445" y="2092"/>
                  </a:cubicBezTo>
                  <a:cubicBezTo>
                    <a:pt x="16264" y="1974"/>
                    <a:pt x="16079" y="1862"/>
                    <a:pt x="15890" y="1756"/>
                  </a:cubicBezTo>
                  <a:cubicBezTo>
                    <a:pt x="15903" y="1520"/>
                    <a:pt x="15915" y="1285"/>
                    <a:pt x="15822" y="1236"/>
                  </a:cubicBezTo>
                  <a:cubicBezTo>
                    <a:pt x="15729" y="1187"/>
                    <a:pt x="15543" y="1330"/>
                    <a:pt x="15357" y="1473"/>
                  </a:cubicBezTo>
                  <a:cubicBezTo>
                    <a:pt x="15162" y="1378"/>
                    <a:pt x="14964" y="1289"/>
                    <a:pt x="14763" y="1206"/>
                  </a:cubicBezTo>
                  <a:cubicBezTo>
                    <a:pt x="14747" y="971"/>
                    <a:pt x="14731" y="737"/>
                    <a:pt x="14632" y="700"/>
                  </a:cubicBezTo>
                  <a:cubicBezTo>
                    <a:pt x="14535" y="663"/>
                    <a:pt x="14367" y="827"/>
                    <a:pt x="14198" y="993"/>
                  </a:cubicBezTo>
                  <a:cubicBezTo>
                    <a:pt x="13995" y="922"/>
                    <a:pt x="13788" y="858"/>
                    <a:pt x="13578" y="800"/>
                  </a:cubicBezTo>
                  <a:cubicBezTo>
                    <a:pt x="13534" y="568"/>
                    <a:pt x="13489" y="337"/>
                    <a:pt x="13386" y="312"/>
                  </a:cubicBezTo>
                  <a:cubicBezTo>
                    <a:pt x="13285" y="287"/>
                    <a:pt x="13139" y="470"/>
                    <a:pt x="12992" y="655"/>
                  </a:cubicBezTo>
                  <a:cubicBezTo>
                    <a:pt x="12781" y="609"/>
                    <a:pt x="12567" y="569"/>
                    <a:pt x="12351" y="537"/>
                  </a:cubicBezTo>
                  <a:cubicBezTo>
                    <a:pt x="12279" y="313"/>
                    <a:pt x="12207" y="90"/>
                    <a:pt x="12102" y="78"/>
                  </a:cubicBezTo>
                  <a:cubicBezTo>
                    <a:pt x="11999" y="65"/>
                    <a:pt x="11876" y="265"/>
                    <a:pt x="11752" y="466"/>
                  </a:cubicBezTo>
                  <a:cubicBezTo>
                    <a:pt x="11538" y="447"/>
                    <a:pt x="11322" y="435"/>
                    <a:pt x="11104" y="429"/>
                  </a:cubicBezTo>
                  <a:cubicBezTo>
                    <a:pt x="11005" y="214"/>
                    <a:pt x="10906" y="0"/>
                    <a:pt x="10800" y="0"/>
                  </a:cubicBezTo>
                  <a:cubicBezTo>
                    <a:pt x="10694" y="0"/>
                    <a:pt x="10595" y="214"/>
                    <a:pt x="10496" y="429"/>
                  </a:cubicBezTo>
                  <a:cubicBezTo>
                    <a:pt x="10279" y="435"/>
                    <a:pt x="10062" y="447"/>
                    <a:pt x="9848" y="466"/>
                  </a:cubicBezTo>
                  <a:cubicBezTo>
                    <a:pt x="9725" y="265"/>
                    <a:pt x="9602" y="65"/>
                    <a:pt x="9498" y="78"/>
                  </a:cubicBezTo>
                  <a:cubicBezTo>
                    <a:pt x="9394" y="90"/>
                    <a:pt x="9321" y="313"/>
                    <a:pt x="9249" y="537"/>
                  </a:cubicBezTo>
                  <a:cubicBezTo>
                    <a:pt x="9034" y="569"/>
                    <a:pt x="8820" y="609"/>
                    <a:pt x="8609" y="655"/>
                  </a:cubicBezTo>
                  <a:cubicBezTo>
                    <a:pt x="8463" y="470"/>
                    <a:pt x="8316" y="287"/>
                    <a:pt x="8215" y="312"/>
                  </a:cubicBezTo>
                  <a:cubicBezTo>
                    <a:pt x="8112" y="337"/>
                    <a:pt x="8068" y="568"/>
                    <a:pt x="8023" y="800"/>
                  </a:cubicBezTo>
                  <a:cubicBezTo>
                    <a:pt x="7814" y="858"/>
                    <a:pt x="7607" y="922"/>
                    <a:pt x="7403" y="993"/>
                  </a:cubicBezTo>
                  <a:cubicBezTo>
                    <a:pt x="7235" y="827"/>
                    <a:pt x="7067" y="662"/>
                    <a:pt x="6970" y="699"/>
                  </a:cubicBezTo>
                  <a:cubicBezTo>
                    <a:pt x="6871" y="736"/>
                    <a:pt x="6855" y="971"/>
                    <a:pt x="6839" y="1206"/>
                  </a:cubicBezTo>
                  <a:cubicBezTo>
                    <a:pt x="6638" y="1289"/>
                    <a:pt x="6440" y="1377"/>
                    <a:pt x="6245" y="1473"/>
                  </a:cubicBezTo>
                  <a:cubicBezTo>
                    <a:pt x="6059" y="1329"/>
                    <a:pt x="5873" y="1186"/>
                    <a:pt x="5780" y="1235"/>
                  </a:cubicBezTo>
                  <a:cubicBezTo>
                    <a:pt x="5687" y="1284"/>
                    <a:pt x="5699" y="1519"/>
                    <a:pt x="5712" y="1755"/>
                  </a:cubicBezTo>
                  <a:cubicBezTo>
                    <a:pt x="5523" y="1861"/>
                    <a:pt x="5338" y="1973"/>
                    <a:pt x="5157" y="2091"/>
                  </a:cubicBezTo>
                  <a:cubicBezTo>
                    <a:pt x="4954" y="1971"/>
                    <a:pt x="4751" y="1851"/>
                    <a:pt x="4665" y="1911"/>
                  </a:cubicBezTo>
                  <a:cubicBezTo>
                    <a:pt x="4579" y="1970"/>
                    <a:pt x="4619" y="2202"/>
                    <a:pt x="4660" y="2434"/>
                  </a:cubicBezTo>
                  <a:cubicBezTo>
                    <a:pt x="4485" y="2562"/>
                    <a:pt x="4314" y="2696"/>
                    <a:pt x="4148" y="2835"/>
                  </a:cubicBezTo>
                  <a:cubicBezTo>
                    <a:pt x="3932" y="2740"/>
                    <a:pt x="3717" y="2646"/>
                    <a:pt x="3639" y="2715"/>
                  </a:cubicBezTo>
                  <a:cubicBezTo>
                    <a:pt x="3560" y="2785"/>
                    <a:pt x="3628" y="3010"/>
                    <a:pt x="3697" y="3236"/>
                  </a:cubicBezTo>
                  <a:cubicBezTo>
                    <a:pt x="3539" y="3384"/>
                    <a:pt x="3386" y="3537"/>
                    <a:pt x="3238" y="3695"/>
                  </a:cubicBezTo>
                  <a:cubicBezTo>
                    <a:pt x="3012" y="3627"/>
                    <a:pt x="2787" y="3559"/>
                    <a:pt x="2717" y="3637"/>
                  </a:cubicBezTo>
                  <a:cubicBezTo>
                    <a:pt x="2647" y="3716"/>
                    <a:pt x="2741" y="3930"/>
                    <a:pt x="2836" y="4146"/>
                  </a:cubicBezTo>
                  <a:cubicBezTo>
                    <a:pt x="2697" y="4312"/>
                    <a:pt x="2563" y="4483"/>
                    <a:pt x="2435" y="4658"/>
                  </a:cubicBezTo>
                  <a:cubicBezTo>
                    <a:pt x="2203" y="4617"/>
                    <a:pt x="1972" y="4577"/>
                    <a:pt x="1912" y="4663"/>
                  </a:cubicBezTo>
                  <a:cubicBezTo>
                    <a:pt x="1852" y="4749"/>
                    <a:pt x="1972" y="4952"/>
                    <a:pt x="2092" y="5155"/>
                  </a:cubicBezTo>
                  <a:cubicBezTo>
                    <a:pt x="1974" y="5336"/>
                    <a:pt x="1862" y="5521"/>
                    <a:pt x="1756" y="5710"/>
                  </a:cubicBezTo>
                  <a:cubicBezTo>
                    <a:pt x="1520" y="5698"/>
                    <a:pt x="1285" y="5686"/>
                    <a:pt x="1236" y="5779"/>
                  </a:cubicBezTo>
                  <a:cubicBezTo>
                    <a:pt x="1187" y="5871"/>
                    <a:pt x="1330" y="6057"/>
                    <a:pt x="1473" y="6244"/>
                  </a:cubicBezTo>
                  <a:cubicBezTo>
                    <a:pt x="1378" y="6438"/>
                    <a:pt x="1289" y="6636"/>
                    <a:pt x="1206" y="6837"/>
                  </a:cubicBezTo>
                  <a:cubicBezTo>
                    <a:pt x="971" y="6853"/>
                    <a:pt x="737" y="6870"/>
                    <a:pt x="700" y="6968"/>
                  </a:cubicBezTo>
                  <a:cubicBezTo>
                    <a:pt x="663" y="7066"/>
                    <a:pt x="827" y="7234"/>
                    <a:pt x="993" y="7402"/>
                  </a:cubicBezTo>
                  <a:cubicBezTo>
                    <a:pt x="922" y="7606"/>
                    <a:pt x="858" y="7813"/>
                    <a:pt x="800" y="8022"/>
                  </a:cubicBezTo>
                  <a:cubicBezTo>
                    <a:pt x="568" y="8067"/>
                    <a:pt x="337" y="8112"/>
                    <a:pt x="312" y="8214"/>
                  </a:cubicBezTo>
                  <a:cubicBezTo>
                    <a:pt x="287" y="8316"/>
                    <a:pt x="470" y="8462"/>
                    <a:pt x="655" y="8609"/>
                  </a:cubicBezTo>
                  <a:cubicBezTo>
                    <a:pt x="609" y="8820"/>
                    <a:pt x="569" y="9033"/>
                    <a:pt x="537" y="9249"/>
                  </a:cubicBezTo>
                  <a:cubicBezTo>
                    <a:pt x="313" y="9321"/>
                    <a:pt x="90" y="9394"/>
                    <a:pt x="78" y="9498"/>
                  </a:cubicBezTo>
                  <a:cubicBezTo>
                    <a:pt x="65" y="9602"/>
                    <a:pt x="265" y="9725"/>
                    <a:pt x="466" y="9848"/>
                  </a:cubicBezTo>
                  <a:cubicBezTo>
                    <a:pt x="447" y="10062"/>
                    <a:pt x="435" y="10279"/>
                    <a:pt x="429" y="10496"/>
                  </a:cubicBezTo>
                  <a:cubicBezTo>
                    <a:pt x="214" y="10595"/>
                    <a:pt x="0" y="10694"/>
                    <a:pt x="0" y="10800"/>
                  </a:cubicBezTo>
                  <a:cubicBezTo>
                    <a:pt x="0" y="10906"/>
                    <a:pt x="214" y="11005"/>
                    <a:pt x="429" y="11104"/>
                  </a:cubicBezTo>
                  <a:cubicBezTo>
                    <a:pt x="435" y="11322"/>
                    <a:pt x="447" y="11538"/>
                    <a:pt x="466" y="11752"/>
                  </a:cubicBezTo>
                  <a:cubicBezTo>
                    <a:pt x="265" y="11876"/>
                    <a:pt x="65" y="11999"/>
                    <a:pt x="78" y="12102"/>
                  </a:cubicBezTo>
                  <a:cubicBezTo>
                    <a:pt x="90" y="12207"/>
                    <a:pt x="313" y="12279"/>
                    <a:pt x="537" y="12351"/>
                  </a:cubicBezTo>
                  <a:cubicBezTo>
                    <a:pt x="569" y="12567"/>
                    <a:pt x="609" y="12780"/>
                    <a:pt x="655" y="12991"/>
                  </a:cubicBezTo>
                  <a:cubicBezTo>
                    <a:pt x="470" y="13138"/>
                    <a:pt x="287" y="13284"/>
                    <a:pt x="312" y="13385"/>
                  </a:cubicBezTo>
                  <a:cubicBezTo>
                    <a:pt x="337" y="13488"/>
                    <a:pt x="568" y="13533"/>
                    <a:pt x="800" y="13577"/>
                  </a:cubicBezTo>
                  <a:cubicBezTo>
                    <a:pt x="858" y="13786"/>
                    <a:pt x="922" y="13993"/>
                    <a:pt x="993" y="14197"/>
                  </a:cubicBezTo>
                  <a:cubicBezTo>
                    <a:pt x="827" y="14365"/>
                    <a:pt x="662" y="14533"/>
                    <a:pt x="699" y="14631"/>
                  </a:cubicBezTo>
                  <a:cubicBezTo>
                    <a:pt x="736" y="14729"/>
                    <a:pt x="971" y="14745"/>
                    <a:pt x="1206" y="14761"/>
                  </a:cubicBezTo>
                  <a:cubicBezTo>
                    <a:pt x="1289" y="14962"/>
                    <a:pt x="1377" y="15160"/>
                    <a:pt x="1473" y="15355"/>
                  </a:cubicBezTo>
                  <a:cubicBezTo>
                    <a:pt x="1329" y="15541"/>
                    <a:pt x="1186" y="15727"/>
                    <a:pt x="1235" y="15820"/>
                  </a:cubicBezTo>
                  <a:cubicBezTo>
                    <a:pt x="1284" y="15913"/>
                    <a:pt x="1519" y="15901"/>
                    <a:pt x="1755" y="15888"/>
                  </a:cubicBezTo>
                  <a:cubicBezTo>
                    <a:pt x="1861" y="16077"/>
                    <a:pt x="1973" y="16262"/>
                    <a:pt x="2091" y="16443"/>
                  </a:cubicBezTo>
                  <a:cubicBezTo>
                    <a:pt x="1971" y="16646"/>
                    <a:pt x="1851" y="16849"/>
                    <a:pt x="1911" y="16935"/>
                  </a:cubicBezTo>
                  <a:cubicBezTo>
                    <a:pt x="1970" y="17021"/>
                    <a:pt x="2202" y="16981"/>
                    <a:pt x="2433" y="16941"/>
                  </a:cubicBezTo>
                  <a:cubicBezTo>
                    <a:pt x="2562" y="17115"/>
                    <a:pt x="2696" y="17286"/>
                    <a:pt x="2835" y="17453"/>
                  </a:cubicBezTo>
                  <a:cubicBezTo>
                    <a:pt x="2740" y="17668"/>
                    <a:pt x="2646" y="17883"/>
                    <a:pt x="2715" y="17961"/>
                  </a:cubicBezTo>
                  <a:cubicBezTo>
                    <a:pt x="2785" y="18040"/>
                    <a:pt x="3010" y="17972"/>
                    <a:pt x="3236" y="17903"/>
                  </a:cubicBezTo>
                  <a:cubicBezTo>
                    <a:pt x="3384" y="18061"/>
                    <a:pt x="3537" y="18214"/>
                    <a:pt x="3695" y="18362"/>
                  </a:cubicBezTo>
                  <a:cubicBezTo>
                    <a:pt x="3627" y="18588"/>
                    <a:pt x="3559" y="18813"/>
                    <a:pt x="3637" y="18883"/>
                  </a:cubicBezTo>
                  <a:cubicBezTo>
                    <a:pt x="3716" y="18953"/>
                    <a:pt x="3930" y="18859"/>
                    <a:pt x="4146" y="18764"/>
                  </a:cubicBezTo>
                  <a:cubicBezTo>
                    <a:pt x="4312" y="18903"/>
                    <a:pt x="4483" y="19037"/>
                    <a:pt x="4658" y="19165"/>
                  </a:cubicBezTo>
                  <a:cubicBezTo>
                    <a:pt x="4617" y="19397"/>
                    <a:pt x="4577" y="19628"/>
                    <a:pt x="4663" y="19688"/>
                  </a:cubicBezTo>
                  <a:cubicBezTo>
                    <a:pt x="4749" y="19748"/>
                    <a:pt x="4952" y="19628"/>
                    <a:pt x="5155" y="19508"/>
                  </a:cubicBezTo>
                  <a:cubicBezTo>
                    <a:pt x="5336" y="19626"/>
                    <a:pt x="5521" y="19738"/>
                    <a:pt x="5710" y="19844"/>
                  </a:cubicBezTo>
                  <a:cubicBezTo>
                    <a:pt x="5698" y="20080"/>
                    <a:pt x="5685" y="20315"/>
                    <a:pt x="5779" y="20364"/>
                  </a:cubicBezTo>
                  <a:cubicBezTo>
                    <a:pt x="5871" y="20413"/>
                    <a:pt x="6057" y="20270"/>
                    <a:pt x="6244" y="20127"/>
                  </a:cubicBezTo>
                  <a:cubicBezTo>
                    <a:pt x="6438" y="20222"/>
                    <a:pt x="6636" y="20311"/>
                    <a:pt x="6837" y="20394"/>
                  </a:cubicBezTo>
                  <a:cubicBezTo>
                    <a:pt x="6853" y="20629"/>
                    <a:pt x="6870" y="20863"/>
                    <a:pt x="6968" y="20900"/>
                  </a:cubicBezTo>
                  <a:cubicBezTo>
                    <a:pt x="7066" y="20937"/>
                    <a:pt x="7234" y="20773"/>
                    <a:pt x="7402" y="20607"/>
                  </a:cubicBezTo>
                  <a:cubicBezTo>
                    <a:pt x="7606" y="20678"/>
                    <a:pt x="7813" y="20742"/>
                    <a:pt x="8022" y="20800"/>
                  </a:cubicBezTo>
                  <a:cubicBezTo>
                    <a:pt x="8067" y="21032"/>
                    <a:pt x="8112" y="21263"/>
                    <a:pt x="8214" y="21288"/>
                  </a:cubicBezTo>
                  <a:cubicBezTo>
                    <a:pt x="8315" y="21313"/>
                    <a:pt x="8462" y="21130"/>
                    <a:pt x="8608" y="20945"/>
                  </a:cubicBezTo>
                  <a:cubicBezTo>
                    <a:pt x="8820" y="20991"/>
                    <a:pt x="9033" y="21031"/>
                    <a:pt x="9249" y="21063"/>
                  </a:cubicBezTo>
                  <a:cubicBezTo>
                    <a:pt x="9321" y="21287"/>
                    <a:pt x="9394" y="21510"/>
                    <a:pt x="9498" y="21522"/>
                  </a:cubicBezTo>
                  <a:cubicBezTo>
                    <a:pt x="9602" y="21535"/>
                    <a:pt x="9725" y="21335"/>
                    <a:pt x="9848" y="21134"/>
                  </a:cubicBezTo>
                  <a:cubicBezTo>
                    <a:pt x="10062" y="21153"/>
                    <a:pt x="10279" y="21165"/>
                    <a:pt x="10496" y="21171"/>
                  </a:cubicBezTo>
                  <a:cubicBezTo>
                    <a:pt x="10595" y="21386"/>
                    <a:pt x="10694" y="21600"/>
                    <a:pt x="10800" y="21600"/>
                  </a:cubicBezTo>
                  <a:cubicBezTo>
                    <a:pt x="10906" y="21600"/>
                    <a:pt x="11005" y="21386"/>
                    <a:pt x="11104" y="21171"/>
                  </a:cubicBezTo>
                  <a:cubicBezTo>
                    <a:pt x="11322" y="21165"/>
                    <a:pt x="11538" y="21153"/>
                    <a:pt x="11752" y="21134"/>
                  </a:cubicBezTo>
                  <a:cubicBezTo>
                    <a:pt x="11876" y="21335"/>
                    <a:pt x="11999" y="21535"/>
                    <a:pt x="12102" y="21522"/>
                  </a:cubicBezTo>
                  <a:cubicBezTo>
                    <a:pt x="12207" y="21510"/>
                    <a:pt x="12279" y="21287"/>
                    <a:pt x="12351" y="21063"/>
                  </a:cubicBezTo>
                  <a:cubicBezTo>
                    <a:pt x="12567" y="21031"/>
                    <a:pt x="12780" y="20991"/>
                    <a:pt x="12991" y="20945"/>
                  </a:cubicBezTo>
                  <a:cubicBezTo>
                    <a:pt x="13138" y="21130"/>
                    <a:pt x="13284" y="21313"/>
                    <a:pt x="13385" y="21289"/>
                  </a:cubicBezTo>
                  <a:cubicBezTo>
                    <a:pt x="13488" y="21263"/>
                    <a:pt x="13533" y="21032"/>
                    <a:pt x="13577" y="20800"/>
                  </a:cubicBezTo>
                  <a:cubicBezTo>
                    <a:pt x="13786" y="20742"/>
                    <a:pt x="13993" y="20678"/>
                    <a:pt x="14197" y="20608"/>
                  </a:cubicBezTo>
                  <a:cubicBezTo>
                    <a:pt x="14365" y="20773"/>
                    <a:pt x="14533" y="20938"/>
                    <a:pt x="14631" y="20901"/>
                  </a:cubicBezTo>
                  <a:cubicBezTo>
                    <a:pt x="14729" y="20864"/>
                    <a:pt x="14745" y="20630"/>
                    <a:pt x="14761" y="20395"/>
                  </a:cubicBezTo>
                  <a:cubicBezTo>
                    <a:pt x="14962" y="20312"/>
                    <a:pt x="15161" y="20223"/>
                    <a:pt x="15355" y="20128"/>
                  </a:cubicBezTo>
                  <a:cubicBezTo>
                    <a:pt x="15541" y="20271"/>
                    <a:pt x="15727" y="20414"/>
                    <a:pt x="15820" y="20365"/>
                  </a:cubicBezTo>
                  <a:cubicBezTo>
                    <a:pt x="15913" y="20316"/>
                    <a:pt x="15901" y="20081"/>
                    <a:pt x="15888" y="19846"/>
                  </a:cubicBezTo>
                  <a:cubicBezTo>
                    <a:pt x="16077" y="19739"/>
                    <a:pt x="16262" y="19627"/>
                    <a:pt x="16444" y="19509"/>
                  </a:cubicBezTo>
                  <a:cubicBezTo>
                    <a:pt x="16647" y="19629"/>
                    <a:pt x="16849" y="19749"/>
                    <a:pt x="16935" y="19689"/>
                  </a:cubicBezTo>
                  <a:cubicBezTo>
                    <a:pt x="17022" y="19630"/>
                    <a:pt x="16981" y="19399"/>
                    <a:pt x="16941" y="19167"/>
                  </a:cubicBezTo>
                  <a:cubicBezTo>
                    <a:pt x="17116" y="19038"/>
                    <a:pt x="17286" y="18904"/>
                    <a:pt x="17453" y="18765"/>
                  </a:cubicBezTo>
                  <a:cubicBezTo>
                    <a:pt x="17668" y="18860"/>
                    <a:pt x="17883" y="18954"/>
                    <a:pt x="17961" y="18885"/>
                  </a:cubicBezTo>
                  <a:cubicBezTo>
                    <a:pt x="18040" y="18815"/>
                    <a:pt x="17972" y="18590"/>
                    <a:pt x="17903" y="18364"/>
                  </a:cubicBezTo>
                  <a:cubicBezTo>
                    <a:pt x="18061" y="18216"/>
                    <a:pt x="18214" y="18063"/>
                    <a:pt x="18363" y="17905"/>
                  </a:cubicBezTo>
                  <a:cubicBezTo>
                    <a:pt x="18588" y="17974"/>
                    <a:pt x="18814" y="18041"/>
                    <a:pt x="18883" y="17963"/>
                  </a:cubicBezTo>
                  <a:cubicBezTo>
                    <a:pt x="18953" y="17885"/>
                    <a:pt x="18859" y="17670"/>
                    <a:pt x="18764" y="17454"/>
                  </a:cubicBezTo>
                  <a:cubicBezTo>
                    <a:pt x="18903" y="17288"/>
                    <a:pt x="19037" y="17117"/>
                    <a:pt x="19165" y="16942"/>
                  </a:cubicBezTo>
                  <a:cubicBezTo>
                    <a:pt x="19397" y="16983"/>
                    <a:pt x="19628" y="17023"/>
                    <a:pt x="19688" y="16937"/>
                  </a:cubicBezTo>
                  <a:cubicBezTo>
                    <a:pt x="19748" y="16851"/>
                    <a:pt x="19628" y="16648"/>
                    <a:pt x="19508" y="16445"/>
                  </a:cubicBezTo>
                  <a:cubicBezTo>
                    <a:pt x="19626" y="16264"/>
                    <a:pt x="19738" y="16079"/>
                    <a:pt x="19845" y="15890"/>
                  </a:cubicBezTo>
                  <a:cubicBezTo>
                    <a:pt x="20080" y="15903"/>
                    <a:pt x="20315" y="15915"/>
                    <a:pt x="20364" y="15822"/>
                  </a:cubicBezTo>
                  <a:cubicBezTo>
                    <a:pt x="20413" y="15729"/>
                    <a:pt x="20270" y="15543"/>
                    <a:pt x="20127" y="15357"/>
                  </a:cubicBezTo>
                  <a:cubicBezTo>
                    <a:pt x="20222" y="15162"/>
                    <a:pt x="20311" y="14964"/>
                    <a:pt x="20394" y="14763"/>
                  </a:cubicBezTo>
                  <a:cubicBezTo>
                    <a:pt x="20629" y="14747"/>
                    <a:pt x="20863" y="14731"/>
                    <a:pt x="20900" y="14632"/>
                  </a:cubicBezTo>
                  <a:cubicBezTo>
                    <a:pt x="20937" y="14534"/>
                    <a:pt x="20773" y="14367"/>
                    <a:pt x="20607" y="14198"/>
                  </a:cubicBezTo>
                  <a:cubicBezTo>
                    <a:pt x="20678" y="13994"/>
                    <a:pt x="20742" y="13788"/>
                    <a:pt x="20800" y="13578"/>
                  </a:cubicBezTo>
                  <a:cubicBezTo>
                    <a:pt x="21032" y="13534"/>
                    <a:pt x="21263" y="13489"/>
                    <a:pt x="21288" y="13386"/>
                  </a:cubicBezTo>
                  <a:cubicBezTo>
                    <a:pt x="21313" y="13285"/>
                    <a:pt x="21130" y="13139"/>
                    <a:pt x="20945" y="12992"/>
                  </a:cubicBezTo>
                  <a:cubicBezTo>
                    <a:pt x="20991" y="12780"/>
                    <a:pt x="21031" y="12567"/>
                    <a:pt x="21063" y="12351"/>
                  </a:cubicBezTo>
                  <a:cubicBezTo>
                    <a:pt x="21287" y="12279"/>
                    <a:pt x="21510" y="12207"/>
                    <a:pt x="21522" y="12102"/>
                  </a:cubicBezTo>
                  <a:cubicBezTo>
                    <a:pt x="21535" y="11999"/>
                    <a:pt x="21335" y="11876"/>
                    <a:pt x="21134" y="11752"/>
                  </a:cubicBezTo>
                  <a:cubicBezTo>
                    <a:pt x="21153" y="11538"/>
                    <a:pt x="21165" y="11322"/>
                    <a:pt x="21171" y="11104"/>
                  </a:cubicBezTo>
                  <a:cubicBezTo>
                    <a:pt x="21386" y="11005"/>
                    <a:pt x="21600" y="10906"/>
                    <a:pt x="21600" y="10800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8" name="Shape 30"/>
            <p:cNvSpPr/>
            <p:nvPr/>
          </p:nvSpPr>
          <p:spPr>
            <a:xfrm>
              <a:off x="9056837" y="5351947"/>
              <a:ext cx="594497" cy="594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4"/>
                    <a:pt x="16765" y="21600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6"/>
                    <a:pt x="4835" y="0"/>
                    <a:pt x="10800" y="0"/>
                  </a:cubicBezTo>
                  <a:cubicBezTo>
                    <a:pt x="16765" y="0"/>
                    <a:pt x="21600" y="4836"/>
                    <a:pt x="21600" y="1080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9" name="Shape 31"/>
            <p:cNvSpPr/>
            <p:nvPr/>
          </p:nvSpPr>
          <p:spPr>
            <a:xfrm>
              <a:off x="9116025" y="5411249"/>
              <a:ext cx="484439" cy="474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52" h="20826" extrusionOk="0">
                  <a:moveTo>
                    <a:pt x="12053" y="36"/>
                  </a:moveTo>
                  <a:cubicBezTo>
                    <a:pt x="10818" y="-78"/>
                    <a:pt x="9114" y="117"/>
                    <a:pt x="7693" y="117"/>
                  </a:cubicBezTo>
                  <a:cubicBezTo>
                    <a:pt x="4849" y="117"/>
                    <a:pt x="5763" y="2244"/>
                    <a:pt x="7185" y="4529"/>
                  </a:cubicBezTo>
                  <a:cubicBezTo>
                    <a:pt x="8072" y="5592"/>
                    <a:pt x="9105" y="5115"/>
                    <a:pt x="10803" y="5206"/>
                  </a:cubicBezTo>
                  <a:cubicBezTo>
                    <a:pt x="12958" y="5321"/>
                    <a:pt x="12697" y="4403"/>
                    <a:pt x="13602" y="1850"/>
                  </a:cubicBezTo>
                  <a:cubicBezTo>
                    <a:pt x="14054" y="573"/>
                    <a:pt x="13288" y="150"/>
                    <a:pt x="12053" y="36"/>
                  </a:cubicBezTo>
                  <a:close/>
                  <a:moveTo>
                    <a:pt x="10699" y="1565"/>
                  </a:moveTo>
                  <a:cubicBezTo>
                    <a:pt x="11200" y="1612"/>
                    <a:pt x="11507" y="1792"/>
                    <a:pt x="11324" y="2310"/>
                  </a:cubicBezTo>
                  <a:cubicBezTo>
                    <a:pt x="10957" y="3344"/>
                    <a:pt x="11065" y="3710"/>
                    <a:pt x="10192" y="3663"/>
                  </a:cubicBezTo>
                  <a:cubicBezTo>
                    <a:pt x="9504" y="3626"/>
                    <a:pt x="9080" y="3823"/>
                    <a:pt x="8721" y="3392"/>
                  </a:cubicBezTo>
                  <a:cubicBezTo>
                    <a:pt x="8145" y="2466"/>
                    <a:pt x="7776" y="1606"/>
                    <a:pt x="8929" y="1606"/>
                  </a:cubicBezTo>
                  <a:cubicBezTo>
                    <a:pt x="9505" y="1606"/>
                    <a:pt x="10199" y="1519"/>
                    <a:pt x="10699" y="1565"/>
                  </a:cubicBezTo>
                  <a:close/>
                  <a:moveTo>
                    <a:pt x="19029" y="6058"/>
                  </a:moveTo>
                  <a:cubicBezTo>
                    <a:pt x="18243" y="6111"/>
                    <a:pt x="17187" y="6726"/>
                    <a:pt x="16088" y="7466"/>
                  </a:cubicBezTo>
                  <a:cubicBezTo>
                    <a:pt x="15066" y="8388"/>
                    <a:pt x="15524" y="9462"/>
                    <a:pt x="15437" y="11228"/>
                  </a:cubicBezTo>
                  <a:cubicBezTo>
                    <a:pt x="15327" y="13468"/>
                    <a:pt x="16209" y="13197"/>
                    <a:pt x="18665" y="14137"/>
                  </a:cubicBezTo>
                  <a:cubicBezTo>
                    <a:pt x="21121" y="15078"/>
                    <a:pt x="20331" y="10950"/>
                    <a:pt x="20331" y="7993"/>
                  </a:cubicBezTo>
                  <a:cubicBezTo>
                    <a:pt x="20331" y="6515"/>
                    <a:pt x="19816" y="6006"/>
                    <a:pt x="19029" y="6058"/>
                  </a:cubicBezTo>
                  <a:close/>
                  <a:moveTo>
                    <a:pt x="10335" y="6491"/>
                  </a:moveTo>
                  <a:cubicBezTo>
                    <a:pt x="8309" y="6491"/>
                    <a:pt x="6664" y="8202"/>
                    <a:pt x="6664" y="10308"/>
                  </a:cubicBezTo>
                  <a:cubicBezTo>
                    <a:pt x="6664" y="12412"/>
                    <a:pt x="8309" y="14110"/>
                    <a:pt x="10335" y="14110"/>
                  </a:cubicBezTo>
                  <a:cubicBezTo>
                    <a:pt x="12359" y="14110"/>
                    <a:pt x="13992" y="12412"/>
                    <a:pt x="13992" y="10308"/>
                  </a:cubicBezTo>
                  <a:cubicBezTo>
                    <a:pt x="13992" y="8202"/>
                    <a:pt x="12359" y="6491"/>
                    <a:pt x="10335" y="6491"/>
                  </a:cubicBezTo>
                  <a:close/>
                  <a:moveTo>
                    <a:pt x="1015" y="6505"/>
                  </a:moveTo>
                  <a:cubicBezTo>
                    <a:pt x="-479" y="6705"/>
                    <a:pt x="117" y="10183"/>
                    <a:pt x="117" y="12770"/>
                  </a:cubicBezTo>
                  <a:cubicBezTo>
                    <a:pt x="117" y="15727"/>
                    <a:pt x="2163" y="14777"/>
                    <a:pt x="4360" y="13298"/>
                  </a:cubicBezTo>
                  <a:cubicBezTo>
                    <a:pt x="5382" y="12376"/>
                    <a:pt x="4924" y="11301"/>
                    <a:pt x="5011" y="9536"/>
                  </a:cubicBezTo>
                  <a:cubicBezTo>
                    <a:pt x="5122" y="7295"/>
                    <a:pt x="4239" y="7567"/>
                    <a:pt x="1783" y="6627"/>
                  </a:cubicBezTo>
                  <a:cubicBezTo>
                    <a:pt x="1476" y="6509"/>
                    <a:pt x="1229" y="6476"/>
                    <a:pt x="1015" y="6505"/>
                  </a:cubicBezTo>
                  <a:close/>
                  <a:moveTo>
                    <a:pt x="18379" y="8508"/>
                  </a:moveTo>
                  <a:cubicBezTo>
                    <a:pt x="18697" y="8486"/>
                    <a:pt x="18899" y="8680"/>
                    <a:pt x="18899" y="9279"/>
                  </a:cubicBezTo>
                  <a:cubicBezTo>
                    <a:pt x="18899" y="10477"/>
                    <a:pt x="19231" y="12150"/>
                    <a:pt x="18235" y="11769"/>
                  </a:cubicBezTo>
                  <a:cubicBezTo>
                    <a:pt x="17240" y="11388"/>
                    <a:pt x="16876" y="11500"/>
                    <a:pt x="16921" y="10592"/>
                  </a:cubicBezTo>
                  <a:cubicBezTo>
                    <a:pt x="16956" y="9876"/>
                    <a:pt x="16767" y="9436"/>
                    <a:pt x="17181" y="9062"/>
                  </a:cubicBezTo>
                  <a:cubicBezTo>
                    <a:pt x="17627" y="8763"/>
                    <a:pt x="18060" y="8529"/>
                    <a:pt x="18379" y="8508"/>
                  </a:cubicBezTo>
                  <a:close/>
                  <a:moveTo>
                    <a:pt x="2226" y="8995"/>
                  </a:moveTo>
                  <a:cubicBezTo>
                    <a:pt x="3221" y="9376"/>
                    <a:pt x="3572" y="9264"/>
                    <a:pt x="3527" y="10172"/>
                  </a:cubicBezTo>
                  <a:cubicBezTo>
                    <a:pt x="3492" y="10888"/>
                    <a:pt x="3681" y="11314"/>
                    <a:pt x="3267" y="11688"/>
                  </a:cubicBezTo>
                  <a:cubicBezTo>
                    <a:pt x="2376" y="12287"/>
                    <a:pt x="1549" y="12683"/>
                    <a:pt x="1549" y="11485"/>
                  </a:cubicBezTo>
                  <a:cubicBezTo>
                    <a:pt x="1549" y="10287"/>
                    <a:pt x="1231" y="8613"/>
                    <a:pt x="2226" y="8995"/>
                  </a:cubicBezTo>
                  <a:close/>
                  <a:moveTo>
                    <a:pt x="11298" y="15585"/>
                  </a:moveTo>
                  <a:cubicBezTo>
                    <a:pt x="10716" y="15561"/>
                    <a:pt x="10025" y="15658"/>
                    <a:pt x="9176" y="15612"/>
                  </a:cubicBezTo>
                  <a:cubicBezTo>
                    <a:pt x="7021" y="15497"/>
                    <a:pt x="7283" y="16415"/>
                    <a:pt x="6378" y="18969"/>
                  </a:cubicBezTo>
                  <a:cubicBezTo>
                    <a:pt x="5473" y="21522"/>
                    <a:pt x="9443" y="20701"/>
                    <a:pt x="12287" y="20701"/>
                  </a:cubicBezTo>
                  <a:cubicBezTo>
                    <a:pt x="15131" y="20701"/>
                    <a:pt x="14217" y="18574"/>
                    <a:pt x="12795" y="16289"/>
                  </a:cubicBezTo>
                  <a:cubicBezTo>
                    <a:pt x="12351" y="15758"/>
                    <a:pt x="11880" y="15609"/>
                    <a:pt x="11298" y="15585"/>
                  </a:cubicBezTo>
                  <a:close/>
                  <a:moveTo>
                    <a:pt x="10634" y="17142"/>
                  </a:moveTo>
                  <a:cubicBezTo>
                    <a:pt x="10870" y="17151"/>
                    <a:pt x="11066" y="17211"/>
                    <a:pt x="11246" y="17426"/>
                  </a:cubicBezTo>
                  <a:cubicBezTo>
                    <a:pt x="11822" y="18352"/>
                    <a:pt x="12203" y="19212"/>
                    <a:pt x="11051" y="19212"/>
                  </a:cubicBezTo>
                  <a:cubicBezTo>
                    <a:pt x="9898" y="19212"/>
                    <a:pt x="8289" y="19557"/>
                    <a:pt x="8656" y="18522"/>
                  </a:cubicBezTo>
                  <a:cubicBezTo>
                    <a:pt x="9022" y="17487"/>
                    <a:pt x="8915" y="17109"/>
                    <a:pt x="9788" y="17155"/>
                  </a:cubicBezTo>
                  <a:cubicBezTo>
                    <a:pt x="10132" y="17173"/>
                    <a:pt x="10398" y="17132"/>
                    <a:pt x="10634" y="17142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0" name="Shape 32"/>
            <p:cNvSpPr/>
            <p:nvPr/>
          </p:nvSpPr>
          <p:spPr>
            <a:xfrm>
              <a:off x="9994073" y="5174365"/>
              <a:ext cx="952282" cy="952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0694"/>
                    <a:pt x="21386" y="10595"/>
                    <a:pt x="21171" y="10496"/>
                  </a:cubicBezTo>
                  <a:cubicBezTo>
                    <a:pt x="21165" y="10279"/>
                    <a:pt x="21153" y="10062"/>
                    <a:pt x="21134" y="9848"/>
                  </a:cubicBezTo>
                  <a:cubicBezTo>
                    <a:pt x="21335" y="9725"/>
                    <a:pt x="21535" y="9602"/>
                    <a:pt x="21522" y="9498"/>
                  </a:cubicBezTo>
                  <a:cubicBezTo>
                    <a:pt x="21510" y="9394"/>
                    <a:pt x="21287" y="9321"/>
                    <a:pt x="21063" y="9249"/>
                  </a:cubicBezTo>
                  <a:cubicBezTo>
                    <a:pt x="21031" y="9034"/>
                    <a:pt x="20991" y="8820"/>
                    <a:pt x="20945" y="8609"/>
                  </a:cubicBezTo>
                  <a:cubicBezTo>
                    <a:pt x="21130" y="8463"/>
                    <a:pt x="21314" y="8316"/>
                    <a:pt x="21289" y="8215"/>
                  </a:cubicBezTo>
                  <a:cubicBezTo>
                    <a:pt x="21263" y="8113"/>
                    <a:pt x="21032" y="8068"/>
                    <a:pt x="20800" y="8023"/>
                  </a:cubicBezTo>
                  <a:cubicBezTo>
                    <a:pt x="20742" y="7814"/>
                    <a:pt x="20678" y="7607"/>
                    <a:pt x="20608" y="7403"/>
                  </a:cubicBezTo>
                  <a:cubicBezTo>
                    <a:pt x="20773" y="7235"/>
                    <a:pt x="20938" y="7068"/>
                    <a:pt x="20901" y="6970"/>
                  </a:cubicBezTo>
                  <a:cubicBezTo>
                    <a:pt x="20864" y="6872"/>
                    <a:pt x="20630" y="6855"/>
                    <a:pt x="20395" y="6839"/>
                  </a:cubicBezTo>
                  <a:cubicBezTo>
                    <a:pt x="20312" y="6638"/>
                    <a:pt x="20223" y="6440"/>
                    <a:pt x="20128" y="6246"/>
                  </a:cubicBezTo>
                  <a:cubicBezTo>
                    <a:pt x="20271" y="6059"/>
                    <a:pt x="20414" y="5873"/>
                    <a:pt x="20365" y="5781"/>
                  </a:cubicBezTo>
                  <a:cubicBezTo>
                    <a:pt x="20316" y="5688"/>
                    <a:pt x="20081" y="5700"/>
                    <a:pt x="19846" y="5712"/>
                  </a:cubicBezTo>
                  <a:cubicBezTo>
                    <a:pt x="19739" y="5523"/>
                    <a:pt x="19627" y="5338"/>
                    <a:pt x="19509" y="5157"/>
                  </a:cubicBezTo>
                  <a:cubicBezTo>
                    <a:pt x="19629" y="4954"/>
                    <a:pt x="19749" y="4751"/>
                    <a:pt x="19690" y="4665"/>
                  </a:cubicBezTo>
                  <a:cubicBezTo>
                    <a:pt x="19630" y="4579"/>
                    <a:pt x="19399" y="4619"/>
                    <a:pt x="19167" y="4660"/>
                  </a:cubicBezTo>
                  <a:cubicBezTo>
                    <a:pt x="19038" y="4485"/>
                    <a:pt x="18905" y="4314"/>
                    <a:pt x="18766" y="4148"/>
                  </a:cubicBezTo>
                  <a:cubicBezTo>
                    <a:pt x="18860" y="3932"/>
                    <a:pt x="18954" y="3717"/>
                    <a:pt x="18885" y="3639"/>
                  </a:cubicBezTo>
                  <a:cubicBezTo>
                    <a:pt x="18815" y="3561"/>
                    <a:pt x="18590" y="3628"/>
                    <a:pt x="18364" y="3697"/>
                  </a:cubicBezTo>
                  <a:cubicBezTo>
                    <a:pt x="18216" y="3539"/>
                    <a:pt x="18063" y="3386"/>
                    <a:pt x="17905" y="3238"/>
                  </a:cubicBezTo>
                  <a:cubicBezTo>
                    <a:pt x="17974" y="3012"/>
                    <a:pt x="18042" y="2787"/>
                    <a:pt x="17963" y="2717"/>
                  </a:cubicBezTo>
                  <a:cubicBezTo>
                    <a:pt x="17885" y="2648"/>
                    <a:pt x="17670" y="2741"/>
                    <a:pt x="17455" y="2836"/>
                  </a:cubicBezTo>
                  <a:cubicBezTo>
                    <a:pt x="17288" y="2697"/>
                    <a:pt x="17118" y="2563"/>
                    <a:pt x="16943" y="2435"/>
                  </a:cubicBezTo>
                  <a:cubicBezTo>
                    <a:pt x="16983" y="2203"/>
                    <a:pt x="17024" y="1972"/>
                    <a:pt x="16937" y="1912"/>
                  </a:cubicBezTo>
                  <a:cubicBezTo>
                    <a:pt x="16851" y="1852"/>
                    <a:pt x="16649" y="1972"/>
                    <a:pt x="16445" y="2092"/>
                  </a:cubicBezTo>
                  <a:cubicBezTo>
                    <a:pt x="16264" y="1974"/>
                    <a:pt x="16079" y="1862"/>
                    <a:pt x="15890" y="1756"/>
                  </a:cubicBezTo>
                  <a:cubicBezTo>
                    <a:pt x="15903" y="1520"/>
                    <a:pt x="15915" y="1285"/>
                    <a:pt x="15822" y="1236"/>
                  </a:cubicBezTo>
                  <a:cubicBezTo>
                    <a:pt x="15729" y="1187"/>
                    <a:pt x="15543" y="1330"/>
                    <a:pt x="15357" y="1473"/>
                  </a:cubicBezTo>
                  <a:cubicBezTo>
                    <a:pt x="15162" y="1378"/>
                    <a:pt x="14964" y="1289"/>
                    <a:pt x="14763" y="1206"/>
                  </a:cubicBezTo>
                  <a:cubicBezTo>
                    <a:pt x="14747" y="971"/>
                    <a:pt x="14731" y="737"/>
                    <a:pt x="14632" y="700"/>
                  </a:cubicBezTo>
                  <a:cubicBezTo>
                    <a:pt x="14535" y="663"/>
                    <a:pt x="14367" y="827"/>
                    <a:pt x="14199" y="993"/>
                  </a:cubicBezTo>
                  <a:cubicBezTo>
                    <a:pt x="13995" y="922"/>
                    <a:pt x="13788" y="858"/>
                    <a:pt x="13578" y="800"/>
                  </a:cubicBezTo>
                  <a:cubicBezTo>
                    <a:pt x="13534" y="568"/>
                    <a:pt x="13489" y="337"/>
                    <a:pt x="13386" y="312"/>
                  </a:cubicBezTo>
                  <a:cubicBezTo>
                    <a:pt x="13285" y="287"/>
                    <a:pt x="13139" y="470"/>
                    <a:pt x="12992" y="655"/>
                  </a:cubicBezTo>
                  <a:cubicBezTo>
                    <a:pt x="12781" y="609"/>
                    <a:pt x="12567" y="569"/>
                    <a:pt x="12351" y="537"/>
                  </a:cubicBezTo>
                  <a:cubicBezTo>
                    <a:pt x="12279" y="313"/>
                    <a:pt x="12207" y="90"/>
                    <a:pt x="12102" y="78"/>
                  </a:cubicBezTo>
                  <a:cubicBezTo>
                    <a:pt x="11999" y="65"/>
                    <a:pt x="11876" y="265"/>
                    <a:pt x="11752" y="466"/>
                  </a:cubicBezTo>
                  <a:cubicBezTo>
                    <a:pt x="11538" y="447"/>
                    <a:pt x="11322" y="435"/>
                    <a:pt x="11104" y="429"/>
                  </a:cubicBezTo>
                  <a:cubicBezTo>
                    <a:pt x="11005" y="214"/>
                    <a:pt x="10906" y="0"/>
                    <a:pt x="10800" y="0"/>
                  </a:cubicBezTo>
                  <a:cubicBezTo>
                    <a:pt x="10694" y="0"/>
                    <a:pt x="10595" y="214"/>
                    <a:pt x="10496" y="429"/>
                  </a:cubicBezTo>
                  <a:cubicBezTo>
                    <a:pt x="10279" y="435"/>
                    <a:pt x="10062" y="447"/>
                    <a:pt x="9848" y="466"/>
                  </a:cubicBezTo>
                  <a:cubicBezTo>
                    <a:pt x="9725" y="265"/>
                    <a:pt x="9602" y="65"/>
                    <a:pt x="9498" y="78"/>
                  </a:cubicBezTo>
                  <a:cubicBezTo>
                    <a:pt x="9394" y="90"/>
                    <a:pt x="9321" y="313"/>
                    <a:pt x="9249" y="537"/>
                  </a:cubicBezTo>
                  <a:cubicBezTo>
                    <a:pt x="9033" y="569"/>
                    <a:pt x="8820" y="609"/>
                    <a:pt x="8609" y="655"/>
                  </a:cubicBezTo>
                  <a:cubicBezTo>
                    <a:pt x="8463" y="470"/>
                    <a:pt x="8316" y="287"/>
                    <a:pt x="8215" y="312"/>
                  </a:cubicBezTo>
                  <a:cubicBezTo>
                    <a:pt x="8112" y="337"/>
                    <a:pt x="8068" y="568"/>
                    <a:pt x="8023" y="800"/>
                  </a:cubicBezTo>
                  <a:cubicBezTo>
                    <a:pt x="7814" y="858"/>
                    <a:pt x="7607" y="922"/>
                    <a:pt x="7403" y="993"/>
                  </a:cubicBezTo>
                  <a:cubicBezTo>
                    <a:pt x="7235" y="827"/>
                    <a:pt x="7067" y="662"/>
                    <a:pt x="6970" y="699"/>
                  </a:cubicBezTo>
                  <a:cubicBezTo>
                    <a:pt x="6871" y="736"/>
                    <a:pt x="6855" y="971"/>
                    <a:pt x="6839" y="1206"/>
                  </a:cubicBezTo>
                  <a:cubicBezTo>
                    <a:pt x="6638" y="1289"/>
                    <a:pt x="6440" y="1377"/>
                    <a:pt x="6245" y="1473"/>
                  </a:cubicBezTo>
                  <a:cubicBezTo>
                    <a:pt x="6059" y="1329"/>
                    <a:pt x="5873" y="1186"/>
                    <a:pt x="5780" y="1235"/>
                  </a:cubicBezTo>
                  <a:cubicBezTo>
                    <a:pt x="5687" y="1284"/>
                    <a:pt x="5699" y="1519"/>
                    <a:pt x="5712" y="1755"/>
                  </a:cubicBezTo>
                  <a:cubicBezTo>
                    <a:pt x="5523" y="1861"/>
                    <a:pt x="5338" y="1973"/>
                    <a:pt x="5157" y="2091"/>
                  </a:cubicBezTo>
                  <a:cubicBezTo>
                    <a:pt x="4954" y="1971"/>
                    <a:pt x="4751" y="1851"/>
                    <a:pt x="4665" y="1911"/>
                  </a:cubicBezTo>
                  <a:cubicBezTo>
                    <a:pt x="4579" y="1970"/>
                    <a:pt x="4619" y="2202"/>
                    <a:pt x="4660" y="2434"/>
                  </a:cubicBezTo>
                  <a:cubicBezTo>
                    <a:pt x="4485" y="2562"/>
                    <a:pt x="4314" y="2696"/>
                    <a:pt x="4148" y="2835"/>
                  </a:cubicBezTo>
                  <a:cubicBezTo>
                    <a:pt x="3932" y="2740"/>
                    <a:pt x="3717" y="2646"/>
                    <a:pt x="3639" y="2715"/>
                  </a:cubicBezTo>
                  <a:cubicBezTo>
                    <a:pt x="3560" y="2785"/>
                    <a:pt x="3628" y="3010"/>
                    <a:pt x="3697" y="3236"/>
                  </a:cubicBezTo>
                  <a:cubicBezTo>
                    <a:pt x="3539" y="3384"/>
                    <a:pt x="3386" y="3537"/>
                    <a:pt x="3238" y="3695"/>
                  </a:cubicBezTo>
                  <a:cubicBezTo>
                    <a:pt x="3012" y="3627"/>
                    <a:pt x="2787" y="3559"/>
                    <a:pt x="2717" y="3637"/>
                  </a:cubicBezTo>
                  <a:cubicBezTo>
                    <a:pt x="2647" y="3716"/>
                    <a:pt x="2741" y="3930"/>
                    <a:pt x="2836" y="4146"/>
                  </a:cubicBezTo>
                  <a:cubicBezTo>
                    <a:pt x="2697" y="4312"/>
                    <a:pt x="2563" y="4483"/>
                    <a:pt x="2435" y="4658"/>
                  </a:cubicBezTo>
                  <a:cubicBezTo>
                    <a:pt x="2203" y="4617"/>
                    <a:pt x="1972" y="4577"/>
                    <a:pt x="1912" y="4663"/>
                  </a:cubicBezTo>
                  <a:cubicBezTo>
                    <a:pt x="1852" y="4749"/>
                    <a:pt x="1972" y="4952"/>
                    <a:pt x="2092" y="5155"/>
                  </a:cubicBezTo>
                  <a:cubicBezTo>
                    <a:pt x="1974" y="5336"/>
                    <a:pt x="1862" y="5521"/>
                    <a:pt x="1756" y="5710"/>
                  </a:cubicBezTo>
                  <a:cubicBezTo>
                    <a:pt x="1520" y="5698"/>
                    <a:pt x="1285" y="5686"/>
                    <a:pt x="1236" y="5779"/>
                  </a:cubicBezTo>
                  <a:cubicBezTo>
                    <a:pt x="1187" y="5871"/>
                    <a:pt x="1330" y="6057"/>
                    <a:pt x="1473" y="6244"/>
                  </a:cubicBezTo>
                  <a:cubicBezTo>
                    <a:pt x="1378" y="6438"/>
                    <a:pt x="1289" y="6636"/>
                    <a:pt x="1206" y="6837"/>
                  </a:cubicBezTo>
                  <a:cubicBezTo>
                    <a:pt x="971" y="6853"/>
                    <a:pt x="737" y="6870"/>
                    <a:pt x="700" y="6968"/>
                  </a:cubicBezTo>
                  <a:cubicBezTo>
                    <a:pt x="663" y="7066"/>
                    <a:pt x="828" y="7234"/>
                    <a:pt x="993" y="7402"/>
                  </a:cubicBezTo>
                  <a:cubicBezTo>
                    <a:pt x="922" y="7606"/>
                    <a:pt x="858" y="7813"/>
                    <a:pt x="800" y="8022"/>
                  </a:cubicBezTo>
                  <a:cubicBezTo>
                    <a:pt x="568" y="8067"/>
                    <a:pt x="337" y="8112"/>
                    <a:pt x="312" y="8214"/>
                  </a:cubicBezTo>
                  <a:cubicBezTo>
                    <a:pt x="287" y="8316"/>
                    <a:pt x="470" y="8462"/>
                    <a:pt x="655" y="8609"/>
                  </a:cubicBezTo>
                  <a:cubicBezTo>
                    <a:pt x="609" y="8820"/>
                    <a:pt x="569" y="9033"/>
                    <a:pt x="537" y="9249"/>
                  </a:cubicBezTo>
                  <a:cubicBezTo>
                    <a:pt x="313" y="9321"/>
                    <a:pt x="90" y="9394"/>
                    <a:pt x="78" y="9498"/>
                  </a:cubicBezTo>
                  <a:cubicBezTo>
                    <a:pt x="65" y="9602"/>
                    <a:pt x="265" y="9725"/>
                    <a:pt x="466" y="9848"/>
                  </a:cubicBezTo>
                  <a:cubicBezTo>
                    <a:pt x="447" y="10062"/>
                    <a:pt x="435" y="10279"/>
                    <a:pt x="429" y="10496"/>
                  </a:cubicBezTo>
                  <a:cubicBezTo>
                    <a:pt x="214" y="10595"/>
                    <a:pt x="0" y="10694"/>
                    <a:pt x="0" y="10800"/>
                  </a:cubicBezTo>
                  <a:cubicBezTo>
                    <a:pt x="0" y="10906"/>
                    <a:pt x="214" y="11005"/>
                    <a:pt x="429" y="11104"/>
                  </a:cubicBezTo>
                  <a:cubicBezTo>
                    <a:pt x="435" y="11322"/>
                    <a:pt x="447" y="11538"/>
                    <a:pt x="466" y="11752"/>
                  </a:cubicBezTo>
                  <a:cubicBezTo>
                    <a:pt x="265" y="11876"/>
                    <a:pt x="65" y="11999"/>
                    <a:pt x="78" y="12102"/>
                  </a:cubicBezTo>
                  <a:cubicBezTo>
                    <a:pt x="90" y="12207"/>
                    <a:pt x="313" y="12279"/>
                    <a:pt x="537" y="12351"/>
                  </a:cubicBezTo>
                  <a:cubicBezTo>
                    <a:pt x="569" y="12567"/>
                    <a:pt x="609" y="12780"/>
                    <a:pt x="655" y="12991"/>
                  </a:cubicBezTo>
                  <a:cubicBezTo>
                    <a:pt x="470" y="13138"/>
                    <a:pt x="287" y="13284"/>
                    <a:pt x="312" y="13385"/>
                  </a:cubicBezTo>
                  <a:cubicBezTo>
                    <a:pt x="337" y="13488"/>
                    <a:pt x="568" y="13533"/>
                    <a:pt x="800" y="13577"/>
                  </a:cubicBezTo>
                  <a:cubicBezTo>
                    <a:pt x="858" y="13786"/>
                    <a:pt x="922" y="13993"/>
                    <a:pt x="993" y="14197"/>
                  </a:cubicBezTo>
                  <a:cubicBezTo>
                    <a:pt x="827" y="14365"/>
                    <a:pt x="662" y="14533"/>
                    <a:pt x="699" y="14631"/>
                  </a:cubicBezTo>
                  <a:cubicBezTo>
                    <a:pt x="736" y="14729"/>
                    <a:pt x="971" y="14745"/>
                    <a:pt x="1206" y="14761"/>
                  </a:cubicBezTo>
                  <a:cubicBezTo>
                    <a:pt x="1289" y="14962"/>
                    <a:pt x="1377" y="15160"/>
                    <a:pt x="1473" y="15355"/>
                  </a:cubicBezTo>
                  <a:cubicBezTo>
                    <a:pt x="1329" y="15541"/>
                    <a:pt x="1186" y="15727"/>
                    <a:pt x="1235" y="15820"/>
                  </a:cubicBezTo>
                  <a:cubicBezTo>
                    <a:pt x="1284" y="15913"/>
                    <a:pt x="1519" y="15901"/>
                    <a:pt x="1755" y="15888"/>
                  </a:cubicBezTo>
                  <a:cubicBezTo>
                    <a:pt x="1861" y="16077"/>
                    <a:pt x="1973" y="16262"/>
                    <a:pt x="2091" y="16443"/>
                  </a:cubicBezTo>
                  <a:cubicBezTo>
                    <a:pt x="1971" y="16646"/>
                    <a:pt x="1851" y="16849"/>
                    <a:pt x="1911" y="16935"/>
                  </a:cubicBezTo>
                  <a:cubicBezTo>
                    <a:pt x="1970" y="17021"/>
                    <a:pt x="2202" y="16981"/>
                    <a:pt x="2433" y="16941"/>
                  </a:cubicBezTo>
                  <a:cubicBezTo>
                    <a:pt x="2562" y="17115"/>
                    <a:pt x="2696" y="17286"/>
                    <a:pt x="2835" y="17453"/>
                  </a:cubicBezTo>
                  <a:cubicBezTo>
                    <a:pt x="2740" y="17668"/>
                    <a:pt x="2646" y="17883"/>
                    <a:pt x="2715" y="17961"/>
                  </a:cubicBezTo>
                  <a:cubicBezTo>
                    <a:pt x="2785" y="18040"/>
                    <a:pt x="3010" y="17972"/>
                    <a:pt x="3236" y="17903"/>
                  </a:cubicBezTo>
                  <a:cubicBezTo>
                    <a:pt x="3384" y="18061"/>
                    <a:pt x="3537" y="18214"/>
                    <a:pt x="3695" y="18362"/>
                  </a:cubicBezTo>
                  <a:cubicBezTo>
                    <a:pt x="3627" y="18588"/>
                    <a:pt x="3559" y="18813"/>
                    <a:pt x="3637" y="18883"/>
                  </a:cubicBezTo>
                  <a:cubicBezTo>
                    <a:pt x="3716" y="18953"/>
                    <a:pt x="3930" y="18859"/>
                    <a:pt x="4146" y="18764"/>
                  </a:cubicBezTo>
                  <a:cubicBezTo>
                    <a:pt x="4312" y="18903"/>
                    <a:pt x="4483" y="19037"/>
                    <a:pt x="4658" y="19165"/>
                  </a:cubicBezTo>
                  <a:cubicBezTo>
                    <a:pt x="4617" y="19397"/>
                    <a:pt x="4577" y="19628"/>
                    <a:pt x="4663" y="19688"/>
                  </a:cubicBezTo>
                  <a:cubicBezTo>
                    <a:pt x="4749" y="19748"/>
                    <a:pt x="4952" y="19628"/>
                    <a:pt x="5155" y="19508"/>
                  </a:cubicBezTo>
                  <a:cubicBezTo>
                    <a:pt x="5336" y="19626"/>
                    <a:pt x="5521" y="19738"/>
                    <a:pt x="5710" y="19844"/>
                  </a:cubicBezTo>
                  <a:cubicBezTo>
                    <a:pt x="5698" y="20080"/>
                    <a:pt x="5685" y="20315"/>
                    <a:pt x="5779" y="20364"/>
                  </a:cubicBezTo>
                  <a:cubicBezTo>
                    <a:pt x="5871" y="20413"/>
                    <a:pt x="6057" y="20270"/>
                    <a:pt x="6244" y="20127"/>
                  </a:cubicBezTo>
                  <a:cubicBezTo>
                    <a:pt x="6438" y="20222"/>
                    <a:pt x="6636" y="20311"/>
                    <a:pt x="6837" y="20394"/>
                  </a:cubicBezTo>
                  <a:cubicBezTo>
                    <a:pt x="6853" y="20629"/>
                    <a:pt x="6870" y="20863"/>
                    <a:pt x="6968" y="20900"/>
                  </a:cubicBezTo>
                  <a:cubicBezTo>
                    <a:pt x="7066" y="20937"/>
                    <a:pt x="7234" y="20773"/>
                    <a:pt x="7402" y="20607"/>
                  </a:cubicBezTo>
                  <a:cubicBezTo>
                    <a:pt x="7606" y="20678"/>
                    <a:pt x="7813" y="20742"/>
                    <a:pt x="8022" y="20800"/>
                  </a:cubicBezTo>
                  <a:cubicBezTo>
                    <a:pt x="8067" y="21032"/>
                    <a:pt x="8112" y="21263"/>
                    <a:pt x="8214" y="21288"/>
                  </a:cubicBezTo>
                  <a:cubicBezTo>
                    <a:pt x="8315" y="21313"/>
                    <a:pt x="8462" y="21130"/>
                    <a:pt x="8608" y="20945"/>
                  </a:cubicBezTo>
                  <a:cubicBezTo>
                    <a:pt x="8820" y="20991"/>
                    <a:pt x="9033" y="21031"/>
                    <a:pt x="9249" y="21063"/>
                  </a:cubicBezTo>
                  <a:cubicBezTo>
                    <a:pt x="9321" y="21287"/>
                    <a:pt x="9394" y="21510"/>
                    <a:pt x="9498" y="21522"/>
                  </a:cubicBezTo>
                  <a:cubicBezTo>
                    <a:pt x="9602" y="21535"/>
                    <a:pt x="9725" y="21335"/>
                    <a:pt x="9848" y="21134"/>
                  </a:cubicBezTo>
                  <a:cubicBezTo>
                    <a:pt x="10062" y="21153"/>
                    <a:pt x="10279" y="21165"/>
                    <a:pt x="10496" y="21171"/>
                  </a:cubicBezTo>
                  <a:cubicBezTo>
                    <a:pt x="10595" y="21386"/>
                    <a:pt x="10694" y="21600"/>
                    <a:pt x="10800" y="21600"/>
                  </a:cubicBezTo>
                  <a:cubicBezTo>
                    <a:pt x="10906" y="21600"/>
                    <a:pt x="11005" y="21386"/>
                    <a:pt x="11104" y="21171"/>
                  </a:cubicBezTo>
                  <a:cubicBezTo>
                    <a:pt x="11322" y="21165"/>
                    <a:pt x="11538" y="21153"/>
                    <a:pt x="11752" y="21134"/>
                  </a:cubicBezTo>
                  <a:cubicBezTo>
                    <a:pt x="11876" y="21335"/>
                    <a:pt x="11999" y="21535"/>
                    <a:pt x="12102" y="21522"/>
                  </a:cubicBezTo>
                  <a:cubicBezTo>
                    <a:pt x="12207" y="21510"/>
                    <a:pt x="12279" y="21287"/>
                    <a:pt x="12351" y="21063"/>
                  </a:cubicBezTo>
                  <a:cubicBezTo>
                    <a:pt x="12567" y="21031"/>
                    <a:pt x="12780" y="20991"/>
                    <a:pt x="12991" y="20945"/>
                  </a:cubicBezTo>
                  <a:cubicBezTo>
                    <a:pt x="13138" y="21130"/>
                    <a:pt x="13284" y="21313"/>
                    <a:pt x="13385" y="21289"/>
                  </a:cubicBezTo>
                  <a:cubicBezTo>
                    <a:pt x="13488" y="21263"/>
                    <a:pt x="13533" y="21032"/>
                    <a:pt x="13577" y="20800"/>
                  </a:cubicBezTo>
                  <a:cubicBezTo>
                    <a:pt x="13786" y="20742"/>
                    <a:pt x="13993" y="20678"/>
                    <a:pt x="14197" y="20608"/>
                  </a:cubicBezTo>
                  <a:cubicBezTo>
                    <a:pt x="14365" y="20773"/>
                    <a:pt x="14533" y="20938"/>
                    <a:pt x="14631" y="20901"/>
                  </a:cubicBezTo>
                  <a:cubicBezTo>
                    <a:pt x="14729" y="20864"/>
                    <a:pt x="14745" y="20630"/>
                    <a:pt x="14761" y="20395"/>
                  </a:cubicBezTo>
                  <a:cubicBezTo>
                    <a:pt x="14962" y="20312"/>
                    <a:pt x="15161" y="20223"/>
                    <a:pt x="15355" y="20128"/>
                  </a:cubicBezTo>
                  <a:cubicBezTo>
                    <a:pt x="15541" y="20271"/>
                    <a:pt x="15727" y="20414"/>
                    <a:pt x="15820" y="20365"/>
                  </a:cubicBezTo>
                  <a:cubicBezTo>
                    <a:pt x="15913" y="20316"/>
                    <a:pt x="15901" y="20081"/>
                    <a:pt x="15888" y="19846"/>
                  </a:cubicBezTo>
                  <a:cubicBezTo>
                    <a:pt x="16077" y="19739"/>
                    <a:pt x="16262" y="19627"/>
                    <a:pt x="16444" y="19509"/>
                  </a:cubicBezTo>
                  <a:cubicBezTo>
                    <a:pt x="16647" y="19629"/>
                    <a:pt x="16849" y="19749"/>
                    <a:pt x="16935" y="19689"/>
                  </a:cubicBezTo>
                  <a:cubicBezTo>
                    <a:pt x="17022" y="19630"/>
                    <a:pt x="16981" y="19399"/>
                    <a:pt x="16941" y="19167"/>
                  </a:cubicBezTo>
                  <a:cubicBezTo>
                    <a:pt x="17116" y="19038"/>
                    <a:pt x="17286" y="18904"/>
                    <a:pt x="17453" y="18765"/>
                  </a:cubicBezTo>
                  <a:cubicBezTo>
                    <a:pt x="17668" y="18860"/>
                    <a:pt x="17883" y="18954"/>
                    <a:pt x="17961" y="18885"/>
                  </a:cubicBezTo>
                  <a:cubicBezTo>
                    <a:pt x="18040" y="18815"/>
                    <a:pt x="17972" y="18590"/>
                    <a:pt x="17903" y="18364"/>
                  </a:cubicBezTo>
                  <a:cubicBezTo>
                    <a:pt x="18061" y="18216"/>
                    <a:pt x="18214" y="18063"/>
                    <a:pt x="18363" y="17905"/>
                  </a:cubicBezTo>
                  <a:cubicBezTo>
                    <a:pt x="18588" y="17974"/>
                    <a:pt x="18814" y="18041"/>
                    <a:pt x="18883" y="17963"/>
                  </a:cubicBezTo>
                  <a:cubicBezTo>
                    <a:pt x="18953" y="17885"/>
                    <a:pt x="18859" y="17670"/>
                    <a:pt x="18764" y="17454"/>
                  </a:cubicBezTo>
                  <a:cubicBezTo>
                    <a:pt x="18903" y="17288"/>
                    <a:pt x="19037" y="17117"/>
                    <a:pt x="19165" y="16942"/>
                  </a:cubicBezTo>
                  <a:cubicBezTo>
                    <a:pt x="19397" y="16983"/>
                    <a:pt x="19628" y="17023"/>
                    <a:pt x="19688" y="16937"/>
                  </a:cubicBezTo>
                  <a:cubicBezTo>
                    <a:pt x="19748" y="16851"/>
                    <a:pt x="19628" y="16648"/>
                    <a:pt x="19508" y="16445"/>
                  </a:cubicBezTo>
                  <a:cubicBezTo>
                    <a:pt x="19626" y="16264"/>
                    <a:pt x="19738" y="16079"/>
                    <a:pt x="19845" y="15890"/>
                  </a:cubicBezTo>
                  <a:cubicBezTo>
                    <a:pt x="20080" y="15903"/>
                    <a:pt x="20315" y="15915"/>
                    <a:pt x="20364" y="15822"/>
                  </a:cubicBezTo>
                  <a:cubicBezTo>
                    <a:pt x="20413" y="15729"/>
                    <a:pt x="20270" y="15543"/>
                    <a:pt x="20127" y="15357"/>
                  </a:cubicBezTo>
                  <a:cubicBezTo>
                    <a:pt x="20222" y="15162"/>
                    <a:pt x="20311" y="14964"/>
                    <a:pt x="20394" y="14763"/>
                  </a:cubicBezTo>
                  <a:cubicBezTo>
                    <a:pt x="20629" y="14747"/>
                    <a:pt x="20863" y="14731"/>
                    <a:pt x="20900" y="14632"/>
                  </a:cubicBezTo>
                  <a:cubicBezTo>
                    <a:pt x="20937" y="14534"/>
                    <a:pt x="20773" y="14367"/>
                    <a:pt x="20607" y="14198"/>
                  </a:cubicBezTo>
                  <a:cubicBezTo>
                    <a:pt x="20678" y="13994"/>
                    <a:pt x="20742" y="13788"/>
                    <a:pt x="20800" y="13578"/>
                  </a:cubicBezTo>
                  <a:cubicBezTo>
                    <a:pt x="21032" y="13534"/>
                    <a:pt x="21263" y="13489"/>
                    <a:pt x="21288" y="13386"/>
                  </a:cubicBezTo>
                  <a:cubicBezTo>
                    <a:pt x="21313" y="13285"/>
                    <a:pt x="21130" y="13139"/>
                    <a:pt x="20945" y="12992"/>
                  </a:cubicBezTo>
                  <a:cubicBezTo>
                    <a:pt x="20991" y="12780"/>
                    <a:pt x="21031" y="12567"/>
                    <a:pt x="21063" y="12351"/>
                  </a:cubicBezTo>
                  <a:cubicBezTo>
                    <a:pt x="21287" y="12279"/>
                    <a:pt x="21510" y="12207"/>
                    <a:pt x="21522" y="12102"/>
                  </a:cubicBezTo>
                  <a:cubicBezTo>
                    <a:pt x="21535" y="11999"/>
                    <a:pt x="21335" y="11876"/>
                    <a:pt x="21134" y="11752"/>
                  </a:cubicBezTo>
                  <a:cubicBezTo>
                    <a:pt x="21153" y="11538"/>
                    <a:pt x="21165" y="11322"/>
                    <a:pt x="21171" y="11104"/>
                  </a:cubicBezTo>
                  <a:cubicBezTo>
                    <a:pt x="21386" y="11005"/>
                    <a:pt x="21600" y="10906"/>
                    <a:pt x="21600" y="10800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1" name="Shape 33"/>
            <p:cNvSpPr/>
            <p:nvPr/>
          </p:nvSpPr>
          <p:spPr>
            <a:xfrm>
              <a:off x="10171655" y="5351947"/>
              <a:ext cx="594497" cy="594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4"/>
                    <a:pt x="16765" y="21600"/>
                    <a:pt x="10800" y="21600"/>
                  </a:cubicBezTo>
                  <a:cubicBezTo>
                    <a:pt x="4835" y="21600"/>
                    <a:pt x="0" y="16764"/>
                    <a:pt x="0" y="10800"/>
                  </a:cubicBezTo>
                  <a:cubicBezTo>
                    <a:pt x="0" y="4836"/>
                    <a:pt x="4835" y="0"/>
                    <a:pt x="10800" y="0"/>
                  </a:cubicBezTo>
                  <a:cubicBezTo>
                    <a:pt x="16765" y="0"/>
                    <a:pt x="21600" y="4836"/>
                    <a:pt x="21600" y="1080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2" name="Shape 34"/>
            <p:cNvSpPr/>
            <p:nvPr/>
          </p:nvSpPr>
          <p:spPr>
            <a:xfrm>
              <a:off x="10230841" y="5411249"/>
              <a:ext cx="474575" cy="474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0" h="20826" extrusionOk="0">
                  <a:moveTo>
                    <a:pt x="12290" y="36"/>
                  </a:moveTo>
                  <a:cubicBezTo>
                    <a:pt x="11031" y="-78"/>
                    <a:pt x="9294" y="117"/>
                    <a:pt x="7844" y="117"/>
                  </a:cubicBezTo>
                  <a:cubicBezTo>
                    <a:pt x="4945" y="117"/>
                    <a:pt x="5877" y="2244"/>
                    <a:pt x="7327" y="4529"/>
                  </a:cubicBezTo>
                  <a:cubicBezTo>
                    <a:pt x="8231" y="5592"/>
                    <a:pt x="9285" y="5115"/>
                    <a:pt x="11016" y="5206"/>
                  </a:cubicBezTo>
                  <a:cubicBezTo>
                    <a:pt x="13214" y="5321"/>
                    <a:pt x="12947" y="4403"/>
                    <a:pt x="13870" y="1850"/>
                  </a:cubicBezTo>
                  <a:cubicBezTo>
                    <a:pt x="14331" y="573"/>
                    <a:pt x="13550" y="150"/>
                    <a:pt x="12290" y="36"/>
                  </a:cubicBezTo>
                  <a:close/>
                  <a:moveTo>
                    <a:pt x="10910" y="1565"/>
                  </a:moveTo>
                  <a:cubicBezTo>
                    <a:pt x="11420" y="1612"/>
                    <a:pt x="11734" y="1792"/>
                    <a:pt x="11547" y="2310"/>
                  </a:cubicBezTo>
                  <a:cubicBezTo>
                    <a:pt x="11173" y="3344"/>
                    <a:pt x="11283" y="3710"/>
                    <a:pt x="10392" y="3663"/>
                  </a:cubicBezTo>
                  <a:cubicBezTo>
                    <a:pt x="9691" y="3626"/>
                    <a:pt x="9259" y="3823"/>
                    <a:pt x="8893" y="3392"/>
                  </a:cubicBezTo>
                  <a:cubicBezTo>
                    <a:pt x="8305" y="2466"/>
                    <a:pt x="7930" y="1606"/>
                    <a:pt x="9105" y="1606"/>
                  </a:cubicBezTo>
                  <a:cubicBezTo>
                    <a:pt x="9693" y="1606"/>
                    <a:pt x="10400" y="1519"/>
                    <a:pt x="10910" y="1565"/>
                  </a:cubicBezTo>
                  <a:close/>
                  <a:moveTo>
                    <a:pt x="18979" y="6058"/>
                  </a:moveTo>
                  <a:cubicBezTo>
                    <a:pt x="18178" y="6111"/>
                    <a:pt x="17100" y="6726"/>
                    <a:pt x="15980" y="7466"/>
                  </a:cubicBezTo>
                  <a:cubicBezTo>
                    <a:pt x="14938" y="8388"/>
                    <a:pt x="15405" y="9462"/>
                    <a:pt x="15316" y="11228"/>
                  </a:cubicBezTo>
                  <a:cubicBezTo>
                    <a:pt x="15204" y="13468"/>
                    <a:pt x="16103" y="13197"/>
                    <a:pt x="18608" y="14137"/>
                  </a:cubicBezTo>
                  <a:cubicBezTo>
                    <a:pt x="21112" y="15078"/>
                    <a:pt x="20306" y="10950"/>
                    <a:pt x="20307" y="7993"/>
                  </a:cubicBezTo>
                  <a:cubicBezTo>
                    <a:pt x="20307" y="6515"/>
                    <a:pt x="19781" y="6006"/>
                    <a:pt x="18979" y="6058"/>
                  </a:cubicBezTo>
                  <a:close/>
                  <a:moveTo>
                    <a:pt x="10114" y="6491"/>
                  </a:moveTo>
                  <a:cubicBezTo>
                    <a:pt x="8048" y="6491"/>
                    <a:pt x="6371" y="8202"/>
                    <a:pt x="6371" y="10308"/>
                  </a:cubicBezTo>
                  <a:cubicBezTo>
                    <a:pt x="6371" y="12412"/>
                    <a:pt x="8048" y="14110"/>
                    <a:pt x="10114" y="14110"/>
                  </a:cubicBezTo>
                  <a:cubicBezTo>
                    <a:pt x="12178" y="14110"/>
                    <a:pt x="13843" y="12412"/>
                    <a:pt x="13843" y="10308"/>
                  </a:cubicBezTo>
                  <a:cubicBezTo>
                    <a:pt x="13843" y="8202"/>
                    <a:pt x="12178" y="6491"/>
                    <a:pt x="10114" y="6491"/>
                  </a:cubicBezTo>
                  <a:close/>
                  <a:moveTo>
                    <a:pt x="1036" y="6505"/>
                  </a:moveTo>
                  <a:cubicBezTo>
                    <a:pt x="-488" y="6705"/>
                    <a:pt x="120" y="10183"/>
                    <a:pt x="120" y="12770"/>
                  </a:cubicBezTo>
                  <a:cubicBezTo>
                    <a:pt x="120" y="15727"/>
                    <a:pt x="2206" y="14777"/>
                    <a:pt x="4447" y="13298"/>
                  </a:cubicBezTo>
                  <a:cubicBezTo>
                    <a:pt x="5489" y="12376"/>
                    <a:pt x="5021" y="11301"/>
                    <a:pt x="5110" y="9536"/>
                  </a:cubicBezTo>
                  <a:cubicBezTo>
                    <a:pt x="5223" y="7295"/>
                    <a:pt x="4323" y="7567"/>
                    <a:pt x="1819" y="6627"/>
                  </a:cubicBezTo>
                  <a:cubicBezTo>
                    <a:pt x="1506" y="6509"/>
                    <a:pt x="1253" y="6476"/>
                    <a:pt x="1036" y="6505"/>
                  </a:cubicBezTo>
                  <a:close/>
                  <a:moveTo>
                    <a:pt x="18316" y="8508"/>
                  </a:moveTo>
                  <a:cubicBezTo>
                    <a:pt x="18641" y="8486"/>
                    <a:pt x="18847" y="8680"/>
                    <a:pt x="18847" y="9279"/>
                  </a:cubicBezTo>
                  <a:cubicBezTo>
                    <a:pt x="18847" y="10477"/>
                    <a:pt x="19185" y="12150"/>
                    <a:pt x="18170" y="11769"/>
                  </a:cubicBezTo>
                  <a:cubicBezTo>
                    <a:pt x="17155" y="11388"/>
                    <a:pt x="16784" y="11500"/>
                    <a:pt x="16829" y="10592"/>
                  </a:cubicBezTo>
                  <a:cubicBezTo>
                    <a:pt x="16865" y="9876"/>
                    <a:pt x="16673" y="9436"/>
                    <a:pt x="17095" y="9062"/>
                  </a:cubicBezTo>
                  <a:cubicBezTo>
                    <a:pt x="17549" y="8763"/>
                    <a:pt x="17991" y="8529"/>
                    <a:pt x="18316" y="8508"/>
                  </a:cubicBezTo>
                  <a:close/>
                  <a:moveTo>
                    <a:pt x="2270" y="8995"/>
                  </a:moveTo>
                  <a:cubicBezTo>
                    <a:pt x="3285" y="9376"/>
                    <a:pt x="3643" y="9264"/>
                    <a:pt x="3597" y="10172"/>
                  </a:cubicBezTo>
                  <a:cubicBezTo>
                    <a:pt x="3561" y="10888"/>
                    <a:pt x="3754" y="11314"/>
                    <a:pt x="3332" y="11688"/>
                  </a:cubicBezTo>
                  <a:cubicBezTo>
                    <a:pt x="2424" y="12287"/>
                    <a:pt x="1580" y="12683"/>
                    <a:pt x="1580" y="11485"/>
                  </a:cubicBezTo>
                  <a:cubicBezTo>
                    <a:pt x="1580" y="10287"/>
                    <a:pt x="1255" y="8613"/>
                    <a:pt x="2270" y="8995"/>
                  </a:cubicBezTo>
                  <a:close/>
                  <a:moveTo>
                    <a:pt x="11521" y="15585"/>
                  </a:moveTo>
                  <a:cubicBezTo>
                    <a:pt x="10927" y="15561"/>
                    <a:pt x="10223" y="15658"/>
                    <a:pt x="9357" y="15612"/>
                  </a:cubicBezTo>
                  <a:cubicBezTo>
                    <a:pt x="7160" y="15497"/>
                    <a:pt x="7426" y="16415"/>
                    <a:pt x="6504" y="18969"/>
                  </a:cubicBezTo>
                  <a:cubicBezTo>
                    <a:pt x="5581" y="21522"/>
                    <a:pt x="9629" y="20701"/>
                    <a:pt x="12529" y="20701"/>
                  </a:cubicBezTo>
                  <a:cubicBezTo>
                    <a:pt x="15429" y="20701"/>
                    <a:pt x="14497" y="18574"/>
                    <a:pt x="13047" y="16289"/>
                  </a:cubicBezTo>
                  <a:cubicBezTo>
                    <a:pt x="12594" y="15758"/>
                    <a:pt x="12114" y="15609"/>
                    <a:pt x="11521" y="15585"/>
                  </a:cubicBezTo>
                  <a:close/>
                  <a:moveTo>
                    <a:pt x="10844" y="17142"/>
                  </a:moveTo>
                  <a:cubicBezTo>
                    <a:pt x="11084" y="17151"/>
                    <a:pt x="11284" y="17211"/>
                    <a:pt x="11467" y="17426"/>
                  </a:cubicBezTo>
                  <a:cubicBezTo>
                    <a:pt x="12055" y="18352"/>
                    <a:pt x="12443" y="19212"/>
                    <a:pt x="11268" y="19212"/>
                  </a:cubicBezTo>
                  <a:cubicBezTo>
                    <a:pt x="10093" y="19212"/>
                    <a:pt x="8452" y="19557"/>
                    <a:pt x="8826" y="18522"/>
                  </a:cubicBezTo>
                  <a:cubicBezTo>
                    <a:pt x="9200" y="17487"/>
                    <a:pt x="9090" y="17109"/>
                    <a:pt x="9981" y="17155"/>
                  </a:cubicBezTo>
                  <a:cubicBezTo>
                    <a:pt x="10332" y="17173"/>
                    <a:pt x="10603" y="17132"/>
                    <a:pt x="10844" y="17142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3" name="Shape 35"/>
            <p:cNvSpPr/>
            <p:nvPr/>
          </p:nvSpPr>
          <p:spPr>
            <a:xfrm>
              <a:off x="4489048" y="4533100"/>
              <a:ext cx="240882" cy="4539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844"/>
                  </a:moveTo>
                  <a:cubicBezTo>
                    <a:pt x="21600" y="19918"/>
                    <a:pt x="18431" y="21600"/>
                    <a:pt x="14522" y="21600"/>
                  </a:cubicBezTo>
                  <a:lnTo>
                    <a:pt x="7078" y="21600"/>
                  </a:lnTo>
                  <a:cubicBezTo>
                    <a:pt x="3169" y="21600"/>
                    <a:pt x="0" y="19918"/>
                    <a:pt x="0" y="17844"/>
                  </a:cubicBezTo>
                  <a:lnTo>
                    <a:pt x="0" y="3756"/>
                  </a:lnTo>
                  <a:cubicBezTo>
                    <a:pt x="0" y="1682"/>
                    <a:pt x="3169" y="0"/>
                    <a:pt x="7078" y="0"/>
                  </a:cubicBezTo>
                  <a:lnTo>
                    <a:pt x="14522" y="0"/>
                  </a:lnTo>
                  <a:cubicBezTo>
                    <a:pt x="18431" y="0"/>
                    <a:pt x="21600" y="1682"/>
                    <a:pt x="21600" y="3756"/>
                  </a:cubicBezTo>
                  <a:cubicBezTo>
                    <a:pt x="21600" y="3756"/>
                    <a:pt x="21600" y="17844"/>
                    <a:pt x="21600" y="17844"/>
                  </a:cubicBezTo>
                  <a:close/>
                </a:path>
              </a:pathLst>
            </a:custGeom>
            <a:solidFill>
              <a:srgbClr val="FEFEFE">
                <a:alpha val="2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4" name="Shape 36"/>
            <p:cNvSpPr/>
            <p:nvPr/>
          </p:nvSpPr>
          <p:spPr>
            <a:xfrm>
              <a:off x="12016529" y="5332214"/>
              <a:ext cx="236775" cy="78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825"/>
                  </a:moveTo>
                  <a:cubicBezTo>
                    <a:pt x="21600" y="17224"/>
                    <a:pt x="20141" y="21600"/>
                    <a:pt x="18342" y="21600"/>
                  </a:cubicBezTo>
                  <a:lnTo>
                    <a:pt x="3258" y="21600"/>
                  </a:lnTo>
                  <a:cubicBezTo>
                    <a:pt x="1459" y="21600"/>
                    <a:pt x="0" y="17224"/>
                    <a:pt x="0" y="11825"/>
                  </a:cubicBezTo>
                  <a:lnTo>
                    <a:pt x="0" y="9775"/>
                  </a:lnTo>
                  <a:cubicBezTo>
                    <a:pt x="0" y="4376"/>
                    <a:pt x="1459" y="0"/>
                    <a:pt x="3258" y="0"/>
                  </a:cubicBezTo>
                  <a:lnTo>
                    <a:pt x="18342" y="0"/>
                  </a:lnTo>
                  <a:cubicBezTo>
                    <a:pt x="20141" y="0"/>
                    <a:pt x="21600" y="4376"/>
                    <a:pt x="21600" y="9775"/>
                  </a:cubicBezTo>
                  <a:cubicBezTo>
                    <a:pt x="21600" y="9775"/>
                    <a:pt x="21600" y="11825"/>
                    <a:pt x="21600" y="11825"/>
                  </a:cubicBezTo>
                  <a:close/>
                </a:path>
              </a:pathLst>
            </a:custGeom>
            <a:solidFill>
              <a:srgbClr val="FA4655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5" name="Shape 37"/>
            <p:cNvSpPr/>
            <p:nvPr/>
          </p:nvSpPr>
          <p:spPr>
            <a:xfrm>
              <a:off x="11977067" y="5460468"/>
              <a:ext cx="335431" cy="2367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162"/>
                  </a:moveTo>
                  <a:cubicBezTo>
                    <a:pt x="21600" y="20508"/>
                    <a:pt x="20829" y="21600"/>
                    <a:pt x="19879" y="21600"/>
                  </a:cubicBezTo>
                  <a:lnTo>
                    <a:pt x="1721" y="21600"/>
                  </a:lnTo>
                  <a:cubicBezTo>
                    <a:pt x="771" y="21600"/>
                    <a:pt x="0" y="20508"/>
                    <a:pt x="0" y="19162"/>
                  </a:cubicBezTo>
                  <a:lnTo>
                    <a:pt x="0" y="2438"/>
                  </a:lnTo>
                  <a:cubicBezTo>
                    <a:pt x="0" y="1092"/>
                    <a:pt x="771" y="0"/>
                    <a:pt x="1721" y="0"/>
                  </a:cubicBezTo>
                  <a:lnTo>
                    <a:pt x="19879" y="0"/>
                  </a:lnTo>
                  <a:cubicBezTo>
                    <a:pt x="20829" y="0"/>
                    <a:pt x="21600" y="1092"/>
                    <a:pt x="21600" y="2438"/>
                  </a:cubicBezTo>
                  <a:cubicBezTo>
                    <a:pt x="21600" y="2438"/>
                    <a:pt x="21600" y="19162"/>
                    <a:pt x="21600" y="19162"/>
                  </a:cubicBezTo>
                  <a:close/>
                </a:path>
              </a:pathLst>
            </a:custGeom>
            <a:solidFill>
              <a:srgbClr val="6491C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36" name="Shape 19"/>
          <p:cNvSpPr/>
          <p:nvPr/>
        </p:nvSpPr>
        <p:spPr>
          <a:xfrm>
            <a:off x="4054914" y="2016169"/>
            <a:ext cx="1173050" cy="1657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3CBEB4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37" name="Shape 20"/>
          <p:cNvSpPr/>
          <p:nvPr/>
        </p:nvSpPr>
        <p:spPr>
          <a:xfrm>
            <a:off x="5349780" y="2016169"/>
            <a:ext cx="1173050" cy="1657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96C83C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38" name="Shape 21"/>
          <p:cNvSpPr/>
          <p:nvPr/>
        </p:nvSpPr>
        <p:spPr>
          <a:xfrm>
            <a:off x="6644644" y="2016169"/>
            <a:ext cx="1173050" cy="1657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AF28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39" name="Shape 22"/>
          <p:cNvSpPr/>
          <p:nvPr/>
        </p:nvSpPr>
        <p:spPr>
          <a:xfrm>
            <a:off x="7939509" y="2016169"/>
            <a:ext cx="1294864" cy="1657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A4655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987913" y="2165344"/>
            <a:ext cx="523220" cy="5309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</a:t>
            </a:r>
            <a:endParaRPr kumimoji="0" lang="en-US" sz="3000" b="0" i="0" u="none" strike="noStrike" kern="0" cap="none" spc="0" normalizeH="0" baseline="0" noProof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710933" y="2165344"/>
            <a:ext cx="523221" cy="5309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</a:t>
            </a: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181392" y="2613403"/>
            <a:ext cx="1046572" cy="992579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您的内容打在这里，或者通过复制您的文本后，在此框中选择粘贴，并选择只保留文字。</a:t>
            </a:r>
            <a:endParaRPr lang="zh-CN" altLang="en-US" sz="800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235404" y="2355726"/>
            <a:ext cx="787181" cy="242374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sz="1100" b="1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497172" y="2613403"/>
            <a:ext cx="1025658" cy="992579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800" dirty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551183" y="2355726"/>
            <a:ext cx="787181" cy="242374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/>
            <a:r>
              <a:rPr lang="zh-CN" altLang="en-US" sz="1100" b="1" dirty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100" b="1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828899" y="2613403"/>
            <a:ext cx="1022197" cy="992579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800" dirty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882910" y="2355726"/>
            <a:ext cx="787181" cy="242374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/>
            <a:r>
              <a:rPr lang="zh-CN" altLang="en-US" sz="1100" b="1" dirty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100" b="1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048981" y="2613403"/>
            <a:ext cx="1022197" cy="992579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800" dirty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102992" y="2355726"/>
            <a:ext cx="787181" cy="242374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/>
            <a:r>
              <a:rPr lang="zh-CN" altLang="en-US" sz="1100" b="1" dirty="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100" b="1" dirty="0">
              <a:solidFill>
                <a:srgbClr val="FEFEFE"/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52" name="Rounded Rectangle 57"/>
          <p:cNvSpPr/>
          <p:nvPr/>
        </p:nvSpPr>
        <p:spPr>
          <a:xfrm>
            <a:off x="727765" y="2386929"/>
            <a:ext cx="1225968" cy="1903309"/>
          </a:xfrm>
          <a:prstGeom prst="roundRect">
            <a:avLst>
              <a:gd name="adj" fmla="val 7934"/>
            </a:avLst>
          </a:prstGeom>
          <a:gradFill flip="none" rotWithShape="1">
            <a:gsLst>
              <a:gs pos="0">
                <a:srgbClr val="000000"/>
              </a:gs>
              <a:gs pos="97000">
                <a:srgbClr val="000000">
                  <a:lumMod val="65000"/>
                  <a:lumOff val="35000"/>
                </a:srgbClr>
              </a:gs>
            </a:gsLst>
            <a:lin ang="15000000" scaled="0"/>
            <a:tileRect/>
          </a:gradFill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53" name="Rectangle 58"/>
          <p:cNvSpPr/>
          <p:nvPr/>
        </p:nvSpPr>
        <p:spPr>
          <a:xfrm>
            <a:off x="721781" y="2485915"/>
            <a:ext cx="625813" cy="65402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0" cap="none" spc="0" normalizeH="0" baseline="0" noProof="0" dirty="0">
                <a:ln>
                  <a:noFill/>
                </a:ln>
                <a:solidFill>
                  <a:srgbClr val="14B4EB"/>
                </a:solidFill>
                <a:effectLst/>
                <a:uLnTx/>
                <a:uFillTx/>
                <a:latin typeface="FontAwesome" charset="0"/>
              </a:rPr>
              <a:t></a:t>
            </a:r>
            <a:endParaRPr kumimoji="0" lang="en-US" sz="3800" b="0" i="0" u="none" strike="noStrike" kern="0" cap="none" spc="0" normalizeH="0" baseline="0" noProof="0" dirty="0">
              <a:ln>
                <a:noFill/>
              </a:ln>
              <a:solidFill>
                <a:srgbClr val="14B4EB"/>
              </a:solidFill>
              <a:effectLst/>
              <a:uLnTx/>
              <a:uFillTx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00504" y="4050092"/>
            <a:ext cx="1179208" cy="184666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3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Montserrat" charset="0"/>
              </a:rPr>
              <a:t>教学内容</a:t>
            </a:r>
            <a:endParaRPr kumimoji="0" lang="en-US" sz="1200" b="0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93962" y="2571750"/>
            <a:ext cx="891705" cy="138197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noFill/>
          </a:ln>
          <a:effectLst>
            <a:innerShdw blurRad="114300">
              <a:schemeClr val="tx1">
                <a:lumMod val="75000"/>
                <a:lumOff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分析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265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36" grpId="0" animBg="1"/>
          <p:bldP spid="37" grpId="0" animBg="1"/>
          <p:bldP spid="38" grpId="0" animBg="1"/>
          <p:bldP spid="39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 animBg="1"/>
          <p:bldP spid="53" grpId="0"/>
          <p:bldP spid="55" grpId="0"/>
          <p:bldP spid="60" grpId="0" animBg="1"/>
          <p:bldP spid="5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36" grpId="0" animBg="1"/>
          <p:bldP spid="37" grpId="0" animBg="1"/>
          <p:bldP spid="38" grpId="0" animBg="1"/>
          <p:bldP spid="39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 animBg="1"/>
          <p:bldP spid="53" grpId="0"/>
          <p:bldP spid="55" grpId="0"/>
          <p:bldP spid="60" grpId="0" animBg="1"/>
          <p:bldP spid="56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"/>
          <p:cNvGrpSpPr/>
          <p:nvPr/>
        </p:nvGrpSpPr>
        <p:grpSpPr>
          <a:xfrm>
            <a:off x="3532537" y="3832203"/>
            <a:ext cx="981423" cy="936679"/>
            <a:chOff x="4710049" y="5109603"/>
            <a:chExt cx="1308564" cy="1248905"/>
          </a:xfrm>
        </p:grpSpPr>
        <p:sp>
          <p:nvSpPr>
            <p:cNvPr id="7" name="Shape 6"/>
            <p:cNvSpPr/>
            <p:nvPr/>
          </p:nvSpPr>
          <p:spPr>
            <a:xfrm rot="1234963">
              <a:off x="4710049" y="5109603"/>
              <a:ext cx="1308564" cy="12489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16" extrusionOk="0">
                  <a:moveTo>
                    <a:pt x="21600" y="2031"/>
                  </a:moveTo>
                  <a:cubicBezTo>
                    <a:pt x="17935" y="8863"/>
                    <a:pt x="10856" y="19216"/>
                    <a:pt x="10856" y="19216"/>
                  </a:cubicBezTo>
                  <a:cubicBezTo>
                    <a:pt x="10856" y="19216"/>
                    <a:pt x="2875" y="8082"/>
                    <a:pt x="0" y="1776"/>
                  </a:cubicBezTo>
                  <a:cubicBezTo>
                    <a:pt x="0" y="1776"/>
                    <a:pt x="14327" y="-2384"/>
                    <a:pt x="21600" y="2031"/>
                  </a:cubicBezTo>
                  <a:close/>
                </a:path>
              </a:pathLst>
            </a:custGeom>
            <a:gradFill>
              <a:gsLst>
                <a:gs pos="88000">
                  <a:srgbClr val="7D8287">
                    <a:lumMod val="20000"/>
                    <a:lumOff val="80000"/>
                  </a:srgbClr>
                </a:gs>
                <a:gs pos="26000">
                  <a:srgbClr val="7D8287">
                    <a:lumMod val="20000"/>
                    <a:lumOff val="80000"/>
                  </a:srgbClr>
                </a:gs>
                <a:gs pos="50000">
                  <a:srgbClr val="7D8287">
                    <a:lumMod val="60000"/>
                    <a:lumOff val="40000"/>
                  </a:srgbClr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" name="Shape 11"/>
            <p:cNvSpPr/>
            <p:nvPr/>
          </p:nvSpPr>
          <p:spPr>
            <a:xfrm rot="1234963">
              <a:off x="4971948" y="5865392"/>
              <a:ext cx="504693" cy="469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362" extrusionOk="0">
                  <a:moveTo>
                    <a:pt x="0" y="2915"/>
                  </a:moveTo>
                  <a:cubicBezTo>
                    <a:pt x="5979" y="12757"/>
                    <a:pt x="10990" y="20362"/>
                    <a:pt x="10990" y="20362"/>
                  </a:cubicBezTo>
                  <a:cubicBezTo>
                    <a:pt x="10990" y="20362"/>
                    <a:pt x="15709" y="12856"/>
                    <a:pt x="21600" y="2946"/>
                  </a:cubicBezTo>
                  <a:cubicBezTo>
                    <a:pt x="19755" y="-1238"/>
                    <a:pt x="578" y="-709"/>
                    <a:pt x="0" y="2915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" name="Shape 12"/>
            <p:cNvSpPr/>
            <p:nvPr/>
          </p:nvSpPr>
          <p:spPr>
            <a:xfrm rot="1234963">
              <a:off x="5057422" y="5864570"/>
              <a:ext cx="142991" cy="271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1600" y="21600"/>
                    <a:pt x="12416" y="14705"/>
                    <a:pt x="0" y="3184"/>
                  </a:cubicBezTo>
                  <a:cubicBezTo>
                    <a:pt x="600" y="1063"/>
                    <a:pt x="10857" y="73"/>
                    <a:pt x="21442" y="0"/>
                  </a:cubicBezTo>
                  <a:cubicBezTo>
                    <a:pt x="21442" y="0"/>
                    <a:pt x="21600" y="21600"/>
                    <a:pt x="21600" y="21600"/>
                  </a:cubicBezTo>
                  <a:close/>
                </a:path>
              </a:pathLst>
            </a:custGeom>
            <a:gradFill>
              <a:gsLst>
                <a:gs pos="22000">
                  <a:srgbClr val="FFAF28">
                    <a:lumMod val="20000"/>
                    <a:lumOff val="80000"/>
                    <a:alpha val="0"/>
                  </a:srgbClr>
                </a:gs>
                <a:gs pos="100000">
                  <a:srgbClr val="FFAF28">
                    <a:alpha val="64000"/>
                  </a:srgbClr>
                </a:gs>
              </a:gsLst>
              <a:lin ang="14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0" name="Group 7"/>
          <p:cNvGrpSpPr/>
          <p:nvPr/>
        </p:nvGrpSpPr>
        <p:grpSpPr>
          <a:xfrm>
            <a:off x="4482454" y="3136355"/>
            <a:ext cx="1290875" cy="1034505"/>
            <a:chOff x="5976606" y="4181806"/>
            <a:chExt cx="1721166" cy="1379340"/>
          </a:xfrm>
        </p:grpSpPr>
        <p:sp>
          <p:nvSpPr>
            <p:cNvPr id="11" name="Shape 10"/>
            <p:cNvSpPr/>
            <p:nvPr/>
          </p:nvSpPr>
          <p:spPr>
            <a:xfrm rot="1234963">
              <a:off x="5976606" y="4617020"/>
              <a:ext cx="333033" cy="944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206"/>
                  </a:moveTo>
                  <a:cubicBezTo>
                    <a:pt x="21600" y="20080"/>
                    <a:pt x="16765" y="21600"/>
                    <a:pt x="10800" y="21600"/>
                  </a:cubicBezTo>
                  <a:lnTo>
                    <a:pt x="10800" y="21600"/>
                  </a:lnTo>
                  <a:cubicBezTo>
                    <a:pt x="4835" y="21600"/>
                    <a:pt x="0" y="20080"/>
                    <a:pt x="0" y="18206"/>
                  </a:cubicBezTo>
                  <a:lnTo>
                    <a:pt x="0" y="3394"/>
                  </a:lnTo>
                  <a:cubicBezTo>
                    <a:pt x="0" y="1520"/>
                    <a:pt x="4835" y="0"/>
                    <a:pt x="10800" y="0"/>
                  </a:cubicBezTo>
                  <a:lnTo>
                    <a:pt x="10800" y="0"/>
                  </a:lnTo>
                  <a:cubicBezTo>
                    <a:pt x="16765" y="0"/>
                    <a:pt x="21600" y="1520"/>
                    <a:pt x="21600" y="3394"/>
                  </a:cubicBezTo>
                  <a:cubicBezTo>
                    <a:pt x="21600" y="3394"/>
                    <a:pt x="21600" y="18206"/>
                    <a:pt x="21600" y="18206"/>
                  </a:cubicBezTo>
                  <a:close/>
                </a:path>
              </a:pathLst>
            </a:custGeom>
            <a:solidFill>
              <a:srgbClr val="FA465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" name="Shape 13"/>
            <p:cNvSpPr/>
            <p:nvPr/>
          </p:nvSpPr>
          <p:spPr>
            <a:xfrm rot="1234963">
              <a:off x="6158202" y="4181806"/>
              <a:ext cx="1539570" cy="10664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4" y="0"/>
                  </a:moveTo>
                  <a:cubicBezTo>
                    <a:pt x="1646" y="0"/>
                    <a:pt x="0" y="3339"/>
                    <a:pt x="0" y="7594"/>
                  </a:cubicBezTo>
                  <a:lnTo>
                    <a:pt x="0" y="21600"/>
                  </a:lnTo>
                  <a:cubicBezTo>
                    <a:pt x="377" y="19557"/>
                    <a:pt x="2547" y="15812"/>
                    <a:pt x="6321" y="15812"/>
                  </a:cubicBezTo>
                  <a:lnTo>
                    <a:pt x="20138" y="15812"/>
                  </a:lnTo>
                  <a:cubicBezTo>
                    <a:pt x="21081" y="15812"/>
                    <a:pt x="21600" y="15199"/>
                    <a:pt x="21600" y="13361"/>
                  </a:cubicBezTo>
                  <a:lnTo>
                    <a:pt x="21600" y="0"/>
                  </a:lnTo>
                  <a:cubicBezTo>
                    <a:pt x="21600" y="0"/>
                    <a:pt x="5384" y="0"/>
                    <a:pt x="5384" y="0"/>
                  </a:cubicBezTo>
                  <a:close/>
                </a:path>
              </a:pathLst>
            </a:custGeom>
            <a:solidFill>
              <a:srgbClr val="FA4655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" name="Shape 14"/>
            <p:cNvSpPr/>
            <p:nvPr/>
          </p:nvSpPr>
          <p:spPr>
            <a:xfrm rot="1234963">
              <a:off x="6019673" y="4740562"/>
              <a:ext cx="450508" cy="489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3" extrusionOk="0">
                  <a:moveTo>
                    <a:pt x="0" y="2965"/>
                  </a:moveTo>
                  <a:lnTo>
                    <a:pt x="0" y="21563"/>
                  </a:lnTo>
                  <a:cubicBezTo>
                    <a:pt x="1448" y="13580"/>
                    <a:pt x="6034" y="2736"/>
                    <a:pt x="21600" y="0"/>
                  </a:cubicBezTo>
                  <a:lnTo>
                    <a:pt x="14790" y="0"/>
                  </a:lnTo>
                  <a:cubicBezTo>
                    <a:pt x="10075" y="0"/>
                    <a:pt x="2982" y="-37"/>
                    <a:pt x="0" y="2965"/>
                  </a:cubicBezTo>
                  <a:close/>
                </a:path>
              </a:pathLst>
            </a:custGeom>
            <a:solidFill>
              <a:srgbClr val="FA4655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4" name="Group 6"/>
          <p:cNvGrpSpPr/>
          <p:nvPr/>
        </p:nvGrpSpPr>
        <p:grpSpPr>
          <a:xfrm>
            <a:off x="4404885" y="2275912"/>
            <a:ext cx="1613872" cy="1835050"/>
            <a:chOff x="5873180" y="3034549"/>
            <a:chExt cx="2151829" cy="2446733"/>
          </a:xfrm>
        </p:grpSpPr>
        <p:sp>
          <p:nvSpPr>
            <p:cNvPr id="15" name="Shape 9"/>
            <p:cNvSpPr/>
            <p:nvPr/>
          </p:nvSpPr>
          <p:spPr>
            <a:xfrm rot="1234963">
              <a:off x="5873180" y="3370172"/>
              <a:ext cx="333034" cy="2111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082"/>
                  </a:moveTo>
                  <a:cubicBezTo>
                    <a:pt x="21600" y="20920"/>
                    <a:pt x="16765" y="21600"/>
                    <a:pt x="10800" y="21600"/>
                  </a:cubicBezTo>
                  <a:lnTo>
                    <a:pt x="10800" y="21600"/>
                  </a:lnTo>
                  <a:cubicBezTo>
                    <a:pt x="4835" y="21600"/>
                    <a:pt x="0" y="20920"/>
                    <a:pt x="0" y="20082"/>
                  </a:cubicBezTo>
                  <a:lnTo>
                    <a:pt x="0" y="1518"/>
                  </a:lnTo>
                  <a:cubicBezTo>
                    <a:pt x="0" y="680"/>
                    <a:pt x="4835" y="0"/>
                    <a:pt x="10800" y="0"/>
                  </a:cubicBezTo>
                  <a:lnTo>
                    <a:pt x="10800" y="0"/>
                  </a:lnTo>
                  <a:cubicBezTo>
                    <a:pt x="16765" y="0"/>
                    <a:pt x="21600" y="680"/>
                    <a:pt x="21600" y="1518"/>
                  </a:cubicBezTo>
                  <a:cubicBezTo>
                    <a:pt x="21600" y="1518"/>
                    <a:pt x="21600" y="20082"/>
                    <a:pt x="21600" y="20082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6" name="Shape 15"/>
            <p:cNvSpPr/>
            <p:nvPr/>
          </p:nvSpPr>
          <p:spPr>
            <a:xfrm rot="1234963">
              <a:off x="6207975" y="3034549"/>
              <a:ext cx="1817034" cy="12687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84" y="0"/>
                  </a:moveTo>
                  <a:cubicBezTo>
                    <a:pt x="1646" y="0"/>
                    <a:pt x="0" y="3313"/>
                    <a:pt x="0" y="7534"/>
                  </a:cubicBezTo>
                  <a:lnTo>
                    <a:pt x="0" y="21600"/>
                  </a:lnTo>
                  <a:cubicBezTo>
                    <a:pt x="377" y="19573"/>
                    <a:pt x="2547" y="15858"/>
                    <a:pt x="6321" y="15858"/>
                  </a:cubicBezTo>
                  <a:lnTo>
                    <a:pt x="20138" y="15858"/>
                  </a:lnTo>
                  <a:cubicBezTo>
                    <a:pt x="21081" y="15858"/>
                    <a:pt x="21600" y="15250"/>
                    <a:pt x="21600" y="13426"/>
                  </a:cubicBezTo>
                  <a:lnTo>
                    <a:pt x="21600" y="0"/>
                  </a:lnTo>
                  <a:cubicBezTo>
                    <a:pt x="21600" y="0"/>
                    <a:pt x="5384" y="0"/>
                    <a:pt x="5384" y="0"/>
                  </a:cubicBezTo>
                  <a:close/>
                </a:path>
              </a:pathLst>
            </a:custGeom>
            <a:solidFill>
              <a:srgbClr val="FFAF2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7" name="Shape 16"/>
            <p:cNvSpPr/>
            <p:nvPr/>
          </p:nvSpPr>
          <p:spPr>
            <a:xfrm rot="1234963">
              <a:off x="6043869" y="3700670"/>
              <a:ext cx="531701" cy="577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3" extrusionOk="0">
                  <a:moveTo>
                    <a:pt x="0" y="2965"/>
                  </a:moveTo>
                  <a:lnTo>
                    <a:pt x="0" y="21563"/>
                  </a:lnTo>
                  <a:cubicBezTo>
                    <a:pt x="1448" y="13580"/>
                    <a:pt x="6034" y="2736"/>
                    <a:pt x="21600" y="0"/>
                  </a:cubicBezTo>
                  <a:lnTo>
                    <a:pt x="14790" y="0"/>
                  </a:lnTo>
                  <a:cubicBezTo>
                    <a:pt x="10075" y="0"/>
                    <a:pt x="2982" y="-37"/>
                    <a:pt x="0" y="2965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8" name="Group 5"/>
          <p:cNvGrpSpPr/>
          <p:nvPr/>
        </p:nvGrpSpPr>
        <p:grpSpPr>
          <a:xfrm>
            <a:off x="3163368" y="2302229"/>
            <a:ext cx="1154678" cy="1614245"/>
            <a:chOff x="4217824" y="3069639"/>
            <a:chExt cx="1539570" cy="2152326"/>
          </a:xfrm>
        </p:grpSpPr>
        <p:sp>
          <p:nvSpPr>
            <p:cNvPr id="19" name="Shape 7"/>
            <p:cNvSpPr/>
            <p:nvPr/>
          </p:nvSpPr>
          <p:spPr>
            <a:xfrm rot="1234963">
              <a:off x="5100913" y="3937944"/>
              <a:ext cx="333033" cy="1284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104"/>
                  </a:moveTo>
                  <a:cubicBezTo>
                    <a:pt x="21600" y="20483"/>
                    <a:pt x="16765" y="21600"/>
                    <a:pt x="10800" y="21600"/>
                  </a:cubicBezTo>
                  <a:lnTo>
                    <a:pt x="10800" y="21600"/>
                  </a:lnTo>
                  <a:cubicBezTo>
                    <a:pt x="4835" y="21600"/>
                    <a:pt x="0" y="20483"/>
                    <a:pt x="0" y="19104"/>
                  </a:cubicBezTo>
                  <a:lnTo>
                    <a:pt x="0" y="2496"/>
                  </a:lnTo>
                  <a:cubicBezTo>
                    <a:pt x="0" y="1117"/>
                    <a:pt x="4835" y="0"/>
                    <a:pt x="10800" y="0"/>
                  </a:cubicBezTo>
                  <a:lnTo>
                    <a:pt x="10800" y="0"/>
                  </a:lnTo>
                  <a:cubicBezTo>
                    <a:pt x="16765" y="0"/>
                    <a:pt x="21600" y="1117"/>
                    <a:pt x="21600" y="2496"/>
                  </a:cubicBezTo>
                  <a:cubicBezTo>
                    <a:pt x="21600" y="2496"/>
                    <a:pt x="21600" y="19104"/>
                    <a:pt x="21600" y="19104"/>
                  </a:cubicBezTo>
                  <a:close/>
                </a:path>
              </a:pathLst>
            </a:custGeom>
            <a:solidFill>
              <a:srgbClr val="6491C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Shape 17"/>
            <p:cNvSpPr/>
            <p:nvPr/>
          </p:nvSpPr>
          <p:spPr>
            <a:xfrm rot="1234963">
              <a:off x="4217824" y="3069639"/>
              <a:ext cx="1539570" cy="10750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16" y="0"/>
                  </a:moveTo>
                  <a:cubicBezTo>
                    <a:pt x="19954" y="0"/>
                    <a:pt x="21600" y="3313"/>
                    <a:pt x="21600" y="7534"/>
                  </a:cubicBezTo>
                  <a:lnTo>
                    <a:pt x="21600" y="21600"/>
                  </a:lnTo>
                  <a:cubicBezTo>
                    <a:pt x="21223" y="19573"/>
                    <a:pt x="19053" y="15858"/>
                    <a:pt x="15279" y="15858"/>
                  </a:cubicBezTo>
                  <a:lnTo>
                    <a:pt x="1462" y="15858"/>
                  </a:lnTo>
                  <a:cubicBezTo>
                    <a:pt x="519" y="15858"/>
                    <a:pt x="0" y="15250"/>
                    <a:pt x="0" y="13426"/>
                  </a:cubicBezTo>
                  <a:lnTo>
                    <a:pt x="0" y="0"/>
                  </a:lnTo>
                  <a:cubicBezTo>
                    <a:pt x="0" y="0"/>
                    <a:pt x="16216" y="0"/>
                    <a:pt x="16216" y="0"/>
                  </a:cubicBezTo>
                  <a:close/>
                </a:path>
              </a:pathLst>
            </a:custGeom>
            <a:solidFill>
              <a:srgbClr val="6491C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Shape 18"/>
            <p:cNvSpPr/>
            <p:nvPr/>
          </p:nvSpPr>
          <p:spPr>
            <a:xfrm rot="1234963">
              <a:off x="5099667" y="4015925"/>
              <a:ext cx="450508" cy="489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3" extrusionOk="0">
                  <a:moveTo>
                    <a:pt x="21600" y="2965"/>
                  </a:moveTo>
                  <a:lnTo>
                    <a:pt x="21600" y="21563"/>
                  </a:lnTo>
                  <a:cubicBezTo>
                    <a:pt x="20152" y="13580"/>
                    <a:pt x="15566" y="2736"/>
                    <a:pt x="0" y="0"/>
                  </a:cubicBezTo>
                  <a:lnTo>
                    <a:pt x="6810" y="0"/>
                  </a:lnTo>
                  <a:cubicBezTo>
                    <a:pt x="11525" y="0"/>
                    <a:pt x="18618" y="-37"/>
                    <a:pt x="21600" y="2965"/>
                  </a:cubicBezTo>
                  <a:close/>
                </a:path>
              </a:pathLst>
            </a:custGeom>
            <a:solidFill>
              <a:srgbClr val="6491C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22" name="Group 4"/>
          <p:cNvGrpSpPr/>
          <p:nvPr/>
        </p:nvGrpSpPr>
        <p:grpSpPr>
          <a:xfrm>
            <a:off x="3572810" y="1591676"/>
            <a:ext cx="1262580" cy="2436206"/>
            <a:chOff x="4763746" y="2122235"/>
            <a:chExt cx="1683440" cy="3248274"/>
          </a:xfrm>
        </p:grpSpPr>
        <p:sp>
          <p:nvSpPr>
            <p:cNvPr id="23" name="Shape 8"/>
            <p:cNvSpPr/>
            <p:nvPr/>
          </p:nvSpPr>
          <p:spPr>
            <a:xfrm rot="1234963">
              <a:off x="5591247" y="3080222"/>
              <a:ext cx="333033" cy="2290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201"/>
                  </a:moveTo>
                  <a:cubicBezTo>
                    <a:pt x="21600" y="20974"/>
                    <a:pt x="16765" y="21600"/>
                    <a:pt x="10800" y="21600"/>
                  </a:cubicBezTo>
                  <a:lnTo>
                    <a:pt x="10800" y="21600"/>
                  </a:lnTo>
                  <a:cubicBezTo>
                    <a:pt x="4835" y="21600"/>
                    <a:pt x="0" y="20974"/>
                    <a:pt x="0" y="20201"/>
                  </a:cubicBezTo>
                  <a:lnTo>
                    <a:pt x="0" y="1399"/>
                  </a:lnTo>
                  <a:cubicBezTo>
                    <a:pt x="0" y="626"/>
                    <a:pt x="4835" y="0"/>
                    <a:pt x="10800" y="0"/>
                  </a:cubicBezTo>
                  <a:lnTo>
                    <a:pt x="10800" y="0"/>
                  </a:lnTo>
                  <a:cubicBezTo>
                    <a:pt x="16765" y="0"/>
                    <a:pt x="21600" y="626"/>
                    <a:pt x="21600" y="1399"/>
                  </a:cubicBezTo>
                  <a:cubicBezTo>
                    <a:pt x="21600" y="1399"/>
                    <a:pt x="21600" y="20201"/>
                    <a:pt x="21600" y="20201"/>
                  </a:cubicBezTo>
                  <a:close/>
                </a:path>
              </a:pathLst>
            </a:custGeom>
            <a:solidFill>
              <a:srgbClr val="96C83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Shape 19"/>
            <p:cNvSpPr/>
            <p:nvPr/>
          </p:nvSpPr>
          <p:spPr>
            <a:xfrm rot="1234963">
              <a:off x="4763746" y="2122235"/>
              <a:ext cx="1683440" cy="11754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16" y="0"/>
                  </a:moveTo>
                  <a:cubicBezTo>
                    <a:pt x="19954" y="0"/>
                    <a:pt x="21600" y="3313"/>
                    <a:pt x="21600" y="7534"/>
                  </a:cubicBezTo>
                  <a:lnTo>
                    <a:pt x="21600" y="21600"/>
                  </a:lnTo>
                  <a:cubicBezTo>
                    <a:pt x="21223" y="19573"/>
                    <a:pt x="19053" y="15858"/>
                    <a:pt x="15279" y="15858"/>
                  </a:cubicBezTo>
                  <a:lnTo>
                    <a:pt x="1462" y="15858"/>
                  </a:lnTo>
                  <a:cubicBezTo>
                    <a:pt x="519" y="15858"/>
                    <a:pt x="0" y="15250"/>
                    <a:pt x="0" y="13426"/>
                  </a:cubicBezTo>
                  <a:lnTo>
                    <a:pt x="0" y="0"/>
                  </a:lnTo>
                  <a:cubicBezTo>
                    <a:pt x="0" y="0"/>
                    <a:pt x="16216" y="0"/>
                    <a:pt x="16216" y="0"/>
                  </a:cubicBezTo>
                  <a:close/>
                </a:path>
              </a:pathLst>
            </a:custGeom>
            <a:solidFill>
              <a:srgbClr val="96C83C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5" name="Shape 20"/>
            <p:cNvSpPr/>
            <p:nvPr/>
          </p:nvSpPr>
          <p:spPr>
            <a:xfrm rot="1234963">
              <a:off x="5726012" y="3156603"/>
              <a:ext cx="492607" cy="534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3" extrusionOk="0">
                  <a:moveTo>
                    <a:pt x="21600" y="2965"/>
                  </a:moveTo>
                  <a:lnTo>
                    <a:pt x="21600" y="21563"/>
                  </a:lnTo>
                  <a:cubicBezTo>
                    <a:pt x="20152" y="13580"/>
                    <a:pt x="15566" y="2736"/>
                    <a:pt x="0" y="0"/>
                  </a:cubicBezTo>
                  <a:lnTo>
                    <a:pt x="6810" y="0"/>
                  </a:lnTo>
                  <a:cubicBezTo>
                    <a:pt x="11525" y="0"/>
                    <a:pt x="18618" y="-37"/>
                    <a:pt x="21600" y="2965"/>
                  </a:cubicBezTo>
                  <a:close/>
                </a:path>
              </a:pathLst>
            </a:custGeom>
            <a:solidFill>
              <a:srgbClr val="96C83C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26" name="Rectangle 41"/>
          <p:cNvSpPr/>
          <p:nvPr/>
        </p:nvSpPr>
        <p:spPr>
          <a:xfrm>
            <a:off x="3491923" y="2298541"/>
            <a:ext cx="523220" cy="5309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</a:t>
            </a: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27" name="Rectangle 42"/>
          <p:cNvSpPr/>
          <p:nvPr/>
        </p:nvSpPr>
        <p:spPr>
          <a:xfrm>
            <a:off x="4951603" y="3169024"/>
            <a:ext cx="523220" cy="5309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</a:t>
            </a: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28" name="Rectangle 43"/>
          <p:cNvSpPr/>
          <p:nvPr/>
        </p:nvSpPr>
        <p:spPr>
          <a:xfrm>
            <a:off x="5104415" y="2361345"/>
            <a:ext cx="523220" cy="5309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</a:t>
            </a: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29" name="Rectangle 44"/>
          <p:cNvSpPr/>
          <p:nvPr/>
        </p:nvSpPr>
        <p:spPr>
          <a:xfrm>
            <a:off x="3968169" y="1633159"/>
            <a:ext cx="523221" cy="530915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</a:t>
            </a:r>
            <a:endParaRPr kumimoji="0" lang="en-US" sz="30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30" name="Oval 45"/>
          <p:cNvSpPr/>
          <p:nvPr/>
        </p:nvSpPr>
        <p:spPr>
          <a:xfrm>
            <a:off x="3558199" y="1555845"/>
            <a:ext cx="250232" cy="250232"/>
          </a:xfrm>
          <a:prstGeom prst="ellipse">
            <a:avLst/>
          </a:prstGeom>
          <a:solidFill>
            <a:srgbClr val="96C83C"/>
          </a:solidFill>
          <a:ln w="254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34660" y="1569295"/>
            <a:ext cx="289011" cy="23852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en-US" sz="1100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01</a:t>
            </a:r>
          </a:p>
        </p:txBody>
      </p:sp>
      <p:sp>
        <p:nvSpPr>
          <p:cNvPr id="32" name="Oval 47"/>
          <p:cNvSpPr/>
          <p:nvPr/>
        </p:nvSpPr>
        <p:spPr>
          <a:xfrm>
            <a:off x="5877057" y="2713274"/>
            <a:ext cx="250232" cy="250232"/>
          </a:xfrm>
          <a:prstGeom prst="ellipse">
            <a:avLst/>
          </a:prstGeom>
          <a:solidFill>
            <a:srgbClr val="FFAF28"/>
          </a:solidFill>
          <a:ln w="254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53518" y="2726724"/>
            <a:ext cx="289011" cy="23852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en-US" sz="1100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03</a:t>
            </a:r>
          </a:p>
        </p:txBody>
      </p:sp>
      <p:sp>
        <p:nvSpPr>
          <p:cNvPr id="34" name="Oval 49"/>
          <p:cNvSpPr/>
          <p:nvPr/>
        </p:nvSpPr>
        <p:spPr>
          <a:xfrm>
            <a:off x="3143560" y="2291215"/>
            <a:ext cx="250232" cy="250232"/>
          </a:xfrm>
          <a:prstGeom prst="ellipse">
            <a:avLst/>
          </a:prstGeom>
          <a:solidFill>
            <a:srgbClr val="6491C8"/>
          </a:solidFill>
          <a:ln w="254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120021" y="2304666"/>
            <a:ext cx="289011" cy="23852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en-US" sz="1100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02</a:t>
            </a:r>
          </a:p>
        </p:txBody>
      </p:sp>
      <p:sp>
        <p:nvSpPr>
          <p:cNvPr id="36" name="Oval 51"/>
          <p:cNvSpPr/>
          <p:nvPr/>
        </p:nvSpPr>
        <p:spPr>
          <a:xfrm>
            <a:off x="5589227" y="3501823"/>
            <a:ext cx="250232" cy="250232"/>
          </a:xfrm>
          <a:prstGeom prst="ellipse">
            <a:avLst/>
          </a:prstGeom>
          <a:solidFill>
            <a:srgbClr val="FA4655"/>
          </a:solidFill>
          <a:ln w="254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565688" y="3515273"/>
            <a:ext cx="289011" cy="23852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algn="ctr"/>
            <a:r>
              <a:rPr lang="en-US" sz="1100" dirty="0">
                <a:solidFill>
                  <a:srgbClr val="FEFEFE"/>
                </a:solidFill>
                <a:latin typeface="Agency FB" pitchFamily="34" charset="0"/>
                <a:ea typeface="Montserrat" charset="0"/>
                <a:cs typeface="Montserrat" charset="0"/>
              </a:rPr>
              <a:t>04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371680" y="2211710"/>
            <a:ext cx="1872728" cy="69249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28184" y="1923678"/>
            <a:ext cx="1120140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知识目标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36720" y="3589105"/>
            <a:ext cx="1872728" cy="69249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940152" y="3278014"/>
            <a:ext cx="1120140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/>
            <a:r>
              <a:rPr lang="zh-CN" alt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能力目标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466347" y="1491630"/>
            <a:ext cx="1872728" cy="69249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299732" y="1203598"/>
            <a:ext cx="1120140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/>
            <a:r>
              <a:rPr lang="zh-CN" alt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感情目标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547144" y="2810834"/>
            <a:ext cx="1872728" cy="692497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751583" y="2499742"/>
            <a:ext cx="1120140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/>
            <a:r>
              <a:rPr lang="zh-CN" alt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教学目标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内容分析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041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1" fill="hold">
                          <p:stCondLst>
                            <p:cond delay="indefinite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9" fill="hold">
                          <p:stCondLst>
                            <p:cond delay="indefinite"/>
                          </p:stCondLst>
                          <p:childTnLst>
                            <p:par>
                              <p:cTn id="1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/>
          <p:bldP spid="30" grpId="0" animBg="1"/>
          <p:bldP spid="31" grpId="0"/>
          <p:bldP spid="32" grpId="0" animBg="1"/>
          <p:bldP spid="33" grpId="0"/>
          <p:bldP spid="34" grpId="0" animBg="1"/>
          <p:bldP spid="35" grpId="0"/>
          <p:bldP spid="36" grpId="0" animBg="1"/>
          <p:bldP spid="37" grpId="0"/>
          <p:bldP spid="38" grpId="0"/>
          <p:bldP spid="39" grpId="0"/>
          <p:bldP spid="41" grpId="0"/>
          <p:bldP spid="42" grpId="0"/>
          <p:bldP spid="44" grpId="0"/>
          <p:bldP spid="45" grpId="0"/>
          <p:bldP spid="47" grpId="0"/>
          <p:bldP spid="48" grpId="0"/>
          <p:bldP spid="4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1" fill="hold">
                          <p:stCondLst>
                            <p:cond delay="indefinite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9" fill="hold">
                          <p:stCondLst>
                            <p:cond delay="indefinite"/>
                          </p:stCondLst>
                          <p:childTnLst>
                            <p:par>
                              <p:cTn id="1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/>
          <p:bldP spid="30" grpId="0" animBg="1"/>
          <p:bldP spid="31" grpId="0"/>
          <p:bldP spid="32" grpId="0" animBg="1"/>
          <p:bldP spid="33" grpId="0"/>
          <p:bldP spid="34" grpId="0" animBg="1"/>
          <p:bldP spid="35" grpId="0"/>
          <p:bldP spid="36" grpId="0" animBg="1"/>
          <p:bldP spid="37" grpId="0"/>
          <p:bldP spid="38" grpId="0"/>
          <p:bldP spid="39" grpId="0"/>
          <p:bldP spid="41" grpId="0"/>
          <p:bldP spid="42" grpId="0"/>
          <p:bldP spid="44" grpId="0"/>
          <p:bldP spid="45" grpId="0"/>
          <p:bldP spid="47" grpId="0"/>
          <p:bldP spid="48" grpId="0"/>
          <p:bldP spid="46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1"/>
          <p:cNvGrpSpPr/>
          <p:nvPr/>
        </p:nvGrpSpPr>
        <p:grpSpPr>
          <a:xfrm rot="716289">
            <a:off x="2615431" y="896805"/>
            <a:ext cx="3940793" cy="4411407"/>
            <a:chOff x="3824760" y="1343856"/>
            <a:chExt cx="4800763" cy="5374077"/>
          </a:xfrm>
        </p:grpSpPr>
        <p:sp>
          <p:nvSpPr>
            <p:cNvPr id="6" name="Shape 8"/>
            <p:cNvSpPr/>
            <p:nvPr/>
          </p:nvSpPr>
          <p:spPr>
            <a:xfrm>
              <a:off x="5566038" y="4451289"/>
              <a:ext cx="434826" cy="418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0215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010101"/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" name="Shape 9"/>
            <p:cNvSpPr/>
            <p:nvPr/>
          </p:nvSpPr>
          <p:spPr>
            <a:xfrm>
              <a:off x="5478002" y="5293925"/>
              <a:ext cx="711365" cy="12337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743"/>
                  </a:moveTo>
                  <a:cubicBezTo>
                    <a:pt x="3892" y="18564"/>
                    <a:pt x="7784" y="19385"/>
                    <a:pt x="11676" y="20205"/>
                  </a:cubicBezTo>
                  <a:cubicBezTo>
                    <a:pt x="13880" y="20670"/>
                    <a:pt x="16085" y="21135"/>
                    <a:pt x="18290" y="21600"/>
                  </a:cubicBezTo>
                  <a:cubicBezTo>
                    <a:pt x="19394" y="21571"/>
                    <a:pt x="20497" y="21542"/>
                    <a:pt x="21600" y="21512"/>
                  </a:cubicBezTo>
                  <a:cubicBezTo>
                    <a:pt x="21533" y="19011"/>
                    <a:pt x="21465" y="16510"/>
                    <a:pt x="21398" y="14008"/>
                  </a:cubicBezTo>
                  <a:cubicBezTo>
                    <a:pt x="21318" y="11065"/>
                    <a:pt x="21238" y="8122"/>
                    <a:pt x="21159" y="5179"/>
                  </a:cubicBezTo>
                  <a:cubicBezTo>
                    <a:pt x="17994" y="4293"/>
                    <a:pt x="14828" y="3407"/>
                    <a:pt x="11663" y="2521"/>
                  </a:cubicBezTo>
                  <a:cubicBezTo>
                    <a:pt x="8662" y="1680"/>
                    <a:pt x="5661" y="840"/>
                    <a:pt x="2659" y="0"/>
                  </a:cubicBezTo>
                  <a:cubicBezTo>
                    <a:pt x="2071" y="383"/>
                    <a:pt x="1482" y="767"/>
                    <a:pt x="894" y="1150"/>
                  </a:cubicBezTo>
                  <a:cubicBezTo>
                    <a:pt x="733" y="4139"/>
                    <a:pt x="572" y="7130"/>
                    <a:pt x="410" y="10120"/>
                  </a:cubicBezTo>
                  <a:cubicBezTo>
                    <a:pt x="274" y="12661"/>
                    <a:pt x="137" y="15202"/>
                    <a:pt x="0" y="17743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" name="Shape 10"/>
            <p:cNvSpPr/>
            <p:nvPr/>
          </p:nvSpPr>
          <p:spPr>
            <a:xfrm>
              <a:off x="4754844" y="6272808"/>
              <a:ext cx="1436324" cy="4451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4" y="12711"/>
                  </a:moveTo>
                  <a:cubicBezTo>
                    <a:pt x="3952" y="15674"/>
                    <a:pt x="7100" y="18637"/>
                    <a:pt x="10247" y="21600"/>
                  </a:cubicBezTo>
                  <a:cubicBezTo>
                    <a:pt x="13794" y="18639"/>
                    <a:pt x="17341" y="15678"/>
                    <a:pt x="20888" y="12716"/>
                  </a:cubicBezTo>
                  <a:cubicBezTo>
                    <a:pt x="21125" y="12519"/>
                    <a:pt x="21363" y="12320"/>
                    <a:pt x="21600" y="12122"/>
                  </a:cubicBezTo>
                  <a:cubicBezTo>
                    <a:pt x="21215" y="11694"/>
                    <a:pt x="20830" y="11267"/>
                    <a:pt x="20444" y="10839"/>
                  </a:cubicBezTo>
                  <a:cubicBezTo>
                    <a:pt x="17587" y="7667"/>
                    <a:pt x="14730" y="4495"/>
                    <a:pt x="11873" y="1322"/>
                  </a:cubicBezTo>
                  <a:cubicBezTo>
                    <a:pt x="11677" y="882"/>
                    <a:pt x="11481" y="441"/>
                    <a:pt x="11285" y="0"/>
                  </a:cubicBezTo>
                  <a:cubicBezTo>
                    <a:pt x="7795" y="3141"/>
                    <a:pt x="4305" y="6283"/>
                    <a:pt x="815" y="9424"/>
                  </a:cubicBezTo>
                  <a:cubicBezTo>
                    <a:pt x="730" y="9502"/>
                    <a:pt x="646" y="9577"/>
                    <a:pt x="561" y="9653"/>
                  </a:cubicBezTo>
                  <a:cubicBezTo>
                    <a:pt x="374" y="10420"/>
                    <a:pt x="187" y="11187"/>
                    <a:pt x="0" y="11954"/>
                  </a:cubicBezTo>
                  <a:cubicBezTo>
                    <a:pt x="268" y="12206"/>
                    <a:pt x="536" y="12459"/>
                    <a:pt x="804" y="12711"/>
                  </a:cubicBezTo>
                  <a:close/>
                </a:path>
              </a:pathLst>
            </a:custGeom>
            <a:solidFill>
              <a:srgbClr val="010101"/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" name="Shape 11"/>
            <p:cNvSpPr/>
            <p:nvPr/>
          </p:nvSpPr>
          <p:spPr>
            <a:xfrm>
              <a:off x="4754844" y="5293925"/>
              <a:ext cx="812543" cy="1225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3534" y="20950"/>
                    <a:pt x="7069" y="20299"/>
                    <a:pt x="10603" y="19649"/>
                  </a:cubicBezTo>
                  <a:cubicBezTo>
                    <a:pt x="14065" y="19012"/>
                    <a:pt x="17526" y="18375"/>
                    <a:pt x="20987" y="17738"/>
                  </a:cubicBezTo>
                  <a:cubicBezTo>
                    <a:pt x="21080" y="15061"/>
                    <a:pt x="21173" y="12385"/>
                    <a:pt x="21265" y="9709"/>
                  </a:cubicBezTo>
                  <a:cubicBezTo>
                    <a:pt x="21377" y="6472"/>
                    <a:pt x="21489" y="3236"/>
                    <a:pt x="21600" y="0"/>
                  </a:cubicBezTo>
                  <a:cubicBezTo>
                    <a:pt x="18326" y="755"/>
                    <a:pt x="15052" y="1510"/>
                    <a:pt x="11778" y="2266"/>
                  </a:cubicBezTo>
                  <a:cubicBezTo>
                    <a:pt x="8434" y="3037"/>
                    <a:pt x="5092" y="3808"/>
                    <a:pt x="1748" y="4579"/>
                  </a:cubicBezTo>
                  <a:cubicBezTo>
                    <a:pt x="1429" y="7685"/>
                    <a:pt x="1111" y="10790"/>
                    <a:pt x="792" y="13895"/>
                  </a:cubicBezTo>
                  <a:cubicBezTo>
                    <a:pt x="528" y="16464"/>
                    <a:pt x="264" y="19032"/>
                    <a:pt x="0" y="21600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" name="Shape 12"/>
            <p:cNvSpPr/>
            <p:nvPr/>
          </p:nvSpPr>
          <p:spPr>
            <a:xfrm>
              <a:off x="6593133" y="4895664"/>
              <a:ext cx="684050" cy="13145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0" y="17316"/>
                  </a:moveTo>
                  <a:cubicBezTo>
                    <a:pt x="4341" y="18123"/>
                    <a:pt x="7853" y="18931"/>
                    <a:pt x="11365" y="19739"/>
                  </a:cubicBezTo>
                  <a:cubicBezTo>
                    <a:pt x="13955" y="20334"/>
                    <a:pt x="16544" y="20930"/>
                    <a:pt x="19133" y="21525"/>
                  </a:cubicBezTo>
                  <a:cubicBezTo>
                    <a:pt x="19956" y="21550"/>
                    <a:pt x="20778" y="21575"/>
                    <a:pt x="21600" y="21600"/>
                  </a:cubicBezTo>
                  <a:cubicBezTo>
                    <a:pt x="21263" y="19154"/>
                    <a:pt x="20927" y="16708"/>
                    <a:pt x="20589" y="14262"/>
                  </a:cubicBezTo>
                  <a:cubicBezTo>
                    <a:pt x="20190" y="11364"/>
                    <a:pt x="19791" y="8466"/>
                    <a:pt x="19392" y="5568"/>
                  </a:cubicBezTo>
                  <a:cubicBezTo>
                    <a:pt x="16477" y="4663"/>
                    <a:pt x="13563" y="3758"/>
                    <a:pt x="10649" y="2853"/>
                  </a:cubicBezTo>
                  <a:cubicBezTo>
                    <a:pt x="7587" y="1902"/>
                    <a:pt x="4524" y="951"/>
                    <a:pt x="1462" y="0"/>
                  </a:cubicBezTo>
                  <a:cubicBezTo>
                    <a:pt x="975" y="328"/>
                    <a:pt x="487" y="657"/>
                    <a:pt x="0" y="985"/>
                  </a:cubicBezTo>
                  <a:cubicBezTo>
                    <a:pt x="141" y="3747"/>
                    <a:pt x="280" y="6509"/>
                    <a:pt x="421" y="9271"/>
                  </a:cubicBezTo>
                  <a:cubicBezTo>
                    <a:pt x="557" y="11953"/>
                    <a:pt x="693" y="14634"/>
                    <a:pt x="830" y="17316"/>
                  </a:cubicBezTo>
                  <a:close/>
                </a:path>
              </a:pathLst>
            </a:custGeom>
            <a:gradFill>
              <a:gsLst>
                <a:gs pos="30000">
                  <a:srgbClr val="7D8287">
                    <a:lumMod val="75000"/>
                  </a:srgbClr>
                </a:gs>
                <a:gs pos="100000">
                  <a:srgbClr val="7D8287"/>
                </a:gs>
              </a:gsLst>
              <a:lin ang="4200000" scaled="0"/>
            </a:gra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" name="Shape 13"/>
            <p:cNvSpPr/>
            <p:nvPr/>
          </p:nvSpPr>
          <p:spPr>
            <a:xfrm>
              <a:off x="5784033" y="5914373"/>
              <a:ext cx="1493497" cy="509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02" y="21600"/>
                  </a:moveTo>
                  <a:cubicBezTo>
                    <a:pt x="13402" y="18571"/>
                    <a:pt x="17501" y="15543"/>
                    <a:pt x="21600" y="12513"/>
                  </a:cubicBezTo>
                  <a:cubicBezTo>
                    <a:pt x="18740" y="8728"/>
                    <a:pt x="15881" y="4941"/>
                    <a:pt x="13021" y="1155"/>
                  </a:cubicBezTo>
                  <a:cubicBezTo>
                    <a:pt x="12832" y="770"/>
                    <a:pt x="12643" y="385"/>
                    <a:pt x="12455" y="0"/>
                  </a:cubicBezTo>
                  <a:cubicBezTo>
                    <a:pt x="8509" y="3042"/>
                    <a:pt x="4563" y="6084"/>
                    <a:pt x="618" y="9125"/>
                  </a:cubicBezTo>
                  <a:cubicBezTo>
                    <a:pt x="412" y="9998"/>
                    <a:pt x="206" y="10871"/>
                    <a:pt x="0" y="11744"/>
                  </a:cubicBezTo>
                  <a:cubicBezTo>
                    <a:pt x="3101" y="15029"/>
                    <a:pt x="6202" y="18314"/>
                    <a:pt x="9302" y="21600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" name="Shape 14"/>
            <p:cNvSpPr/>
            <p:nvPr/>
          </p:nvSpPr>
          <p:spPr>
            <a:xfrm>
              <a:off x="5784034" y="4895664"/>
              <a:ext cx="900287" cy="12963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3600" y="20906"/>
                    <a:pt x="7201" y="20212"/>
                    <a:pt x="10801" y="19518"/>
                  </a:cubicBezTo>
                  <a:cubicBezTo>
                    <a:pt x="14400" y="18825"/>
                    <a:pt x="18000" y="18131"/>
                    <a:pt x="21600" y="17437"/>
                  </a:cubicBezTo>
                  <a:cubicBezTo>
                    <a:pt x="21447" y="14934"/>
                    <a:pt x="21294" y="12430"/>
                    <a:pt x="21140" y="9927"/>
                  </a:cubicBezTo>
                  <a:cubicBezTo>
                    <a:pt x="20937" y="6618"/>
                    <a:pt x="20735" y="3309"/>
                    <a:pt x="20532" y="0"/>
                  </a:cubicBezTo>
                  <a:cubicBezTo>
                    <a:pt x="17161" y="807"/>
                    <a:pt x="13790" y="1614"/>
                    <a:pt x="10420" y="2422"/>
                  </a:cubicBezTo>
                  <a:cubicBezTo>
                    <a:pt x="7048" y="3229"/>
                    <a:pt x="3677" y="4036"/>
                    <a:pt x="305" y="4844"/>
                  </a:cubicBezTo>
                  <a:cubicBezTo>
                    <a:pt x="247" y="8023"/>
                    <a:pt x="190" y="11203"/>
                    <a:pt x="132" y="14383"/>
                  </a:cubicBezTo>
                  <a:cubicBezTo>
                    <a:pt x="88" y="16789"/>
                    <a:pt x="44" y="19194"/>
                    <a:pt x="0" y="2160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" name="Shape 15"/>
            <p:cNvSpPr/>
            <p:nvPr/>
          </p:nvSpPr>
          <p:spPr>
            <a:xfrm>
              <a:off x="4572482" y="2346794"/>
              <a:ext cx="749671" cy="12246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45"/>
                  </a:moveTo>
                  <a:cubicBezTo>
                    <a:pt x="6253" y="16690"/>
                    <a:pt x="12506" y="19134"/>
                    <a:pt x="18759" y="21578"/>
                  </a:cubicBezTo>
                  <a:cubicBezTo>
                    <a:pt x="19480" y="21585"/>
                    <a:pt x="20202" y="21593"/>
                    <a:pt x="20923" y="21600"/>
                  </a:cubicBezTo>
                  <a:cubicBezTo>
                    <a:pt x="21149" y="17126"/>
                    <a:pt x="21374" y="12652"/>
                    <a:pt x="21600" y="8178"/>
                  </a:cubicBezTo>
                  <a:cubicBezTo>
                    <a:pt x="15465" y="5452"/>
                    <a:pt x="9329" y="2726"/>
                    <a:pt x="3194" y="0"/>
                  </a:cubicBezTo>
                  <a:cubicBezTo>
                    <a:pt x="2671" y="406"/>
                    <a:pt x="2147" y="812"/>
                    <a:pt x="1623" y="1218"/>
                  </a:cubicBezTo>
                  <a:cubicBezTo>
                    <a:pt x="1082" y="5560"/>
                    <a:pt x="541" y="9903"/>
                    <a:pt x="0" y="14245"/>
                  </a:cubicBezTo>
                  <a:close/>
                </a:path>
              </a:pathLst>
            </a:custGeom>
            <a:solidFill>
              <a:srgbClr val="FA4655">
                <a:lumMod val="75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" name="Shape 16"/>
            <p:cNvSpPr/>
            <p:nvPr/>
          </p:nvSpPr>
          <p:spPr>
            <a:xfrm>
              <a:off x="3901727" y="3128643"/>
              <a:ext cx="1397814" cy="742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09" y="12988"/>
                  </a:moveTo>
                  <a:cubicBezTo>
                    <a:pt x="5291" y="15858"/>
                    <a:pt x="8074" y="18729"/>
                    <a:pt x="10856" y="21600"/>
                  </a:cubicBezTo>
                  <a:cubicBezTo>
                    <a:pt x="11256" y="21275"/>
                    <a:pt x="11656" y="20950"/>
                    <a:pt x="12056" y="20625"/>
                  </a:cubicBezTo>
                  <a:cubicBezTo>
                    <a:pt x="15238" y="18038"/>
                    <a:pt x="18419" y="15451"/>
                    <a:pt x="21600" y="12865"/>
                  </a:cubicBezTo>
                  <a:cubicBezTo>
                    <a:pt x="20574" y="11654"/>
                    <a:pt x="19548" y="10444"/>
                    <a:pt x="18522" y="9234"/>
                  </a:cubicBezTo>
                  <a:cubicBezTo>
                    <a:pt x="16054" y="6323"/>
                    <a:pt x="13586" y="3413"/>
                    <a:pt x="11118" y="502"/>
                  </a:cubicBezTo>
                  <a:cubicBezTo>
                    <a:pt x="10763" y="334"/>
                    <a:pt x="10407" y="167"/>
                    <a:pt x="10051" y="0"/>
                  </a:cubicBezTo>
                  <a:cubicBezTo>
                    <a:pt x="10043" y="7"/>
                    <a:pt x="10035" y="14"/>
                    <a:pt x="10027" y="22"/>
                  </a:cubicBezTo>
                  <a:cubicBezTo>
                    <a:pt x="6941" y="2812"/>
                    <a:pt x="3854" y="5601"/>
                    <a:pt x="767" y="8391"/>
                  </a:cubicBezTo>
                  <a:cubicBezTo>
                    <a:pt x="512" y="9061"/>
                    <a:pt x="256" y="9730"/>
                    <a:pt x="0" y="10399"/>
                  </a:cubicBezTo>
                  <a:cubicBezTo>
                    <a:pt x="836" y="11262"/>
                    <a:pt x="1673" y="12125"/>
                    <a:pt x="2509" y="12988"/>
                  </a:cubicBezTo>
                  <a:close/>
                </a:path>
              </a:pathLst>
            </a:custGeom>
            <a:solidFill>
              <a:srgbClr val="FA4655">
                <a:lumMod val="5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5" name="Shape 17"/>
            <p:cNvSpPr/>
            <p:nvPr/>
          </p:nvSpPr>
          <p:spPr>
            <a:xfrm>
              <a:off x="3901727" y="2346794"/>
              <a:ext cx="782482" cy="11398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862" y="15150"/>
                  </a:lnTo>
                  <a:lnTo>
                    <a:pt x="0" y="21600"/>
                  </a:lnTo>
                  <a:lnTo>
                    <a:pt x="2776" y="6840"/>
                  </a:lnTo>
                  <a:cubicBezTo>
                    <a:pt x="2776" y="684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A4655"/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6" name="Shape 18"/>
            <p:cNvSpPr/>
            <p:nvPr/>
          </p:nvSpPr>
          <p:spPr>
            <a:xfrm>
              <a:off x="5695997" y="2055434"/>
              <a:ext cx="699805" cy="1311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3507"/>
                  </a:moveTo>
                  <a:cubicBezTo>
                    <a:pt x="6415" y="16205"/>
                    <a:pt x="12830" y="18902"/>
                    <a:pt x="19245" y="21600"/>
                  </a:cubicBezTo>
                  <a:cubicBezTo>
                    <a:pt x="20030" y="21600"/>
                    <a:pt x="20815" y="21600"/>
                    <a:pt x="21600" y="21600"/>
                  </a:cubicBezTo>
                  <a:cubicBezTo>
                    <a:pt x="21313" y="17294"/>
                    <a:pt x="21026" y="12987"/>
                    <a:pt x="20740" y="8681"/>
                  </a:cubicBezTo>
                  <a:cubicBezTo>
                    <a:pt x="14528" y="5787"/>
                    <a:pt x="8315" y="2894"/>
                    <a:pt x="2103" y="0"/>
                  </a:cubicBezTo>
                  <a:cubicBezTo>
                    <a:pt x="1497" y="375"/>
                    <a:pt x="890" y="750"/>
                    <a:pt x="284" y="1125"/>
                  </a:cubicBezTo>
                  <a:cubicBezTo>
                    <a:pt x="190" y="5253"/>
                    <a:pt x="95" y="9380"/>
                    <a:pt x="0" y="13507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7" name="Shape 19"/>
            <p:cNvSpPr/>
            <p:nvPr/>
          </p:nvSpPr>
          <p:spPr>
            <a:xfrm>
              <a:off x="4939302" y="2860341"/>
              <a:ext cx="1454737" cy="840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30" y="13709"/>
                  </a:moveTo>
                  <a:cubicBezTo>
                    <a:pt x="5299" y="16339"/>
                    <a:pt x="7667" y="18970"/>
                    <a:pt x="10036" y="21600"/>
                  </a:cubicBezTo>
                  <a:cubicBezTo>
                    <a:pt x="13891" y="18756"/>
                    <a:pt x="17745" y="15912"/>
                    <a:pt x="21600" y="13067"/>
                  </a:cubicBezTo>
                  <a:cubicBezTo>
                    <a:pt x="20385" y="11454"/>
                    <a:pt x="19169" y="9842"/>
                    <a:pt x="17953" y="8229"/>
                  </a:cubicBezTo>
                  <a:cubicBezTo>
                    <a:pt x="15998" y="5634"/>
                    <a:pt x="14042" y="3039"/>
                    <a:pt x="12086" y="444"/>
                  </a:cubicBezTo>
                  <a:cubicBezTo>
                    <a:pt x="11744" y="295"/>
                    <a:pt x="11403" y="148"/>
                    <a:pt x="11061" y="0"/>
                  </a:cubicBezTo>
                  <a:cubicBezTo>
                    <a:pt x="7612" y="2878"/>
                    <a:pt x="4163" y="5756"/>
                    <a:pt x="715" y="8634"/>
                  </a:cubicBezTo>
                  <a:cubicBezTo>
                    <a:pt x="477" y="9241"/>
                    <a:pt x="238" y="9847"/>
                    <a:pt x="0" y="10454"/>
                  </a:cubicBezTo>
                  <a:cubicBezTo>
                    <a:pt x="977" y="11539"/>
                    <a:pt x="1953" y="12623"/>
                    <a:pt x="2930" y="13709"/>
                  </a:cubicBezTo>
                  <a:close/>
                </a:path>
              </a:pathLst>
            </a:custGeom>
            <a:solidFill>
              <a:srgbClr val="7D8287"/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8" name="Shape 20"/>
            <p:cNvSpPr/>
            <p:nvPr/>
          </p:nvSpPr>
          <p:spPr>
            <a:xfrm>
              <a:off x="4939302" y="2055434"/>
              <a:ext cx="823056" cy="1210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121" y="19281"/>
                    <a:pt x="14241" y="16962"/>
                    <a:pt x="21362" y="14643"/>
                  </a:cubicBezTo>
                  <a:cubicBezTo>
                    <a:pt x="21441" y="9762"/>
                    <a:pt x="21520" y="4881"/>
                    <a:pt x="21600" y="0"/>
                  </a:cubicBezTo>
                  <a:cubicBezTo>
                    <a:pt x="14877" y="2411"/>
                    <a:pt x="8154" y="4822"/>
                    <a:pt x="1430" y="7232"/>
                  </a:cubicBezTo>
                  <a:cubicBezTo>
                    <a:pt x="954" y="12022"/>
                    <a:pt x="477" y="16811"/>
                    <a:pt x="0" y="21600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9" name="Shape 21"/>
            <p:cNvSpPr/>
            <p:nvPr/>
          </p:nvSpPr>
          <p:spPr>
            <a:xfrm>
              <a:off x="4656326" y="3493365"/>
              <a:ext cx="809767" cy="12990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624"/>
                  </a:moveTo>
                  <a:cubicBezTo>
                    <a:pt x="6252" y="17592"/>
                    <a:pt x="12504" y="19561"/>
                    <a:pt x="18756" y="21530"/>
                  </a:cubicBezTo>
                  <a:cubicBezTo>
                    <a:pt x="19494" y="21553"/>
                    <a:pt x="20232" y="21576"/>
                    <a:pt x="20970" y="21600"/>
                  </a:cubicBezTo>
                  <a:cubicBezTo>
                    <a:pt x="21180" y="16743"/>
                    <a:pt x="21390" y="11886"/>
                    <a:pt x="21600" y="7029"/>
                  </a:cubicBezTo>
                  <a:cubicBezTo>
                    <a:pt x="15493" y="4686"/>
                    <a:pt x="9386" y="2343"/>
                    <a:pt x="3280" y="0"/>
                  </a:cubicBezTo>
                  <a:cubicBezTo>
                    <a:pt x="2914" y="335"/>
                    <a:pt x="2548" y="671"/>
                    <a:pt x="2181" y="1007"/>
                  </a:cubicBezTo>
                  <a:cubicBezTo>
                    <a:pt x="1454" y="5879"/>
                    <a:pt x="727" y="10751"/>
                    <a:pt x="0" y="15624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Shape 22"/>
            <p:cNvSpPr/>
            <p:nvPr/>
          </p:nvSpPr>
          <p:spPr>
            <a:xfrm>
              <a:off x="3935265" y="4409366"/>
              <a:ext cx="1508661" cy="654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4" y="12495"/>
                  </a:moveTo>
                  <a:cubicBezTo>
                    <a:pt x="4772" y="15530"/>
                    <a:pt x="7860" y="18565"/>
                    <a:pt x="10947" y="21600"/>
                  </a:cubicBezTo>
                  <a:cubicBezTo>
                    <a:pt x="14498" y="18633"/>
                    <a:pt x="18049" y="15666"/>
                    <a:pt x="21600" y="12699"/>
                  </a:cubicBezTo>
                  <a:cubicBezTo>
                    <a:pt x="20868" y="11858"/>
                    <a:pt x="20137" y="11019"/>
                    <a:pt x="19405" y="10179"/>
                  </a:cubicBezTo>
                  <a:cubicBezTo>
                    <a:pt x="16613" y="6976"/>
                    <a:pt x="13822" y="3773"/>
                    <a:pt x="11030" y="569"/>
                  </a:cubicBezTo>
                  <a:cubicBezTo>
                    <a:pt x="10700" y="380"/>
                    <a:pt x="10371" y="190"/>
                    <a:pt x="10042" y="0"/>
                  </a:cubicBezTo>
                  <a:cubicBezTo>
                    <a:pt x="6908" y="2988"/>
                    <a:pt x="3775" y="5975"/>
                    <a:pt x="642" y="8962"/>
                  </a:cubicBezTo>
                  <a:cubicBezTo>
                    <a:pt x="428" y="9588"/>
                    <a:pt x="214" y="10214"/>
                    <a:pt x="0" y="10840"/>
                  </a:cubicBezTo>
                  <a:cubicBezTo>
                    <a:pt x="561" y="11392"/>
                    <a:pt x="1123" y="11943"/>
                    <a:pt x="1684" y="12495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Shape 23"/>
            <p:cNvSpPr/>
            <p:nvPr/>
          </p:nvSpPr>
          <p:spPr>
            <a:xfrm>
              <a:off x="3935265" y="3493366"/>
              <a:ext cx="845469" cy="1242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9681" y="16189"/>
                  </a:lnTo>
                  <a:lnTo>
                    <a:pt x="0" y="21600"/>
                  </a:lnTo>
                  <a:lnTo>
                    <a:pt x="3033" y="5916"/>
                  </a:lnTo>
                  <a:cubicBezTo>
                    <a:pt x="3033" y="5916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2" name="Shape 24"/>
            <p:cNvSpPr/>
            <p:nvPr/>
          </p:nvSpPr>
          <p:spPr>
            <a:xfrm>
              <a:off x="5691805" y="3042703"/>
              <a:ext cx="741334" cy="13914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080"/>
                  </a:moveTo>
                  <a:cubicBezTo>
                    <a:pt x="6469" y="17244"/>
                    <a:pt x="12939" y="19407"/>
                    <a:pt x="19408" y="21570"/>
                  </a:cubicBezTo>
                  <a:cubicBezTo>
                    <a:pt x="20138" y="21580"/>
                    <a:pt x="20869" y="21590"/>
                    <a:pt x="21600" y="21600"/>
                  </a:cubicBezTo>
                  <a:cubicBezTo>
                    <a:pt x="21294" y="16912"/>
                    <a:pt x="20988" y="12224"/>
                    <a:pt x="20682" y="7535"/>
                  </a:cubicBezTo>
                  <a:cubicBezTo>
                    <a:pt x="14382" y="5024"/>
                    <a:pt x="8083" y="2512"/>
                    <a:pt x="1783" y="0"/>
                  </a:cubicBezTo>
                  <a:cubicBezTo>
                    <a:pt x="1189" y="494"/>
                    <a:pt x="594" y="987"/>
                    <a:pt x="0" y="1481"/>
                  </a:cubicBezTo>
                  <a:cubicBezTo>
                    <a:pt x="0" y="6014"/>
                    <a:pt x="0" y="10547"/>
                    <a:pt x="0" y="15080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3" name="Shape 25"/>
            <p:cNvSpPr/>
            <p:nvPr/>
          </p:nvSpPr>
          <p:spPr>
            <a:xfrm>
              <a:off x="4857553" y="3988048"/>
              <a:ext cx="1574663" cy="746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0" extrusionOk="0">
                  <a:moveTo>
                    <a:pt x="2086" y="13022"/>
                  </a:moveTo>
                  <a:cubicBezTo>
                    <a:pt x="4741" y="15888"/>
                    <a:pt x="10078" y="21600"/>
                    <a:pt x="10091" y="21590"/>
                  </a:cubicBezTo>
                  <a:cubicBezTo>
                    <a:pt x="13927" y="18691"/>
                    <a:pt x="17764" y="15791"/>
                    <a:pt x="21600" y="12891"/>
                  </a:cubicBezTo>
                  <a:cubicBezTo>
                    <a:pt x="20689" y="11705"/>
                    <a:pt x="19778" y="10518"/>
                    <a:pt x="18867" y="9331"/>
                  </a:cubicBezTo>
                  <a:cubicBezTo>
                    <a:pt x="16607" y="6388"/>
                    <a:pt x="14347" y="3444"/>
                    <a:pt x="12088" y="500"/>
                  </a:cubicBezTo>
                  <a:cubicBezTo>
                    <a:pt x="11772" y="333"/>
                    <a:pt x="11456" y="166"/>
                    <a:pt x="11140" y="0"/>
                  </a:cubicBezTo>
                  <a:cubicBezTo>
                    <a:pt x="10261" y="766"/>
                    <a:pt x="9381" y="1531"/>
                    <a:pt x="8502" y="2297"/>
                  </a:cubicBezTo>
                  <a:cubicBezTo>
                    <a:pt x="5828" y="4625"/>
                    <a:pt x="3155" y="6953"/>
                    <a:pt x="482" y="9281"/>
                  </a:cubicBezTo>
                  <a:cubicBezTo>
                    <a:pt x="321" y="9778"/>
                    <a:pt x="161" y="10274"/>
                    <a:pt x="0" y="10771"/>
                  </a:cubicBezTo>
                  <a:cubicBezTo>
                    <a:pt x="695" y="11521"/>
                    <a:pt x="1390" y="12271"/>
                    <a:pt x="2086" y="13022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Shape 26"/>
            <p:cNvSpPr/>
            <p:nvPr/>
          </p:nvSpPr>
          <p:spPr>
            <a:xfrm>
              <a:off x="4857553" y="3042703"/>
              <a:ext cx="894530" cy="13181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092" y="19662"/>
                    <a:pt x="14185" y="17723"/>
                    <a:pt x="21278" y="15784"/>
                  </a:cubicBezTo>
                  <a:cubicBezTo>
                    <a:pt x="21385" y="10523"/>
                    <a:pt x="21493" y="5261"/>
                    <a:pt x="21600" y="0"/>
                  </a:cubicBezTo>
                  <a:cubicBezTo>
                    <a:pt x="14953" y="2104"/>
                    <a:pt x="8306" y="4208"/>
                    <a:pt x="1660" y="6312"/>
                  </a:cubicBezTo>
                  <a:cubicBezTo>
                    <a:pt x="1107" y="11408"/>
                    <a:pt x="553" y="16504"/>
                    <a:pt x="0" y="21600"/>
                  </a:cubicBezTo>
                  <a:close/>
                </a:path>
              </a:pathLst>
            </a:custGeom>
            <a:gradFill>
              <a:gsLst>
                <a:gs pos="0">
                  <a:srgbClr val="7D8287">
                    <a:lumMod val="60000"/>
                    <a:lumOff val="40000"/>
                  </a:srgbClr>
                </a:gs>
                <a:gs pos="76000">
                  <a:srgbClr val="7D8287"/>
                </a:gs>
              </a:gsLst>
              <a:lin ang="4200000" scaled="0"/>
            </a:gra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5" name="Shape 27"/>
            <p:cNvSpPr/>
            <p:nvPr/>
          </p:nvSpPr>
          <p:spPr>
            <a:xfrm>
              <a:off x="7687302" y="2279718"/>
              <a:ext cx="600497" cy="1254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12" y="13745"/>
                  </a:moveTo>
                  <a:cubicBezTo>
                    <a:pt x="8200" y="16290"/>
                    <a:pt x="13688" y="18836"/>
                    <a:pt x="19176" y="21381"/>
                  </a:cubicBezTo>
                  <a:cubicBezTo>
                    <a:pt x="19984" y="21454"/>
                    <a:pt x="20792" y="21527"/>
                    <a:pt x="21600" y="21600"/>
                  </a:cubicBezTo>
                  <a:cubicBezTo>
                    <a:pt x="20217" y="17219"/>
                    <a:pt x="18833" y="12838"/>
                    <a:pt x="17450" y="8457"/>
                  </a:cubicBezTo>
                  <a:cubicBezTo>
                    <a:pt x="12093" y="5638"/>
                    <a:pt x="6737" y="2819"/>
                    <a:pt x="1380" y="0"/>
                  </a:cubicBezTo>
                  <a:cubicBezTo>
                    <a:pt x="920" y="232"/>
                    <a:pt x="460" y="464"/>
                    <a:pt x="0" y="696"/>
                  </a:cubicBezTo>
                  <a:cubicBezTo>
                    <a:pt x="904" y="5045"/>
                    <a:pt x="1808" y="9396"/>
                    <a:pt x="2712" y="13745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6" name="Shape 28"/>
            <p:cNvSpPr/>
            <p:nvPr/>
          </p:nvSpPr>
          <p:spPr>
            <a:xfrm>
              <a:off x="6941088" y="3053183"/>
              <a:ext cx="1345730" cy="796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41" y="21600"/>
                  </a:moveTo>
                  <a:cubicBezTo>
                    <a:pt x="10964" y="19899"/>
                    <a:pt x="13588" y="18198"/>
                    <a:pt x="16211" y="16498"/>
                  </a:cubicBezTo>
                  <a:cubicBezTo>
                    <a:pt x="18007" y="15333"/>
                    <a:pt x="19804" y="14169"/>
                    <a:pt x="21600" y="13004"/>
                  </a:cubicBezTo>
                  <a:cubicBezTo>
                    <a:pt x="20411" y="11053"/>
                    <a:pt x="19222" y="9102"/>
                    <a:pt x="18033" y="7151"/>
                  </a:cubicBezTo>
                  <a:cubicBezTo>
                    <a:pt x="16675" y="4924"/>
                    <a:pt x="15317" y="2696"/>
                    <a:pt x="13959" y="468"/>
                  </a:cubicBezTo>
                  <a:cubicBezTo>
                    <a:pt x="13590" y="312"/>
                    <a:pt x="13221" y="156"/>
                    <a:pt x="12851" y="0"/>
                  </a:cubicBezTo>
                  <a:cubicBezTo>
                    <a:pt x="11408" y="1013"/>
                    <a:pt x="9966" y="2027"/>
                    <a:pt x="8523" y="3040"/>
                  </a:cubicBezTo>
                  <a:cubicBezTo>
                    <a:pt x="5902" y="4881"/>
                    <a:pt x="3282" y="6722"/>
                    <a:pt x="661" y="8563"/>
                  </a:cubicBezTo>
                  <a:cubicBezTo>
                    <a:pt x="441" y="9176"/>
                    <a:pt x="220" y="9789"/>
                    <a:pt x="0" y="10402"/>
                  </a:cubicBezTo>
                  <a:cubicBezTo>
                    <a:pt x="1327" y="12184"/>
                    <a:pt x="2654" y="13965"/>
                    <a:pt x="3981" y="15747"/>
                  </a:cubicBezTo>
                  <a:cubicBezTo>
                    <a:pt x="5434" y="17698"/>
                    <a:pt x="6887" y="19649"/>
                    <a:pt x="8341" y="21600"/>
                  </a:cubicBezTo>
                  <a:close/>
                </a:path>
              </a:pathLst>
            </a:custGeom>
            <a:solidFill>
              <a:srgbClr val="7D8287"/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7" name="Shape 29"/>
            <p:cNvSpPr/>
            <p:nvPr/>
          </p:nvSpPr>
          <p:spPr>
            <a:xfrm>
              <a:off x="6905453" y="2279718"/>
              <a:ext cx="905582" cy="1158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56" y="21600"/>
                  </a:moveTo>
                  <a:cubicBezTo>
                    <a:pt x="7771" y="19322"/>
                    <a:pt x="14685" y="17044"/>
                    <a:pt x="21600" y="14766"/>
                  </a:cubicBezTo>
                  <a:cubicBezTo>
                    <a:pt x="20916" y="9844"/>
                    <a:pt x="20231" y="4922"/>
                    <a:pt x="19547" y="0"/>
                  </a:cubicBezTo>
                  <a:cubicBezTo>
                    <a:pt x="13031" y="2418"/>
                    <a:pt x="6516" y="4836"/>
                    <a:pt x="0" y="7254"/>
                  </a:cubicBezTo>
                  <a:cubicBezTo>
                    <a:pt x="285" y="12036"/>
                    <a:pt x="571" y="16818"/>
                    <a:pt x="856" y="21600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8" name="Shape 30"/>
            <p:cNvSpPr/>
            <p:nvPr/>
          </p:nvSpPr>
          <p:spPr>
            <a:xfrm>
              <a:off x="6962048" y="1343857"/>
              <a:ext cx="675898" cy="1437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3" y="12647"/>
                  </a:moveTo>
                  <a:cubicBezTo>
                    <a:pt x="7935" y="15607"/>
                    <a:pt x="13858" y="18567"/>
                    <a:pt x="19780" y="21527"/>
                  </a:cubicBezTo>
                  <a:cubicBezTo>
                    <a:pt x="20387" y="21552"/>
                    <a:pt x="20994" y="21576"/>
                    <a:pt x="21600" y="21600"/>
                  </a:cubicBezTo>
                  <a:cubicBezTo>
                    <a:pt x="20465" y="17584"/>
                    <a:pt x="19328" y="13569"/>
                    <a:pt x="18193" y="9554"/>
                  </a:cubicBezTo>
                  <a:cubicBezTo>
                    <a:pt x="15328" y="7978"/>
                    <a:pt x="12462" y="6403"/>
                    <a:pt x="9597" y="4828"/>
                  </a:cubicBezTo>
                  <a:cubicBezTo>
                    <a:pt x="6669" y="3219"/>
                    <a:pt x="3741" y="1609"/>
                    <a:pt x="813" y="0"/>
                  </a:cubicBezTo>
                  <a:cubicBezTo>
                    <a:pt x="542" y="188"/>
                    <a:pt x="271" y="376"/>
                    <a:pt x="0" y="564"/>
                  </a:cubicBezTo>
                  <a:cubicBezTo>
                    <a:pt x="671" y="4592"/>
                    <a:pt x="1342" y="8619"/>
                    <a:pt x="2013" y="12647"/>
                  </a:cubicBezTo>
                  <a:close/>
                </a:path>
              </a:pathLst>
            </a:custGeom>
            <a:solidFill>
              <a:srgbClr val="96C83C">
                <a:lumMod val="75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9" name="Shape 31"/>
            <p:cNvSpPr/>
            <p:nvPr/>
          </p:nvSpPr>
          <p:spPr>
            <a:xfrm>
              <a:off x="6111027" y="2163436"/>
              <a:ext cx="1527432" cy="1017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13" y="21600"/>
                  </a:moveTo>
                  <a:cubicBezTo>
                    <a:pt x="13075" y="18789"/>
                    <a:pt x="17338" y="15977"/>
                    <a:pt x="21600" y="13166"/>
                  </a:cubicBezTo>
                  <a:cubicBezTo>
                    <a:pt x="18905" y="8899"/>
                    <a:pt x="16210" y="4633"/>
                    <a:pt x="13515" y="366"/>
                  </a:cubicBezTo>
                  <a:cubicBezTo>
                    <a:pt x="13190" y="244"/>
                    <a:pt x="12864" y="122"/>
                    <a:pt x="12538" y="0"/>
                  </a:cubicBezTo>
                  <a:cubicBezTo>
                    <a:pt x="8548" y="3009"/>
                    <a:pt x="4556" y="6017"/>
                    <a:pt x="565" y="9026"/>
                  </a:cubicBezTo>
                  <a:cubicBezTo>
                    <a:pt x="377" y="9455"/>
                    <a:pt x="189" y="9883"/>
                    <a:pt x="0" y="10312"/>
                  </a:cubicBezTo>
                  <a:cubicBezTo>
                    <a:pt x="2937" y="14074"/>
                    <a:pt x="5875" y="17838"/>
                    <a:pt x="8813" y="21600"/>
                  </a:cubicBezTo>
                  <a:close/>
                </a:path>
              </a:pathLst>
            </a:custGeom>
            <a:solidFill>
              <a:srgbClr val="96C83C">
                <a:lumMod val="5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0" name="Shape 33"/>
            <p:cNvSpPr/>
            <p:nvPr/>
          </p:nvSpPr>
          <p:spPr>
            <a:xfrm>
              <a:off x="6094258" y="1343856"/>
              <a:ext cx="972662" cy="13033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7" y="21600"/>
                  </a:moveTo>
                  <a:cubicBezTo>
                    <a:pt x="7451" y="19012"/>
                    <a:pt x="14525" y="16424"/>
                    <a:pt x="21600" y="13836"/>
                  </a:cubicBezTo>
                  <a:cubicBezTo>
                    <a:pt x="21017" y="9224"/>
                    <a:pt x="20434" y="4612"/>
                    <a:pt x="19852" y="0"/>
                  </a:cubicBezTo>
                  <a:cubicBezTo>
                    <a:pt x="13235" y="2663"/>
                    <a:pt x="6617" y="5326"/>
                    <a:pt x="0" y="7990"/>
                  </a:cubicBezTo>
                  <a:cubicBezTo>
                    <a:pt x="126" y="12527"/>
                    <a:pt x="251" y="17063"/>
                    <a:pt x="377" y="21600"/>
                  </a:cubicBezTo>
                  <a:close/>
                </a:path>
              </a:pathLst>
            </a:custGeom>
            <a:solidFill>
              <a:srgbClr val="96C83C"/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1" name="Shape 34"/>
            <p:cNvSpPr/>
            <p:nvPr/>
          </p:nvSpPr>
          <p:spPr>
            <a:xfrm>
              <a:off x="7796300" y="3235544"/>
              <a:ext cx="646703" cy="1331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75" y="7348"/>
                  </a:moveTo>
                  <a:lnTo>
                    <a:pt x="1303" y="0"/>
                  </a:lnTo>
                  <a:lnTo>
                    <a:pt x="0" y="951"/>
                  </a:lnTo>
                  <a:lnTo>
                    <a:pt x="3297" y="15171"/>
                  </a:lnTo>
                  <a:lnTo>
                    <a:pt x="19041" y="21449"/>
                  </a:lnTo>
                  <a:lnTo>
                    <a:pt x="21600" y="21600"/>
                  </a:lnTo>
                  <a:cubicBezTo>
                    <a:pt x="21600" y="21600"/>
                    <a:pt x="17175" y="7348"/>
                    <a:pt x="17175" y="7348"/>
                  </a:cubicBezTo>
                  <a:close/>
                </a:path>
              </a:pathLst>
            </a:custGeom>
            <a:solidFill>
              <a:srgbClr val="FFAF28"/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2" name="Shape 35"/>
            <p:cNvSpPr/>
            <p:nvPr/>
          </p:nvSpPr>
          <p:spPr>
            <a:xfrm>
              <a:off x="6997682" y="4147352"/>
              <a:ext cx="1443693" cy="707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64" y="21600"/>
                  </a:moveTo>
                  <a:cubicBezTo>
                    <a:pt x="10542" y="20100"/>
                    <a:pt x="12821" y="18600"/>
                    <a:pt x="15100" y="17100"/>
                  </a:cubicBezTo>
                  <a:cubicBezTo>
                    <a:pt x="17266" y="15673"/>
                    <a:pt x="19433" y="14247"/>
                    <a:pt x="21600" y="12821"/>
                  </a:cubicBezTo>
                  <a:cubicBezTo>
                    <a:pt x="20668" y="11285"/>
                    <a:pt x="19736" y="9750"/>
                    <a:pt x="18804" y="8215"/>
                  </a:cubicBezTo>
                  <a:cubicBezTo>
                    <a:pt x="17248" y="5653"/>
                    <a:pt x="15692" y="3090"/>
                    <a:pt x="14136" y="528"/>
                  </a:cubicBezTo>
                  <a:cubicBezTo>
                    <a:pt x="13791" y="352"/>
                    <a:pt x="13447" y="176"/>
                    <a:pt x="13103" y="0"/>
                  </a:cubicBezTo>
                  <a:cubicBezTo>
                    <a:pt x="11239" y="1321"/>
                    <a:pt x="9374" y="2642"/>
                    <a:pt x="7510" y="3962"/>
                  </a:cubicBezTo>
                  <a:cubicBezTo>
                    <a:pt x="5197" y="5601"/>
                    <a:pt x="2884" y="7239"/>
                    <a:pt x="571" y="8877"/>
                  </a:cubicBezTo>
                  <a:cubicBezTo>
                    <a:pt x="380" y="9487"/>
                    <a:pt x="190" y="10097"/>
                    <a:pt x="0" y="10708"/>
                  </a:cubicBezTo>
                  <a:cubicBezTo>
                    <a:pt x="1611" y="12831"/>
                    <a:pt x="3222" y="14955"/>
                    <a:pt x="4834" y="17079"/>
                  </a:cubicBezTo>
                  <a:cubicBezTo>
                    <a:pt x="5977" y="18586"/>
                    <a:pt x="7121" y="20093"/>
                    <a:pt x="8264" y="21600"/>
                  </a:cubicBezTo>
                  <a:close/>
                </a:path>
              </a:pathLst>
            </a:custGeom>
            <a:solidFill>
              <a:srgbClr val="FFAF28">
                <a:lumMod val="5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3" name="Shape 36"/>
            <p:cNvSpPr/>
            <p:nvPr/>
          </p:nvSpPr>
          <p:spPr>
            <a:xfrm>
              <a:off x="6951568" y="3235544"/>
              <a:ext cx="991557" cy="1262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18" y="21600"/>
                  </a:moveTo>
                  <a:cubicBezTo>
                    <a:pt x="5093" y="20470"/>
                    <a:pt x="9168" y="19340"/>
                    <a:pt x="13243" y="18211"/>
                  </a:cubicBezTo>
                  <a:cubicBezTo>
                    <a:pt x="16028" y="17438"/>
                    <a:pt x="18814" y="16666"/>
                    <a:pt x="21600" y="15894"/>
                  </a:cubicBezTo>
                  <a:cubicBezTo>
                    <a:pt x="21259" y="13607"/>
                    <a:pt x="20918" y="11321"/>
                    <a:pt x="20577" y="9035"/>
                  </a:cubicBezTo>
                  <a:cubicBezTo>
                    <a:pt x="20128" y="6023"/>
                    <a:pt x="19679" y="3011"/>
                    <a:pt x="19230" y="0"/>
                  </a:cubicBezTo>
                  <a:cubicBezTo>
                    <a:pt x="16627" y="842"/>
                    <a:pt x="14025" y="1684"/>
                    <a:pt x="11422" y="2526"/>
                  </a:cubicBezTo>
                  <a:cubicBezTo>
                    <a:pt x="7615" y="3757"/>
                    <a:pt x="3807" y="4989"/>
                    <a:pt x="0" y="6220"/>
                  </a:cubicBezTo>
                  <a:cubicBezTo>
                    <a:pt x="193" y="9134"/>
                    <a:pt x="386" y="12049"/>
                    <a:pt x="579" y="14963"/>
                  </a:cubicBezTo>
                  <a:cubicBezTo>
                    <a:pt x="725" y="17175"/>
                    <a:pt x="872" y="19388"/>
                    <a:pt x="1018" y="21600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4" name="Shape 37"/>
            <p:cNvSpPr/>
            <p:nvPr/>
          </p:nvSpPr>
          <p:spPr>
            <a:xfrm>
              <a:off x="6813224" y="2524962"/>
              <a:ext cx="745851" cy="1502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08" y="8084"/>
                  </a:moveTo>
                  <a:lnTo>
                    <a:pt x="1368" y="0"/>
                  </a:lnTo>
                  <a:lnTo>
                    <a:pt x="0" y="1240"/>
                  </a:lnTo>
                  <a:lnTo>
                    <a:pt x="2087" y="14457"/>
                  </a:lnTo>
                  <a:lnTo>
                    <a:pt x="19495" y="21535"/>
                  </a:lnTo>
                  <a:lnTo>
                    <a:pt x="21600" y="21600"/>
                  </a:lnTo>
                  <a:cubicBezTo>
                    <a:pt x="21600" y="21600"/>
                    <a:pt x="18508" y="8084"/>
                    <a:pt x="18508" y="8084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5" name="Shape 38"/>
            <p:cNvSpPr/>
            <p:nvPr/>
          </p:nvSpPr>
          <p:spPr>
            <a:xfrm>
              <a:off x="5920282" y="3505942"/>
              <a:ext cx="1639763" cy="867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999" y="21600"/>
                  </a:moveTo>
                  <a:cubicBezTo>
                    <a:pt x="11098" y="20169"/>
                    <a:pt x="13196" y="18737"/>
                    <a:pt x="15295" y="17306"/>
                  </a:cubicBezTo>
                  <a:cubicBezTo>
                    <a:pt x="17396" y="15872"/>
                    <a:pt x="19498" y="14439"/>
                    <a:pt x="21600" y="13005"/>
                  </a:cubicBezTo>
                  <a:cubicBezTo>
                    <a:pt x="20365" y="11122"/>
                    <a:pt x="19131" y="9239"/>
                    <a:pt x="17896" y="7356"/>
                  </a:cubicBezTo>
                  <a:cubicBezTo>
                    <a:pt x="16383" y="5048"/>
                    <a:pt x="14869" y="2739"/>
                    <a:pt x="13355" y="430"/>
                  </a:cubicBezTo>
                  <a:cubicBezTo>
                    <a:pt x="13052" y="286"/>
                    <a:pt x="12749" y="143"/>
                    <a:pt x="12446" y="0"/>
                  </a:cubicBezTo>
                  <a:cubicBezTo>
                    <a:pt x="10604" y="1420"/>
                    <a:pt x="8763" y="2840"/>
                    <a:pt x="6921" y="4261"/>
                  </a:cubicBezTo>
                  <a:cubicBezTo>
                    <a:pt x="4793" y="5901"/>
                    <a:pt x="2666" y="7542"/>
                    <a:pt x="539" y="9183"/>
                  </a:cubicBezTo>
                  <a:cubicBezTo>
                    <a:pt x="359" y="9658"/>
                    <a:pt x="180" y="10133"/>
                    <a:pt x="0" y="10608"/>
                  </a:cubicBezTo>
                  <a:cubicBezTo>
                    <a:pt x="1536" y="12484"/>
                    <a:pt x="3071" y="14360"/>
                    <a:pt x="4607" y="16236"/>
                  </a:cubicBezTo>
                  <a:cubicBezTo>
                    <a:pt x="6071" y="18024"/>
                    <a:pt x="7535" y="19812"/>
                    <a:pt x="8999" y="21600"/>
                  </a:cubicBezTo>
                  <a:close/>
                </a:path>
              </a:pathLst>
            </a:custGeom>
            <a:gradFill>
              <a:gsLst>
                <a:gs pos="15000">
                  <a:srgbClr val="7D8287">
                    <a:lumMod val="60000"/>
                    <a:lumOff val="40000"/>
                  </a:srgbClr>
                </a:gs>
                <a:gs pos="68000">
                  <a:srgbClr val="7D8287"/>
                </a:gs>
              </a:gsLst>
              <a:lin ang="4200000" scaled="0"/>
            </a:gra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6" name="Shape 39"/>
            <p:cNvSpPr/>
            <p:nvPr/>
          </p:nvSpPr>
          <p:spPr>
            <a:xfrm>
              <a:off x="5920281" y="2524963"/>
              <a:ext cx="1013837" cy="1406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9507"/>
                    <a:pt x="14400" y="17414"/>
                    <a:pt x="21600" y="15321"/>
                  </a:cubicBezTo>
                  <a:cubicBezTo>
                    <a:pt x="21084" y="10214"/>
                    <a:pt x="20568" y="5107"/>
                    <a:pt x="20052" y="0"/>
                  </a:cubicBezTo>
                  <a:cubicBezTo>
                    <a:pt x="13367" y="2260"/>
                    <a:pt x="6684" y="4521"/>
                    <a:pt x="0" y="6781"/>
                  </a:cubicBezTo>
                  <a:cubicBezTo>
                    <a:pt x="0" y="11721"/>
                    <a:pt x="0" y="16660"/>
                    <a:pt x="0" y="21600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7" name="Shape 40"/>
            <p:cNvSpPr/>
            <p:nvPr/>
          </p:nvSpPr>
          <p:spPr>
            <a:xfrm>
              <a:off x="4587744" y="4606120"/>
              <a:ext cx="897563" cy="1371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280"/>
                  </a:moveTo>
                  <a:cubicBezTo>
                    <a:pt x="3706" y="18138"/>
                    <a:pt x="7412" y="18995"/>
                    <a:pt x="11118" y="19853"/>
                  </a:cubicBezTo>
                  <a:cubicBezTo>
                    <a:pt x="13635" y="20435"/>
                    <a:pt x="16153" y="21018"/>
                    <a:pt x="18670" y="21600"/>
                  </a:cubicBezTo>
                  <a:cubicBezTo>
                    <a:pt x="19399" y="21581"/>
                    <a:pt x="20128" y="21562"/>
                    <a:pt x="20857" y="21543"/>
                  </a:cubicBezTo>
                  <a:cubicBezTo>
                    <a:pt x="20993" y="18631"/>
                    <a:pt x="21128" y="15719"/>
                    <a:pt x="21263" y="12807"/>
                  </a:cubicBezTo>
                  <a:cubicBezTo>
                    <a:pt x="21376" y="10398"/>
                    <a:pt x="21488" y="7988"/>
                    <a:pt x="21600" y="5579"/>
                  </a:cubicBezTo>
                  <a:cubicBezTo>
                    <a:pt x="18525" y="4622"/>
                    <a:pt x="15450" y="3665"/>
                    <a:pt x="12375" y="2709"/>
                  </a:cubicBezTo>
                  <a:cubicBezTo>
                    <a:pt x="9472" y="1806"/>
                    <a:pt x="6569" y="903"/>
                    <a:pt x="3666" y="0"/>
                  </a:cubicBezTo>
                  <a:cubicBezTo>
                    <a:pt x="3260" y="391"/>
                    <a:pt x="2854" y="782"/>
                    <a:pt x="2449" y="1173"/>
                  </a:cubicBezTo>
                  <a:cubicBezTo>
                    <a:pt x="2079" y="3604"/>
                    <a:pt x="1710" y="6035"/>
                    <a:pt x="1340" y="8466"/>
                  </a:cubicBezTo>
                  <a:cubicBezTo>
                    <a:pt x="893" y="11404"/>
                    <a:pt x="447" y="14342"/>
                    <a:pt x="0" y="17280"/>
                  </a:cubicBezTo>
                  <a:close/>
                </a:path>
              </a:pathLst>
            </a:custGeom>
            <a:solidFill>
              <a:srgbClr val="7D8287"/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8" name="Shape 41"/>
            <p:cNvSpPr/>
            <p:nvPr/>
          </p:nvSpPr>
          <p:spPr>
            <a:xfrm>
              <a:off x="3824760" y="5668848"/>
              <a:ext cx="1629772" cy="532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8" y="12437"/>
                  </a:moveTo>
                  <a:cubicBezTo>
                    <a:pt x="4278" y="15492"/>
                    <a:pt x="7677" y="18546"/>
                    <a:pt x="11077" y="21600"/>
                  </a:cubicBezTo>
                  <a:cubicBezTo>
                    <a:pt x="11092" y="21586"/>
                    <a:pt x="11106" y="21573"/>
                    <a:pt x="11121" y="21560"/>
                  </a:cubicBezTo>
                  <a:cubicBezTo>
                    <a:pt x="14614" y="18502"/>
                    <a:pt x="18107" y="15443"/>
                    <a:pt x="21600" y="12385"/>
                  </a:cubicBezTo>
                  <a:cubicBezTo>
                    <a:pt x="21182" y="11942"/>
                    <a:pt x="20765" y="11498"/>
                    <a:pt x="20347" y="11055"/>
                  </a:cubicBezTo>
                  <a:cubicBezTo>
                    <a:pt x="17221" y="7739"/>
                    <a:pt x="14095" y="4422"/>
                    <a:pt x="10969" y="1106"/>
                  </a:cubicBezTo>
                  <a:cubicBezTo>
                    <a:pt x="10850" y="851"/>
                    <a:pt x="10730" y="595"/>
                    <a:pt x="10610" y="340"/>
                  </a:cubicBezTo>
                  <a:cubicBezTo>
                    <a:pt x="10557" y="227"/>
                    <a:pt x="10504" y="113"/>
                    <a:pt x="10451" y="0"/>
                  </a:cubicBezTo>
                  <a:cubicBezTo>
                    <a:pt x="7290" y="3091"/>
                    <a:pt x="4129" y="6182"/>
                    <a:pt x="967" y="9273"/>
                  </a:cubicBezTo>
                  <a:cubicBezTo>
                    <a:pt x="862" y="9377"/>
                    <a:pt x="756" y="9480"/>
                    <a:pt x="650" y="9584"/>
                  </a:cubicBezTo>
                  <a:cubicBezTo>
                    <a:pt x="433" y="10272"/>
                    <a:pt x="217" y="10959"/>
                    <a:pt x="0" y="11648"/>
                  </a:cubicBezTo>
                  <a:cubicBezTo>
                    <a:pt x="293" y="11911"/>
                    <a:pt x="586" y="12174"/>
                    <a:pt x="878" y="12437"/>
                  </a:cubicBezTo>
                  <a:close/>
                </a:path>
              </a:pathLst>
            </a:custGeom>
            <a:solidFill>
              <a:srgbClr val="7D8287">
                <a:lumMod val="60000"/>
                <a:lumOff val="4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9" name="Shape 42"/>
            <p:cNvSpPr/>
            <p:nvPr/>
          </p:nvSpPr>
          <p:spPr>
            <a:xfrm>
              <a:off x="3824760" y="4606121"/>
              <a:ext cx="915423" cy="13499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6510" y="20214"/>
                    <a:pt x="13019" y="18829"/>
                    <a:pt x="19529" y="17443"/>
                  </a:cubicBezTo>
                  <a:cubicBezTo>
                    <a:pt x="20220" y="11629"/>
                    <a:pt x="20910" y="5814"/>
                    <a:pt x="21600" y="0"/>
                  </a:cubicBezTo>
                  <a:cubicBezTo>
                    <a:pt x="15486" y="1628"/>
                    <a:pt x="9372" y="3256"/>
                    <a:pt x="3258" y="4884"/>
                  </a:cubicBezTo>
                  <a:cubicBezTo>
                    <a:pt x="2172" y="10456"/>
                    <a:pt x="1086" y="16028"/>
                    <a:pt x="0" y="21600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0" name="Shape 43"/>
            <p:cNvSpPr/>
            <p:nvPr/>
          </p:nvSpPr>
          <p:spPr>
            <a:xfrm>
              <a:off x="5343850" y="4451288"/>
              <a:ext cx="812525" cy="1475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803"/>
                  </a:moveTo>
                  <a:cubicBezTo>
                    <a:pt x="3681" y="17703"/>
                    <a:pt x="7361" y="18604"/>
                    <a:pt x="11041" y="19504"/>
                  </a:cubicBezTo>
                  <a:cubicBezTo>
                    <a:pt x="13643" y="20141"/>
                    <a:pt x="16245" y="20777"/>
                    <a:pt x="18847" y="21414"/>
                  </a:cubicBezTo>
                  <a:cubicBezTo>
                    <a:pt x="19764" y="21476"/>
                    <a:pt x="20682" y="21538"/>
                    <a:pt x="21600" y="21600"/>
                  </a:cubicBezTo>
                  <a:cubicBezTo>
                    <a:pt x="21429" y="18862"/>
                    <a:pt x="21259" y="16125"/>
                    <a:pt x="21088" y="13388"/>
                  </a:cubicBezTo>
                  <a:cubicBezTo>
                    <a:pt x="20936" y="10962"/>
                    <a:pt x="20785" y="8535"/>
                    <a:pt x="20634" y="6109"/>
                  </a:cubicBezTo>
                  <a:cubicBezTo>
                    <a:pt x="17621" y="5125"/>
                    <a:pt x="14608" y="4140"/>
                    <a:pt x="11595" y="3155"/>
                  </a:cubicBezTo>
                  <a:cubicBezTo>
                    <a:pt x="8377" y="2103"/>
                    <a:pt x="5159" y="1051"/>
                    <a:pt x="1942" y="0"/>
                  </a:cubicBezTo>
                  <a:cubicBezTo>
                    <a:pt x="1475" y="408"/>
                    <a:pt x="1008" y="816"/>
                    <a:pt x="541" y="1224"/>
                  </a:cubicBezTo>
                  <a:cubicBezTo>
                    <a:pt x="465" y="3408"/>
                    <a:pt x="389" y="5593"/>
                    <a:pt x="314" y="7777"/>
                  </a:cubicBezTo>
                  <a:cubicBezTo>
                    <a:pt x="209" y="10786"/>
                    <a:pt x="104" y="13794"/>
                    <a:pt x="0" y="16803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1" name="Shape 44"/>
            <p:cNvSpPr/>
            <p:nvPr/>
          </p:nvSpPr>
          <p:spPr>
            <a:xfrm>
              <a:off x="4450907" y="5564323"/>
              <a:ext cx="1704262" cy="6201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5" y="12739"/>
                  </a:moveTo>
                  <a:cubicBezTo>
                    <a:pt x="4155" y="15692"/>
                    <a:pt x="7155" y="18647"/>
                    <a:pt x="10155" y="21600"/>
                  </a:cubicBezTo>
                  <a:cubicBezTo>
                    <a:pt x="10862" y="21044"/>
                    <a:pt x="11569" y="20490"/>
                    <a:pt x="12276" y="19935"/>
                  </a:cubicBezTo>
                  <a:cubicBezTo>
                    <a:pt x="15384" y="17494"/>
                    <a:pt x="18492" y="15054"/>
                    <a:pt x="21600" y="12614"/>
                  </a:cubicBezTo>
                  <a:cubicBezTo>
                    <a:pt x="21030" y="11912"/>
                    <a:pt x="20460" y="11211"/>
                    <a:pt x="19890" y="10509"/>
                  </a:cubicBezTo>
                  <a:cubicBezTo>
                    <a:pt x="17300" y="7323"/>
                    <a:pt x="14710" y="4136"/>
                    <a:pt x="12120" y="949"/>
                  </a:cubicBezTo>
                  <a:cubicBezTo>
                    <a:pt x="11955" y="633"/>
                    <a:pt x="11790" y="317"/>
                    <a:pt x="11624" y="0"/>
                  </a:cubicBezTo>
                  <a:cubicBezTo>
                    <a:pt x="8116" y="3116"/>
                    <a:pt x="4607" y="6231"/>
                    <a:pt x="1099" y="9346"/>
                  </a:cubicBezTo>
                  <a:cubicBezTo>
                    <a:pt x="894" y="9529"/>
                    <a:pt x="688" y="9711"/>
                    <a:pt x="483" y="9893"/>
                  </a:cubicBezTo>
                  <a:cubicBezTo>
                    <a:pt x="322" y="10462"/>
                    <a:pt x="161" y="11032"/>
                    <a:pt x="0" y="11601"/>
                  </a:cubicBezTo>
                  <a:cubicBezTo>
                    <a:pt x="385" y="11980"/>
                    <a:pt x="770" y="12360"/>
                    <a:pt x="1155" y="12739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2" name="Shape 45"/>
            <p:cNvSpPr/>
            <p:nvPr/>
          </p:nvSpPr>
          <p:spPr>
            <a:xfrm>
              <a:off x="4450907" y="4451289"/>
              <a:ext cx="964785" cy="1446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410" y="17032"/>
                  </a:lnTo>
                  <a:lnTo>
                    <a:pt x="0" y="21600"/>
                  </a:lnTo>
                  <a:lnTo>
                    <a:pt x="1708" y="5237"/>
                  </a:lnTo>
                  <a:cubicBezTo>
                    <a:pt x="1708" y="5237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3CBEB4"/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3" name="Shape 46"/>
            <p:cNvSpPr/>
            <p:nvPr/>
          </p:nvSpPr>
          <p:spPr>
            <a:xfrm>
              <a:off x="7928353" y="4352773"/>
              <a:ext cx="697170" cy="1414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50" y="6014"/>
                  </a:moveTo>
                  <a:lnTo>
                    <a:pt x="1300" y="0"/>
                  </a:lnTo>
                  <a:lnTo>
                    <a:pt x="0" y="1089"/>
                  </a:lnTo>
                  <a:lnTo>
                    <a:pt x="3404" y="16882"/>
                  </a:lnTo>
                  <a:lnTo>
                    <a:pt x="18926" y="21466"/>
                  </a:lnTo>
                  <a:lnTo>
                    <a:pt x="21600" y="21600"/>
                  </a:lnTo>
                  <a:cubicBezTo>
                    <a:pt x="21600" y="21600"/>
                    <a:pt x="16850" y="6014"/>
                    <a:pt x="16850" y="6014"/>
                  </a:cubicBezTo>
                  <a:close/>
                </a:path>
              </a:pathLst>
            </a:custGeom>
            <a:solidFill>
              <a:srgbClr val="7D8287">
                <a:lumMod val="75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4" name="Shape 47"/>
            <p:cNvSpPr/>
            <p:nvPr/>
          </p:nvSpPr>
          <p:spPr>
            <a:xfrm>
              <a:off x="7068947" y="5423885"/>
              <a:ext cx="1555981" cy="585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22" y="21600"/>
                  </a:moveTo>
                  <a:cubicBezTo>
                    <a:pt x="12614" y="18622"/>
                    <a:pt x="17107" y="15645"/>
                    <a:pt x="21600" y="12667"/>
                  </a:cubicBezTo>
                  <a:cubicBezTo>
                    <a:pt x="19181" y="8780"/>
                    <a:pt x="16762" y="4892"/>
                    <a:pt x="14343" y="1005"/>
                  </a:cubicBezTo>
                  <a:cubicBezTo>
                    <a:pt x="14162" y="670"/>
                    <a:pt x="13981" y="335"/>
                    <a:pt x="13800" y="0"/>
                  </a:cubicBezTo>
                  <a:cubicBezTo>
                    <a:pt x="9525" y="3132"/>
                    <a:pt x="5250" y="6265"/>
                    <a:pt x="975" y="9396"/>
                  </a:cubicBezTo>
                  <a:cubicBezTo>
                    <a:pt x="829" y="9503"/>
                    <a:pt x="684" y="9610"/>
                    <a:pt x="538" y="9717"/>
                  </a:cubicBezTo>
                  <a:cubicBezTo>
                    <a:pt x="359" y="10342"/>
                    <a:pt x="179" y="10967"/>
                    <a:pt x="0" y="11593"/>
                  </a:cubicBezTo>
                  <a:cubicBezTo>
                    <a:pt x="2707" y="14929"/>
                    <a:pt x="5414" y="18264"/>
                    <a:pt x="8122" y="21600"/>
                  </a:cubicBezTo>
                  <a:close/>
                </a:path>
              </a:pathLst>
            </a:custGeom>
            <a:solidFill>
              <a:srgbClr val="010101"/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5" name="Shape 48"/>
            <p:cNvSpPr/>
            <p:nvPr/>
          </p:nvSpPr>
          <p:spPr>
            <a:xfrm>
              <a:off x="7010257" y="4352772"/>
              <a:ext cx="1092581" cy="1385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4" y="21600"/>
                  </a:moveTo>
                  <a:cubicBezTo>
                    <a:pt x="4766" y="20813"/>
                    <a:pt x="8358" y="20026"/>
                    <a:pt x="11950" y="19239"/>
                  </a:cubicBezTo>
                  <a:cubicBezTo>
                    <a:pt x="15167" y="18534"/>
                    <a:pt x="18384" y="17829"/>
                    <a:pt x="21600" y="17124"/>
                  </a:cubicBezTo>
                  <a:cubicBezTo>
                    <a:pt x="21179" y="14371"/>
                    <a:pt x="20757" y="11618"/>
                    <a:pt x="20337" y="8864"/>
                  </a:cubicBezTo>
                  <a:cubicBezTo>
                    <a:pt x="19885" y="5910"/>
                    <a:pt x="19433" y="2955"/>
                    <a:pt x="18981" y="0"/>
                  </a:cubicBezTo>
                  <a:cubicBezTo>
                    <a:pt x="15992" y="814"/>
                    <a:pt x="13003" y="1628"/>
                    <a:pt x="10014" y="2442"/>
                  </a:cubicBezTo>
                  <a:cubicBezTo>
                    <a:pt x="6676" y="3350"/>
                    <a:pt x="3338" y="4260"/>
                    <a:pt x="0" y="5168"/>
                  </a:cubicBezTo>
                  <a:cubicBezTo>
                    <a:pt x="202" y="8004"/>
                    <a:pt x="405" y="10839"/>
                    <a:pt x="608" y="13674"/>
                  </a:cubicBezTo>
                  <a:cubicBezTo>
                    <a:pt x="796" y="16316"/>
                    <a:pt x="985" y="18958"/>
                    <a:pt x="1174" y="21600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6" name="Shape 49"/>
            <p:cNvSpPr/>
            <p:nvPr/>
          </p:nvSpPr>
          <p:spPr>
            <a:xfrm>
              <a:off x="6907548" y="3728130"/>
              <a:ext cx="801871" cy="1600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6" y="16206"/>
                  </a:moveTo>
                  <a:cubicBezTo>
                    <a:pt x="7672" y="17988"/>
                    <a:pt x="13608" y="19769"/>
                    <a:pt x="19544" y="21551"/>
                  </a:cubicBezTo>
                  <a:cubicBezTo>
                    <a:pt x="20230" y="21567"/>
                    <a:pt x="20915" y="21584"/>
                    <a:pt x="21600" y="21600"/>
                  </a:cubicBezTo>
                  <a:cubicBezTo>
                    <a:pt x="20458" y="16612"/>
                    <a:pt x="19316" y="11624"/>
                    <a:pt x="18174" y="6636"/>
                  </a:cubicBezTo>
                  <a:cubicBezTo>
                    <a:pt x="12518" y="4424"/>
                    <a:pt x="6862" y="2212"/>
                    <a:pt x="1207" y="0"/>
                  </a:cubicBezTo>
                  <a:cubicBezTo>
                    <a:pt x="805" y="346"/>
                    <a:pt x="403" y="692"/>
                    <a:pt x="0" y="1038"/>
                  </a:cubicBezTo>
                  <a:cubicBezTo>
                    <a:pt x="579" y="6094"/>
                    <a:pt x="1157" y="11150"/>
                    <a:pt x="1736" y="16206"/>
                  </a:cubicBezTo>
                  <a:close/>
                </a:path>
              </a:pathLst>
            </a:custGeom>
            <a:solidFill>
              <a:srgbClr val="6491C8">
                <a:lumMod val="75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7" name="Shape 50"/>
            <p:cNvSpPr/>
            <p:nvPr/>
          </p:nvSpPr>
          <p:spPr>
            <a:xfrm>
              <a:off x="5920280" y="4895666"/>
              <a:ext cx="1790881" cy="7328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963" y="21600"/>
                  </a:moveTo>
                  <a:cubicBezTo>
                    <a:pt x="13175" y="18666"/>
                    <a:pt x="17388" y="15733"/>
                    <a:pt x="21600" y="12800"/>
                  </a:cubicBezTo>
                  <a:cubicBezTo>
                    <a:pt x="18895" y="8801"/>
                    <a:pt x="16190" y="4802"/>
                    <a:pt x="13484" y="803"/>
                  </a:cubicBezTo>
                  <a:cubicBezTo>
                    <a:pt x="13327" y="536"/>
                    <a:pt x="13170" y="268"/>
                    <a:pt x="13012" y="0"/>
                  </a:cubicBezTo>
                  <a:cubicBezTo>
                    <a:pt x="9082" y="3090"/>
                    <a:pt x="5151" y="6181"/>
                    <a:pt x="1220" y="9272"/>
                  </a:cubicBezTo>
                  <a:cubicBezTo>
                    <a:pt x="996" y="9448"/>
                    <a:pt x="772" y="9624"/>
                    <a:pt x="548" y="9800"/>
                  </a:cubicBezTo>
                  <a:cubicBezTo>
                    <a:pt x="365" y="10354"/>
                    <a:pt x="183" y="10907"/>
                    <a:pt x="0" y="11460"/>
                  </a:cubicBezTo>
                  <a:cubicBezTo>
                    <a:pt x="2988" y="14840"/>
                    <a:pt x="5975" y="18220"/>
                    <a:pt x="8963" y="21600"/>
                  </a:cubicBezTo>
                  <a:close/>
                </a:path>
              </a:pathLst>
            </a:custGeom>
            <a:solidFill>
              <a:srgbClr val="6491C8">
                <a:lumMod val="50000"/>
              </a:srgbClr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8" name="Shape 51"/>
            <p:cNvSpPr/>
            <p:nvPr/>
          </p:nvSpPr>
          <p:spPr>
            <a:xfrm>
              <a:off x="5920282" y="3728132"/>
              <a:ext cx="1117991" cy="15552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9926"/>
                    <a:pt x="14400" y="18252"/>
                    <a:pt x="21600" y="16579"/>
                  </a:cubicBezTo>
                  <a:cubicBezTo>
                    <a:pt x="21058" y="11052"/>
                    <a:pt x="20516" y="5526"/>
                    <a:pt x="19974" y="0"/>
                  </a:cubicBezTo>
                  <a:cubicBezTo>
                    <a:pt x="13316" y="1876"/>
                    <a:pt x="6658" y="3751"/>
                    <a:pt x="0" y="5627"/>
                  </a:cubicBezTo>
                  <a:cubicBezTo>
                    <a:pt x="0" y="10952"/>
                    <a:pt x="0" y="16276"/>
                    <a:pt x="0" y="21600"/>
                  </a:cubicBezTo>
                  <a:close/>
                </a:path>
              </a:pathLst>
            </a:custGeom>
            <a:solidFill>
              <a:srgbClr val="6491C8"/>
            </a:solidFill>
            <a:ln w="33502">
              <a:noFill/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49" name="Rectangle 52"/>
          <p:cNvSpPr/>
          <p:nvPr/>
        </p:nvSpPr>
        <p:spPr>
          <a:xfrm>
            <a:off x="3870122" y="1594403"/>
            <a:ext cx="439115" cy="427247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sz="2300" dirty="0">
                <a:solidFill>
                  <a:srgbClr val="010101">
                    <a:alpha val="50000"/>
                  </a:srgbClr>
                </a:solidFill>
                <a:latin typeface="FontAwesome" pitchFamily="2" charset="0"/>
              </a:rPr>
              <a:t></a:t>
            </a:r>
          </a:p>
        </p:txBody>
      </p:sp>
      <p:sp>
        <p:nvSpPr>
          <p:cNvPr id="50" name="Rectangle 53"/>
          <p:cNvSpPr/>
          <p:nvPr/>
        </p:nvSpPr>
        <p:spPr>
          <a:xfrm>
            <a:off x="3707759" y="2419774"/>
            <a:ext cx="439118" cy="486587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sz="2600" dirty="0">
                <a:solidFill>
                  <a:srgbClr val="FEFEFE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51" name="Rectangle 54"/>
          <p:cNvSpPr/>
          <p:nvPr/>
        </p:nvSpPr>
        <p:spPr>
          <a:xfrm>
            <a:off x="2050699" y="2582295"/>
            <a:ext cx="439118" cy="486587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ctr"/>
            <a:r>
              <a:rPr lang="en-US" sz="2600" dirty="0">
                <a:solidFill>
                  <a:srgbClr val="010101">
                    <a:alpha val="50000"/>
                  </a:srgbClr>
                </a:solidFill>
                <a:latin typeface="FontAwesome" pitchFamily="2" charset="0"/>
              </a:rPr>
              <a:t></a:t>
            </a:r>
          </a:p>
        </p:txBody>
      </p:sp>
      <p:sp>
        <p:nvSpPr>
          <p:cNvPr id="52" name="Rectangle 55"/>
          <p:cNvSpPr/>
          <p:nvPr/>
        </p:nvSpPr>
        <p:spPr>
          <a:xfrm>
            <a:off x="3138996" y="3601182"/>
            <a:ext cx="463842" cy="486587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</a:t>
            </a:r>
            <a:endParaRPr kumimoji="0" lang="en-US" sz="26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53" name="Rectangle 56"/>
          <p:cNvSpPr/>
          <p:nvPr/>
        </p:nvSpPr>
        <p:spPr>
          <a:xfrm>
            <a:off x="4465462" y="3298377"/>
            <a:ext cx="488565" cy="486587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</a:t>
            </a:r>
            <a:endParaRPr kumimoji="0" lang="en-US" sz="26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54" name="Rectangle 58"/>
          <p:cNvSpPr/>
          <p:nvPr/>
        </p:nvSpPr>
        <p:spPr>
          <a:xfrm>
            <a:off x="3017522" y="1633259"/>
            <a:ext cx="340217" cy="486587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</a:t>
            </a:r>
            <a:endParaRPr kumimoji="0" lang="en-US" sz="2600" b="0" i="0" u="none" strike="noStrike" kern="0" cap="none" spc="0" normalizeH="0" baseline="0" noProof="0" dirty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55" name="Rectangle 59"/>
          <p:cNvSpPr/>
          <p:nvPr/>
        </p:nvSpPr>
        <p:spPr>
          <a:xfrm>
            <a:off x="5045183" y="1241902"/>
            <a:ext cx="414392" cy="486587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FontAwesome" charset="0"/>
              </a:rPr>
              <a:t></a:t>
            </a:r>
            <a:endParaRPr kumimoji="0" lang="en-US" sz="2600" b="0" i="0" u="none" strike="noStrike" kern="0" cap="none" spc="0" normalizeH="0" baseline="0" noProof="0">
              <a:ln>
                <a:noFill/>
              </a:ln>
              <a:solidFill>
                <a:srgbClr val="FEFEFE"/>
              </a:solidFill>
              <a:effectLst/>
              <a:uLnTx/>
              <a:uFillTx/>
            </a:endParaRPr>
          </a:p>
        </p:txBody>
      </p:sp>
      <p:sp>
        <p:nvSpPr>
          <p:cNvPr id="56" name="Rectangle 60"/>
          <p:cNvSpPr/>
          <p:nvPr/>
        </p:nvSpPr>
        <p:spPr>
          <a:xfrm>
            <a:off x="4651218" y="2258610"/>
            <a:ext cx="414392" cy="486587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010101">
                    <a:alpha val="50000"/>
                  </a:srgbClr>
                </a:solidFill>
                <a:effectLst/>
                <a:uLnTx/>
                <a:uFillTx/>
                <a:latin typeface="FontAwesome" charset="0"/>
              </a:rPr>
              <a:t></a:t>
            </a:r>
            <a:endParaRPr kumimoji="0" lang="en-US" sz="2600" b="0" i="0" u="none" strike="noStrike" kern="0" cap="none" spc="0" normalizeH="0" baseline="0" noProof="0" dirty="0">
              <a:ln>
                <a:noFill/>
              </a:ln>
              <a:solidFill>
                <a:srgbClr val="010101">
                  <a:alpha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58" name="Oval 61"/>
          <p:cNvSpPr/>
          <p:nvPr/>
        </p:nvSpPr>
        <p:spPr>
          <a:xfrm>
            <a:off x="6594273" y="2215574"/>
            <a:ext cx="251811" cy="251811"/>
          </a:xfrm>
          <a:prstGeom prst="ellipse">
            <a:avLst/>
          </a:prstGeom>
          <a:solidFill>
            <a:srgbClr val="3CBEB4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59" name="Oval 62"/>
          <p:cNvSpPr/>
          <p:nvPr/>
        </p:nvSpPr>
        <p:spPr>
          <a:xfrm>
            <a:off x="6594273" y="2713135"/>
            <a:ext cx="251811" cy="251811"/>
          </a:xfrm>
          <a:prstGeom prst="ellipse">
            <a:avLst/>
          </a:prstGeom>
          <a:solidFill>
            <a:srgbClr val="FFAF28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60" name="Oval 63"/>
          <p:cNvSpPr/>
          <p:nvPr/>
        </p:nvSpPr>
        <p:spPr>
          <a:xfrm>
            <a:off x="6594273" y="3211740"/>
            <a:ext cx="251811" cy="251811"/>
          </a:xfrm>
          <a:prstGeom prst="ellipse">
            <a:avLst/>
          </a:prstGeom>
          <a:solidFill>
            <a:srgbClr val="96C83C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61" name="Oval 64"/>
          <p:cNvSpPr/>
          <p:nvPr/>
        </p:nvSpPr>
        <p:spPr>
          <a:xfrm>
            <a:off x="6594273" y="3699081"/>
            <a:ext cx="251811" cy="251811"/>
          </a:xfrm>
          <a:prstGeom prst="ellipse">
            <a:avLst/>
          </a:prstGeom>
          <a:solidFill>
            <a:srgbClr val="FA4655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916281" y="2193107"/>
            <a:ext cx="1544151" cy="4616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lvl="0"/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610245" y="2237433"/>
            <a:ext cx="211567" cy="2616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Montserrat" charset="0"/>
                <a:cs typeface="Montserrat" charset="0"/>
              </a:rPr>
              <a:t>1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  <a:ea typeface="Montserrat" charset="0"/>
              <a:cs typeface="Montserrat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610245" y="2728474"/>
            <a:ext cx="211567" cy="2616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Montserrat" charset="0"/>
                <a:cs typeface="Montserrat" charset="0"/>
              </a:rPr>
              <a:t>2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  <a:ea typeface="Montserrat" charset="0"/>
              <a:cs typeface="Montserrat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610245" y="3227079"/>
            <a:ext cx="211567" cy="2616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Montserrat" charset="0"/>
                <a:cs typeface="Montserrat" charset="0"/>
              </a:rPr>
              <a:t>3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  <a:ea typeface="Montserrat" charset="0"/>
              <a:cs typeface="Montserrat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610245" y="3714420"/>
            <a:ext cx="211567" cy="2616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Montserrat" charset="0"/>
                <a:cs typeface="Montserrat" charset="0"/>
              </a:rPr>
              <a:t>4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  <a:ea typeface="Montserrat" charset="0"/>
              <a:cs typeface="Montserrat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916282" y="2697163"/>
            <a:ext cx="1544150" cy="4616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lvl="0"/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916282" y="3193584"/>
            <a:ext cx="1544150" cy="4616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lvl="0"/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916282" y="3675658"/>
            <a:ext cx="1544150" cy="4616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lvl="0"/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0" name="Oval 75"/>
          <p:cNvSpPr/>
          <p:nvPr/>
        </p:nvSpPr>
        <p:spPr>
          <a:xfrm>
            <a:off x="2078989" y="2215574"/>
            <a:ext cx="251811" cy="251811"/>
          </a:xfrm>
          <a:prstGeom prst="ellipse">
            <a:avLst/>
          </a:prstGeom>
          <a:solidFill>
            <a:srgbClr val="3CBEB4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71" name="Oval 76"/>
          <p:cNvSpPr/>
          <p:nvPr/>
        </p:nvSpPr>
        <p:spPr>
          <a:xfrm>
            <a:off x="2078989" y="2734551"/>
            <a:ext cx="251811" cy="251811"/>
          </a:xfrm>
          <a:prstGeom prst="ellipse">
            <a:avLst/>
          </a:prstGeom>
          <a:solidFill>
            <a:srgbClr val="FFAF28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72" name="Oval 77"/>
          <p:cNvSpPr/>
          <p:nvPr/>
        </p:nvSpPr>
        <p:spPr>
          <a:xfrm>
            <a:off x="2078989" y="3219374"/>
            <a:ext cx="251811" cy="251811"/>
          </a:xfrm>
          <a:prstGeom prst="ellipse">
            <a:avLst/>
          </a:prstGeom>
          <a:solidFill>
            <a:srgbClr val="96C83C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73" name="Oval 78"/>
          <p:cNvSpPr/>
          <p:nvPr/>
        </p:nvSpPr>
        <p:spPr>
          <a:xfrm>
            <a:off x="2078989" y="3699082"/>
            <a:ext cx="251811" cy="251811"/>
          </a:xfrm>
          <a:prstGeom prst="ellipse">
            <a:avLst/>
          </a:prstGeom>
          <a:solidFill>
            <a:srgbClr val="FA4655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73593" y="2193107"/>
            <a:ext cx="1517637" cy="4616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lvl="0" algn="r"/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94961" y="2237433"/>
            <a:ext cx="211567" cy="2616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Montserrat" charset="0"/>
                <a:cs typeface="Montserrat" charset="0"/>
              </a:rPr>
              <a:t>5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  <a:ea typeface="Montserrat" charset="0"/>
              <a:cs typeface="Montserrat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94961" y="2764032"/>
            <a:ext cx="211567" cy="2616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Montserrat" charset="0"/>
                <a:cs typeface="Montserrat" charset="0"/>
              </a:rPr>
              <a:t>6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  <a:ea typeface="Montserrat" charset="0"/>
              <a:cs typeface="Montserrat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094961" y="3248853"/>
            <a:ext cx="211567" cy="2616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Montserrat" charset="0"/>
                <a:cs typeface="Montserrat" charset="0"/>
              </a:rPr>
              <a:t>7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  <a:ea typeface="Montserrat" charset="0"/>
              <a:cs typeface="Montserrat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094961" y="3714421"/>
            <a:ext cx="211567" cy="2616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Montserrat" charset="0"/>
                <a:cs typeface="Montserrat" charset="0"/>
              </a:rPr>
              <a:t>8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gency FB" pitchFamily="34" charset="0"/>
              <a:ea typeface="Montserrat" charset="0"/>
              <a:cs typeface="Montserrat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73593" y="2718580"/>
            <a:ext cx="1512398" cy="4616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lvl="0" algn="r"/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01585" y="3201219"/>
            <a:ext cx="1584176" cy="4616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lvl="0" algn="r"/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01585" y="3675658"/>
            <a:ext cx="1584406" cy="4616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lvl="0" algn="r"/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2" name="圆角矩形 81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教学重点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700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4" fill="hold">
                          <p:stCondLst>
                            <p:cond delay="indefinite"/>
                          </p:stCondLst>
                          <p:childTnLst>
                            <p:par>
                              <p:cTn id="1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6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8" grpId="0" animBg="1"/>
          <p:bldP spid="59" grpId="0" animBg="1"/>
          <p:bldP spid="60" grpId="0" animBg="1"/>
          <p:bldP spid="61" grpId="0" animBg="1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 animBg="1"/>
          <p:bldP spid="71" grpId="0" animBg="1"/>
          <p:bldP spid="72" grpId="0" animBg="1"/>
          <p:bldP spid="73" grpId="0" animBg="1"/>
          <p:bldP spid="74" grpId="0"/>
          <p:bldP spid="75" grpId="0"/>
          <p:bldP spid="76" grpId="0"/>
          <p:bldP spid="77" grpId="0"/>
          <p:bldP spid="78" grpId="0"/>
          <p:bldP spid="79" grpId="0"/>
          <p:bldP spid="80" grpId="0"/>
          <p:bldP spid="81" grpId="0"/>
          <p:bldP spid="8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4" fill="hold">
                          <p:stCondLst>
                            <p:cond delay="indefinite"/>
                          </p:stCondLst>
                          <p:childTnLst>
                            <p:par>
                              <p:cTn id="1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6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0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8" grpId="0" animBg="1"/>
          <p:bldP spid="59" grpId="0" animBg="1"/>
          <p:bldP spid="60" grpId="0" animBg="1"/>
          <p:bldP spid="61" grpId="0" animBg="1"/>
          <p:bldP spid="62" grpId="0"/>
          <p:bldP spid="63" grpId="0"/>
          <p:bldP spid="64" grpId="0"/>
          <p:bldP spid="65" grpId="0"/>
          <p:bldP spid="66" grpId="0"/>
          <p:bldP spid="67" grpId="0"/>
          <p:bldP spid="68" grpId="0"/>
          <p:bldP spid="69" grpId="0"/>
          <p:bldP spid="70" grpId="0" animBg="1"/>
          <p:bldP spid="71" grpId="0" animBg="1"/>
          <p:bldP spid="72" grpId="0" animBg="1"/>
          <p:bldP spid="73" grpId="0" animBg="1"/>
          <p:bldP spid="74" grpId="0"/>
          <p:bldP spid="75" grpId="0"/>
          <p:bldP spid="76" grpId="0"/>
          <p:bldP spid="77" grpId="0"/>
          <p:bldP spid="78" grpId="0"/>
          <p:bldP spid="79" grpId="0"/>
          <p:bldP spid="80" grpId="0"/>
          <p:bldP spid="81" grpId="0"/>
          <p:bldP spid="82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9"/>
          <p:cNvGrpSpPr/>
          <p:nvPr/>
        </p:nvGrpSpPr>
        <p:grpSpPr>
          <a:xfrm rot="21278150">
            <a:off x="5935924" y="1069632"/>
            <a:ext cx="3665999" cy="3628549"/>
            <a:chOff x="3307569" y="1534266"/>
            <a:chExt cx="873590" cy="864665"/>
          </a:xfrm>
          <a:effectLst>
            <a:outerShdw blurRad="342900" dist="381000" dir="6000000" algn="t" rotWithShape="0">
              <a:prstClr val="black">
                <a:alpha val="30000"/>
              </a:prstClr>
            </a:outerShdw>
          </a:effectLst>
        </p:grpSpPr>
        <p:sp>
          <p:nvSpPr>
            <p:cNvPr id="6" name="Shape 21"/>
            <p:cNvSpPr/>
            <p:nvPr/>
          </p:nvSpPr>
          <p:spPr>
            <a:xfrm>
              <a:off x="3376795" y="1603492"/>
              <a:ext cx="411456" cy="411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9" h="21504" extrusionOk="0">
                  <a:moveTo>
                    <a:pt x="3090" y="3223"/>
                  </a:moveTo>
                  <a:cubicBezTo>
                    <a:pt x="5104" y="1176"/>
                    <a:pt x="7791" y="32"/>
                    <a:pt x="10655" y="1"/>
                  </a:cubicBezTo>
                  <a:cubicBezTo>
                    <a:pt x="16592" y="-65"/>
                    <a:pt x="21474" y="4703"/>
                    <a:pt x="21538" y="10632"/>
                  </a:cubicBezTo>
                  <a:cubicBezTo>
                    <a:pt x="21570" y="13506"/>
                    <a:pt x="20473" y="16223"/>
                    <a:pt x="18446" y="18285"/>
                  </a:cubicBezTo>
                  <a:lnTo>
                    <a:pt x="18446" y="18285"/>
                  </a:lnTo>
                  <a:cubicBezTo>
                    <a:pt x="16435" y="20329"/>
                    <a:pt x="13751" y="21473"/>
                    <a:pt x="10889" y="21503"/>
                  </a:cubicBezTo>
                  <a:cubicBezTo>
                    <a:pt x="8015" y="21535"/>
                    <a:pt x="5302" y="20443"/>
                    <a:pt x="3243" y="18432"/>
                  </a:cubicBezTo>
                  <a:cubicBezTo>
                    <a:pt x="1182" y="16421"/>
                    <a:pt x="34" y="13734"/>
                    <a:pt x="1" y="10867"/>
                  </a:cubicBezTo>
                  <a:cubicBezTo>
                    <a:pt x="-30" y="7995"/>
                    <a:pt x="1067" y="5281"/>
                    <a:pt x="3090" y="3223"/>
                  </a:cubicBezTo>
                  <a:cubicBezTo>
                    <a:pt x="3090" y="3223"/>
                    <a:pt x="3090" y="3223"/>
                    <a:pt x="3090" y="3223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" name="Shape 22"/>
            <p:cNvSpPr/>
            <p:nvPr/>
          </p:nvSpPr>
          <p:spPr>
            <a:xfrm>
              <a:off x="3736110" y="1939731"/>
              <a:ext cx="5837" cy="6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666" y="7348"/>
                    <a:pt x="7521" y="14558"/>
                    <a:pt x="0" y="21600"/>
                  </a:cubicBezTo>
                  <a:cubicBezTo>
                    <a:pt x="7521" y="14558"/>
                    <a:pt x="14666" y="7348"/>
                    <a:pt x="21600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" name="Shape 23"/>
            <p:cNvSpPr/>
            <p:nvPr/>
          </p:nvSpPr>
          <p:spPr>
            <a:xfrm>
              <a:off x="3729517" y="1946324"/>
              <a:ext cx="6221" cy="6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607" y="7343"/>
                    <a:pt x="7397" y="14487"/>
                    <a:pt x="0" y="21600"/>
                  </a:cubicBezTo>
                  <a:cubicBezTo>
                    <a:pt x="7397" y="14487"/>
                    <a:pt x="14607" y="7343"/>
                    <a:pt x="21600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" name="Shape 24"/>
            <p:cNvSpPr/>
            <p:nvPr/>
          </p:nvSpPr>
          <p:spPr>
            <a:xfrm>
              <a:off x="3376795" y="1794686"/>
              <a:ext cx="301" cy="4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313" y="7173"/>
                    <a:pt x="6378" y="14503"/>
                    <a:pt x="0" y="21600"/>
                  </a:cubicBezTo>
                  <a:cubicBezTo>
                    <a:pt x="7027" y="14387"/>
                    <a:pt x="14313" y="7173"/>
                    <a:pt x="21600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" name="Shape 25"/>
            <p:cNvSpPr/>
            <p:nvPr/>
          </p:nvSpPr>
          <p:spPr>
            <a:xfrm>
              <a:off x="3376795" y="1801279"/>
              <a:ext cx="141" cy="4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0815" y="7257"/>
                    <a:pt x="3318" y="14428"/>
                    <a:pt x="0" y="21600"/>
                  </a:cubicBezTo>
                  <a:cubicBezTo>
                    <a:pt x="3318" y="14428"/>
                    <a:pt x="10815" y="7257"/>
                    <a:pt x="21600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" name="Shape 26"/>
            <p:cNvSpPr/>
            <p:nvPr/>
          </p:nvSpPr>
          <p:spPr>
            <a:xfrm>
              <a:off x="3376795" y="1807872"/>
              <a:ext cx="40" cy="5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121" h="21600" extrusionOk="0">
                  <a:moveTo>
                    <a:pt x="16121" y="0"/>
                  </a:moveTo>
                  <a:cubicBezTo>
                    <a:pt x="1449" y="7143"/>
                    <a:pt x="-5479" y="14354"/>
                    <a:pt x="5117" y="21600"/>
                  </a:cubicBezTo>
                  <a:cubicBezTo>
                    <a:pt x="-5479" y="14354"/>
                    <a:pt x="1449" y="7143"/>
                    <a:pt x="16121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" name="Shape 27"/>
            <p:cNvSpPr/>
            <p:nvPr/>
          </p:nvSpPr>
          <p:spPr>
            <a:xfrm>
              <a:off x="3732813" y="1956213"/>
              <a:ext cx="116609" cy="114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52" h="20340" extrusionOk="0">
                  <a:moveTo>
                    <a:pt x="18596" y="18440"/>
                  </a:moveTo>
                  <a:cubicBezTo>
                    <a:pt x="20976" y="15964"/>
                    <a:pt x="20931" y="11979"/>
                    <a:pt x="18493" y="9555"/>
                  </a:cubicBezTo>
                  <a:lnTo>
                    <a:pt x="10488" y="1793"/>
                  </a:lnTo>
                  <a:cubicBezTo>
                    <a:pt x="8047" y="-630"/>
                    <a:pt x="4149" y="-594"/>
                    <a:pt x="1771" y="1879"/>
                  </a:cubicBezTo>
                  <a:cubicBezTo>
                    <a:pt x="1771" y="1879"/>
                    <a:pt x="1764" y="1889"/>
                    <a:pt x="1762" y="1898"/>
                  </a:cubicBezTo>
                  <a:cubicBezTo>
                    <a:pt x="-624" y="4374"/>
                    <a:pt x="-582" y="8356"/>
                    <a:pt x="1858" y="10787"/>
                  </a:cubicBezTo>
                  <a:lnTo>
                    <a:pt x="9866" y="18549"/>
                  </a:lnTo>
                  <a:cubicBezTo>
                    <a:pt x="12295" y="20970"/>
                    <a:pt x="16198" y="20934"/>
                    <a:pt x="18580" y="18456"/>
                  </a:cubicBezTo>
                  <a:cubicBezTo>
                    <a:pt x="18580" y="18456"/>
                    <a:pt x="18596" y="18440"/>
                    <a:pt x="18596" y="18440"/>
                  </a:cubicBezTo>
                  <a:close/>
                </a:path>
              </a:pathLst>
            </a:custGeom>
            <a:solidFill>
              <a:srgbClr val="6491C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" name="Shape 28"/>
            <p:cNvSpPr/>
            <p:nvPr/>
          </p:nvSpPr>
          <p:spPr>
            <a:xfrm>
              <a:off x="3307569" y="1534266"/>
              <a:ext cx="552917" cy="5528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504" extrusionOk="0">
                  <a:moveTo>
                    <a:pt x="18784" y="10663"/>
                  </a:moveTo>
                  <a:cubicBezTo>
                    <a:pt x="18807" y="12802"/>
                    <a:pt x="17991" y="14824"/>
                    <a:pt x="16483" y="16359"/>
                  </a:cubicBezTo>
                  <a:cubicBezTo>
                    <a:pt x="14986" y="17880"/>
                    <a:pt x="12988" y="18731"/>
                    <a:pt x="10859" y="18754"/>
                  </a:cubicBezTo>
                  <a:cubicBezTo>
                    <a:pt x="8720" y="18777"/>
                    <a:pt x="6700" y="17965"/>
                    <a:pt x="5168" y="16468"/>
                  </a:cubicBezTo>
                  <a:cubicBezTo>
                    <a:pt x="3635" y="14971"/>
                    <a:pt x="2780" y="12971"/>
                    <a:pt x="2755" y="10837"/>
                  </a:cubicBezTo>
                  <a:cubicBezTo>
                    <a:pt x="2732" y="8700"/>
                    <a:pt x="3549" y="6680"/>
                    <a:pt x="5055" y="5148"/>
                  </a:cubicBezTo>
                  <a:cubicBezTo>
                    <a:pt x="6553" y="3625"/>
                    <a:pt x="8553" y="2774"/>
                    <a:pt x="10684" y="2750"/>
                  </a:cubicBezTo>
                  <a:cubicBezTo>
                    <a:pt x="15103" y="2701"/>
                    <a:pt x="18736" y="6250"/>
                    <a:pt x="18784" y="10663"/>
                  </a:cubicBezTo>
                  <a:close/>
                  <a:moveTo>
                    <a:pt x="3089" y="3220"/>
                  </a:moveTo>
                  <a:cubicBezTo>
                    <a:pt x="1066" y="5277"/>
                    <a:pt x="-30" y="7992"/>
                    <a:pt x="1" y="10868"/>
                  </a:cubicBezTo>
                  <a:cubicBezTo>
                    <a:pt x="31" y="13735"/>
                    <a:pt x="1184" y="16423"/>
                    <a:pt x="3241" y="18433"/>
                  </a:cubicBezTo>
                  <a:cubicBezTo>
                    <a:pt x="5299" y="20445"/>
                    <a:pt x="8015" y="21535"/>
                    <a:pt x="10888" y="21503"/>
                  </a:cubicBezTo>
                  <a:cubicBezTo>
                    <a:pt x="13752" y="21472"/>
                    <a:pt x="16438" y="20330"/>
                    <a:pt x="18450" y="18284"/>
                  </a:cubicBezTo>
                  <a:cubicBezTo>
                    <a:pt x="18450" y="18284"/>
                    <a:pt x="18450" y="18284"/>
                    <a:pt x="18450" y="18284"/>
                  </a:cubicBezTo>
                  <a:cubicBezTo>
                    <a:pt x="20473" y="16228"/>
                    <a:pt x="21570" y="13510"/>
                    <a:pt x="21540" y="10632"/>
                  </a:cubicBezTo>
                  <a:cubicBezTo>
                    <a:pt x="21475" y="4706"/>
                    <a:pt x="16591" y="-65"/>
                    <a:pt x="10654" y="0"/>
                  </a:cubicBezTo>
                  <a:cubicBezTo>
                    <a:pt x="7789" y="31"/>
                    <a:pt x="5101" y="1174"/>
                    <a:pt x="3089" y="3220"/>
                  </a:cubicBezTo>
                  <a:close/>
                </a:path>
              </a:pathLst>
            </a:custGeom>
            <a:gradFill>
              <a:gsLst>
                <a:gs pos="80000">
                  <a:srgbClr val="6491C8"/>
                </a:gs>
                <a:gs pos="58000">
                  <a:srgbClr val="6491C8">
                    <a:lumMod val="75000"/>
                  </a:srgbClr>
                </a:gs>
              </a:gsLst>
              <a:lin ang="14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4" name="Shape 29"/>
            <p:cNvSpPr/>
            <p:nvPr/>
          </p:nvSpPr>
          <p:spPr>
            <a:xfrm>
              <a:off x="3762481" y="1982585"/>
              <a:ext cx="417372" cy="4134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55" y="0"/>
                  </a:moveTo>
                  <a:lnTo>
                    <a:pt x="0" y="5301"/>
                  </a:lnTo>
                  <a:lnTo>
                    <a:pt x="16443" y="21600"/>
                  </a:lnTo>
                  <a:lnTo>
                    <a:pt x="21600" y="16298"/>
                  </a:lnTo>
                  <a:cubicBezTo>
                    <a:pt x="21600" y="16298"/>
                    <a:pt x="5155" y="0"/>
                    <a:pt x="5155" y="0"/>
                  </a:cubicBezTo>
                  <a:close/>
                </a:path>
              </a:pathLst>
            </a:custGeom>
            <a:solidFill>
              <a:srgbClr val="6491C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5" name="Shape 30"/>
            <p:cNvSpPr/>
            <p:nvPr/>
          </p:nvSpPr>
          <p:spPr>
            <a:xfrm>
              <a:off x="3785557" y="2005660"/>
              <a:ext cx="376085" cy="371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51" y="0"/>
                  </a:moveTo>
                  <a:lnTo>
                    <a:pt x="0" y="3456"/>
                  </a:lnTo>
                  <a:lnTo>
                    <a:pt x="18249" y="21600"/>
                  </a:lnTo>
                  <a:lnTo>
                    <a:pt x="21600" y="18146"/>
                  </a:lnTo>
                  <a:cubicBezTo>
                    <a:pt x="21600" y="18146"/>
                    <a:pt x="3351" y="0"/>
                    <a:pt x="3351" y="0"/>
                  </a:cubicBezTo>
                  <a:close/>
                </a:path>
              </a:pathLst>
            </a:custGeom>
            <a:solidFill>
              <a:srgbClr val="6491C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6" name="Shape 31"/>
            <p:cNvSpPr/>
            <p:nvPr/>
          </p:nvSpPr>
          <p:spPr>
            <a:xfrm>
              <a:off x="4032791" y="2249598"/>
              <a:ext cx="148368" cy="149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05" y="0"/>
                  </a:moveTo>
                  <a:lnTo>
                    <a:pt x="0" y="14678"/>
                  </a:lnTo>
                  <a:lnTo>
                    <a:pt x="7092" y="21600"/>
                  </a:lnTo>
                  <a:lnTo>
                    <a:pt x="21600" y="6920"/>
                  </a:lnTo>
                  <a:cubicBezTo>
                    <a:pt x="21600" y="6920"/>
                    <a:pt x="14505" y="0"/>
                    <a:pt x="14505" y="0"/>
                  </a:cubicBezTo>
                  <a:close/>
                </a:path>
              </a:pathLst>
            </a:custGeom>
            <a:solidFill>
              <a:srgbClr val="6491C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7" name="Shape 32"/>
            <p:cNvSpPr/>
            <p:nvPr/>
          </p:nvSpPr>
          <p:spPr>
            <a:xfrm>
              <a:off x="4052570" y="2269377"/>
              <a:ext cx="107120" cy="107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8" y="0"/>
                  </a:moveTo>
                  <a:lnTo>
                    <a:pt x="0" y="11966"/>
                  </a:lnTo>
                  <a:lnTo>
                    <a:pt x="9833" y="21600"/>
                  </a:lnTo>
                  <a:lnTo>
                    <a:pt x="21600" y="9641"/>
                  </a:lnTo>
                  <a:cubicBezTo>
                    <a:pt x="21600" y="9641"/>
                    <a:pt x="11768" y="0"/>
                    <a:pt x="1176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8" name="Group 50"/>
          <p:cNvGrpSpPr/>
          <p:nvPr/>
        </p:nvGrpSpPr>
        <p:grpSpPr>
          <a:xfrm rot="962369">
            <a:off x="3294017" y="1629527"/>
            <a:ext cx="4279659" cy="4235940"/>
            <a:chOff x="3307569" y="1534266"/>
            <a:chExt cx="873590" cy="864665"/>
          </a:xfrm>
          <a:effectLst>
            <a:outerShdw blurRad="114300" dist="431800" algn="l" rotWithShape="0">
              <a:prstClr val="black">
                <a:alpha val="15000"/>
              </a:prstClr>
            </a:outerShdw>
          </a:effectLst>
        </p:grpSpPr>
        <p:sp>
          <p:nvSpPr>
            <p:cNvPr id="19" name="Shape 21"/>
            <p:cNvSpPr/>
            <p:nvPr/>
          </p:nvSpPr>
          <p:spPr>
            <a:xfrm>
              <a:off x="3376795" y="1603492"/>
              <a:ext cx="411456" cy="411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9" h="21504" extrusionOk="0">
                  <a:moveTo>
                    <a:pt x="3090" y="3223"/>
                  </a:moveTo>
                  <a:cubicBezTo>
                    <a:pt x="5104" y="1176"/>
                    <a:pt x="7791" y="32"/>
                    <a:pt x="10655" y="1"/>
                  </a:cubicBezTo>
                  <a:cubicBezTo>
                    <a:pt x="16592" y="-65"/>
                    <a:pt x="21474" y="4703"/>
                    <a:pt x="21538" y="10632"/>
                  </a:cubicBezTo>
                  <a:cubicBezTo>
                    <a:pt x="21570" y="13506"/>
                    <a:pt x="20473" y="16223"/>
                    <a:pt x="18446" y="18285"/>
                  </a:cubicBezTo>
                  <a:lnTo>
                    <a:pt x="18446" y="18285"/>
                  </a:lnTo>
                  <a:cubicBezTo>
                    <a:pt x="16435" y="20329"/>
                    <a:pt x="13751" y="21473"/>
                    <a:pt x="10889" y="21503"/>
                  </a:cubicBezTo>
                  <a:cubicBezTo>
                    <a:pt x="8015" y="21535"/>
                    <a:pt x="5302" y="20443"/>
                    <a:pt x="3243" y="18432"/>
                  </a:cubicBezTo>
                  <a:cubicBezTo>
                    <a:pt x="1182" y="16421"/>
                    <a:pt x="34" y="13734"/>
                    <a:pt x="1" y="10867"/>
                  </a:cubicBezTo>
                  <a:cubicBezTo>
                    <a:pt x="-30" y="7995"/>
                    <a:pt x="1067" y="5281"/>
                    <a:pt x="3090" y="3223"/>
                  </a:cubicBezTo>
                  <a:cubicBezTo>
                    <a:pt x="3090" y="3223"/>
                    <a:pt x="3090" y="3223"/>
                    <a:pt x="3090" y="3223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0" name="Shape 22"/>
            <p:cNvSpPr/>
            <p:nvPr/>
          </p:nvSpPr>
          <p:spPr>
            <a:xfrm>
              <a:off x="3736110" y="1939731"/>
              <a:ext cx="5837" cy="6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666" y="7348"/>
                    <a:pt x="7521" y="14558"/>
                    <a:pt x="0" y="21600"/>
                  </a:cubicBezTo>
                  <a:cubicBezTo>
                    <a:pt x="7521" y="14558"/>
                    <a:pt x="14666" y="7348"/>
                    <a:pt x="21600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Shape 23"/>
            <p:cNvSpPr/>
            <p:nvPr/>
          </p:nvSpPr>
          <p:spPr>
            <a:xfrm>
              <a:off x="3729517" y="1946324"/>
              <a:ext cx="6221" cy="6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607" y="7343"/>
                    <a:pt x="7397" y="14487"/>
                    <a:pt x="0" y="21600"/>
                  </a:cubicBezTo>
                  <a:cubicBezTo>
                    <a:pt x="7397" y="14487"/>
                    <a:pt x="14607" y="7343"/>
                    <a:pt x="21600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2" name="Shape 24"/>
            <p:cNvSpPr/>
            <p:nvPr/>
          </p:nvSpPr>
          <p:spPr>
            <a:xfrm>
              <a:off x="3376795" y="1794686"/>
              <a:ext cx="301" cy="4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313" y="7173"/>
                    <a:pt x="6378" y="14503"/>
                    <a:pt x="0" y="21600"/>
                  </a:cubicBezTo>
                  <a:cubicBezTo>
                    <a:pt x="7027" y="14387"/>
                    <a:pt x="14313" y="7173"/>
                    <a:pt x="21600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3" name="Shape 25"/>
            <p:cNvSpPr/>
            <p:nvPr/>
          </p:nvSpPr>
          <p:spPr>
            <a:xfrm>
              <a:off x="3376795" y="1801279"/>
              <a:ext cx="141" cy="4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0815" y="7257"/>
                    <a:pt x="3318" y="14428"/>
                    <a:pt x="0" y="21600"/>
                  </a:cubicBezTo>
                  <a:cubicBezTo>
                    <a:pt x="3318" y="14428"/>
                    <a:pt x="10815" y="7257"/>
                    <a:pt x="21600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Shape 26"/>
            <p:cNvSpPr/>
            <p:nvPr/>
          </p:nvSpPr>
          <p:spPr>
            <a:xfrm>
              <a:off x="3376795" y="1807872"/>
              <a:ext cx="40" cy="5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121" h="21600" extrusionOk="0">
                  <a:moveTo>
                    <a:pt x="16121" y="0"/>
                  </a:moveTo>
                  <a:cubicBezTo>
                    <a:pt x="1449" y="7143"/>
                    <a:pt x="-5479" y="14354"/>
                    <a:pt x="5117" y="21600"/>
                  </a:cubicBezTo>
                  <a:cubicBezTo>
                    <a:pt x="-5479" y="14354"/>
                    <a:pt x="1449" y="7143"/>
                    <a:pt x="16121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5" name="Shape 27"/>
            <p:cNvSpPr/>
            <p:nvPr/>
          </p:nvSpPr>
          <p:spPr>
            <a:xfrm>
              <a:off x="3732813" y="1956213"/>
              <a:ext cx="116609" cy="114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52" h="20340" extrusionOk="0">
                  <a:moveTo>
                    <a:pt x="18596" y="18440"/>
                  </a:moveTo>
                  <a:cubicBezTo>
                    <a:pt x="20976" y="15964"/>
                    <a:pt x="20931" y="11979"/>
                    <a:pt x="18493" y="9555"/>
                  </a:cubicBezTo>
                  <a:lnTo>
                    <a:pt x="10488" y="1793"/>
                  </a:lnTo>
                  <a:cubicBezTo>
                    <a:pt x="8047" y="-630"/>
                    <a:pt x="4149" y="-594"/>
                    <a:pt x="1771" y="1879"/>
                  </a:cubicBezTo>
                  <a:cubicBezTo>
                    <a:pt x="1771" y="1879"/>
                    <a:pt x="1764" y="1889"/>
                    <a:pt x="1762" y="1898"/>
                  </a:cubicBezTo>
                  <a:cubicBezTo>
                    <a:pt x="-624" y="4374"/>
                    <a:pt x="-582" y="8356"/>
                    <a:pt x="1858" y="10787"/>
                  </a:cubicBezTo>
                  <a:lnTo>
                    <a:pt x="9866" y="18549"/>
                  </a:lnTo>
                  <a:cubicBezTo>
                    <a:pt x="12295" y="20970"/>
                    <a:pt x="16198" y="20934"/>
                    <a:pt x="18580" y="18456"/>
                  </a:cubicBezTo>
                  <a:cubicBezTo>
                    <a:pt x="18580" y="18456"/>
                    <a:pt x="18596" y="18440"/>
                    <a:pt x="18596" y="18440"/>
                  </a:cubicBezTo>
                  <a:close/>
                </a:path>
              </a:pathLst>
            </a:custGeom>
            <a:solidFill>
              <a:srgbClr val="14B4EB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6" name="Shape 28"/>
            <p:cNvSpPr/>
            <p:nvPr/>
          </p:nvSpPr>
          <p:spPr>
            <a:xfrm>
              <a:off x="3307569" y="1534266"/>
              <a:ext cx="552917" cy="5528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504" extrusionOk="0">
                  <a:moveTo>
                    <a:pt x="18784" y="10663"/>
                  </a:moveTo>
                  <a:cubicBezTo>
                    <a:pt x="18807" y="12802"/>
                    <a:pt x="17991" y="14824"/>
                    <a:pt x="16483" y="16359"/>
                  </a:cubicBezTo>
                  <a:cubicBezTo>
                    <a:pt x="14986" y="17880"/>
                    <a:pt x="12988" y="18731"/>
                    <a:pt x="10859" y="18754"/>
                  </a:cubicBezTo>
                  <a:cubicBezTo>
                    <a:pt x="8720" y="18777"/>
                    <a:pt x="6700" y="17965"/>
                    <a:pt x="5168" y="16468"/>
                  </a:cubicBezTo>
                  <a:cubicBezTo>
                    <a:pt x="3635" y="14971"/>
                    <a:pt x="2780" y="12971"/>
                    <a:pt x="2755" y="10837"/>
                  </a:cubicBezTo>
                  <a:cubicBezTo>
                    <a:pt x="2732" y="8700"/>
                    <a:pt x="3549" y="6680"/>
                    <a:pt x="5055" y="5148"/>
                  </a:cubicBezTo>
                  <a:cubicBezTo>
                    <a:pt x="6553" y="3625"/>
                    <a:pt x="8553" y="2774"/>
                    <a:pt x="10684" y="2750"/>
                  </a:cubicBezTo>
                  <a:cubicBezTo>
                    <a:pt x="15103" y="2701"/>
                    <a:pt x="18736" y="6250"/>
                    <a:pt x="18784" y="10663"/>
                  </a:cubicBezTo>
                  <a:close/>
                  <a:moveTo>
                    <a:pt x="3089" y="3220"/>
                  </a:moveTo>
                  <a:cubicBezTo>
                    <a:pt x="1066" y="5277"/>
                    <a:pt x="-30" y="7992"/>
                    <a:pt x="1" y="10868"/>
                  </a:cubicBezTo>
                  <a:cubicBezTo>
                    <a:pt x="31" y="13735"/>
                    <a:pt x="1184" y="16423"/>
                    <a:pt x="3241" y="18433"/>
                  </a:cubicBezTo>
                  <a:cubicBezTo>
                    <a:pt x="5299" y="20445"/>
                    <a:pt x="8015" y="21535"/>
                    <a:pt x="10888" y="21503"/>
                  </a:cubicBezTo>
                  <a:cubicBezTo>
                    <a:pt x="13752" y="21472"/>
                    <a:pt x="16438" y="20330"/>
                    <a:pt x="18450" y="18284"/>
                  </a:cubicBezTo>
                  <a:cubicBezTo>
                    <a:pt x="18450" y="18284"/>
                    <a:pt x="18450" y="18284"/>
                    <a:pt x="18450" y="18284"/>
                  </a:cubicBezTo>
                  <a:cubicBezTo>
                    <a:pt x="20473" y="16228"/>
                    <a:pt x="21570" y="13510"/>
                    <a:pt x="21540" y="10632"/>
                  </a:cubicBezTo>
                  <a:cubicBezTo>
                    <a:pt x="21475" y="4706"/>
                    <a:pt x="16591" y="-65"/>
                    <a:pt x="10654" y="0"/>
                  </a:cubicBezTo>
                  <a:cubicBezTo>
                    <a:pt x="7789" y="31"/>
                    <a:pt x="5101" y="1174"/>
                    <a:pt x="3089" y="3220"/>
                  </a:cubicBezTo>
                  <a:close/>
                </a:path>
              </a:pathLst>
            </a:custGeom>
            <a:gradFill>
              <a:gsLst>
                <a:gs pos="60000">
                  <a:srgbClr val="14B4EB"/>
                </a:gs>
                <a:gs pos="29000">
                  <a:srgbClr val="14B4EB">
                    <a:lumMod val="75000"/>
                  </a:srgbClr>
                </a:gs>
              </a:gsLst>
              <a:lin ang="168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7" name="Shape 29"/>
            <p:cNvSpPr/>
            <p:nvPr/>
          </p:nvSpPr>
          <p:spPr>
            <a:xfrm>
              <a:off x="3762481" y="1982585"/>
              <a:ext cx="417372" cy="4134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55" y="0"/>
                  </a:moveTo>
                  <a:lnTo>
                    <a:pt x="0" y="5301"/>
                  </a:lnTo>
                  <a:lnTo>
                    <a:pt x="16443" y="21600"/>
                  </a:lnTo>
                  <a:lnTo>
                    <a:pt x="21600" y="16298"/>
                  </a:lnTo>
                  <a:cubicBezTo>
                    <a:pt x="21600" y="16298"/>
                    <a:pt x="5155" y="0"/>
                    <a:pt x="5155" y="0"/>
                  </a:cubicBezTo>
                  <a:close/>
                </a:path>
              </a:pathLst>
            </a:custGeom>
            <a:solidFill>
              <a:srgbClr val="14B4EB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8" name="Shape 30"/>
            <p:cNvSpPr/>
            <p:nvPr/>
          </p:nvSpPr>
          <p:spPr>
            <a:xfrm>
              <a:off x="3785557" y="2005660"/>
              <a:ext cx="376085" cy="371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51" y="0"/>
                  </a:moveTo>
                  <a:lnTo>
                    <a:pt x="0" y="3456"/>
                  </a:lnTo>
                  <a:lnTo>
                    <a:pt x="18249" y="21600"/>
                  </a:lnTo>
                  <a:lnTo>
                    <a:pt x="21600" y="18146"/>
                  </a:lnTo>
                  <a:cubicBezTo>
                    <a:pt x="21600" y="18146"/>
                    <a:pt x="3351" y="0"/>
                    <a:pt x="3351" y="0"/>
                  </a:cubicBezTo>
                  <a:close/>
                </a:path>
              </a:pathLst>
            </a:custGeom>
            <a:solidFill>
              <a:srgbClr val="14B4E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9" name="Shape 31"/>
            <p:cNvSpPr/>
            <p:nvPr/>
          </p:nvSpPr>
          <p:spPr>
            <a:xfrm>
              <a:off x="4032791" y="2249598"/>
              <a:ext cx="148368" cy="149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05" y="0"/>
                  </a:moveTo>
                  <a:lnTo>
                    <a:pt x="0" y="14678"/>
                  </a:lnTo>
                  <a:lnTo>
                    <a:pt x="7092" y="21600"/>
                  </a:lnTo>
                  <a:lnTo>
                    <a:pt x="21600" y="6920"/>
                  </a:lnTo>
                  <a:cubicBezTo>
                    <a:pt x="21600" y="6920"/>
                    <a:pt x="14505" y="0"/>
                    <a:pt x="14505" y="0"/>
                  </a:cubicBezTo>
                  <a:close/>
                </a:path>
              </a:pathLst>
            </a:custGeom>
            <a:solidFill>
              <a:srgbClr val="14B4E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0" name="Shape 32"/>
            <p:cNvSpPr/>
            <p:nvPr/>
          </p:nvSpPr>
          <p:spPr>
            <a:xfrm>
              <a:off x="4052570" y="2269377"/>
              <a:ext cx="107120" cy="107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8" y="0"/>
                  </a:moveTo>
                  <a:lnTo>
                    <a:pt x="0" y="11966"/>
                  </a:lnTo>
                  <a:lnTo>
                    <a:pt x="9833" y="21600"/>
                  </a:lnTo>
                  <a:lnTo>
                    <a:pt x="21600" y="9641"/>
                  </a:lnTo>
                  <a:cubicBezTo>
                    <a:pt x="21600" y="9641"/>
                    <a:pt x="11768" y="0"/>
                    <a:pt x="1176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31" name="Group 90"/>
          <p:cNvGrpSpPr/>
          <p:nvPr/>
        </p:nvGrpSpPr>
        <p:grpSpPr>
          <a:xfrm>
            <a:off x="4495553" y="2135530"/>
            <a:ext cx="800658" cy="664778"/>
            <a:chOff x="600111" y="360126"/>
            <a:chExt cx="1432187" cy="1189130"/>
          </a:xfrm>
        </p:grpSpPr>
        <p:sp>
          <p:nvSpPr>
            <p:cNvPr id="32" name="Shape 6"/>
            <p:cNvSpPr/>
            <p:nvPr/>
          </p:nvSpPr>
          <p:spPr>
            <a:xfrm>
              <a:off x="1104470" y="1332583"/>
              <a:ext cx="423854" cy="1856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14" y="0"/>
                  </a:moveTo>
                  <a:cubicBezTo>
                    <a:pt x="1543" y="7199"/>
                    <a:pt x="770" y="14396"/>
                    <a:pt x="0" y="21600"/>
                  </a:cubicBezTo>
                  <a:cubicBezTo>
                    <a:pt x="7201" y="21600"/>
                    <a:pt x="14399" y="21600"/>
                    <a:pt x="21600" y="21600"/>
                  </a:cubicBezTo>
                  <a:cubicBezTo>
                    <a:pt x="20829" y="14396"/>
                    <a:pt x="20054" y="7199"/>
                    <a:pt x="19286" y="0"/>
                  </a:cubicBezTo>
                  <a:cubicBezTo>
                    <a:pt x="13628" y="0"/>
                    <a:pt x="7974" y="0"/>
                    <a:pt x="2314" y="0"/>
                  </a:cubicBezTo>
                  <a:close/>
                </a:path>
              </a:pathLst>
            </a:custGeom>
            <a:solidFill>
              <a:srgbClr val="7D8287">
                <a:lumMod val="40000"/>
                <a:lumOff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3" name="Shape 7"/>
            <p:cNvSpPr/>
            <p:nvPr/>
          </p:nvSpPr>
          <p:spPr>
            <a:xfrm>
              <a:off x="1058320" y="1513888"/>
              <a:ext cx="519985" cy="35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91" y="0"/>
                  </a:moveTo>
                  <a:lnTo>
                    <a:pt x="908" y="0"/>
                  </a:lnTo>
                  <a:cubicBezTo>
                    <a:pt x="409" y="0"/>
                    <a:pt x="0" y="7011"/>
                    <a:pt x="0" y="15713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5713"/>
                  </a:lnTo>
                  <a:cubicBezTo>
                    <a:pt x="21600" y="7011"/>
                    <a:pt x="21192" y="0"/>
                    <a:pt x="20691" y="0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4" name="Shape 8"/>
            <p:cNvSpPr/>
            <p:nvPr/>
          </p:nvSpPr>
          <p:spPr>
            <a:xfrm>
              <a:off x="600111" y="1260060"/>
              <a:ext cx="1432187" cy="137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6026"/>
                  </a:lnTo>
                  <a:cubicBezTo>
                    <a:pt x="0" y="19110"/>
                    <a:pt x="241" y="21600"/>
                    <a:pt x="538" y="21600"/>
                  </a:cubicBezTo>
                  <a:lnTo>
                    <a:pt x="21063" y="21600"/>
                  </a:lnTo>
                  <a:cubicBezTo>
                    <a:pt x="21359" y="21600"/>
                    <a:pt x="21600" y="19110"/>
                    <a:pt x="21600" y="16026"/>
                  </a:cubicBez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D8287">
                <a:lumMod val="20000"/>
                <a:lumOff val="8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5" name="Shape 9"/>
            <p:cNvSpPr/>
            <p:nvPr/>
          </p:nvSpPr>
          <p:spPr>
            <a:xfrm>
              <a:off x="600111" y="360126"/>
              <a:ext cx="1432187" cy="902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853"/>
                  </a:lnTo>
                  <a:cubicBezTo>
                    <a:pt x="21600" y="382"/>
                    <a:pt x="21359" y="0"/>
                    <a:pt x="21063" y="0"/>
                  </a:cubicBezTo>
                  <a:lnTo>
                    <a:pt x="538" y="0"/>
                  </a:lnTo>
                  <a:cubicBezTo>
                    <a:pt x="241" y="0"/>
                    <a:pt x="0" y="382"/>
                    <a:pt x="0" y="853"/>
                  </a:cubicBez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7D8287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6" name="Shape 10"/>
            <p:cNvSpPr/>
            <p:nvPr/>
          </p:nvSpPr>
          <p:spPr>
            <a:xfrm>
              <a:off x="659448" y="416166"/>
              <a:ext cx="1314943" cy="787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7" name="Shape 11"/>
            <p:cNvSpPr/>
            <p:nvPr/>
          </p:nvSpPr>
          <p:spPr>
            <a:xfrm>
              <a:off x="1450599" y="646918"/>
              <a:ext cx="370057" cy="524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8" name="Shape 12"/>
            <p:cNvSpPr/>
            <p:nvPr/>
          </p:nvSpPr>
          <p:spPr>
            <a:xfrm>
              <a:off x="1265997" y="739219"/>
              <a:ext cx="370072" cy="431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799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FAF28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9" name="Shape 13"/>
            <p:cNvSpPr/>
            <p:nvPr/>
          </p:nvSpPr>
          <p:spPr>
            <a:xfrm>
              <a:off x="1015466" y="501874"/>
              <a:ext cx="370094" cy="668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96C83C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0" name="Shape 14"/>
            <p:cNvSpPr/>
            <p:nvPr/>
          </p:nvSpPr>
          <p:spPr>
            <a:xfrm>
              <a:off x="715488" y="597471"/>
              <a:ext cx="370043" cy="571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41" name="Group 63"/>
          <p:cNvGrpSpPr/>
          <p:nvPr/>
        </p:nvGrpSpPr>
        <p:grpSpPr>
          <a:xfrm rot="4150664">
            <a:off x="1417078" y="3055217"/>
            <a:ext cx="2852585" cy="2823444"/>
            <a:chOff x="3307569" y="1534266"/>
            <a:chExt cx="873590" cy="864665"/>
          </a:xfrm>
          <a:effectLst>
            <a:outerShdw blurRad="114300" dist="368300" algn="t" rotWithShape="0">
              <a:prstClr val="black">
                <a:alpha val="20000"/>
              </a:prstClr>
            </a:outerShdw>
          </a:effectLst>
        </p:grpSpPr>
        <p:sp>
          <p:nvSpPr>
            <p:cNvPr id="42" name="Shape 21"/>
            <p:cNvSpPr/>
            <p:nvPr/>
          </p:nvSpPr>
          <p:spPr>
            <a:xfrm>
              <a:off x="3376795" y="1603492"/>
              <a:ext cx="411456" cy="411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9" h="21504" extrusionOk="0">
                  <a:moveTo>
                    <a:pt x="3090" y="3223"/>
                  </a:moveTo>
                  <a:cubicBezTo>
                    <a:pt x="5104" y="1176"/>
                    <a:pt x="7791" y="32"/>
                    <a:pt x="10655" y="1"/>
                  </a:cubicBezTo>
                  <a:cubicBezTo>
                    <a:pt x="16592" y="-65"/>
                    <a:pt x="21474" y="4703"/>
                    <a:pt x="21538" y="10632"/>
                  </a:cubicBezTo>
                  <a:cubicBezTo>
                    <a:pt x="21570" y="13506"/>
                    <a:pt x="20473" y="16223"/>
                    <a:pt x="18446" y="18285"/>
                  </a:cubicBezTo>
                  <a:lnTo>
                    <a:pt x="18446" y="18285"/>
                  </a:lnTo>
                  <a:cubicBezTo>
                    <a:pt x="16435" y="20329"/>
                    <a:pt x="13751" y="21473"/>
                    <a:pt x="10889" y="21503"/>
                  </a:cubicBezTo>
                  <a:cubicBezTo>
                    <a:pt x="8015" y="21535"/>
                    <a:pt x="5302" y="20443"/>
                    <a:pt x="3243" y="18432"/>
                  </a:cubicBezTo>
                  <a:cubicBezTo>
                    <a:pt x="1182" y="16421"/>
                    <a:pt x="34" y="13734"/>
                    <a:pt x="1" y="10867"/>
                  </a:cubicBezTo>
                  <a:cubicBezTo>
                    <a:pt x="-30" y="7995"/>
                    <a:pt x="1067" y="5281"/>
                    <a:pt x="3090" y="3223"/>
                  </a:cubicBezTo>
                  <a:cubicBezTo>
                    <a:pt x="3090" y="3223"/>
                    <a:pt x="3090" y="3223"/>
                    <a:pt x="3090" y="3223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3" name="Shape 22"/>
            <p:cNvSpPr/>
            <p:nvPr/>
          </p:nvSpPr>
          <p:spPr>
            <a:xfrm>
              <a:off x="3736110" y="1939731"/>
              <a:ext cx="5837" cy="6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666" y="7348"/>
                    <a:pt x="7521" y="14558"/>
                    <a:pt x="0" y="21600"/>
                  </a:cubicBezTo>
                  <a:cubicBezTo>
                    <a:pt x="7521" y="14558"/>
                    <a:pt x="14666" y="7348"/>
                    <a:pt x="21600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4" name="Shape 23"/>
            <p:cNvSpPr/>
            <p:nvPr/>
          </p:nvSpPr>
          <p:spPr>
            <a:xfrm>
              <a:off x="3729517" y="1946324"/>
              <a:ext cx="6221" cy="6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607" y="7343"/>
                    <a:pt x="7397" y="14487"/>
                    <a:pt x="0" y="21600"/>
                  </a:cubicBezTo>
                  <a:cubicBezTo>
                    <a:pt x="7397" y="14487"/>
                    <a:pt x="14607" y="7343"/>
                    <a:pt x="21600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5" name="Shape 24"/>
            <p:cNvSpPr/>
            <p:nvPr/>
          </p:nvSpPr>
          <p:spPr>
            <a:xfrm>
              <a:off x="3376795" y="1794686"/>
              <a:ext cx="301" cy="4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313" y="7173"/>
                    <a:pt x="6378" y="14503"/>
                    <a:pt x="0" y="21600"/>
                  </a:cubicBezTo>
                  <a:cubicBezTo>
                    <a:pt x="7027" y="14387"/>
                    <a:pt x="14313" y="7173"/>
                    <a:pt x="21600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6" name="Shape 25"/>
            <p:cNvSpPr/>
            <p:nvPr/>
          </p:nvSpPr>
          <p:spPr>
            <a:xfrm>
              <a:off x="3376795" y="1801279"/>
              <a:ext cx="141" cy="4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0815" y="7257"/>
                    <a:pt x="3318" y="14428"/>
                    <a:pt x="0" y="21600"/>
                  </a:cubicBezTo>
                  <a:cubicBezTo>
                    <a:pt x="3318" y="14428"/>
                    <a:pt x="10815" y="7257"/>
                    <a:pt x="21600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7" name="Shape 26"/>
            <p:cNvSpPr/>
            <p:nvPr/>
          </p:nvSpPr>
          <p:spPr>
            <a:xfrm>
              <a:off x="3376795" y="1807872"/>
              <a:ext cx="40" cy="5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121" h="21600" extrusionOk="0">
                  <a:moveTo>
                    <a:pt x="16121" y="0"/>
                  </a:moveTo>
                  <a:cubicBezTo>
                    <a:pt x="1449" y="7143"/>
                    <a:pt x="-5479" y="14354"/>
                    <a:pt x="5117" y="21600"/>
                  </a:cubicBezTo>
                  <a:cubicBezTo>
                    <a:pt x="-5479" y="14354"/>
                    <a:pt x="1449" y="7143"/>
                    <a:pt x="16121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8" name="Shape 27"/>
            <p:cNvSpPr/>
            <p:nvPr/>
          </p:nvSpPr>
          <p:spPr>
            <a:xfrm>
              <a:off x="3732813" y="1956213"/>
              <a:ext cx="116609" cy="114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52" h="20340" extrusionOk="0">
                  <a:moveTo>
                    <a:pt x="18596" y="18440"/>
                  </a:moveTo>
                  <a:cubicBezTo>
                    <a:pt x="20976" y="15964"/>
                    <a:pt x="20931" y="11979"/>
                    <a:pt x="18493" y="9555"/>
                  </a:cubicBezTo>
                  <a:lnTo>
                    <a:pt x="10488" y="1793"/>
                  </a:lnTo>
                  <a:cubicBezTo>
                    <a:pt x="8047" y="-630"/>
                    <a:pt x="4149" y="-594"/>
                    <a:pt x="1771" y="1879"/>
                  </a:cubicBezTo>
                  <a:cubicBezTo>
                    <a:pt x="1771" y="1879"/>
                    <a:pt x="1764" y="1889"/>
                    <a:pt x="1762" y="1898"/>
                  </a:cubicBezTo>
                  <a:cubicBezTo>
                    <a:pt x="-624" y="4374"/>
                    <a:pt x="-582" y="8356"/>
                    <a:pt x="1858" y="10787"/>
                  </a:cubicBezTo>
                  <a:lnTo>
                    <a:pt x="9866" y="18549"/>
                  </a:lnTo>
                  <a:cubicBezTo>
                    <a:pt x="12295" y="20970"/>
                    <a:pt x="16198" y="20934"/>
                    <a:pt x="18580" y="18456"/>
                  </a:cubicBezTo>
                  <a:cubicBezTo>
                    <a:pt x="18580" y="18456"/>
                    <a:pt x="18596" y="18440"/>
                    <a:pt x="18596" y="18440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9" name="Shape 28"/>
            <p:cNvSpPr/>
            <p:nvPr/>
          </p:nvSpPr>
          <p:spPr>
            <a:xfrm>
              <a:off x="3307569" y="1534266"/>
              <a:ext cx="552917" cy="5528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504" extrusionOk="0">
                  <a:moveTo>
                    <a:pt x="18784" y="10663"/>
                  </a:moveTo>
                  <a:cubicBezTo>
                    <a:pt x="18807" y="12802"/>
                    <a:pt x="17991" y="14824"/>
                    <a:pt x="16483" y="16359"/>
                  </a:cubicBezTo>
                  <a:cubicBezTo>
                    <a:pt x="14986" y="17880"/>
                    <a:pt x="12988" y="18731"/>
                    <a:pt x="10859" y="18754"/>
                  </a:cubicBezTo>
                  <a:cubicBezTo>
                    <a:pt x="8720" y="18777"/>
                    <a:pt x="6700" y="17965"/>
                    <a:pt x="5168" y="16468"/>
                  </a:cubicBezTo>
                  <a:cubicBezTo>
                    <a:pt x="3635" y="14971"/>
                    <a:pt x="2780" y="12971"/>
                    <a:pt x="2755" y="10837"/>
                  </a:cubicBezTo>
                  <a:cubicBezTo>
                    <a:pt x="2732" y="8700"/>
                    <a:pt x="3549" y="6680"/>
                    <a:pt x="5055" y="5148"/>
                  </a:cubicBezTo>
                  <a:cubicBezTo>
                    <a:pt x="6553" y="3625"/>
                    <a:pt x="8553" y="2774"/>
                    <a:pt x="10684" y="2750"/>
                  </a:cubicBezTo>
                  <a:cubicBezTo>
                    <a:pt x="15103" y="2701"/>
                    <a:pt x="18736" y="6250"/>
                    <a:pt x="18784" y="10663"/>
                  </a:cubicBezTo>
                  <a:close/>
                  <a:moveTo>
                    <a:pt x="3089" y="3220"/>
                  </a:moveTo>
                  <a:cubicBezTo>
                    <a:pt x="1066" y="5277"/>
                    <a:pt x="-30" y="7992"/>
                    <a:pt x="1" y="10868"/>
                  </a:cubicBezTo>
                  <a:cubicBezTo>
                    <a:pt x="31" y="13735"/>
                    <a:pt x="1184" y="16423"/>
                    <a:pt x="3241" y="18433"/>
                  </a:cubicBezTo>
                  <a:cubicBezTo>
                    <a:pt x="5299" y="20445"/>
                    <a:pt x="8015" y="21535"/>
                    <a:pt x="10888" y="21503"/>
                  </a:cubicBezTo>
                  <a:cubicBezTo>
                    <a:pt x="13752" y="21472"/>
                    <a:pt x="16438" y="20330"/>
                    <a:pt x="18450" y="18284"/>
                  </a:cubicBezTo>
                  <a:cubicBezTo>
                    <a:pt x="18450" y="18284"/>
                    <a:pt x="18450" y="18284"/>
                    <a:pt x="18450" y="18284"/>
                  </a:cubicBezTo>
                  <a:cubicBezTo>
                    <a:pt x="20473" y="16228"/>
                    <a:pt x="21570" y="13510"/>
                    <a:pt x="21540" y="10632"/>
                  </a:cubicBezTo>
                  <a:cubicBezTo>
                    <a:pt x="21475" y="4706"/>
                    <a:pt x="16591" y="-65"/>
                    <a:pt x="10654" y="0"/>
                  </a:cubicBezTo>
                  <a:cubicBezTo>
                    <a:pt x="7789" y="31"/>
                    <a:pt x="5101" y="1174"/>
                    <a:pt x="3089" y="3220"/>
                  </a:cubicBezTo>
                  <a:close/>
                </a:path>
              </a:pathLst>
            </a:custGeom>
            <a:gradFill>
              <a:gsLst>
                <a:gs pos="56000">
                  <a:srgbClr val="FEFEFE"/>
                </a:gs>
                <a:gs pos="26000">
                  <a:srgbClr val="3CBEB4">
                    <a:lumMod val="60000"/>
                    <a:lumOff val="40000"/>
                  </a:srgbClr>
                </a:gs>
              </a:gsLst>
              <a:lin ang="15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0" name="Shape 29"/>
            <p:cNvSpPr/>
            <p:nvPr/>
          </p:nvSpPr>
          <p:spPr>
            <a:xfrm>
              <a:off x="3762481" y="1982585"/>
              <a:ext cx="417372" cy="4134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55" y="0"/>
                  </a:moveTo>
                  <a:lnTo>
                    <a:pt x="0" y="5301"/>
                  </a:lnTo>
                  <a:lnTo>
                    <a:pt x="16443" y="21600"/>
                  </a:lnTo>
                  <a:lnTo>
                    <a:pt x="21600" y="16298"/>
                  </a:lnTo>
                  <a:cubicBezTo>
                    <a:pt x="21600" y="16298"/>
                    <a:pt x="5155" y="0"/>
                    <a:pt x="5155" y="0"/>
                  </a:cubicBezTo>
                  <a:close/>
                </a:path>
              </a:pathLst>
            </a:custGeom>
            <a:solidFill>
              <a:srgbClr val="3CBEB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1" name="Shape 30"/>
            <p:cNvSpPr/>
            <p:nvPr/>
          </p:nvSpPr>
          <p:spPr>
            <a:xfrm>
              <a:off x="3785557" y="2005660"/>
              <a:ext cx="376085" cy="371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51" y="0"/>
                  </a:moveTo>
                  <a:lnTo>
                    <a:pt x="0" y="3456"/>
                  </a:lnTo>
                  <a:lnTo>
                    <a:pt x="18249" y="21600"/>
                  </a:lnTo>
                  <a:lnTo>
                    <a:pt x="21600" y="18146"/>
                  </a:lnTo>
                  <a:cubicBezTo>
                    <a:pt x="21600" y="18146"/>
                    <a:pt x="3351" y="0"/>
                    <a:pt x="3351" y="0"/>
                  </a:cubicBezTo>
                  <a:close/>
                </a:path>
              </a:pathLst>
            </a:custGeom>
            <a:solidFill>
              <a:srgbClr val="3CBEB4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2" name="Shape 31"/>
            <p:cNvSpPr/>
            <p:nvPr/>
          </p:nvSpPr>
          <p:spPr>
            <a:xfrm>
              <a:off x="4032791" y="2249598"/>
              <a:ext cx="148368" cy="149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05" y="0"/>
                  </a:moveTo>
                  <a:lnTo>
                    <a:pt x="0" y="14678"/>
                  </a:lnTo>
                  <a:lnTo>
                    <a:pt x="7092" y="21600"/>
                  </a:lnTo>
                  <a:lnTo>
                    <a:pt x="21600" y="6920"/>
                  </a:lnTo>
                  <a:cubicBezTo>
                    <a:pt x="21600" y="6920"/>
                    <a:pt x="14505" y="0"/>
                    <a:pt x="14505" y="0"/>
                  </a:cubicBezTo>
                  <a:close/>
                </a:path>
              </a:pathLst>
            </a:custGeom>
            <a:solidFill>
              <a:srgbClr val="3CBEB4">
                <a:lumMod val="60000"/>
                <a:lumOff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3" name="Shape 32"/>
            <p:cNvSpPr/>
            <p:nvPr/>
          </p:nvSpPr>
          <p:spPr>
            <a:xfrm>
              <a:off x="4052570" y="2269377"/>
              <a:ext cx="107120" cy="107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8" y="0"/>
                  </a:moveTo>
                  <a:lnTo>
                    <a:pt x="0" y="11966"/>
                  </a:lnTo>
                  <a:lnTo>
                    <a:pt x="9833" y="21600"/>
                  </a:lnTo>
                  <a:lnTo>
                    <a:pt x="21600" y="9641"/>
                  </a:lnTo>
                  <a:cubicBezTo>
                    <a:pt x="21600" y="9641"/>
                    <a:pt x="11768" y="0"/>
                    <a:pt x="1176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54" name="Group 76"/>
          <p:cNvGrpSpPr/>
          <p:nvPr/>
        </p:nvGrpSpPr>
        <p:grpSpPr>
          <a:xfrm rot="5734341">
            <a:off x="-485343" y="1677155"/>
            <a:ext cx="3295310" cy="3261647"/>
            <a:chOff x="3307569" y="1534266"/>
            <a:chExt cx="873590" cy="864665"/>
          </a:xfrm>
          <a:effectLst>
            <a:outerShdw blurRad="114300" dist="254000" dir="2580000" algn="l" rotWithShape="0">
              <a:prstClr val="black">
                <a:alpha val="15000"/>
              </a:prstClr>
            </a:outerShdw>
          </a:effectLst>
        </p:grpSpPr>
        <p:sp>
          <p:nvSpPr>
            <p:cNvPr id="55" name="Shape 21"/>
            <p:cNvSpPr/>
            <p:nvPr/>
          </p:nvSpPr>
          <p:spPr>
            <a:xfrm>
              <a:off x="3376795" y="1603492"/>
              <a:ext cx="411456" cy="411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9" h="21504" extrusionOk="0">
                  <a:moveTo>
                    <a:pt x="3090" y="3223"/>
                  </a:moveTo>
                  <a:cubicBezTo>
                    <a:pt x="5104" y="1176"/>
                    <a:pt x="7791" y="32"/>
                    <a:pt x="10655" y="1"/>
                  </a:cubicBezTo>
                  <a:cubicBezTo>
                    <a:pt x="16592" y="-65"/>
                    <a:pt x="21474" y="4703"/>
                    <a:pt x="21538" y="10632"/>
                  </a:cubicBezTo>
                  <a:cubicBezTo>
                    <a:pt x="21570" y="13506"/>
                    <a:pt x="20473" y="16223"/>
                    <a:pt x="18446" y="18285"/>
                  </a:cubicBezTo>
                  <a:lnTo>
                    <a:pt x="18446" y="18285"/>
                  </a:lnTo>
                  <a:cubicBezTo>
                    <a:pt x="16435" y="20329"/>
                    <a:pt x="13751" y="21473"/>
                    <a:pt x="10889" y="21503"/>
                  </a:cubicBezTo>
                  <a:cubicBezTo>
                    <a:pt x="8015" y="21535"/>
                    <a:pt x="5302" y="20443"/>
                    <a:pt x="3243" y="18432"/>
                  </a:cubicBezTo>
                  <a:cubicBezTo>
                    <a:pt x="1182" y="16421"/>
                    <a:pt x="34" y="13734"/>
                    <a:pt x="1" y="10867"/>
                  </a:cubicBezTo>
                  <a:cubicBezTo>
                    <a:pt x="-30" y="7995"/>
                    <a:pt x="1067" y="5281"/>
                    <a:pt x="3090" y="3223"/>
                  </a:cubicBezTo>
                  <a:cubicBezTo>
                    <a:pt x="3090" y="3223"/>
                    <a:pt x="3090" y="3223"/>
                    <a:pt x="3090" y="3223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6" name="Shape 22"/>
            <p:cNvSpPr/>
            <p:nvPr/>
          </p:nvSpPr>
          <p:spPr>
            <a:xfrm>
              <a:off x="3736110" y="1939731"/>
              <a:ext cx="5837" cy="6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666" y="7348"/>
                    <a:pt x="7521" y="14558"/>
                    <a:pt x="0" y="21600"/>
                  </a:cubicBezTo>
                  <a:cubicBezTo>
                    <a:pt x="7521" y="14558"/>
                    <a:pt x="14666" y="7348"/>
                    <a:pt x="21600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7" name="Shape 23"/>
            <p:cNvSpPr/>
            <p:nvPr/>
          </p:nvSpPr>
          <p:spPr>
            <a:xfrm>
              <a:off x="3729517" y="1946324"/>
              <a:ext cx="6221" cy="6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607" y="7343"/>
                    <a:pt x="7397" y="14487"/>
                    <a:pt x="0" y="21600"/>
                  </a:cubicBezTo>
                  <a:cubicBezTo>
                    <a:pt x="7397" y="14487"/>
                    <a:pt x="14607" y="7343"/>
                    <a:pt x="21600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8" name="Shape 24"/>
            <p:cNvSpPr/>
            <p:nvPr/>
          </p:nvSpPr>
          <p:spPr>
            <a:xfrm>
              <a:off x="3376795" y="1794686"/>
              <a:ext cx="301" cy="4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313" y="7173"/>
                    <a:pt x="6378" y="14503"/>
                    <a:pt x="0" y="21600"/>
                  </a:cubicBezTo>
                  <a:cubicBezTo>
                    <a:pt x="7027" y="14387"/>
                    <a:pt x="14313" y="7173"/>
                    <a:pt x="21600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59" name="Shape 25"/>
            <p:cNvSpPr/>
            <p:nvPr/>
          </p:nvSpPr>
          <p:spPr>
            <a:xfrm>
              <a:off x="3376795" y="1801279"/>
              <a:ext cx="141" cy="4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0815" y="7257"/>
                    <a:pt x="3318" y="14428"/>
                    <a:pt x="0" y="21600"/>
                  </a:cubicBezTo>
                  <a:cubicBezTo>
                    <a:pt x="3318" y="14428"/>
                    <a:pt x="10815" y="7257"/>
                    <a:pt x="21600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0" name="Shape 26"/>
            <p:cNvSpPr/>
            <p:nvPr/>
          </p:nvSpPr>
          <p:spPr>
            <a:xfrm>
              <a:off x="3376795" y="1807872"/>
              <a:ext cx="40" cy="5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121" h="21600" extrusionOk="0">
                  <a:moveTo>
                    <a:pt x="16121" y="0"/>
                  </a:moveTo>
                  <a:cubicBezTo>
                    <a:pt x="1449" y="7143"/>
                    <a:pt x="-5479" y="14354"/>
                    <a:pt x="5117" y="21600"/>
                  </a:cubicBezTo>
                  <a:cubicBezTo>
                    <a:pt x="-5479" y="14354"/>
                    <a:pt x="1449" y="7143"/>
                    <a:pt x="16121" y="0"/>
                  </a:cubicBezTo>
                  <a:close/>
                </a:path>
              </a:pathLst>
            </a:custGeom>
            <a:solidFill>
              <a:srgbClr val="B4E1E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1" name="Shape 27"/>
            <p:cNvSpPr/>
            <p:nvPr/>
          </p:nvSpPr>
          <p:spPr>
            <a:xfrm>
              <a:off x="3732813" y="1956213"/>
              <a:ext cx="116609" cy="114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52" h="20340" extrusionOk="0">
                  <a:moveTo>
                    <a:pt x="18596" y="18440"/>
                  </a:moveTo>
                  <a:cubicBezTo>
                    <a:pt x="20976" y="15964"/>
                    <a:pt x="20931" y="11979"/>
                    <a:pt x="18493" y="9555"/>
                  </a:cubicBezTo>
                  <a:lnTo>
                    <a:pt x="10488" y="1793"/>
                  </a:lnTo>
                  <a:cubicBezTo>
                    <a:pt x="8047" y="-630"/>
                    <a:pt x="4149" y="-594"/>
                    <a:pt x="1771" y="1879"/>
                  </a:cubicBezTo>
                  <a:cubicBezTo>
                    <a:pt x="1771" y="1879"/>
                    <a:pt x="1764" y="1889"/>
                    <a:pt x="1762" y="1898"/>
                  </a:cubicBezTo>
                  <a:cubicBezTo>
                    <a:pt x="-624" y="4374"/>
                    <a:pt x="-582" y="8356"/>
                    <a:pt x="1858" y="10787"/>
                  </a:cubicBezTo>
                  <a:lnTo>
                    <a:pt x="9866" y="18549"/>
                  </a:lnTo>
                  <a:cubicBezTo>
                    <a:pt x="12295" y="20970"/>
                    <a:pt x="16198" y="20934"/>
                    <a:pt x="18580" y="18456"/>
                  </a:cubicBezTo>
                  <a:cubicBezTo>
                    <a:pt x="18580" y="18456"/>
                    <a:pt x="18596" y="18440"/>
                    <a:pt x="18596" y="18440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2" name="Shape 28"/>
            <p:cNvSpPr/>
            <p:nvPr/>
          </p:nvSpPr>
          <p:spPr>
            <a:xfrm>
              <a:off x="3307569" y="1534266"/>
              <a:ext cx="552917" cy="5528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0" h="21504" extrusionOk="0">
                  <a:moveTo>
                    <a:pt x="18784" y="10663"/>
                  </a:moveTo>
                  <a:cubicBezTo>
                    <a:pt x="18807" y="12802"/>
                    <a:pt x="17991" y="14824"/>
                    <a:pt x="16483" y="16359"/>
                  </a:cubicBezTo>
                  <a:cubicBezTo>
                    <a:pt x="14986" y="17880"/>
                    <a:pt x="12988" y="18731"/>
                    <a:pt x="10859" y="18754"/>
                  </a:cubicBezTo>
                  <a:cubicBezTo>
                    <a:pt x="8720" y="18777"/>
                    <a:pt x="6700" y="17965"/>
                    <a:pt x="5168" y="16468"/>
                  </a:cubicBezTo>
                  <a:cubicBezTo>
                    <a:pt x="3635" y="14971"/>
                    <a:pt x="2780" y="12971"/>
                    <a:pt x="2755" y="10837"/>
                  </a:cubicBezTo>
                  <a:cubicBezTo>
                    <a:pt x="2732" y="8700"/>
                    <a:pt x="3549" y="6680"/>
                    <a:pt x="5055" y="5148"/>
                  </a:cubicBezTo>
                  <a:cubicBezTo>
                    <a:pt x="6553" y="3625"/>
                    <a:pt x="8553" y="2774"/>
                    <a:pt x="10684" y="2750"/>
                  </a:cubicBezTo>
                  <a:cubicBezTo>
                    <a:pt x="15103" y="2701"/>
                    <a:pt x="18736" y="6250"/>
                    <a:pt x="18784" y="10663"/>
                  </a:cubicBezTo>
                  <a:close/>
                  <a:moveTo>
                    <a:pt x="3089" y="3220"/>
                  </a:moveTo>
                  <a:cubicBezTo>
                    <a:pt x="1066" y="5277"/>
                    <a:pt x="-30" y="7992"/>
                    <a:pt x="1" y="10868"/>
                  </a:cubicBezTo>
                  <a:cubicBezTo>
                    <a:pt x="31" y="13735"/>
                    <a:pt x="1184" y="16423"/>
                    <a:pt x="3241" y="18433"/>
                  </a:cubicBezTo>
                  <a:cubicBezTo>
                    <a:pt x="5299" y="20445"/>
                    <a:pt x="8015" y="21535"/>
                    <a:pt x="10888" y="21503"/>
                  </a:cubicBezTo>
                  <a:cubicBezTo>
                    <a:pt x="13752" y="21472"/>
                    <a:pt x="16438" y="20330"/>
                    <a:pt x="18450" y="18284"/>
                  </a:cubicBezTo>
                  <a:cubicBezTo>
                    <a:pt x="18450" y="18284"/>
                    <a:pt x="18450" y="18284"/>
                    <a:pt x="18450" y="18284"/>
                  </a:cubicBezTo>
                  <a:cubicBezTo>
                    <a:pt x="20473" y="16228"/>
                    <a:pt x="21570" y="13510"/>
                    <a:pt x="21540" y="10632"/>
                  </a:cubicBezTo>
                  <a:cubicBezTo>
                    <a:pt x="21475" y="4706"/>
                    <a:pt x="16591" y="-65"/>
                    <a:pt x="10654" y="0"/>
                  </a:cubicBezTo>
                  <a:cubicBezTo>
                    <a:pt x="7789" y="31"/>
                    <a:pt x="5101" y="1174"/>
                    <a:pt x="3089" y="3220"/>
                  </a:cubicBezTo>
                  <a:close/>
                </a:path>
              </a:pathLst>
            </a:custGeom>
            <a:gradFill>
              <a:gsLst>
                <a:gs pos="56000">
                  <a:srgbClr val="FFAF28"/>
                </a:gs>
                <a:gs pos="26000">
                  <a:srgbClr val="FFAF28">
                    <a:lumMod val="75000"/>
                  </a:srgbClr>
                </a:gs>
              </a:gsLst>
              <a:lin ang="15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3" name="Shape 29"/>
            <p:cNvSpPr/>
            <p:nvPr/>
          </p:nvSpPr>
          <p:spPr>
            <a:xfrm>
              <a:off x="3762481" y="1982585"/>
              <a:ext cx="417372" cy="4134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55" y="0"/>
                  </a:moveTo>
                  <a:lnTo>
                    <a:pt x="0" y="5301"/>
                  </a:lnTo>
                  <a:lnTo>
                    <a:pt x="16443" y="21600"/>
                  </a:lnTo>
                  <a:lnTo>
                    <a:pt x="21600" y="16298"/>
                  </a:lnTo>
                  <a:cubicBezTo>
                    <a:pt x="21600" y="16298"/>
                    <a:pt x="5155" y="0"/>
                    <a:pt x="5155" y="0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4" name="Shape 30"/>
            <p:cNvSpPr/>
            <p:nvPr/>
          </p:nvSpPr>
          <p:spPr>
            <a:xfrm>
              <a:off x="3785557" y="2005660"/>
              <a:ext cx="376085" cy="371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51" y="0"/>
                  </a:moveTo>
                  <a:lnTo>
                    <a:pt x="0" y="3456"/>
                  </a:lnTo>
                  <a:lnTo>
                    <a:pt x="18249" y="21600"/>
                  </a:lnTo>
                  <a:lnTo>
                    <a:pt x="21600" y="18146"/>
                  </a:lnTo>
                  <a:cubicBezTo>
                    <a:pt x="21600" y="18146"/>
                    <a:pt x="3351" y="0"/>
                    <a:pt x="3351" y="0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5" name="Shape 31"/>
            <p:cNvSpPr/>
            <p:nvPr/>
          </p:nvSpPr>
          <p:spPr>
            <a:xfrm>
              <a:off x="4032791" y="2249598"/>
              <a:ext cx="148368" cy="149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05" y="0"/>
                  </a:moveTo>
                  <a:lnTo>
                    <a:pt x="0" y="14678"/>
                  </a:lnTo>
                  <a:lnTo>
                    <a:pt x="7092" y="21600"/>
                  </a:lnTo>
                  <a:lnTo>
                    <a:pt x="21600" y="6920"/>
                  </a:lnTo>
                  <a:cubicBezTo>
                    <a:pt x="21600" y="6920"/>
                    <a:pt x="14505" y="0"/>
                    <a:pt x="14505" y="0"/>
                  </a:cubicBezTo>
                  <a:close/>
                </a:path>
              </a:pathLst>
            </a:custGeom>
            <a:solidFill>
              <a:srgbClr val="FFAF28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66" name="Shape 32"/>
            <p:cNvSpPr/>
            <p:nvPr/>
          </p:nvSpPr>
          <p:spPr>
            <a:xfrm>
              <a:off x="4052570" y="2269377"/>
              <a:ext cx="107120" cy="107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8" y="0"/>
                  </a:moveTo>
                  <a:lnTo>
                    <a:pt x="0" y="11966"/>
                  </a:lnTo>
                  <a:lnTo>
                    <a:pt x="9833" y="21600"/>
                  </a:lnTo>
                  <a:lnTo>
                    <a:pt x="21600" y="9641"/>
                  </a:lnTo>
                  <a:cubicBezTo>
                    <a:pt x="21600" y="9641"/>
                    <a:pt x="11768" y="0"/>
                    <a:pt x="11768" y="0"/>
                  </a:cubicBez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1259632" y="2466317"/>
            <a:ext cx="1045961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187624" y="2787774"/>
            <a:ext cx="1158822" cy="561692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/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444208" y="1968247"/>
            <a:ext cx="1045960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ctr"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600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489551" y="2355726"/>
            <a:ext cx="1158822" cy="561692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/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077249" y="2848447"/>
            <a:ext cx="1574871" cy="315471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600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233942" y="3162186"/>
            <a:ext cx="1274162" cy="561692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/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627784" y="3480415"/>
            <a:ext cx="103745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ctr"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600" b="1" kern="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664713" y="3795886"/>
            <a:ext cx="944574" cy="438582"/>
          </a:xfrm>
          <a:prstGeom prst="rect">
            <a:avLst/>
          </a:prstGeom>
          <a:noFill/>
        </p:spPr>
        <p:txBody>
          <a:bodyPr wrap="square" lIns="68580" tIns="34290" rIns="68580" bIns="34290" numCol="1" spcCol="342900" rtlCol="0">
            <a:spAutoFit/>
          </a:bodyPr>
          <a:lstStyle/>
          <a:p>
            <a:pPr lvl="0" algn="ctr"/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</a:t>
            </a:r>
            <a:endParaRPr kumimoji="0" lang="en-US" altLang="zh-CN" sz="8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5" name="Oval 102"/>
          <p:cNvSpPr/>
          <p:nvPr/>
        </p:nvSpPr>
        <p:spPr>
          <a:xfrm>
            <a:off x="3220529" y="1519179"/>
            <a:ext cx="776922" cy="776922"/>
          </a:xfrm>
          <a:prstGeom prst="ellipse">
            <a:avLst/>
          </a:prstGeom>
          <a:solidFill>
            <a:srgbClr val="FEFEFE"/>
          </a:solidFill>
          <a:ln w="1524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50800" dist="292100" dir="4560000" sx="90000" sy="90000" algn="tr" rotWithShape="0">
              <a:prstClr val="black">
                <a:alpha val="15000"/>
              </a:prstClr>
            </a:outerShdw>
          </a:effectLst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76" name="Freeform 103"/>
          <p:cNvSpPr/>
          <p:nvPr/>
        </p:nvSpPr>
        <p:spPr>
          <a:xfrm>
            <a:off x="3405961" y="1753836"/>
            <a:ext cx="411923" cy="260162"/>
          </a:xfrm>
          <a:custGeom>
            <a:avLst/>
            <a:gdLst>
              <a:gd name="connsiteX0" fmla="*/ 0 w 1010093"/>
              <a:gd name="connsiteY0" fmla="*/ 308344 h 637953"/>
              <a:gd name="connsiteX1" fmla="*/ 287079 w 1010093"/>
              <a:gd name="connsiteY1" fmla="*/ 637953 h 637953"/>
              <a:gd name="connsiteX2" fmla="*/ 1010093 w 1010093"/>
              <a:gd name="connsiteY2" fmla="*/ 0 h 637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0093" h="637953">
                <a:moveTo>
                  <a:pt x="0" y="308344"/>
                </a:moveTo>
                <a:lnTo>
                  <a:pt x="287079" y="637953"/>
                </a:lnTo>
                <a:lnTo>
                  <a:pt x="1010093" y="0"/>
                </a:lnTo>
              </a:path>
            </a:pathLst>
          </a:custGeom>
          <a:noFill/>
          <a:ln w="152400" cap="flat" cmpd="sng" algn="ctr">
            <a:solidFill>
              <a:srgbClr val="96C83C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77" name="圆角矩形 76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学情分析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99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1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/>
          <p:bldP spid="68" grpId="0"/>
          <p:bldP spid="69" grpId="0"/>
          <p:bldP spid="70" grpId="0"/>
          <p:bldP spid="71" grpId="0"/>
          <p:bldP spid="72" grpId="0"/>
          <p:bldP spid="73" grpId="0"/>
          <p:bldP spid="74" grpId="0"/>
          <p:bldP spid="75" grpId="0" animBg="1"/>
          <p:bldP spid="76" grpId="0" animBg="1"/>
          <p:bldP spid="7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1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/>
          <p:bldP spid="68" grpId="0"/>
          <p:bldP spid="69" grpId="0"/>
          <p:bldP spid="70" grpId="0"/>
          <p:bldP spid="71" grpId="0"/>
          <p:bldP spid="72" grpId="0"/>
          <p:bldP spid="73" grpId="0"/>
          <p:bldP spid="74" grpId="0"/>
          <p:bldP spid="75" grpId="0" animBg="1"/>
          <p:bldP spid="76" grpId="0" animBg="1"/>
          <p:bldP spid="77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1"/>
          <p:cNvGrpSpPr/>
          <p:nvPr/>
        </p:nvGrpSpPr>
        <p:grpSpPr>
          <a:xfrm>
            <a:off x="2591636" y="1551345"/>
            <a:ext cx="4000679" cy="3093448"/>
            <a:chOff x="3136498" y="1704297"/>
            <a:chExt cx="5764612" cy="4457376"/>
          </a:xfrm>
        </p:grpSpPr>
        <p:sp>
          <p:nvSpPr>
            <p:cNvPr id="6" name="Shape 9"/>
            <p:cNvSpPr/>
            <p:nvPr/>
          </p:nvSpPr>
          <p:spPr>
            <a:xfrm>
              <a:off x="6746524" y="1704297"/>
              <a:ext cx="1154320" cy="115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6" y="6703"/>
                  </a:moveTo>
                  <a:cubicBezTo>
                    <a:pt x="18449" y="6703"/>
                    <a:pt x="17776" y="7055"/>
                    <a:pt x="17337" y="7604"/>
                  </a:cubicBezTo>
                  <a:lnTo>
                    <a:pt x="17337" y="0"/>
                  </a:lnTo>
                  <a:cubicBezTo>
                    <a:pt x="7762" y="0"/>
                    <a:pt x="0" y="7769"/>
                    <a:pt x="0" y="17353"/>
                  </a:cubicBezTo>
                  <a:lnTo>
                    <a:pt x="7315" y="17353"/>
                  </a:lnTo>
                  <a:cubicBezTo>
                    <a:pt x="7568" y="17433"/>
                    <a:pt x="7595" y="17819"/>
                    <a:pt x="7293" y="18032"/>
                  </a:cubicBezTo>
                  <a:cubicBezTo>
                    <a:pt x="6867" y="18406"/>
                    <a:pt x="6597" y="18952"/>
                    <a:pt x="6597" y="19563"/>
                  </a:cubicBezTo>
                  <a:cubicBezTo>
                    <a:pt x="6597" y="20688"/>
                    <a:pt x="7508" y="21600"/>
                    <a:pt x="8632" y="21600"/>
                  </a:cubicBezTo>
                  <a:cubicBezTo>
                    <a:pt x="9756" y="21600"/>
                    <a:pt x="10667" y="20688"/>
                    <a:pt x="10667" y="19563"/>
                  </a:cubicBezTo>
                  <a:cubicBezTo>
                    <a:pt x="10667" y="18952"/>
                    <a:pt x="10397" y="18406"/>
                    <a:pt x="9971" y="18032"/>
                  </a:cubicBezTo>
                  <a:cubicBezTo>
                    <a:pt x="9736" y="17793"/>
                    <a:pt x="9763" y="17420"/>
                    <a:pt x="10015" y="17353"/>
                  </a:cubicBezTo>
                  <a:lnTo>
                    <a:pt x="17337" y="17353"/>
                  </a:lnTo>
                  <a:lnTo>
                    <a:pt x="17337" y="10595"/>
                  </a:lnTo>
                  <a:cubicBezTo>
                    <a:pt x="17776" y="11143"/>
                    <a:pt x="18449" y="11496"/>
                    <a:pt x="19206" y="11496"/>
                  </a:cubicBezTo>
                  <a:cubicBezTo>
                    <a:pt x="20528" y="11496"/>
                    <a:pt x="21600" y="10423"/>
                    <a:pt x="21600" y="9099"/>
                  </a:cubicBezTo>
                  <a:cubicBezTo>
                    <a:pt x="21600" y="7776"/>
                    <a:pt x="20528" y="6703"/>
                    <a:pt x="19206" y="6703"/>
                  </a:cubicBezTo>
                  <a:close/>
                </a:path>
              </a:pathLst>
            </a:custGeom>
            <a:noFill/>
            <a:ln w="19050">
              <a:solidFill>
                <a:srgbClr val="000000">
                  <a:alpha val="3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" name="Shape 18"/>
            <p:cNvSpPr/>
            <p:nvPr/>
          </p:nvSpPr>
          <p:spPr>
            <a:xfrm>
              <a:off x="3504467" y="4692328"/>
              <a:ext cx="1130866" cy="926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93" y="9661"/>
                  </a:moveTo>
                  <a:cubicBezTo>
                    <a:pt x="19548" y="9661"/>
                    <a:pt x="19075" y="10018"/>
                    <a:pt x="18810" y="10547"/>
                  </a:cubicBezTo>
                  <a:cubicBezTo>
                    <a:pt x="18627" y="10953"/>
                    <a:pt x="17975" y="11268"/>
                    <a:pt x="17697" y="10589"/>
                  </a:cubicBezTo>
                  <a:lnTo>
                    <a:pt x="17697" y="0"/>
                  </a:lnTo>
                  <a:lnTo>
                    <a:pt x="10223" y="0"/>
                  </a:lnTo>
                  <a:cubicBezTo>
                    <a:pt x="9965" y="83"/>
                    <a:pt x="9938" y="547"/>
                    <a:pt x="10178" y="845"/>
                  </a:cubicBezTo>
                  <a:cubicBezTo>
                    <a:pt x="10613" y="1310"/>
                    <a:pt x="10888" y="1990"/>
                    <a:pt x="10888" y="2751"/>
                  </a:cubicBezTo>
                  <a:cubicBezTo>
                    <a:pt x="10888" y="4151"/>
                    <a:pt x="9958" y="5286"/>
                    <a:pt x="8811" y="5286"/>
                  </a:cubicBezTo>
                  <a:cubicBezTo>
                    <a:pt x="7664" y="5286"/>
                    <a:pt x="6734" y="4151"/>
                    <a:pt x="6734" y="2751"/>
                  </a:cubicBezTo>
                  <a:cubicBezTo>
                    <a:pt x="6734" y="1990"/>
                    <a:pt x="7010" y="1310"/>
                    <a:pt x="7444" y="845"/>
                  </a:cubicBezTo>
                  <a:cubicBezTo>
                    <a:pt x="7752" y="580"/>
                    <a:pt x="7725" y="99"/>
                    <a:pt x="7467" y="0"/>
                  </a:cubicBezTo>
                  <a:lnTo>
                    <a:pt x="0" y="0"/>
                  </a:lnTo>
                  <a:cubicBezTo>
                    <a:pt x="0" y="11929"/>
                    <a:pt x="7923" y="21600"/>
                    <a:pt x="17697" y="21600"/>
                  </a:cubicBezTo>
                  <a:lnTo>
                    <a:pt x="17697" y="12412"/>
                  </a:lnTo>
                  <a:cubicBezTo>
                    <a:pt x="17907" y="11948"/>
                    <a:pt x="18559" y="11931"/>
                    <a:pt x="18810" y="12454"/>
                  </a:cubicBezTo>
                  <a:cubicBezTo>
                    <a:pt x="19075" y="12983"/>
                    <a:pt x="19548" y="13340"/>
                    <a:pt x="20093" y="13340"/>
                  </a:cubicBezTo>
                  <a:cubicBezTo>
                    <a:pt x="20925" y="13340"/>
                    <a:pt x="21600" y="12516"/>
                    <a:pt x="21600" y="11500"/>
                  </a:cubicBezTo>
                  <a:cubicBezTo>
                    <a:pt x="21600" y="10484"/>
                    <a:pt x="20925" y="9661"/>
                    <a:pt x="20093" y="9661"/>
                  </a:cubicBezTo>
                  <a:close/>
                </a:path>
              </a:pathLst>
            </a:custGeom>
            <a:noFill/>
            <a:ln w="50800">
              <a:solidFill>
                <a:srgbClr val="000000">
                  <a:alpha val="3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8" name="Shape 17"/>
            <p:cNvSpPr/>
            <p:nvPr/>
          </p:nvSpPr>
          <p:spPr>
            <a:xfrm>
              <a:off x="7974598" y="2372346"/>
              <a:ext cx="926512" cy="1163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48" y="18065"/>
                  </a:moveTo>
                  <a:cubicBezTo>
                    <a:pt x="14972" y="17841"/>
                    <a:pt x="14856" y="17327"/>
                    <a:pt x="15303" y="17195"/>
                  </a:cubicBezTo>
                  <a:lnTo>
                    <a:pt x="21600" y="17195"/>
                  </a:lnTo>
                  <a:cubicBezTo>
                    <a:pt x="21600" y="7698"/>
                    <a:pt x="11929" y="0"/>
                    <a:pt x="0" y="0"/>
                  </a:cubicBezTo>
                  <a:lnTo>
                    <a:pt x="0" y="7534"/>
                  </a:lnTo>
                  <a:cubicBezTo>
                    <a:pt x="547" y="6991"/>
                    <a:pt x="1386" y="6642"/>
                    <a:pt x="2328" y="6642"/>
                  </a:cubicBezTo>
                  <a:cubicBezTo>
                    <a:pt x="3976" y="6642"/>
                    <a:pt x="5311" y="7705"/>
                    <a:pt x="5311" y="9016"/>
                  </a:cubicBezTo>
                  <a:cubicBezTo>
                    <a:pt x="5311" y="10328"/>
                    <a:pt x="3976" y="11391"/>
                    <a:pt x="2328" y="11391"/>
                  </a:cubicBezTo>
                  <a:cubicBezTo>
                    <a:pt x="1386" y="11391"/>
                    <a:pt x="547" y="11042"/>
                    <a:pt x="0" y="10498"/>
                  </a:cubicBezTo>
                  <a:lnTo>
                    <a:pt x="0" y="17195"/>
                  </a:lnTo>
                  <a:lnTo>
                    <a:pt x="11956" y="17195"/>
                  </a:lnTo>
                  <a:cubicBezTo>
                    <a:pt x="12403" y="17366"/>
                    <a:pt x="12652" y="17736"/>
                    <a:pt x="12183" y="18065"/>
                  </a:cubicBezTo>
                  <a:cubicBezTo>
                    <a:pt x="11603" y="18428"/>
                    <a:pt x="11230" y="18989"/>
                    <a:pt x="11230" y="19621"/>
                  </a:cubicBezTo>
                  <a:cubicBezTo>
                    <a:pt x="11230" y="20714"/>
                    <a:pt x="12342" y="21600"/>
                    <a:pt x="13715" y="21600"/>
                  </a:cubicBezTo>
                  <a:cubicBezTo>
                    <a:pt x="15088" y="21600"/>
                    <a:pt x="16201" y="20714"/>
                    <a:pt x="16201" y="19621"/>
                  </a:cubicBezTo>
                  <a:cubicBezTo>
                    <a:pt x="16201" y="18989"/>
                    <a:pt x="15827" y="18428"/>
                    <a:pt x="15248" y="18065"/>
                  </a:cubicBezTo>
                  <a:close/>
                </a:path>
              </a:pathLst>
            </a:custGeom>
            <a:noFill/>
            <a:ln w="31750">
              <a:solidFill>
                <a:srgbClr val="000000">
                  <a:alpha val="3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9" name="Shape 21"/>
            <p:cNvSpPr/>
            <p:nvPr/>
          </p:nvSpPr>
          <p:spPr>
            <a:xfrm>
              <a:off x="6585372" y="4984840"/>
              <a:ext cx="1147078" cy="1147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03" y="0"/>
                  </a:moveTo>
                  <a:cubicBezTo>
                    <a:pt x="14856" y="166"/>
                    <a:pt x="14972" y="812"/>
                    <a:pt x="15248" y="1094"/>
                  </a:cubicBezTo>
                  <a:cubicBezTo>
                    <a:pt x="15827" y="1549"/>
                    <a:pt x="16201" y="2254"/>
                    <a:pt x="16201" y="3048"/>
                  </a:cubicBezTo>
                  <a:cubicBezTo>
                    <a:pt x="16201" y="4421"/>
                    <a:pt x="15088" y="5534"/>
                    <a:pt x="13715" y="5534"/>
                  </a:cubicBezTo>
                  <a:cubicBezTo>
                    <a:pt x="12342" y="5534"/>
                    <a:pt x="11230" y="4421"/>
                    <a:pt x="11230" y="3048"/>
                  </a:cubicBezTo>
                  <a:cubicBezTo>
                    <a:pt x="11230" y="2254"/>
                    <a:pt x="11603" y="1549"/>
                    <a:pt x="12183" y="1094"/>
                  </a:cubicBezTo>
                  <a:cubicBezTo>
                    <a:pt x="12652" y="679"/>
                    <a:pt x="12403" y="215"/>
                    <a:pt x="11956" y="0"/>
                  </a:cubicBezTo>
                  <a:lnTo>
                    <a:pt x="0" y="0"/>
                  </a:lnTo>
                  <a:lnTo>
                    <a:pt x="0" y="10589"/>
                  </a:lnTo>
                  <a:cubicBezTo>
                    <a:pt x="340" y="11268"/>
                    <a:pt x="1135" y="10953"/>
                    <a:pt x="1359" y="10547"/>
                  </a:cubicBezTo>
                  <a:cubicBezTo>
                    <a:pt x="1682" y="10018"/>
                    <a:pt x="2259" y="9661"/>
                    <a:pt x="2925" y="9661"/>
                  </a:cubicBezTo>
                  <a:cubicBezTo>
                    <a:pt x="3941" y="9661"/>
                    <a:pt x="4764" y="10484"/>
                    <a:pt x="4764" y="11500"/>
                  </a:cubicBezTo>
                  <a:cubicBezTo>
                    <a:pt x="4764" y="12516"/>
                    <a:pt x="3941" y="13340"/>
                    <a:pt x="2925" y="13340"/>
                  </a:cubicBezTo>
                  <a:cubicBezTo>
                    <a:pt x="2259" y="13340"/>
                    <a:pt x="1682" y="12983"/>
                    <a:pt x="1359" y="12454"/>
                  </a:cubicBezTo>
                  <a:cubicBezTo>
                    <a:pt x="1052" y="11931"/>
                    <a:pt x="257" y="11948"/>
                    <a:pt x="0" y="12412"/>
                  </a:cubicBezTo>
                  <a:lnTo>
                    <a:pt x="0" y="21600"/>
                  </a:lnTo>
                  <a:cubicBezTo>
                    <a:pt x="11929" y="21600"/>
                    <a:pt x="21600" y="11929"/>
                    <a:pt x="21600" y="0"/>
                  </a:cubicBezTo>
                  <a:cubicBezTo>
                    <a:pt x="21600" y="0"/>
                    <a:pt x="15303" y="0"/>
                    <a:pt x="15303" y="0"/>
                  </a:cubicBezTo>
                  <a:close/>
                </a:path>
              </a:pathLst>
            </a:custGeom>
            <a:noFill/>
            <a:ln w="63500">
              <a:solidFill>
                <a:srgbClr val="000000">
                  <a:alpha val="3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" name="Shape 17"/>
            <p:cNvSpPr/>
            <p:nvPr/>
          </p:nvSpPr>
          <p:spPr>
            <a:xfrm rot="17975570">
              <a:off x="7790950" y="3671136"/>
              <a:ext cx="821288" cy="1031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48" y="18065"/>
                  </a:moveTo>
                  <a:cubicBezTo>
                    <a:pt x="14972" y="17841"/>
                    <a:pt x="14856" y="17327"/>
                    <a:pt x="15303" y="17195"/>
                  </a:cubicBezTo>
                  <a:lnTo>
                    <a:pt x="21600" y="17195"/>
                  </a:lnTo>
                  <a:cubicBezTo>
                    <a:pt x="21600" y="7698"/>
                    <a:pt x="11929" y="0"/>
                    <a:pt x="0" y="0"/>
                  </a:cubicBezTo>
                  <a:lnTo>
                    <a:pt x="0" y="7534"/>
                  </a:lnTo>
                  <a:cubicBezTo>
                    <a:pt x="547" y="6991"/>
                    <a:pt x="1386" y="6642"/>
                    <a:pt x="2328" y="6642"/>
                  </a:cubicBezTo>
                  <a:cubicBezTo>
                    <a:pt x="3976" y="6642"/>
                    <a:pt x="5311" y="7705"/>
                    <a:pt x="5311" y="9016"/>
                  </a:cubicBezTo>
                  <a:cubicBezTo>
                    <a:pt x="5311" y="10328"/>
                    <a:pt x="3976" y="11391"/>
                    <a:pt x="2328" y="11391"/>
                  </a:cubicBezTo>
                  <a:cubicBezTo>
                    <a:pt x="1386" y="11391"/>
                    <a:pt x="547" y="11042"/>
                    <a:pt x="0" y="10498"/>
                  </a:cubicBezTo>
                  <a:lnTo>
                    <a:pt x="0" y="17195"/>
                  </a:lnTo>
                  <a:lnTo>
                    <a:pt x="11956" y="17195"/>
                  </a:lnTo>
                  <a:cubicBezTo>
                    <a:pt x="12403" y="17366"/>
                    <a:pt x="12652" y="17736"/>
                    <a:pt x="12183" y="18065"/>
                  </a:cubicBezTo>
                  <a:cubicBezTo>
                    <a:pt x="11603" y="18428"/>
                    <a:pt x="11230" y="18989"/>
                    <a:pt x="11230" y="19621"/>
                  </a:cubicBezTo>
                  <a:cubicBezTo>
                    <a:pt x="11230" y="20714"/>
                    <a:pt x="12342" y="21600"/>
                    <a:pt x="13715" y="21600"/>
                  </a:cubicBezTo>
                  <a:cubicBezTo>
                    <a:pt x="15088" y="21600"/>
                    <a:pt x="16201" y="20714"/>
                    <a:pt x="16201" y="19621"/>
                  </a:cubicBezTo>
                  <a:cubicBezTo>
                    <a:pt x="16201" y="18989"/>
                    <a:pt x="15827" y="18428"/>
                    <a:pt x="15248" y="18065"/>
                  </a:cubicBezTo>
                  <a:close/>
                </a:path>
              </a:pathLst>
            </a:custGeom>
            <a:noFill/>
            <a:ln w="19050">
              <a:solidFill>
                <a:srgbClr val="000000">
                  <a:alpha val="3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1" name="Shape 21"/>
            <p:cNvSpPr/>
            <p:nvPr/>
          </p:nvSpPr>
          <p:spPr>
            <a:xfrm rot="7149344">
              <a:off x="4687844" y="5235161"/>
              <a:ext cx="926512" cy="926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03" y="0"/>
                  </a:moveTo>
                  <a:cubicBezTo>
                    <a:pt x="14856" y="166"/>
                    <a:pt x="14972" y="812"/>
                    <a:pt x="15248" y="1094"/>
                  </a:cubicBezTo>
                  <a:cubicBezTo>
                    <a:pt x="15827" y="1549"/>
                    <a:pt x="16201" y="2254"/>
                    <a:pt x="16201" y="3048"/>
                  </a:cubicBezTo>
                  <a:cubicBezTo>
                    <a:pt x="16201" y="4421"/>
                    <a:pt x="15088" y="5534"/>
                    <a:pt x="13715" y="5534"/>
                  </a:cubicBezTo>
                  <a:cubicBezTo>
                    <a:pt x="12342" y="5534"/>
                    <a:pt x="11230" y="4421"/>
                    <a:pt x="11230" y="3048"/>
                  </a:cubicBezTo>
                  <a:cubicBezTo>
                    <a:pt x="11230" y="2254"/>
                    <a:pt x="11603" y="1549"/>
                    <a:pt x="12183" y="1094"/>
                  </a:cubicBezTo>
                  <a:cubicBezTo>
                    <a:pt x="12652" y="679"/>
                    <a:pt x="12403" y="215"/>
                    <a:pt x="11956" y="0"/>
                  </a:cubicBezTo>
                  <a:lnTo>
                    <a:pt x="0" y="0"/>
                  </a:lnTo>
                  <a:lnTo>
                    <a:pt x="0" y="10589"/>
                  </a:lnTo>
                  <a:cubicBezTo>
                    <a:pt x="340" y="11268"/>
                    <a:pt x="1135" y="10953"/>
                    <a:pt x="1359" y="10547"/>
                  </a:cubicBezTo>
                  <a:cubicBezTo>
                    <a:pt x="1682" y="10018"/>
                    <a:pt x="2259" y="9661"/>
                    <a:pt x="2925" y="9661"/>
                  </a:cubicBezTo>
                  <a:cubicBezTo>
                    <a:pt x="3941" y="9661"/>
                    <a:pt x="4764" y="10484"/>
                    <a:pt x="4764" y="11500"/>
                  </a:cubicBezTo>
                  <a:cubicBezTo>
                    <a:pt x="4764" y="12516"/>
                    <a:pt x="3941" y="13340"/>
                    <a:pt x="2925" y="13340"/>
                  </a:cubicBezTo>
                  <a:cubicBezTo>
                    <a:pt x="2259" y="13340"/>
                    <a:pt x="1682" y="12983"/>
                    <a:pt x="1359" y="12454"/>
                  </a:cubicBezTo>
                  <a:cubicBezTo>
                    <a:pt x="1052" y="11931"/>
                    <a:pt x="257" y="11948"/>
                    <a:pt x="0" y="12412"/>
                  </a:cubicBezTo>
                  <a:lnTo>
                    <a:pt x="0" y="21600"/>
                  </a:lnTo>
                  <a:cubicBezTo>
                    <a:pt x="11929" y="21600"/>
                    <a:pt x="21600" y="11929"/>
                    <a:pt x="21600" y="0"/>
                  </a:cubicBezTo>
                  <a:cubicBezTo>
                    <a:pt x="21600" y="0"/>
                    <a:pt x="15303" y="0"/>
                    <a:pt x="15303" y="0"/>
                  </a:cubicBezTo>
                  <a:close/>
                </a:path>
              </a:pathLst>
            </a:custGeom>
            <a:noFill/>
            <a:ln w="19050">
              <a:solidFill>
                <a:srgbClr val="000000">
                  <a:alpha val="3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2" name="Shape 17"/>
            <p:cNvSpPr/>
            <p:nvPr/>
          </p:nvSpPr>
          <p:spPr>
            <a:xfrm rot="11926654">
              <a:off x="3136498" y="2977295"/>
              <a:ext cx="940292" cy="1181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48" y="18065"/>
                  </a:moveTo>
                  <a:cubicBezTo>
                    <a:pt x="14972" y="17841"/>
                    <a:pt x="14856" y="17327"/>
                    <a:pt x="15303" y="17195"/>
                  </a:cubicBezTo>
                  <a:lnTo>
                    <a:pt x="21600" y="17195"/>
                  </a:lnTo>
                  <a:cubicBezTo>
                    <a:pt x="21600" y="7698"/>
                    <a:pt x="11929" y="0"/>
                    <a:pt x="0" y="0"/>
                  </a:cubicBezTo>
                  <a:lnTo>
                    <a:pt x="0" y="7534"/>
                  </a:lnTo>
                  <a:cubicBezTo>
                    <a:pt x="547" y="6991"/>
                    <a:pt x="1386" y="6642"/>
                    <a:pt x="2328" y="6642"/>
                  </a:cubicBezTo>
                  <a:cubicBezTo>
                    <a:pt x="3976" y="6642"/>
                    <a:pt x="5311" y="7705"/>
                    <a:pt x="5311" y="9016"/>
                  </a:cubicBezTo>
                  <a:cubicBezTo>
                    <a:pt x="5311" y="10328"/>
                    <a:pt x="3976" y="11391"/>
                    <a:pt x="2328" y="11391"/>
                  </a:cubicBezTo>
                  <a:cubicBezTo>
                    <a:pt x="1386" y="11391"/>
                    <a:pt x="547" y="11042"/>
                    <a:pt x="0" y="10498"/>
                  </a:cubicBezTo>
                  <a:lnTo>
                    <a:pt x="0" y="17195"/>
                  </a:lnTo>
                  <a:lnTo>
                    <a:pt x="11956" y="17195"/>
                  </a:lnTo>
                  <a:cubicBezTo>
                    <a:pt x="12403" y="17366"/>
                    <a:pt x="12652" y="17736"/>
                    <a:pt x="12183" y="18065"/>
                  </a:cubicBezTo>
                  <a:cubicBezTo>
                    <a:pt x="11603" y="18428"/>
                    <a:pt x="11230" y="18989"/>
                    <a:pt x="11230" y="19621"/>
                  </a:cubicBezTo>
                  <a:cubicBezTo>
                    <a:pt x="11230" y="20714"/>
                    <a:pt x="12342" y="21600"/>
                    <a:pt x="13715" y="21600"/>
                  </a:cubicBezTo>
                  <a:cubicBezTo>
                    <a:pt x="15088" y="21600"/>
                    <a:pt x="16201" y="20714"/>
                    <a:pt x="16201" y="19621"/>
                  </a:cubicBezTo>
                  <a:cubicBezTo>
                    <a:pt x="16201" y="18989"/>
                    <a:pt x="15827" y="18428"/>
                    <a:pt x="15248" y="18065"/>
                  </a:cubicBezTo>
                  <a:close/>
                </a:path>
              </a:pathLst>
            </a:custGeom>
            <a:noFill/>
            <a:ln w="19050">
              <a:solidFill>
                <a:srgbClr val="000000">
                  <a:alpha val="3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" name="Shape 9"/>
            <p:cNvSpPr/>
            <p:nvPr/>
          </p:nvSpPr>
          <p:spPr>
            <a:xfrm>
              <a:off x="3905537" y="1980530"/>
              <a:ext cx="1154320" cy="115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6" y="6703"/>
                  </a:moveTo>
                  <a:cubicBezTo>
                    <a:pt x="18449" y="6703"/>
                    <a:pt x="17776" y="7055"/>
                    <a:pt x="17337" y="7604"/>
                  </a:cubicBezTo>
                  <a:lnTo>
                    <a:pt x="17337" y="0"/>
                  </a:lnTo>
                  <a:cubicBezTo>
                    <a:pt x="7762" y="0"/>
                    <a:pt x="0" y="7769"/>
                    <a:pt x="0" y="17353"/>
                  </a:cubicBezTo>
                  <a:lnTo>
                    <a:pt x="7315" y="17353"/>
                  </a:lnTo>
                  <a:cubicBezTo>
                    <a:pt x="7568" y="17433"/>
                    <a:pt x="7595" y="17819"/>
                    <a:pt x="7293" y="18032"/>
                  </a:cubicBezTo>
                  <a:cubicBezTo>
                    <a:pt x="6867" y="18406"/>
                    <a:pt x="6597" y="18952"/>
                    <a:pt x="6597" y="19563"/>
                  </a:cubicBezTo>
                  <a:cubicBezTo>
                    <a:pt x="6597" y="20688"/>
                    <a:pt x="7508" y="21600"/>
                    <a:pt x="8632" y="21600"/>
                  </a:cubicBezTo>
                  <a:cubicBezTo>
                    <a:pt x="9756" y="21600"/>
                    <a:pt x="10667" y="20688"/>
                    <a:pt x="10667" y="19563"/>
                  </a:cubicBezTo>
                  <a:cubicBezTo>
                    <a:pt x="10667" y="18952"/>
                    <a:pt x="10397" y="18406"/>
                    <a:pt x="9971" y="18032"/>
                  </a:cubicBezTo>
                  <a:cubicBezTo>
                    <a:pt x="9736" y="17793"/>
                    <a:pt x="9763" y="17420"/>
                    <a:pt x="10015" y="17353"/>
                  </a:cubicBezTo>
                  <a:lnTo>
                    <a:pt x="17337" y="17353"/>
                  </a:lnTo>
                  <a:lnTo>
                    <a:pt x="17337" y="10595"/>
                  </a:lnTo>
                  <a:cubicBezTo>
                    <a:pt x="17776" y="11143"/>
                    <a:pt x="18449" y="11496"/>
                    <a:pt x="19206" y="11496"/>
                  </a:cubicBezTo>
                  <a:cubicBezTo>
                    <a:pt x="20528" y="11496"/>
                    <a:pt x="21600" y="10423"/>
                    <a:pt x="21600" y="9099"/>
                  </a:cubicBezTo>
                  <a:cubicBezTo>
                    <a:pt x="21600" y="7776"/>
                    <a:pt x="20528" y="6703"/>
                    <a:pt x="19206" y="6703"/>
                  </a:cubicBezTo>
                  <a:close/>
                </a:path>
              </a:pathLst>
            </a:custGeom>
            <a:noFill/>
            <a:ln w="38100">
              <a:solidFill>
                <a:srgbClr val="000000">
                  <a:alpha val="3000"/>
                </a:srgbClr>
              </a:solidFill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4" name="Group 33"/>
          <p:cNvGrpSpPr/>
          <p:nvPr/>
        </p:nvGrpSpPr>
        <p:grpSpPr>
          <a:xfrm>
            <a:off x="3408023" y="1575428"/>
            <a:ext cx="1454027" cy="1934945"/>
            <a:chOff x="5812526" y="2579422"/>
            <a:chExt cx="1694486" cy="2254936"/>
          </a:xfrm>
        </p:grpSpPr>
        <p:sp>
          <p:nvSpPr>
            <p:cNvPr id="15" name="Shape 6"/>
            <p:cNvSpPr/>
            <p:nvPr/>
          </p:nvSpPr>
          <p:spPr>
            <a:xfrm>
              <a:off x="5812526" y="3722542"/>
              <a:ext cx="1669444" cy="1111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208"/>
                  </a:moveTo>
                  <a:lnTo>
                    <a:pt x="12609" y="20996"/>
                  </a:lnTo>
                  <a:lnTo>
                    <a:pt x="21037" y="21600"/>
                  </a:lnTo>
                  <a:lnTo>
                    <a:pt x="21600" y="17260"/>
                  </a:lnTo>
                  <a:lnTo>
                    <a:pt x="17597" y="4208"/>
                  </a:lnTo>
                  <a:lnTo>
                    <a:pt x="10800" y="0"/>
                  </a:lnTo>
                  <a:cubicBezTo>
                    <a:pt x="10800" y="0"/>
                    <a:pt x="0" y="4208"/>
                    <a:pt x="0" y="4208"/>
                  </a:cubicBezTo>
                  <a:close/>
                </a:path>
              </a:pathLst>
            </a:custGeom>
            <a:solidFill>
              <a:srgbClr val="6491C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6" name="Shape 7"/>
            <p:cNvSpPr/>
            <p:nvPr/>
          </p:nvSpPr>
          <p:spPr>
            <a:xfrm>
              <a:off x="6355976" y="4050486"/>
              <a:ext cx="594661" cy="606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27" y="0"/>
                  </a:moveTo>
                  <a:lnTo>
                    <a:pt x="21600" y="16923"/>
                  </a:lnTo>
                  <a:lnTo>
                    <a:pt x="15233" y="21600"/>
                  </a:lnTo>
                  <a:lnTo>
                    <a:pt x="0" y="5249"/>
                  </a:lnTo>
                  <a:cubicBezTo>
                    <a:pt x="0" y="5249"/>
                    <a:pt x="10227" y="0"/>
                    <a:pt x="10227" y="0"/>
                  </a:cubicBezTo>
                  <a:close/>
                </a:path>
              </a:pathLst>
            </a:custGeom>
            <a:solidFill>
              <a:srgbClr val="6491C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7" name="Shape 8"/>
            <p:cNvSpPr/>
            <p:nvPr/>
          </p:nvSpPr>
          <p:spPr>
            <a:xfrm>
              <a:off x="7114933" y="2579422"/>
              <a:ext cx="366235" cy="1881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54" y="0"/>
                  </a:moveTo>
                  <a:lnTo>
                    <a:pt x="21600" y="13947"/>
                  </a:lnTo>
                  <a:lnTo>
                    <a:pt x="17517" y="21600"/>
                  </a:lnTo>
                  <a:lnTo>
                    <a:pt x="3354" y="15613"/>
                  </a:lnTo>
                  <a:lnTo>
                    <a:pt x="0" y="8880"/>
                  </a:lnTo>
                  <a:cubicBezTo>
                    <a:pt x="0" y="8880"/>
                    <a:pt x="3354" y="0"/>
                    <a:pt x="3354" y="0"/>
                  </a:cubicBezTo>
                  <a:close/>
                </a:path>
              </a:pathLst>
            </a:custGeom>
            <a:solidFill>
              <a:srgbClr val="6491C8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8" name="Shape 9"/>
            <p:cNvSpPr/>
            <p:nvPr/>
          </p:nvSpPr>
          <p:spPr>
            <a:xfrm>
              <a:off x="5812526" y="2579422"/>
              <a:ext cx="1694486" cy="1692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6" y="6703"/>
                  </a:moveTo>
                  <a:cubicBezTo>
                    <a:pt x="18449" y="6703"/>
                    <a:pt x="17776" y="7055"/>
                    <a:pt x="17337" y="7604"/>
                  </a:cubicBezTo>
                  <a:lnTo>
                    <a:pt x="17337" y="0"/>
                  </a:lnTo>
                  <a:cubicBezTo>
                    <a:pt x="7762" y="0"/>
                    <a:pt x="0" y="7769"/>
                    <a:pt x="0" y="17353"/>
                  </a:cubicBezTo>
                  <a:lnTo>
                    <a:pt x="7315" y="17353"/>
                  </a:lnTo>
                  <a:cubicBezTo>
                    <a:pt x="7568" y="17433"/>
                    <a:pt x="7595" y="17819"/>
                    <a:pt x="7293" y="18032"/>
                  </a:cubicBezTo>
                  <a:cubicBezTo>
                    <a:pt x="6867" y="18406"/>
                    <a:pt x="6597" y="18952"/>
                    <a:pt x="6597" y="19563"/>
                  </a:cubicBezTo>
                  <a:cubicBezTo>
                    <a:pt x="6597" y="20688"/>
                    <a:pt x="7508" y="21600"/>
                    <a:pt x="8632" y="21600"/>
                  </a:cubicBezTo>
                  <a:cubicBezTo>
                    <a:pt x="9756" y="21600"/>
                    <a:pt x="10667" y="20688"/>
                    <a:pt x="10667" y="19563"/>
                  </a:cubicBezTo>
                  <a:cubicBezTo>
                    <a:pt x="10667" y="18952"/>
                    <a:pt x="10397" y="18406"/>
                    <a:pt x="9971" y="18032"/>
                  </a:cubicBezTo>
                  <a:cubicBezTo>
                    <a:pt x="9736" y="17793"/>
                    <a:pt x="9763" y="17420"/>
                    <a:pt x="10015" y="17353"/>
                  </a:cubicBezTo>
                  <a:lnTo>
                    <a:pt x="17337" y="17353"/>
                  </a:lnTo>
                  <a:lnTo>
                    <a:pt x="17337" y="10595"/>
                  </a:lnTo>
                  <a:cubicBezTo>
                    <a:pt x="17776" y="11143"/>
                    <a:pt x="18449" y="11496"/>
                    <a:pt x="19206" y="11496"/>
                  </a:cubicBezTo>
                  <a:cubicBezTo>
                    <a:pt x="20528" y="11496"/>
                    <a:pt x="21600" y="10423"/>
                    <a:pt x="21600" y="9099"/>
                  </a:cubicBezTo>
                  <a:cubicBezTo>
                    <a:pt x="21600" y="7776"/>
                    <a:pt x="20528" y="6703"/>
                    <a:pt x="19206" y="6703"/>
                  </a:cubicBezTo>
                  <a:close/>
                </a:path>
              </a:pathLst>
            </a:custGeom>
            <a:gradFill>
              <a:gsLst>
                <a:gs pos="0">
                  <a:srgbClr val="6491C8">
                    <a:lumMod val="60000"/>
                    <a:lumOff val="40000"/>
                  </a:srgbClr>
                </a:gs>
                <a:gs pos="100000">
                  <a:srgbClr val="6491C8"/>
                </a:gs>
              </a:gsLst>
              <a:lin ang="36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9" name="Group 32"/>
          <p:cNvGrpSpPr/>
          <p:nvPr/>
        </p:nvGrpSpPr>
        <p:grpSpPr>
          <a:xfrm>
            <a:off x="3290878" y="3002938"/>
            <a:ext cx="1556613" cy="1452920"/>
            <a:chOff x="7808301" y="3750651"/>
            <a:chExt cx="1814038" cy="1693197"/>
          </a:xfrm>
        </p:grpSpPr>
        <p:sp>
          <p:nvSpPr>
            <p:cNvPr id="20" name="Shape 15"/>
            <p:cNvSpPr/>
            <p:nvPr/>
          </p:nvSpPr>
          <p:spPr>
            <a:xfrm>
              <a:off x="9024733" y="3750651"/>
              <a:ext cx="594487" cy="1693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17" y="0"/>
                  </a:moveTo>
                  <a:lnTo>
                    <a:pt x="21145" y="9662"/>
                  </a:lnTo>
                  <a:lnTo>
                    <a:pt x="21600" y="21600"/>
                  </a:lnTo>
                  <a:lnTo>
                    <a:pt x="5017" y="17350"/>
                  </a:lnTo>
                  <a:lnTo>
                    <a:pt x="0" y="11100"/>
                  </a:lnTo>
                  <a:cubicBezTo>
                    <a:pt x="0" y="11100"/>
                    <a:pt x="5017" y="0"/>
                    <a:pt x="5017" y="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1" name="Shape 16"/>
            <p:cNvSpPr/>
            <p:nvPr/>
          </p:nvSpPr>
          <p:spPr>
            <a:xfrm>
              <a:off x="8670326" y="5009880"/>
              <a:ext cx="952013" cy="432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241" extrusionOk="0">
                  <a:moveTo>
                    <a:pt x="0" y="285"/>
                  </a:moveTo>
                  <a:lnTo>
                    <a:pt x="17600" y="17968"/>
                  </a:lnTo>
                  <a:cubicBezTo>
                    <a:pt x="17600" y="17968"/>
                    <a:pt x="19611" y="19502"/>
                    <a:pt x="21600" y="20241"/>
                  </a:cubicBezTo>
                  <a:lnTo>
                    <a:pt x="11245" y="4646"/>
                  </a:lnTo>
                  <a:cubicBezTo>
                    <a:pt x="11245" y="4646"/>
                    <a:pt x="4820" y="-1359"/>
                    <a:pt x="0" y="285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2" name="Shape 13"/>
            <p:cNvSpPr/>
            <p:nvPr/>
          </p:nvSpPr>
          <p:spPr>
            <a:xfrm>
              <a:off x="9265135" y="4413250"/>
              <a:ext cx="337044" cy="476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6840"/>
                  </a:moveTo>
                  <a:lnTo>
                    <a:pt x="18920" y="21600"/>
                  </a:lnTo>
                  <a:lnTo>
                    <a:pt x="21600" y="16550"/>
                  </a:lnTo>
                  <a:lnTo>
                    <a:pt x="11380" y="0"/>
                  </a:lnTo>
                  <a:cubicBezTo>
                    <a:pt x="11380" y="0"/>
                    <a:pt x="0" y="6840"/>
                    <a:pt x="0" y="6840"/>
                  </a:cubicBezTo>
                  <a:close/>
                </a:path>
              </a:pathLst>
            </a:custGeom>
            <a:solidFill>
              <a:srgbClr val="3CBEB4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3" name="Shape 14"/>
            <p:cNvSpPr/>
            <p:nvPr/>
          </p:nvSpPr>
          <p:spPr>
            <a:xfrm>
              <a:off x="8248683" y="3750651"/>
              <a:ext cx="453881" cy="412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10" y="0"/>
                  </a:moveTo>
                  <a:lnTo>
                    <a:pt x="21600" y="16544"/>
                  </a:lnTo>
                  <a:lnTo>
                    <a:pt x="6852" y="21600"/>
                  </a:lnTo>
                  <a:lnTo>
                    <a:pt x="0" y="10800"/>
                  </a:lnTo>
                  <a:cubicBezTo>
                    <a:pt x="0" y="10800"/>
                    <a:pt x="6410" y="0"/>
                    <a:pt x="6410" y="0"/>
                  </a:cubicBezTo>
                  <a:close/>
                </a:path>
              </a:pathLst>
            </a:custGeom>
            <a:solidFill>
              <a:srgbClr val="3CBEB4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4" name="Shape 18"/>
            <p:cNvSpPr/>
            <p:nvPr/>
          </p:nvSpPr>
          <p:spPr>
            <a:xfrm>
              <a:off x="7808301" y="3750651"/>
              <a:ext cx="1660054" cy="136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93" y="9661"/>
                  </a:moveTo>
                  <a:cubicBezTo>
                    <a:pt x="19548" y="9661"/>
                    <a:pt x="19075" y="10018"/>
                    <a:pt x="18810" y="10547"/>
                  </a:cubicBezTo>
                  <a:cubicBezTo>
                    <a:pt x="18627" y="10953"/>
                    <a:pt x="17975" y="11268"/>
                    <a:pt x="17697" y="10589"/>
                  </a:cubicBezTo>
                  <a:lnTo>
                    <a:pt x="17697" y="0"/>
                  </a:lnTo>
                  <a:lnTo>
                    <a:pt x="10223" y="0"/>
                  </a:lnTo>
                  <a:cubicBezTo>
                    <a:pt x="9965" y="83"/>
                    <a:pt x="9938" y="547"/>
                    <a:pt x="10178" y="845"/>
                  </a:cubicBezTo>
                  <a:cubicBezTo>
                    <a:pt x="10613" y="1310"/>
                    <a:pt x="10888" y="1990"/>
                    <a:pt x="10888" y="2751"/>
                  </a:cubicBezTo>
                  <a:cubicBezTo>
                    <a:pt x="10888" y="4151"/>
                    <a:pt x="9958" y="5286"/>
                    <a:pt x="8811" y="5286"/>
                  </a:cubicBezTo>
                  <a:cubicBezTo>
                    <a:pt x="7664" y="5286"/>
                    <a:pt x="6734" y="4151"/>
                    <a:pt x="6734" y="2751"/>
                  </a:cubicBezTo>
                  <a:cubicBezTo>
                    <a:pt x="6734" y="1990"/>
                    <a:pt x="7010" y="1310"/>
                    <a:pt x="7444" y="845"/>
                  </a:cubicBezTo>
                  <a:cubicBezTo>
                    <a:pt x="7752" y="580"/>
                    <a:pt x="7725" y="99"/>
                    <a:pt x="7467" y="0"/>
                  </a:cubicBezTo>
                  <a:lnTo>
                    <a:pt x="0" y="0"/>
                  </a:lnTo>
                  <a:cubicBezTo>
                    <a:pt x="0" y="11929"/>
                    <a:pt x="7923" y="21600"/>
                    <a:pt x="17697" y="21600"/>
                  </a:cubicBezTo>
                  <a:lnTo>
                    <a:pt x="17697" y="12412"/>
                  </a:lnTo>
                  <a:cubicBezTo>
                    <a:pt x="17907" y="11948"/>
                    <a:pt x="18559" y="11931"/>
                    <a:pt x="18810" y="12454"/>
                  </a:cubicBezTo>
                  <a:cubicBezTo>
                    <a:pt x="19075" y="12983"/>
                    <a:pt x="19548" y="13340"/>
                    <a:pt x="20093" y="13340"/>
                  </a:cubicBezTo>
                  <a:cubicBezTo>
                    <a:pt x="20925" y="13340"/>
                    <a:pt x="21600" y="12516"/>
                    <a:pt x="21600" y="11500"/>
                  </a:cubicBezTo>
                  <a:cubicBezTo>
                    <a:pt x="21600" y="10484"/>
                    <a:pt x="20925" y="9661"/>
                    <a:pt x="20093" y="9661"/>
                  </a:cubicBezTo>
                  <a:close/>
                </a:path>
              </a:pathLst>
            </a:custGeom>
            <a:gradFill>
              <a:gsLst>
                <a:gs pos="0">
                  <a:srgbClr val="3CBEB4">
                    <a:lumMod val="60000"/>
                    <a:lumOff val="40000"/>
                  </a:srgbClr>
                </a:gs>
                <a:gs pos="100000">
                  <a:srgbClr val="3CBEB4"/>
                </a:gs>
              </a:gsLst>
              <a:lin ang="72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25" name="Group 30"/>
          <p:cNvGrpSpPr/>
          <p:nvPr/>
        </p:nvGrpSpPr>
        <p:grpSpPr>
          <a:xfrm>
            <a:off x="4662414" y="1664864"/>
            <a:ext cx="1167072" cy="1643541"/>
            <a:chOff x="9382433" y="2017232"/>
            <a:chExt cx="1360077" cy="1915341"/>
          </a:xfrm>
        </p:grpSpPr>
        <p:sp>
          <p:nvSpPr>
            <p:cNvPr id="26" name="Shape 11"/>
            <p:cNvSpPr/>
            <p:nvPr/>
          </p:nvSpPr>
          <p:spPr>
            <a:xfrm>
              <a:off x="9382433" y="3282160"/>
              <a:ext cx="1360077" cy="650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310"/>
                  </a:moveTo>
                  <a:lnTo>
                    <a:pt x="14309" y="0"/>
                  </a:lnTo>
                  <a:lnTo>
                    <a:pt x="0" y="3310"/>
                  </a:lnTo>
                  <a:lnTo>
                    <a:pt x="2179" y="21600"/>
                  </a:lnTo>
                  <a:lnTo>
                    <a:pt x="10858" y="21600"/>
                  </a:lnTo>
                  <a:lnTo>
                    <a:pt x="11237" y="9436"/>
                  </a:lnTo>
                  <a:lnTo>
                    <a:pt x="16180" y="10337"/>
                  </a:lnTo>
                  <a:lnTo>
                    <a:pt x="15258" y="21600"/>
                  </a:lnTo>
                  <a:lnTo>
                    <a:pt x="18932" y="21600"/>
                  </a:lnTo>
                  <a:cubicBezTo>
                    <a:pt x="18932" y="21600"/>
                    <a:pt x="21600" y="3310"/>
                    <a:pt x="21600" y="3310"/>
                  </a:cubicBezTo>
                  <a:close/>
                </a:path>
              </a:pathLst>
            </a:custGeom>
            <a:solidFill>
              <a:srgbClr val="FA4655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7" name="Shape 12"/>
            <p:cNvSpPr/>
            <p:nvPr/>
          </p:nvSpPr>
          <p:spPr>
            <a:xfrm>
              <a:off x="10050688" y="3558833"/>
              <a:ext cx="356063" cy="373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324" y="0"/>
                  </a:lnTo>
                  <a:lnTo>
                    <a:pt x="21600" y="1600"/>
                  </a:lnTo>
                  <a:lnTo>
                    <a:pt x="18527" y="21600"/>
                  </a:lnTo>
                  <a:cubicBezTo>
                    <a:pt x="18527" y="216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A4655">
                <a:lumMod val="5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8" name="Shape 10"/>
            <p:cNvSpPr/>
            <p:nvPr/>
          </p:nvSpPr>
          <p:spPr>
            <a:xfrm>
              <a:off x="9382433" y="2485723"/>
              <a:ext cx="368865" cy="4702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3" h="19752" extrusionOk="0">
                  <a:moveTo>
                    <a:pt x="1" y="5424"/>
                  </a:moveTo>
                  <a:lnTo>
                    <a:pt x="3787" y="19752"/>
                  </a:lnTo>
                  <a:lnTo>
                    <a:pt x="21413" y="17517"/>
                  </a:lnTo>
                  <a:lnTo>
                    <a:pt x="19959" y="294"/>
                  </a:lnTo>
                  <a:cubicBezTo>
                    <a:pt x="19959" y="294"/>
                    <a:pt x="-187" y="-1848"/>
                    <a:pt x="1" y="5424"/>
                  </a:cubicBezTo>
                  <a:close/>
                </a:path>
              </a:pathLst>
            </a:custGeom>
            <a:solidFill>
              <a:srgbClr val="FA4655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9" name="Shape 17"/>
            <p:cNvSpPr/>
            <p:nvPr/>
          </p:nvSpPr>
          <p:spPr>
            <a:xfrm>
              <a:off x="9382433" y="2017232"/>
              <a:ext cx="1360077" cy="1708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48" y="18065"/>
                  </a:moveTo>
                  <a:cubicBezTo>
                    <a:pt x="14972" y="17841"/>
                    <a:pt x="14856" y="17327"/>
                    <a:pt x="15303" y="17195"/>
                  </a:cubicBezTo>
                  <a:lnTo>
                    <a:pt x="21600" y="17195"/>
                  </a:lnTo>
                  <a:cubicBezTo>
                    <a:pt x="21600" y="7698"/>
                    <a:pt x="11929" y="0"/>
                    <a:pt x="0" y="0"/>
                  </a:cubicBezTo>
                  <a:lnTo>
                    <a:pt x="0" y="7534"/>
                  </a:lnTo>
                  <a:cubicBezTo>
                    <a:pt x="547" y="6991"/>
                    <a:pt x="1386" y="6642"/>
                    <a:pt x="2328" y="6642"/>
                  </a:cubicBezTo>
                  <a:cubicBezTo>
                    <a:pt x="3976" y="6642"/>
                    <a:pt x="5311" y="7705"/>
                    <a:pt x="5311" y="9016"/>
                  </a:cubicBezTo>
                  <a:cubicBezTo>
                    <a:pt x="5311" y="10328"/>
                    <a:pt x="3976" y="11391"/>
                    <a:pt x="2328" y="11391"/>
                  </a:cubicBezTo>
                  <a:cubicBezTo>
                    <a:pt x="1386" y="11391"/>
                    <a:pt x="547" y="11042"/>
                    <a:pt x="0" y="10498"/>
                  </a:cubicBezTo>
                  <a:lnTo>
                    <a:pt x="0" y="17195"/>
                  </a:lnTo>
                  <a:lnTo>
                    <a:pt x="11956" y="17195"/>
                  </a:lnTo>
                  <a:cubicBezTo>
                    <a:pt x="12403" y="17366"/>
                    <a:pt x="12652" y="17736"/>
                    <a:pt x="12183" y="18065"/>
                  </a:cubicBezTo>
                  <a:cubicBezTo>
                    <a:pt x="11603" y="18428"/>
                    <a:pt x="11230" y="18989"/>
                    <a:pt x="11230" y="19621"/>
                  </a:cubicBezTo>
                  <a:cubicBezTo>
                    <a:pt x="11230" y="20714"/>
                    <a:pt x="12342" y="21600"/>
                    <a:pt x="13715" y="21600"/>
                  </a:cubicBezTo>
                  <a:cubicBezTo>
                    <a:pt x="15088" y="21600"/>
                    <a:pt x="16201" y="20714"/>
                    <a:pt x="16201" y="19621"/>
                  </a:cubicBezTo>
                  <a:cubicBezTo>
                    <a:pt x="16201" y="18989"/>
                    <a:pt x="15827" y="18428"/>
                    <a:pt x="15248" y="18065"/>
                  </a:cubicBezTo>
                  <a:close/>
                </a:path>
              </a:pathLst>
            </a:custGeom>
            <a:gradFill>
              <a:gsLst>
                <a:gs pos="0">
                  <a:srgbClr val="FA4655">
                    <a:lumMod val="60000"/>
                    <a:lumOff val="40000"/>
                  </a:srgbClr>
                </a:gs>
                <a:gs pos="100000">
                  <a:srgbClr val="FA4655"/>
                </a:gs>
              </a:gsLst>
              <a:lin ang="72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726001" y="2901227"/>
            <a:ext cx="1167072" cy="1167072"/>
            <a:chOff x="9710377" y="4069226"/>
            <a:chExt cx="1360077" cy="1360076"/>
          </a:xfrm>
        </p:grpSpPr>
        <p:sp>
          <p:nvSpPr>
            <p:cNvPr id="31" name="Shape 19"/>
            <p:cNvSpPr/>
            <p:nvPr/>
          </p:nvSpPr>
          <p:spPr>
            <a:xfrm>
              <a:off x="10366266" y="4087965"/>
              <a:ext cx="446577" cy="4217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97" y="0"/>
                  </a:moveTo>
                  <a:lnTo>
                    <a:pt x="8075" y="18807"/>
                  </a:lnTo>
                  <a:lnTo>
                    <a:pt x="3331" y="17111"/>
                  </a:lnTo>
                  <a:lnTo>
                    <a:pt x="5979" y="752"/>
                  </a:lnTo>
                  <a:lnTo>
                    <a:pt x="1022" y="3216"/>
                  </a:lnTo>
                  <a:lnTo>
                    <a:pt x="0" y="21600"/>
                  </a:lnTo>
                  <a:lnTo>
                    <a:pt x="12563" y="20852"/>
                  </a:lnTo>
                  <a:lnTo>
                    <a:pt x="21600" y="9201"/>
                  </a:lnTo>
                  <a:cubicBezTo>
                    <a:pt x="21600" y="9201"/>
                    <a:pt x="13897" y="0"/>
                    <a:pt x="13897" y="0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2" name="Shape 20"/>
            <p:cNvSpPr/>
            <p:nvPr/>
          </p:nvSpPr>
          <p:spPr>
            <a:xfrm>
              <a:off x="9710377" y="4640785"/>
              <a:ext cx="330878" cy="294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59" h="16890" extrusionOk="0">
                  <a:moveTo>
                    <a:pt x="0" y="5177"/>
                  </a:moveTo>
                  <a:lnTo>
                    <a:pt x="1902" y="13571"/>
                  </a:lnTo>
                  <a:cubicBezTo>
                    <a:pt x="1902" y="13571"/>
                    <a:pt x="13316" y="20114"/>
                    <a:pt x="17458" y="14826"/>
                  </a:cubicBezTo>
                  <a:cubicBezTo>
                    <a:pt x="21600" y="9538"/>
                    <a:pt x="19023" y="2099"/>
                    <a:pt x="12395" y="307"/>
                  </a:cubicBezTo>
                  <a:cubicBezTo>
                    <a:pt x="5768" y="-1486"/>
                    <a:pt x="0" y="5177"/>
                    <a:pt x="0" y="5177"/>
                  </a:cubicBezTo>
                  <a:close/>
                </a:path>
              </a:pathLst>
            </a:custGeom>
            <a:solidFill>
              <a:srgbClr val="FFAF28">
                <a:lumMod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33" name="Shape 21"/>
            <p:cNvSpPr/>
            <p:nvPr/>
          </p:nvSpPr>
          <p:spPr>
            <a:xfrm>
              <a:off x="9710377" y="4069226"/>
              <a:ext cx="1360077" cy="136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03" y="0"/>
                  </a:moveTo>
                  <a:cubicBezTo>
                    <a:pt x="14856" y="166"/>
                    <a:pt x="14972" y="812"/>
                    <a:pt x="15248" y="1094"/>
                  </a:cubicBezTo>
                  <a:cubicBezTo>
                    <a:pt x="15827" y="1549"/>
                    <a:pt x="16201" y="2254"/>
                    <a:pt x="16201" y="3048"/>
                  </a:cubicBezTo>
                  <a:cubicBezTo>
                    <a:pt x="16201" y="4421"/>
                    <a:pt x="15088" y="5534"/>
                    <a:pt x="13715" y="5534"/>
                  </a:cubicBezTo>
                  <a:cubicBezTo>
                    <a:pt x="12342" y="5534"/>
                    <a:pt x="11230" y="4421"/>
                    <a:pt x="11230" y="3048"/>
                  </a:cubicBezTo>
                  <a:cubicBezTo>
                    <a:pt x="11230" y="2254"/>
                    <a:pt x="11603" y="1549"/>
                    <a:pt x="12183" y="1094"/>
                  </a:cubicBezTo>
                  <a:cubicBezTo>
                    <a:pt x="12652" y="679"/>
                    <a:pt x="12403" y="215"/>
                    <a:pt x="11956" y="0"/>
                  </a:cubicBezTo>
                  <a:lnTo>
                    <a:pt x="0" y="0"/>
                  </a:lnTo>
                  <a:lnTo>
                    <a:pt x="0" y="10589"/>
                  </a:lnTo>
                  <a:cubicBezTo>
                    <a:pt x="340" y="11268"/>
                    <a:pt x="1135" y="10953"/>
                    <a:pt x="1359" y="10547"/>
                  </a:cubicBezTo>
                  <a:cubicBezTo>
                    <a:pt x="1682" y="10018"/>
                    <a:pt x="2259" y="9661"/>
                    <a:pt x="2925" y="9661"/>
                  </a:cubicBezTo>
                  <a:cubicBezTo>
                    <a:pt x="3941" y="9661"/>
                    <a:pt x="4764" y="10484"/>
                    <a:pt x="4764" y="11500"/>
                  </a:cubicBezTo>
                  <a:cubicBezTo>
                    <a:pt x="4764" y="12516"/>
                    <a:pt x="3941" y="13340"/>
                    <a:pt x="2925" y="13340"/>
                  </a:cubicBezTo>
                  <a:cubicBezTo>
                    <a:pt x="2259" y="13340"/>
                    <a:pt x="1682" y="12983"/>
                    <a:pt x="1359" y="12454"/>
                  </a:cubicBezTo>
                  <a:cubicBezTo>
                    <a:pt x="1052" y="11931"/>
                    <a:pt x="257" y="11948"/>
                    <a:pt x="0" y="12412"/>
                  </a:cubicBezTo>
                  <a:lnTo>
                    <a:pt x="0" y="21600"/>
                  </a:lnTo>
                  <a:cubicBezTo>
                    <a:pt x="11929" y="21600"/>
                    <a:pt x="21600" y="11929"/>
                    <a:pt x="21600" y="0"/>
                  </a:cubicBezTo>
                  <a:cubicBezTo>
                    <a:pt x="21600" y="0"/>
                    <a:pt x="15303" y="0"/>
                    <a:pt x="15303" y="0"/>
                  </a:cubicBezTo>
                  <a:close/>
                </a:path>
              </a:pathLst>
            </a:custGeom>
            <a:gradFill>
              <a:gsLst>
                <a:gs pos="0">
                  <a:srgbClr val="FFAF28">
                    <a:lumMod val="60000"/>
                    <a:lumOff val="40000"/>
                  </a:srgbClr>
                </a:gs>
                <a:gs pos="100000">
                  <a:srgbClr val="FFAF28"/>
                </a:gs>
              </a:gsLst>
              <a:lin ang="72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</a:endParaRPr>
            </a:p>
          </p:txBody>
        </p:sp>
      </p:grpSp>
      <p:sp>
        <p:nvSpPr>
          <p:cNvPr id="34" name="Rectangle 62"/>
          <p:cNvSpPr/>
          <p:nvPr/>
        </p:nvSpPr>
        <p:spPr>
          <a:xfrm>
            <a:off x="5005782" y="3043394"/>
            <a:ext cx="433453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2300" dirty="0">
                <a:solidFill>
                  <a:srgbClr val="FEFEFE"/>
                </a:solidFill>
                <a:latin typeface="FontAwesome" pitchFamily="2" charset="0"/>
              </a:rPr>
              <a:t></a:t>
            </a:r>
          </a:p>
        </p:txBody>
      </p:sp>
      <p:sp>
        <p:nvSpPr>
          <p:cNvPr id="35" name="Rectangle 63"/>
          <p:cNvSpPr/>
          <p:nvPr/>
        </p:nvSpPr>
        <p:spPr>
          <a:xfrm>
            <a:off x="3872175" y="3182804"/>
            <a:ext cx="433453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2300" dirty="0">
                <a:solidFill>
                  <a:srgbClr val="FEFEFE"/>
                </a:solidFill>
                <a:latin typeface="FontAwesome" pitchFamily="2" charset="0"/>
              </a:rPr>
              <a:t></a:t>
            </a:r>
          </a:p>
        </p:txBody>
      </p:sp>
      <p:sp>
        <p:nvSpPr>
          <p:cNvPr id="36" name="Rectangle 64"/>
          <p:cNvSpPr/>
          <p:nvPr/>
        </p:nvSpPr>
        <p:spPr>
          <a:xfrm>
            <a:off x="5055006" y="2074392"/>
            <a:ext cx="433452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2300" dirty="0">
                <a:solidFill>
                  <a:srgbClr val="FEFEFE"/>
                </a:solidFill>
                <a:latin typeface="FontAwesome" pitchFamily="2" charset="0"/>
              </a:rPr>
              <a:t></a:t>
            </a:r>
          </a:p>
        </p:txBody>
      </p:sp>
      <p:sp>
        <p:nvSpPr>
          <p:cNvPr id="37" name="Rectangle 65"/>
          <p:cNvSpPr/>
          <p:nvPr/>
        </p:nvSpPr>
        <p:spPr>
          <a:xfrm>
            <a:off x="3908189" y="1927071"/>
            <a:ext cx="433453" cy="423193"/>
          </a:xfrm>
          <a:prstGeom prst="rect">
            <a:avLst/>
          </a:prstGeom>
        </p:spPr>
        <p:txBody>
          <a:bodyPr wrap="none" lIns="68580" tIns="34290" rIns="68580" bIns="34290" anchor="ctr">
            <a:spAutoFit/>
          </a:bodyPr>
          <a:lstStyle/>
          <a:p>
            <a:pPr algn="ctr"/>
            <a:r>
              <a:rPr lang="en-US" sz="2300" dirty="0">
                <a:solidFill>
                  <a:srgbClr val="FEFEFE"/>
                </a:solidFill>
                <a:latin typeface="FontAwesome" pitchFamily="2" charset="0"/>
              </a:rPr>
              <a:t></a:t>
            </a:r>
          </a:p>
        </p:txBody>
      </p:sp>
      <p:sp>
        <p:nvSpPr>
          <p:cNvPr id="42" name="Arc 71"/>
          <p:cNvSpPr/>
          <p:nvPr/>
        </p:nvSpPr>
        <p:spPr>
          <a:xfrm>
            <a:off x="3177477" y="1375725"/>
            <a:ext cx="2906875" cy="2906875"/>
          </a:xfrm>
          <a:prstGeom prst="arc">
            <a:avLst>
              <a:gd name="adj1" fmla="val 16506604"/>
              <a:gd name="adj2" fmla="val 21351885"/>
            </a:avLst>
          </a:prstGeom>
          <a:noFill/>
          <a:ln w="14604" cap="flat" cmpd="sng" algn="ctr">
            <a:solidFill>
              <a:srgbClr val="000000">
                <a:alpha val="40000"/>
              </a:srgbClr>
            </a:solidFill>
            <a:prstDash val="sysDot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43" name="Arc 72"/>
          <p:cNvSpPr/>
          <p:nvPr/>
        </p:nvSpPr>
        <p:spPr>
          <a:xfrm>
            <a:off x="3081476" y="1338165"/>
            <a:ext cx="3025101" cy="3025100"/>
          </a:xfrm>
          <a:prstGeom prst="arc">
            <a:avLst>
              <a:gd name="adj1" fmla="val 523167"/>
              <a:gd name="adj2" fmla="val 4747763"/>
            </a:avLst>
          </a:prstGeom>
          <a:noFill/>
          <a:ln w="14604" cap="flat" cmpd="sng" algn="ctr">
            <a:solidFill>
              <a:srgbClr val="000000">
                <a:alpha val="40000"/>
              </a:srgbClr>
            </a:solidFill>
            <a:prstDash val="sysDot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44" name="Arc 73"/>
          <p:cNvSpPr/>
          <p:nvPr/>
        </p:nvSpPr>
        <p:spPr>
          <a:xfrm>
            <a:off x="3059915" y="1385797"/>
            <a:ext cx="3015920" cy="3015920"/>
          </a:xfrm>
          <a:prstGeom prst="arc">
            <a:avLst>
              <a:gd name="adj1" fmla="val 5682703"/>
              <a:gd name="adj2" fmla="val 10320624"/>
            </a:avLst>
          </a:prstGeom>
          <a:noFill/>
          <a:ln w="14604" cap="flat" cmpd="sng" algn="ctr">
            <a:solidFill>
              <a:srgbClr val="000000">
                <a:alpha val="40000"/>
              </a:srgbClr>
            </a:solidFill>
            <a:prstDash val="sysDot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45" name="Arc 74"/>
          <p:cNvSpPr/>
          <p:nvPr/>
        </p:nvSpPr>
        <p:spPr>
          <a:xfrm>
            <a:off x="3038786" y="1371946"/>
            <a:ext cx="3015920" cy="3015920"/>
          </a:xfrm>
          <a:prstGeom prst="arc">
            <a:avLst>
              <a:gd name="adj1" fmla="val 11223297"/>
              <a:gd name="adj2" fmla="val 15787159"/>
            </a:avLst>
          </a:prstGeom>
          <a:noFill/>
          <a:ln w="14604" cap="flat" cmpd="sng" algn="ctr">
            <a:solidFill>
              <a:srgbClr val="000000">
                <a:alpha val="40000"/>
              </a:srgbClr>
            </a:solidFill>
            <a:prstDash val="sysDot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grpSp>
        <p:nvGrpSpPr>
          <p:cNvPr id="46" name="Group 75"/>
          <p:cNvGrpSpPr/>
          <p:nvPr/>
        </p:nvGrpSpPr>
        <p:grpSpPr>
          <a:xfrm>
            <a:off x="5969124" y="2738504"/>
            <a:ext cx="250040" cy="307777"/>
            <a:chOff x="9151194" y="866206"/>
            <a:chExt cx="224412" cy="276231"/>
          </a:xfrm>
        </p:grpSpPr>
        <p:sp>
          <p:nvSpPr>
            <p:cNvPr id="47" name="Oval 76"/>
            <p:cNvSpPr/>
            <p:nvPr/>
          </p:nvSpPr>
          <p:spPr>
            <a:xfrm>
              <a:off x="9151194" y="898452"/>
              <a:ext cx="224412" cy="224412"/>
            </a:xfrm>
            <a:prstGeom prst="ellipse">
              <a:avLst/>
            </a:prstGeom>
            <a:solidFill>
              <a:srgbClr val="FFAF28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9176758" y="866206"/>
              <a:ext cx="166378" cy="276231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Agency FB" pitchFamily="34" charset="0"/>
                  <a:ea typeface="Montserrat" charset="0"/>
                  <a:cs typeface="Montserrat" charset="0"/>
                </a:rPr>
                <a:t>2</a:t>
              </a:r>
            </a:p>
          </p:txBody>
        </p:sp>
      </p:grpSp>
      <p:grpSp>
        <p:nvGrpSpPr>
          <p:cNvPr id="49" name="Group 78"/>
          <p:cNvGrpSpPr/>
          <p:nvPr/>
        </p:nvGrpSpPr>
        <p:grpSpPr>
          <a:xfrm>
            <a:off x="4530375" y="4212532"/>
            <a:ext cx="250040" cy="307777"/>
            <a:chOff x="9151194" y="879336"/>
            <a:chExt cx="224412" cy="276231"/>
          </a:xfrm>
        </p:grpSpPr>
        <p:sp>
          <p:nvSpPr>
            <p:cNvPr id="50" name="Oval 79"/>
            <p:cNvSpPr/>
            <p:nvPr/>
          </p:nvSpPr>
          <p:spPr>
            <a:xfrm>
              <a:off x="9151194" y="898452"/>
              <a:ext cx="224412" cy="224412"/>
            </a:xfrm>
            <a:prstGeom prst="ellipse">
              <a:avLst/>
            </a:prstGeom>
            <a:solidFill>
              <a:srgbClr val="3CBEB4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9170192" y="879336"/>
              <a:ext cx="166378" cy="276231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Agency FB" pitchFamily="34" charset="0"/>
                  <a:ea typeface="Montserrat" charset="0"/>
                  <a:cs typeface="Montserrat" charset="0"/>
                </a:rPr>
                <a:t>3</a:t>
              </a:r>
            </a:p>
          </p:txBody>
        </p:sp>
      </p:grpSp>
      <p:grpSp>
        <p:nvGrpSpPr>
          <p:cNvPr id="52" name="Group 81"/>
          <p:cNvGrpSpPr/>
          <p:nvPr/>
        </p:nvGrpSpPr>
        <p:grpSpPr>
          <a:xfrm>
            <a:off x="2932219" y="2740477"/>
            <a:ext cx="250040" cy="307777"/>
            <a:chOff x="9151194" y="866206"/>
            <a:chExt cx="224412" cy="276231"/>
          </a:xfrm>
        </p:grpSpPr>
        <p:sp>
          <p:nvSpPr>
            <p:cNvPr id="53" name="Oval 82"/>
            <p:cNvSpPr/>
            <p:nvPr/>
          </p:nvSpPr>
          <p:spPr>
            <a:xfrm>
              <a:off x="9151194" y="898452"/>
              <a:ext cx="224412" cy="224412"/>
            </a:xfrm>
            <a:prstGeom prst="ellipse">
              <a:avLst/>
            </a:prstGeom>
            <a:solidFill>
              <a:srgbClr val="6491C8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9163986" y="866206"/>
              <a:ext cx="166378" cy="276231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Agency FB" pitchFamily="34" charset="0"/>
                  <a:ea typeface="Montserrat" charset="0"/>
                  <a:cs typeface="Montserrat" charset="0"/>
                </a:rPr>
                <a:t>4</a:t>
              </a:r>
            </a:p>
          </p:txBody>
        </p:sp>
      </p:grpSp>
      <p:grpSp>
        <p:nvGrpSpPr>
          <p:cNvPr id="55" name="Group 84"/>
          <p:cNvGrpSpPr/>
          <p:nvPr/>
        </p:nvGrpSpPr>
        <p:grpSpPr>
          <a:xfrm>
            <a:off x="4450861" y="1222483"/>
            <a:ext cx="250040" cy="307777"/>
            <a:chOff x="9151194" y="866206"/>
            <a:chExt cx="224412" cy="276231"/>
          </a:xfrm>
        </p:grpSpPr>
        <p:sp>
          <p:nvSpPr>
            <p:cNvPr id="56" name="Oval 85"/>
            <p:cNvSpPr/>
            <p:nvPr/>
          </p:nvSpPr>
          <p:spPr>
            <a:xfrm>
              <a:off x="9151194" y="898452"/>
              <a:ext cx="224412" cy="224412"/>
            </a:xfrm>
            <a:prstGeom prst="ellipse">
              <a:avLst/>
            </a:prstGeom>
            <a:solidFill>
              <a:srgbClr val="FA4655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9175602" y="866206"/>
              <a:ext cx="166378" cy="276231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EFEFE"/>
                  </a:solidFill>
                  <a:effectLst/>
                  <a:uLnTx/>
                  <a:uFillTx/>
                  <a:latin typeface="Agency FB" pitchFamily="34" charset="0"/>
                  <a:ea typeface="Montserrat" charset="0"/>
                  <a:cs typeface="Montserrat" charset="0"/>
                </a:rPr>
                <a:t>1</a:t>
              </a: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6740837" y="1851670"/>
            <a:ext cx="1719595" cy="692497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740838" y="1613883"/>
            <a:ext cx="1215887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/>
            <a:r>
              <a:rPr lang="zh-CN" altLang="en-US" sz="14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40837" y="3219822"/>
            <a:ext cx="1719595" cy="692497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740838" y="2978824"/>
            <a:ext cx="1215887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11560" y="1879253"/>
            <a:ext cx="1671945" cy="692497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067618" y="1613883"/>
            <a:ext cx="1215887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11560" y="3247405"/>
            <a:ext cx="1671945" cy="692497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rgbClr val="7D8287"/>
              </a:solidFill>
              <a:effectLst/>
              <a:uLnTx/>
              <a:uFillTx/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67618" y="2978824"/>
            <a:ext cx="1215887" cy="284693"/>
          </a:xfrm>
          <a:prstGeom prst="rect">
            <a:avLst/>
          </a:prstGeom>
          <a:noFill/>
        </p:spPr>
        <p:txBody>
          <a:bodyPr wrap="square" lIns="68580" tIns="34290" rIns="68580" bIns="34290" numCol="1" spcCol="0" rtlCol="0" anchor="ctr">
            <a:spAutoFit/>
          </a:bodyPr>
          <a:lstStyle/>
          <a:p>
            <a:pPr lvl="0" algn="r"/>
            <a:r>
              <a:rPr lang="zh-CN" alt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  <a:cs typeface="Montserrat" charset="0"/>
              </a:rPr>
              <a:t>添加标题</a:t>
            </a:r>
            <a:endParaRPr lang="en-US" altLang="zh-CN" sz="1400" b="1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  <a:cs typeface="Montserrat" charset="0"/>
            </a:endParaRPr>
          </a:p>
        </p:txBody>
      </p:sp>
      <p:sp>
        <p:nvSpPr>
          <p:cNvPr id="70" name="Rectangle 100"/>
          <p:cNvSpPr/>
          <p:nvPr/>
        </p:nvSpPr>
        <p:spPr>
          <a:xfrm>
            <a:off x="2336845" y="1743052"/>
            <a:ext cx="34289" cy="268628"/>
          </a:xfrm>
          <a:prstGeom prst="rect">
            <a:avLst/>
          </a:prstGeom>
          <a:solidFill>
            <a:srgbClr val="6491C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71" name="Rectangle 101"/>
          <p:cNvSpPr/>
          <p:nvPr/>
        </p:nvSpPr>
        <p:spPr>
          <a:xfrm>
            <a:off x="2336845" y="3084172"/>
            <a:ext cx="34289" cy="268628"/>
          </a:xfrm>
          <a:prstGeom prst="rect">
            <a:avLst/>
          </a:prstGeom>
          <a:solidFill>
            <a:srgbClr val="3CBEB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72" name="Rectangle 104"/>
          <p:cNvSpPr/>
          <p:nvPr/>
        </p:nvSpPr>
        <p:spPr>
          <a:xfrm>
            <a:off x="6665005" y="1743052"/>
            <a:ext cx="34289" cy="268628"/>
          </a:xfrm>
          <a:prstGeom prst="rect">
            <a:avLst/>
          </a:prstGeom>
          <a:solidFill>
            <a:srgbClr val="FA465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73" name="Rectangle 105"/>
          <p:cNvSpPr/>
          <p:nvPr/>
        </p:nvSpPr>
        <p:spPr>
          <a:xfrm>
            <a:off x="6665005" y="3084172"/>
            <a:ext cx="34289" cy="268628"/>
          </a:xfrm>
          <a:prstGeom prst="rect">
            <a:avLst/>
          </a:prstGeom>
          <a:solidFill>
            <a:srgbClr val="FFAF2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+mn-ea"/>
              <a:cs typeface="+mn-cs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3075957" y="339502"/>
            <a:ext cx="2504155" cy="390145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 w="31750" cap="flat" cmpd="sng" algn="ctr">
            <a:solidFill>
              <a:srgbClr val="FFFFFF"/>
            </a:solidFill>
            <a:prstDash val="solid"/>
          </a:ln>
          <a:effectLst>
            <a:outerShdw dist="25400" dir="540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难点分析</a:t>
            </a: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691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1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8" fill="hold">
                          <p:stCondLst>
                            <p:cond delay="indefinite"/>
                          </p:stCondLst>
                          <p:childTnLst>
                            <p:par>
                              <p:cTn id="1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0" fill="hold">
                          <p:stCondLst>
                            <p:cond delay="indefinite"/>
                          </p:stCondLst>
                          <p:childTnLst>
                            <p:par>
                              <p:cTn id="1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  <p:bldP spid="36" grpId="0"/>
          <p:bldP spid="37" grpId="0"/>
          <p:bldP spid="42" grpId="0" animBg="1"/>
          <p:bldP spid="43" grpId="0" animBg="1"/>
          <p:bldP spid="44" grpId="0" animBg="1"/>
          <p:bldP spid="45" grpId="0" animBg="1"/>
          <p:bldP spid="58" grpId="0"/>
          <p:bldP spid="59" grpId="0"/>
          <p:bldP spid="61" grpId="0"/>
          <p:bldP spid="62" grpId="0"/>
          <p:bldP spid="64" grpId="0"/>
          <p:bldP spid="65" grpId="0"/>
          <p:bldP spid="67" grpId="0"/>
          <p:bldP spid="68" grpId="0"/>
          <p:bldP spid="70" grpId="0" animBg="1"/>
          <p:bldP spid="71" grpId="0" animBg="1"/>
          <p:bldP spid="72" grpId="0" animBg="1"/>
          <p:bldP spid="73" grpId="0" animBg="1"/>
          <p:bldP spid="6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1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6" presetClass="entr" presetSubtype="4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1" fill="hold">
                          <p:stCondLst>
                            <p:cond delay="indefinite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8" fill="hold">
                          <p:stCondLst>
                            <p:cond delay="indefinite"/>
                          </p:stCondLst>
                          <p:childTnLst>
                            <p:par>
                              <p:cTn id="10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0" fill="hold">
                          <p:stCondLst>
                            <p:cond delay="indefinite"/>
                          </p:stCondLst>
                          <p:childTnLst>
                            <p:par>
                              <p:cTn id="1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2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/>
          <p:bldP spid="36" grpId="0"/>
          <p:bldP spid="37" grpId="0"/>
          <p:bldP spid="42" grpId="0" animBg="1"/>
          <p:bldP spid="43" grpId="0" animBg="1"/>
          <p:bldP spid="44" grpId="0" animBg="1"/>
          <p:bldP spid="45" grpId="0" animBg="1"/>
          <p:bldP spid="58" grpId="0"/>
          <p:bldP spid="59" grpId="0"/>
          <p:bldP spid="61" grpId="0"/>
          <p:bldP spid="62" grpId="0"/>
          <p:bldP spid="64" grpId="0"/>
          <p:bldP spid="65" grpId="0"/>
          <p:bldP spid="67" grpId="0"/>
          <p:bldP spid="68" grpId="0"/>
          <p:bldP spid="70" grpId="0" animBg="1"/>
          <p:bldP spid="71" grpId="0" animBg="1"/>
          <p:bldP spid="72" grpId="0" animBg="1"/>
          <p:bldP spid="73" grpId="0" animBg="1"/>
          <p:bldP spid="66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9D15D682-4EEC-4251-B800-FDBCEE041551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AiCqEj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CIKoSHvsBSsSAwAAYQsAACcAAAB1bml2ZXJzYWwvZmxhc2hfcHVibGlzaGluZ19zZXR0aW5ncy54bWzVVt1OGkEUvucpJtN4KasWqyULxgikpgpEaNUrc9gZ2ImzM9udWRCv+jR9sD5Jz+wIQrRm1ZrUcAFz5pzv/H9MeHCTSDLlmRFaNeh2dYsSriLNhJo06LdhZ3OfEmNBMZBa8QZVmpKDZiVM85EUJh5wa1HVEIRRpp7aBo2tTetBMJvNqsKkmbvVMreIb6qRToI044Yry7MglTDHLztPuaHNSoWQ0ItONcslJ4JhCEq46EB2JJiYBl5tBNH1JNO5Ykda6oxkk1GDftg/dJ+FjodqiYQrl5xpotCJbR0YEy4ekANxy0nMxSTGwPdqlMwEs3GD7tQcCmoHD1EKbJ8DOJQjjckoewefcAsMLPij92f5jTULgRexuYJEREO8IS7/Bm0Nr75c9ttnJ8fdr1fDXu9keNz3QRQ2wTpOGKw7CjEgnWcRX/oJwVqIYowbbcYgDQ+DVdFCbazVWnDuTEZaYu0LK5yHZMRZFxK+0o3BtVAd1NymZIyJyHmDHmYCJCXCghTR0tjkI2OFLfrfWdUkiIVzxsnpgN6799WJYsgMXw1rcWNczaPmuc4lI3OdEymuObGaYP55gr9iTlabQ8aZTgopjo8lRgr0OBV8xtlBUdM7wL85ukQXSY6WOLmp5NZ7+JGLWzLiY50hLocpzjjKhfH41WcBp2DMPSgsYtwYnBy32lfH3Vb7YsMlCGwKKnomODacJ6l9C3zA3JVGF1JqrOYKBFYmgtzwoj9MsEKtTJqlfccwLZruGlmAYrsFxuMx8SLC0RQq52UBI1BEKzknEOEKGTdCU6FzgxI/LB7avChAb0qEKkKd4Aahs4zxrAza1vbOx9rup739z/Vq8Pvnr80nje5opS/BefO8cvQksSzJ5eHOhYHjgsepwWb5/8kM/bP29zJ17bYvhqW62R6UguuV0ep9LaN15qmsv0JjZczOIVNIRO9CtYucOfEEjawpRSIsZ/9yHV4w0q/6t/P78DYj/YY5v2aN303K/rR8OK29lMLg0aecu0mEEgkWwrH38v3X3K1t4dvr0atKBdHWn8XNyh9QSwMEFAACAAgACIKoSLX8CWS6AgAAVQoAACEAAAB1bml2ZXJzYWwvZmxhc2hfc2tpbl9zZXR0aW5ncy54bWyVVm1v4jAM/n6/AnHf6e6VndQhMcZJk3a36Tbte9qaNiJNqiRlx7+/OE3WBCj0sCYR+3lsx7HNUrWlfPFhMklzwYR8Bq0pLxVqvG5Ci5tp1mot+CwXXAPXMy5kTdh08fGn/aSJRV5iiR3IsZwNyaEPM7efMRQX49scZYiQi7ohfP8gSjHLSL4tpWh5cTG1at+AZJRvDfLqx3y1HgzAqNL3Guoop/U1yjhKI0EpwJS+r1EushjJgPlIV/YzktOHOn/7A9qOKqotbfkJZYjWkBLiIl8vUYbx3HiPX2WOcp6g4a820C+fUQahjOxBxs7vvqIMMkTTNv/TI40UJRY05px/xHcOE6Qw44dZXaFcJOCFMNDFV3DlsXe9C0Duazj3KY6rFOwJ63qwEPDRMwYLLVtIE3/qbKoSb4+tNvMBiw1hygBCVQ96Mkk/kVZ5N7Gux/2BN8qL0JfT9JBXwdoaVl3CgbtY3+NXq1u7K0Kn77ogQwk7pwxS7JU98rep6xEyUPbIZ0YLeORsf5zBoakj+Ue+Je45z9ffWIETcyyc1Z+8FSM94OiqIFWn8JhaFLBQmM4LrQHfLU2srkspOcop5WRHS6Kp4L8Ql+3tZVSaHBhcr53urFRTzeBUw9kczZoOy2XPcT86a9yQ3c9Cf7nuPNFmi99MidYkr2rzs6SmE8czY2IKM01OM3BPGjjIe74RAcfGHiLVRG5BvgjBxobhQoMa6150wzUET5OgBmlyusqpc3Kq/LytM5Br82oUlK9yrOyAFS0rZv70K4U3KA4YA9aOqivjjxP63peBwjUBEJlXvmu7Q2epW6Ypgx344Q8U9spDd0uV6dKhhlvqB9josOWcZlRPul3R90q8QwL9CfyrSStyfGAZ0faaZMreLJp8v4b7XKLF7NcZNl+4yezZ9VLk2NiPK2iU+O/kP1BLAwQUAAIACAAIgqhIcVSt3OcCAAByCgAAJgAAAHVuaXZlcnNhbC9odG1sX3B1Ymxpc2hpbmdfc2V0dGluZ3MueG1s1VbNThsxEL7nKSxXHMkCpYWi3SAEQaDSJCJpgROarJ2shdfe2t6EcOrT9MH6JB2vCSSCogVB1SqHxOOZb775jePd61ySCTdWaJXQ9eYaJVylmgk1TujXweHqNiXWgWIgteIJVZqS3VYjLsqhFDbrc+dQ1RKEUXancAnNnCt2omg6nTaFLYy/1bJ0iG+bqc6jwnDLleMmKiTM8MvNCm5pq9EgJA6iL5qVkhPBkIISnh3II5dLGgWtIaRXY6NLxfa11IaY8TCh77b3/GeuE5AORM6Vj822UOjFbgcYE54OyL644STjYpwh761NSqaCuSyhG5seBbWjhygVdggBPMq+xliUu4XPuQMGDsIx+HP82tm5IIjYTEEu0gHeEB9+Qg8Gl0cXvfbpyXHn8+Wg2z0ZHPcCicomWsaJo2VHMRLSpUn5nZ8YnIM0Q95oMwJpeRwtiuZqI62WyPkzGWqJqa+sKBkhUzlL6J4RICkRDqRI724dmDF3h0JiDN52vTlSjt4DhnjTDIzli47mN9ZnMW2d6VIyMtMlkeKKE6cJRlTm+CvjZDHdZGR0XkklWEesFIyTieBTznarLN0C/snRBbrIS7TEViwkd8HD91LckCEfaYO4HCbYtCgXNuA3nwVcgLX3oDDnuNI/OT5oXx53DtrnKz5AYBNQ6TPBsYQ8L9xb4APGrjS6kFJjNhcgMDMplJZX9WGCVWp1wqztO4NJVXRfyAoUyy2QT8DEixRbS6iS1wVMQRGt5IxAikNhfQtNhC4tSkKzBGj7IoLBlAhVUR3jgkJnhnFTB21tfeP95oePW9ufdprRrx8/V580ul0UPQneW9gU+0+uirt18XDm4shP6OPD7kz5t2a9d9r+VidTnfb5oFZ92v1acN06Wt3PdbROw3LqLSymOmZnYBSulv9CtYNbcBxWLu5BKXLhOHvNBn9Bkz79jxRa+JWa9A2jeHLU/t0gwunuAbL04oijR59EDZQvvxNbjd9QSwMEFAACAAgACIKo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CIKoSBra6juqAAAAHwEAABoAAAB1bml2ZXJzYWwvaTE4bl9wcmVzZXRzLnhtbJ2PMQ/CIBCFd34FuV2wW9MA3UzcHHQ2FVFJ6NFw1PrzhdQYZ4dL7l3e915O9a8x8KdL5CNqaMQWuEMbrx7vGk7H3aYFTnnA6xAiOg0YgfeGKd+0eEiOXCZeIpA0PHKeOimXZRGeplQSKIY5l2ASNo6yzBhRVlJOKwor2/m/6M8NDGOcq8vsQ96jKXtRq4VTshoqc3YoPN4iyGpQ8uuuys6US0URSv48ZtgbUEsDBBQAAgAIAAiCqEhy/NGBZwAAAGsAAAAcAAAAdW5pdmVyc2FsL2xvY2FsX3NldHRpbmdzLnhtbA3MOwrDQAxF0d6rEOqdT+fCY3cpgyHOAoT9CAaNFGZESHaf6W5xuOP8zUoflHq4Jb6eLkywzffDXomf660fmGqI7aJuSGzONE/dqL6JPhDRYKW3yg9lRW4RuEtucimosJBoZz5P3R9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CIKoSHnpsYPMBwAA3R0AACkAAAB1bml2ZXJzYWwvc2tpbl9jdXN0b21pemF0aW9uX3NldHRpbmdzLnhtbK1ZzW7juhXe9ykIFxdoN/GP/JfC40KW6EQYR/a1lGSmRSHQFhMLkURfifZMLrxogS667bYPcB+si7aP0UNKiiXFcaSZG2GC0eH5vnPI80NSGcVPXqjtYs4C72fCPRZalHMvfIzHv0FotGY+ixYRjSmPm0fJvRe67IsRPjAhA2nMSeiSyNXEaDxuoan8QcOBOtSH8NaddDto0MUdPEQ67mkwdqnol4oGY3qnrY2aJYqEN6JrGvLTrKNmYfQ1wAhjGnEjdOnXsVLUzg8VZ3AVEdcDvXjc74rnkFk96F3xoG67N+jhQ0dVFKWPtJ7e1luHweByoLYRbnV7LeUwGXaUjoLavV77sn9oDzo9Bd6ml31g6eLLPuoOut2OfujgDqCRqk70jnYYKJfttgrW8PBSO0ynk0GrhdrtttLVD72+Mp20EGgrwKEqQ7GAiq5MlP5BnajtoYKm2nQy7R6wjvtaDw07uN9qHbqTidJqHRf3OLv8ch2llaeTLec7hCdDcHJU5FbzRHKN1rsoAmWbBlufcIo890NjscQWNm3VNuZmI81LmcOZVuZOUZoIQRySgI7/849//u+Xv/33X38fNeV7NiidyFdBXi7Nr3acs/BizUIOnl2ELAqI3xj/NkmUdBpVkGxPozq4B7KmR3MD+VMVltqC5IXnHGjNgi0Jn2fskV2syPrpMWK70K3k5uZ5SyPfC59Au3U50PBZQ74Xc4PToOAfHoqnOmwLzSmmwr0+Fk8lpE9W1M8stuRPDdzR5PsrUoLuvdjjEqq2xXMOuiWPtBiAoSqe85gQrBSjNhDP+yBOv3JQV0Std86q++SZRkUjSW88i2Lb3bZuPm0j9igWu4h7P9AvOJ9BqwkfhYct8VQCiQkKg5WilC6bnL9eUkxfy71kFIAVCG6+uaSipLtNHG1+s1DNz85sfjV3JsZVY6wlVYlEWf6u0x9+bff6vx81U1xFJutGnc2KXEiS9VrVuEx7OZ85QIhnjok/2Y2x+F0bOr+1Z4aJG+P0P7UJYAO4a4zF7yrQ2+USdgvHmhk6dgzLMee2XJcZtrHeGH9mO7Qhe4o4Q3uPfkF8QxG0Zy+iKPY9Vw6Ilu2FO1rBnr5U7w3zyrHn85nlYFPPJI0xDl2kR+QLpEN9oqVq4SVwRAS2zW+DOzL+kgGpvl+b5Nq4up7BP1s4cu09bnz4x7/BmwU2IX40rAC8wZalXmFnMv8EkYOMm9cEzT9Con2sCfqMLcgMbFWAmeqdcSXPIiK54GhiLw3tJbPWJEQs9J8RWa8Bh2D32HtsF4NEJBt1kxyLaxuy8I+3kNaGOjuRwgkn8kKZzI/enoIXkVspUlBWGtZFrH68Nf7kTFVjhnUHgqfP7x1bVr2wR6A8QsYR8X0mpgGmibsn4ZqiFV2THaTYM6i5nivVtgQmL5z5aef9jAhPS+uHtCpNHX/64eK7vTPsGbSVexKF1UqsxFboDK+nHMBxElyH/XzL35tLbj0ufi1HfoXZLVTLenNqVWL0/fMqufANkxKHf7yEjRHawcRjtUD4BjIGemBAPL8W0DCnYE5ehuH0HiFxQ6lFYM5TDpOh76C5g1gUHLmDGNWjuMcTy7DFqtOVOJBWAMvoJXlwOnfEtcGncEF7yZ8VfWDQI3xK9hBZkHtxklAX32avbqJknVj0y3xrT4lMcOtRfvJA4JjvBeJkXo329gY7+TtocUnu2c53Ze/zvSfZkiFUuyBZmW0StsTuQ8QCKfVJnBVbsin88TsdSaa4TOwucjYr8FpYXWrXjqaaGhanRVHqfnUcpLnwbGZbzkydCAbI94Dw9QY2pAdxhq/OlZz2dDxVgS9dXouSaL35919/qU5T8ieRolT6h7o8UMWij+EXvj+bjNP4LxV4bHVShMqXisD0sJxBq5+dZTaka6natqpd30DCWDI/2C5aVzp85Elu1OVHaCPyKNcY35DoCdqQzZhfl0hOXyQIr+3D8Q6x474X0prw7+7rYvK2sXBUXZeXKygU31s/JdujiwhKv6MgH25ZNfi0a9WERlWipK7H63PKrSLrCVCXyfuxKvcnd44XwfHGCjdituOFC3DII+YvxKeD19/KQEF86Vj5dMwjcWfK3vIa8YZ9SWM3fiB+DGp5UVl1AT4sxKkypSzKytpLCncsN8+bSsqKd8yHFqkl08lRF+VllKZN5Ke1vIEX2SvP4cSfDuVcPwrL+ib9yl/p54RlfUvsG3O4Yrz2qTyUh2bfOyYkysurxA50aEhA6KY62VtRR3gwE9+94txEUkFRM2AuHcv9z/YCmpazkOUdbr7h8Sh82clvBGb1bKU3qtLAMX2b5/N3xD3u07eTW84DSjC/1PL9VAWkOqdKIPk+W16MRIr485Z+aMBtg6w3gfhc3kApx4eGWM7kw/dbuG3Wz0Q7yyGlN+ehgeznsp3XMhmKLl7PFEuK/Txo1Hy1TqPmuQiNUtq3AxjughWNMOSAB10ujVBRmFffZF867uThrIR7YzRPwDfAHcKNI6uEnKCQWPJsk1VL8pIfD3Y+93y6p1mryglyi3N+/qMYquN8cqt8Rh94Pr1TSe0qSHvdMReLPTAnfxMl7zd5I6WRmkXHySqWsz/RrbLN5+jjie0oa9Mi3fMdmvFS1JsnTIHuW6s/aua3WehRr/54VZYBFPje/Avu/wFQSwMEFAACAAgAWWqPSDfRkYCJAQAAXBgAABcAAAB1bml2ZXJzYWwvdW5pdmVyc2FsLnBuZ+sM8HPn5ZLiYmBg4PX0cAliYGCZzMDAXMLBBhRhmJppACQZi4PcnRjWnZN5CeSwpDv6OjIwbOzn/pPICuRzFnhEFjMw8B0GYcbj+StSGBjEP3q6OIZUxL29bdj12EHENfBtfa3fHA2hJj8eP5Y+k2C2cu0VD57Z8ft98ZbeseDpnjcWfcW3txXHXt9++y3I3gPTf25ZeLHTTX/XO3O1t7/t/koABRvem+26mP5+xpcKm2X8jECBBIm/L2Qnx62//gXEY4jp7dvSU38/zR3E2SElm7nz/vvLyjCZM3wgloGyGkjthE5PEC8lSQhEzZzBAiQd1EalRqVGpUalRqVGpUalRqVGpUalRqVGpUalRqVGpUalRqVGpUalRqVGpUalhpjUzaL995ezwwbGb27LrQIpbVh9ceK0xxbL4CPmlv/z739/yQziSrjZS1UfX7Jx/vz5L51BAvtuv3Cb//fYko3PP1eue231lwM8JG9kdfGFa731+fqYnM/fdx/+1w5S6unq57LOKaEJAFBLAwQUAAIACABZao9I944Tp0oAAABrAAAAGwAAAHVuaXZlcnNhbC91bml2ZXJzYWwucG5nLnhtbLOxr8jNUShLLSrOzM+zVTLUM1Cyt+PlsikoSi3LTC1XqACKGekZQICSQiUqtzwzpSQDKGRoYo4QzEjNTM8osVWyMDOAC+oDzQQAUEsBAgAAFAACAAgACIKoSOlu22TkAwAAdA4AAB0AAAAAAAAAAQAAAAAAAAAAAHVuaXZlcnNhbC9jb21tb25fbWVzc2FnZXMubG5nUEsBAgAAFAACAAgACIKoSHvsBSsSAwAAYQsAACcAAAAAAAAAAQAAAAAAHwQAAHVuaXZlcnNhbC9mbGFzaF9wdWJsaXNoaW5nX3NldHRpbmdzLnhtbFBLAQIAABQAAgAIAAiCqEi1/AlkugIAAFUKAAAhAAAAAAAAAAEAAAAAAHYHAAB1bml2ZXJzYWwvZmxhc2hfc2tpbl9zZXR0aW5ncy54bWxQSwECAAAUAAIACAAIgqhIcVSt3OcCAAByCgAAJgAAAAAAAAABAAAAAABvCgAAdW5pdmVyc2FsL2h0bWxfcHVibGlzaGluZ19zZXR0aW5ncy54bWxQSwECAAAUAAIACAAIgqhIaHFSkZoBAAAfBgAAHwAAAAAAAAABAAAAAACaDQAAdW5pdmVyc2FsL2h0bWxfc2tpbl9zZXR0aW5ncy5qc1BLAQIAABQAAgAIAAiCqEga2uo7qgAAAB8BAAAaAAAAAAAAAAEAAAAAAHEPAAB1bml2ZXJzYWwvaTE4bl9wcmVzZXRzLnhtbFBLAQIAABQAAgAIAAiCqEhy/NGBZwAAAGsAAAAcAAAAAAAAAAEAAAAAAFMQAAB1bml2ZXJzYWwvbG9jYWxfc2V0dGluZ3MueG1sUEsBAgAAFAACAAgAA3TLRM6CCTfsAgAAiAgAABQAAAAAAAAAAQAAAAAA9BAAAHVuaXZlcnNhbC9wbGF5ZXIueG1sUEsBAgAAFAACAAgACIKoSHnpsYPMBwAA3R0AACkAAAAAAAAAAQAAAAAAEhQAAHVuaXZlcnNhbC9za2luX2N1c3RvbWl6YXRpb25fc2V0dGluZ3MueG1sUEsBAgAAFAACAAgAWWqPSDfRkYCJAQAAXBgAABcAAAAAAAAAAAAAAAAAJRwAAHVuaXZlcnNhbC91bml2ZXJzYWwucG5nUEsBAgAAFAACAAgAWWqPSPeOE6dKAAAAawAAABsAAAAAAAAAAQAAAAAA4x0AAHVuaXZlcnNhbC91bml2ZXJzYWwucG5nLnhtbFBLBQYAAAAACwALAEkDAABmHgAAAAA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RESOURCE_PATHS_HASH_PRESENTER" val="4c31df2aefdb78c155d73e2237226171ffecf1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4675</Words>
  <Application>Microsoft Office PowerPoint</Application>
  <PresentationFormat>全屏显示(16:9)</PresentationFormat>
  <Paragraphs>564</Paragraphs>
  <Slides>40</Slides>
  <Notes>35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ThinK For H</cp:lastModifiedBy>
  <cp:revision>84</cp:revision>
  <dcterms:created xsi:type="dcterms:W3CDTF">2016-05-12T06:39:43Z</dcterms:created>
  <dcterms:modified xsi:type="dcterms:W3CDTF">2018-05-22T04:19:14Z</dcterms:modified>
</cp:coreProperties>
</file>