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333" r:id="rId3"/>
    <p:sldId id="317" r:id="rId4"/>
    <p:sldId id="310" r:id="rId5"/>
    <p:sldId id="327" r:id="rId6"/>
    <p:sldId id="293" r:id="rId7"/>
    <p:sldId id="263" r:id="rId8"/>
    <p:sldId id="269" r:id="rId9"/>
    <p:sldId id="334" r:id="rId10"/>
    <p:sldId id="264" r:id="rId11"/>
    <p:sldId id="292" r:id="rId12"/>
    <p:sldId id="329" r:id="rId13"/>
    <p:sldId id="335" r:id="rId14"/>
    <p:sldId id="291" r:id="rId15"/>
    <p:sldId id="299" r:id="rId16"/>
    <p:sldId id="322" r:id="rId17"/>
    <p:sldId id="336" r:id="rId18"/>
    <p:sldId id="323" r:id="rId19"/>
    <p:sldId id="324" r:id="rId20"/>
    <p:sldId id="326" r:id="rId21"/>
    <p:sldId id="332" r:id="rId22"/>
  </p:sldIdLst>
  <p:sldSz cx="9144000" cy="5400675"/>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222"/>
      </p:cViewPr>
      <p:guideLst>
        <p:guide orient="horz" pos="1701"/>
        <p:guide pos="2880"/>
      </p:guideLst>
    </p:cSldViewPr>
  </p:slideViewPr>
  <p:notesTextViewPr>
    <p:cViewPr>
      <p:scale>
        <a:sx n="1" d="1"/>
        <a:sy n="1" d="1"/>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a:latin typeface="Arial" pitchFamily="34" charset="0"/>
                <a:ea typeface="+mn-ea"/>
              </a:defRPr>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a:latin typeface="Arial" pitchFamily="34" charset="0"/>
                <a:ea typeface="+mn-ea"/>
              </a:defRPr>
            </a:lvl1pPr>
          </a:lstStyle>
          <a:p>
            <a:pPr>
              <a:defRPr/>
            </a:pPr>
            <a:fld id="{8F70C054-B99E-4DA2-ACC9-22132A4CDC1E}" type="datetime1">
              <a:rPr lang="zh-CN" altLang="en-US"/>
              <a:pPr>
                <a:defRPr/>
              </a:pPr>
              <a:t>2018/4/10</a:t>
            </a:fld>
            <a:endParaRPr lang="en-US" altLang="zh-CN"/>
          </a:p>
        </p:txBody>
      </p:sp>
      <p:sp>
        <p:nvSpPr>
          <p:cNvPr id="35844" name="幻灯片图像占位符 3"/>
          <p:cNvSpPr>
            <a:spLocks noGrp="1" noRot="1" noChangeAspect="1" noChangeArrowheads="1"/>
          </p:cNvSpPr>
          <p:nvPr>
            <p:ph type="sldImg" idx="2"/>
          </p:nvPr>
        </p:nvSpPr>
        <p:spPr bwMode="auto">
          <a:xfrm>
            <a:off x="527050" y="685800"/>
            <a:ext cx="58039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3077" name="备注占位符 4"/>
          <p:cNvSpPr>
            <a:spLocks noGrp="1" noRot="1" noChangeAspect="1" noChangeArrowheads="1"/>
          </p:cNvSpPr>
          <p:nvPr/>
        </p:nvSpPr>
        <p:spPr bwMode="auto">
          <a:xfrm>
            <a:off x="685800" y="4343400"/>
            <a:ext cx="5486400" cy="4114800"/>
          </a:xfrm>
          <a:prstGeom prst="rect">
            <a:avLst/>
          </a:prstGeom>
          <a:noFill/>
          <a:ln>
            <a:noFill/>
          </a:ln>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defRPr/>
            </a:pPr>
            <a:r>
              <a:rPr lang="zh-CN" altLang="en-US" smtClean="0">
                <a:ea typeface="+mn-ea"/>
              </a:rPr>
              <a:t>单击此处编辑母版文本样式</a:t>
            </a:r>
          </a:p>
          <a:p>
            <a:pPr>
              <a:defRPr/>
            </a:pPr>
            <a:r>
              <a:rPr lang="zh-CN" altLang="en-US" smtClean="0">
                <a:ea typeface="+mn-ea"/>
              </a:rPr>
              <a:t>第二级</a:t>
            </a:r>
          </a:p>
          <a:p>
            <a:pPr>
              <a:defRPr/>
            </a:pPr>
            <a:r>
              <a:rPr lang="zh-CN" altLang="en-US" smtClean="0">
                <a:ea typeface="+mn-ea"/>
              </a:rPr>
              <a:t>第三级</a:t>
            </a:r>
          </a:p>
          <a:p>
            <a:pPr>
              <a:defRPr/>
            </a:pPr>
            <a:r>
              <a:rPr lang="zh-CN" altLang="en-US" smtClean="0">
                <a:ea typeface="+mn-ea"/>
              </a:rPr>
              <a:t>第四级</a:t>
            </a:r>
          </a:p>
          <a:p>
            <a:pPr>
              <a:defRPr/>
            </a:pPr>
            <a:r>
              <a:rPr lang="zh-CN" altLang="en-US" smtClean="0">
                <a:ea typeface="+mn-ea"/>
              </a:rPr>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defRPr>
                <a:latin typeface="Arial" pitchFamily="34" charset="0"/>
                <a:ea typeface="+mn-ea"/>
              </a:defRPr>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defRPr>
                <a:latin typeface="Arial" pitchFamily="34" charset="0"/>
                <a:ea typeface="+mn-ea"/>
              </a:defRPr>
            </a:lvl1pPr>
          </a:lstStyle>
          <a:p>
            <a:pPr>
              <a:defRPr/>
            </a:pPr>
            <a:fld id="{5169842B-AEA8-4518-B904-2534AF894AE7}" type="slidenum">
              <a:rPr lang="zh-CN" altLang="en-US"/>
              <a:pPr>
                <a:defRPr/>
              </a:pPr>
              <a:t>‹#›</a:t>
            </a:fld>
            <a:endParaRPr lang="en-US" altLang="zh-CN"/>
          </a:p>
        </p:txBody>
      </p:sp>
    </p:spTree>
    <p:extLst>
      <p:ext uri="{BB962C8B-B14F-4D97-AF65-F5344CB8AC3E}">
        <p14:creationId xmlns:p14="http://schemas.microsoft.com/office/powerpoint/2010/main" xmlns="" val="258432158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F70C054-B99E-4DA2-ACC9-22132A4CDC1E}" type="datetime1">
              <a:rPr lang="zh-CN" altLang="en-US" smtClean="0"/>
              <a:pPr>
                <a:defRPr/>
              </a:pPr>
              <a:t>2018/4/10</a:t>
            </a:fld>
            <a:endParaRPr lang="en-US" altLang="zh-CN"/>
          </a:p>
        </p:txBody>
      </p:sp>
      <p:sp>
        <p:nvSpPr>
          <p:cNvPr id="5" name="灯片编号占位符 4"/>
          <p:cNvSpPr>
            <a:spLocks noGrp="1"/>
          </p:cNvSpPr>
          <p:nvPr>
            <p:ph type="sldNum" sz="quarter" idx="11"/>
          </p:nvPr>
        </p:nvSpPr>
        <p:spPr/>
        <p:txBody>
          <a:bodyPr/>
          <a:lstStyle/>
          <a:p>
            <a:pPr>
              <a:defRPr/>
            </a:pPr>
            <a:fld id="{5169842B-AEA8-4518-B904-2534AF894AE7}" type="slidenum">
              <a:rPr lang="zh-CN" altLang="en-US" smtClean="0"/>
              <a:pPr>
                <a:defRPr/>
              </a:pPr>
              <a:t>1</a:t>
            </a:fld>
            <a:endParaRPr lang="en-US" altLang="zh-CN"/>
          </a:p>
        </p:txBody>
      </p:sp>
    </p:spTree>
    <p:extLst>
      <p:ext uri="{BB962C8B-B14F-4D97-AF65-F5344CB8AC3E}">
        <p14:creationId xmlns:p14="http://schemas.microsoft.com/office/powerpoint/2010/main" xmlns="" val="867454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527050" y="685800"/>
            <a:ext cx="5803900" cy="3429000"/>
          </a:xfrm>
        </p:spPr>
      </p:sp>
      <p:sp>
        <p:nvSpPr>
          <p:cNvPr id="5632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BB813560-4E8D-4D02-A8C3-AF895E974A50}" type="slidenum">
              <a:rPr lang="zh-CN" altLang="en-US" smtClean="0"/>
              <a:pPr>
                <a:defRPr/>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8F70C054-B99E-4DA2-ACC9-22132A4CDC1E}" type="datetime1">
              <a:rPr lang="zh-CN" altLang="en-US" smtClean="0"/>
              <a:pPr>
                <a:defRPr/>
              </a:pPr>
              <a:t>2018/4/10</a:t>
            </a:fld>
            <a:endParaRPr lang="en-US" altLang="zh-CN"/>
          </a:p>
        </p:txBody>
      </p:sp>
      <p:sp>
        <p:nvSpPr>
          <p:cNvPr id="5" name="灯片编号占位符 4"/>
          <p:cNvSpPr>
            <a:spLocks noGrp="1"/>
          </p:cNvSpPr>
          <p:nvPr>
            <p:ph type="sldNum" sz="quarter" idx="11"/>
          </p:nvPr>
        </p:nvSpPr>
        <p:spPr/>
        <p:txBody>
          <a:bodyPr/>
          <a:lstStyle/>
          <a:p>
            <a:pPr>
              <a:defRPr/>
            </a:pPr>
            <a:fld id="{5169842B-AEA8-4518-B904-2534AF894AE7}" type="slidenum">
              <a:rPr lang="zh-CN" altLang="en-US" smtClean="0"/>
              <a:pPr>
                <a:defRPr/>
              </a:pPr>
              <a:t>11</a:t>
            </a:fld>
            <a:endParaRPr lang="en-US" altLang="zh-CN"/>
          </a:p>
        </p:txBody>
      </p:sp>
    </p:spTree>
    <p:extLst>
      <p:ext uri="{BB962C8B-B14F-4D97-AF65-F5344CB8AC3E}">
        <p14:creationId xmlns:p14="http://schemas.microsoft.com/office/powerpoint/2010/main" xmlns="" val="1942084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xmlns="" val="204360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527050" y="685800"/>
            <a:ext cx="5803900" cy="3429000"/>
          </a:xfrm>
        </p:spPr>
      </p:sp>
      <p:sp>
        <p:nvSpPr>
          <p:cNvPr id="55299"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A62B9E68-7834-4CF6-8EC7-5D97EB5FF0F4}" type="slidenum">
              <a:rPr lang="zh-CN" altLang="en-US" smtClean="0"/>
              <a:pPr>
                <a:defRPr/>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xfrm>
            <a:off x="527050" y="685800"/>
            <a:ext cx="5803900" cy="3429000"/>
          </a:xfrm>
        </p:spPr>
      </p:sp>
      <p:sp>
        <p:nvSpPr>
          <p:cNvPr id="63491"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41E43816-C430-4CE4-AABE-11382A4DFA40}" type="slidenum">
              <a:rPr lang="zh-CN" altLang="en-US" smtClean="0"/>
              <a:pPr>
                <a:defRPr/>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xfrm>
            <a:off x="527050" y="685800"/>
            <a:ext cx="5803900" cy="3429000"/>
          </a:xfrm>
        </p:spPr>
      </p:sp>
      <p:sp>
        <p:nvSpPr>
          <p:cNvPr id="63491"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41E43816-C430-4CE4-AABE-11382A4DFA40}" type="slidenum">
              <a:rPr lang="zh-CN" altLang="en-US" smtClean="0"/>
              <a:pPr>
                <a:defRPr/>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xmlns="" val="204360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527050" y="685800"/>
            <a:ext cx="5803900" cy="3429000"/>
          </a:xfrm>
        </p:spPr>
      </p:sp>
      <p:sp>
        <p:nvSpPr>
          <p:cNvPr id="53251"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7ED29BE3-FBF6-4F35-A3C3-4F3DADE12435}" type="slidenum">
              <a:rPr lang="zh-CN" altLang="en-US" smtClean="0"/>
              <a:pPr>
                <a:defRPr/>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527050" y="685800"/>
            <a:ext cx="5803900" cy="3429000"/>
          </a:xfrm>
        </p:spPr>
      </p:sp>
      <p:sp>
        <p:nvSpPr>
          <p:cNvPr id="5120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5C7FB511-4593-41DF-8666-2BBF72367B1F}" type="slidenum">
              <a:rPr lang="zh-CN" altLang="en-US" smtClean="0"/>
              <a:pPr>
                <a:defRPr/>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527050" y="685800"/>
            <a:ext cx="5803900" cy="3429000"/>
          </a:xfrm>
        </p:spPr>
      </p:sp>
      <p:sp>
        <p:nvSpPr>
          <p:cNvPr id="5120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5C7FB511-4593-41DF-8666-2BBF72367B1F}" type="slidenum">
              <a:rPr lang="zh-CN" altLang="en-US" smtClean="0"/>
              <a:pPr>
                <a:defRPr/>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527050" y="685800"/>
            <a:ext cx="5803900" cy="3429000"/>
          </a:xfrm>
        </p:spPr>
      </p:sp>
      <p:sp>
        <p:nvSpPr>
          <p:cNvPr id="37891"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B27E56C1-010E-4836-8DD8-A8BB71A57743}" type="slidenum">
              <a:rPr lang="zh-CN" altLang="en-US" smtClean="0"/>
              <a:pPr>
                <a:defRPr/>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25463" y="685800"/>
            <a:ext cx="5807075" cy="3429000"/>
          </a:xfrm>
        </p:spPr>
      </p:sp>
      <p:sp>
        <p:nvSpPr>
          <p:cNvPr id="3" name="备注占位符 2"/>
          <p:cNvSpPr>
            <a:spLocks noGrp="1"/>
          </p:cNvSpPr>
          <p:nvPr>
            <p:ph type="body" idx="1"/>
          </p:nvPr>
        </p:nvSpPr>
        <p:spPr>
          <a:xfrm>
            <a:off x="685800" y="4343400"/>
            <a:ext cx="5486400" cy="4114800"/>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xmlns="" val="208874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527050" y="685800"/>
            <a:ext cx="5803900" cy="3429000"/>
          </a:xfrm>
        </p:spPr>
      </p:sp>
      <p:sp>
        <p:nvSpPr>
          <p:cNvPr id="39939"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5EC392D6-1FF4-457A-A499-0148D7A81EDB}" type="slidenum">
              <a:rPr lang="zh-CN" altLang="en-US" smtClean="0"/>
              <a:pPr>
                <a:defRPr/>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xmlns="" val="204360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xfrm>
            <a:off x="527050" y="685800"/>
            <a:ext cx="5803900" cy="3429000"/>
          </a:xfrm>
        </p:spPr>
      </p:sp>
      <p:sp>
        <p:nvSpPr>
          <p:cNvPr id="5734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6C29F78B-368A-4582-8A36-92AC0EDDBD1A}" type="slidenum">
              <a:rPr lang="zh-CN" altLang="en-US" smtClean="0"/>
              <a:pPr>
                <a:defRPr/>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527050" y="685800"/>
            <a:ext cx="5803900" cy="3429000"/>
          </a:xfrm>
        </p:spPr>
      </p:sp>
      <p:sp>
        <p:nvSpPr>
          <p:cNvPr id="4096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00968D07-ED4B-4303-9327-1199F6D57BEF}" type="slidenum">
              <a:rPr lang="zh-CN" altLang="en-US" smtClean="0"/>
              <a:pPr>
                <a:defRPr/>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xfrm>
            <a:off x="527050" y="685800"/>
            <a:ext cx="5803900" cy="3429000"/>
          </a:xfrm>
        </p:spPr>
      </p:sp>
      <p:sp>
        <p:nvSpPr>
          <p:cNvPr id="43011"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6D177D46-1953-40E5-9FB4-041E69F3B6DD}" type="slidenum">
              <a:rPr lang="zh-CN" altLang="en-US" smtClean="0"/>
              <a:pPr>
                <a:defRPr/>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xmlns="" val="204360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527050" y="685800"/>
            <a:ext cx="5803900" cy="3429000"/>
          </a:xfrm>
        </p:spPr>
      </p:sp>
      <p:sp>
        <p:nvSpPr>
          <p:cNvPr id="4198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mtClean="0">
              <a:latin typeface="Arial" charset="0"/>
            </a:endParaRPr>
          </a:p>
        </p:txBody>
      </p:sp>
      <p:sp>
        <p:nvSpPr>
          <p:cNvPr id="4" name="日期占位符 3"/>
          <p:cNvSpPr>
            <a:spLocks noGrp="1"/>
          </p:cNvSpPr>
          <p:nvPr>
            <p:ph type="dt" sz="quarter" idx="1"/>
          </p:nvPr>
        </p:nvSpPr>
        <p:spPr/>
        <p:txBody>
          <a:bodyPr/>
          <a:lstStyle/>
          <a:p>
            <a:pPr>
              <a:defRPr/>
            </a:pPr>
            <a:fld id="{46EDEFD8-83E8-4492-8F8F-224AE8CB3811}" type="datetime1">
              <a:rPr lang="zh-CN" altLang="en-US" smtClean="0"/>
              <a:pPr>
                <a:defRPr/>
              </a:pPr>
              <a:t>2018/4/10</a:t>
            </a:fld>
            <a:endParaRPr lang="en-US" altLang="zh-CN"/>
          </a:p>
        </p:txBody>
      </p:sp>
      <p:sp>
        <p:nvSpPr>
          <p:cNvPr id="5" name="灯片编号占位符 4"/>
          <p:cNvSpPr>
            <a:spLocks noGrp="1"/>
          </p:cNvSpPr>
          <p:nvPr>
            <p:ph type="sldNum" sz="quarter" idx="5"/>
          </p:nvPr>
        </p:nvSpPr>
        <p:spPr/>
        <p:txBody>
          <a:bodyPr/>
          <a:lstStyle/>
          <a:p>
            <a:pPr>
              <a:defRPr/>
            </a:pPr>
            <a:fld id="{9351CACE-2882-4985-A40A-F18C7AEF960C}" type="slidenum">
              <a:rPr lang="zh-CN" altLang="en-US" smtClean="0"/>
              <a:pPr>
                <a:defRPr/>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77710"/>
            <a:ext cx="7772400" cy="115764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060382"/>
            <a:ext cx="6400800" cy="138017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0A1F3C1-E98A-4103-AA6C-A08C0BD99E53}" type="datetime1">
              <a:rPr lang="en-US" altLang="zh-CN"/>
              <a:pPr>
                <a:defRPr/>
              </a:pPr>
              <a:t>4/10/2018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F82FA69-6DBF-46AB-A113-3D84328B40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786868738"/>
      </p:ext>
    </p:extLst>
  </p:cSld>
  <p:clrMapOvr>
    <a:masterClrMapping/>
  </p:clrMapOvr>
  <p:transition spd="slow" advClick="0" advTm="8000">
    <p:pull dir="l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A9A1458-6420-4FA7-8907-AA4AC9363577}" type="datetime1">
              <a:rPr lang="en-US" altLang="zh-CN"/>
              <a:pPr>
                <a:defRPr/>
              </a:pPr>
              <a:t>4/10/2018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645B39-6F5F-4BED-8586-14FCC4EFD30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2302679851"/>
      </p:ext>
    </p:extLst>
  </p:cSld>
  <p:clrMapOvr>
    <a:masterClrMapping/>
  </p:clrMapOvr>
  <p:transition spd="slow" advClick="0" advTm="8000">
    <p:pull dir="l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6278"/>
            <a:ext cx="2057400" cy="460807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6278"/>
            <a:ext cx="6019800" cy="46080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DB049FA-82FC-4FF1-82A7-6A2B3A75BC3C}" type="datetime1">
              <a:rPr lang="en-US" altLang="zh-CN"/>
              <a:pPr>
                <a:defRPr/>
              </a:pPr>
              <a:t>4/10/2018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431214F-20C0-4893-AE61-93012BA874D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858997066"/>
      </p:ext>
    </p:extLst>
  </p:cSld>
  <p:clrMapOvr>
    <a:masterClrMapping/>
  </p:clrMapOvr>
  <p:transition spd="slow" advClick="0" advTm="8000">
    <p:pull dir="l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7260368"/>
      </p:ext>
    </p:extLst>
  </p:cSld>
  <p:clrMapOvr>
    <a:masterClrMapping/>
  </p:clrMapOvr>
  <p:transition spd="slow" advClick="0" advTm="8000">
    <p:pull dir="l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77710"/>
            <a:ext cx="7772400" cy="115764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060382"/>
            <a:ext cx="6400800" cy="1380173"/>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9BED548-A983-4E95-8138-C163277102CE}"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7AE4657-0D57-4647-8AD3-ED348039E3BD}"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2213434929"/>
      </p:ext>
    </p:extLst>
  </p:cSld>
  <p:clrMapOvr>
    <a:masterClrMapping/>
  </p:clrMapOvr>
  <p:transition spd="slow" advClick="0" advTm="8000">
    <p:pull dir="l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60158"/>
            <a:ext cx="8229600" cy="356419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1707963-4708-489E-B83D-2B7FBEA80896}"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A009D0C-A7A8-4BA1-93E6-507E95BEBFCC}"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1212411893"/>
      </p:ext>
    </p:extLst>
  </p:cSld>
  <p:clrMapOvr>
    <a:masterClrMapping/>
  </p:clrMapOvr>
  <p:transition spd="slow" advClick="0" advTm="8000">
    <p:pull dir="l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470434"/>
            <a:ext cx="7772400" cy="107263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289037"/>
            <a:ext cx="7772400" cy="118139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F3A78E5-8E14-4963-B2B5-319197C34299}"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D2301D9-1BB3-45AA-9552-78ABF7C1C164}"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3195199877"/>
      </p:ext>
    </p:extLst>
  </p:cSld>
  <p:clrMapOvr>
    <a:masterClrMapping/>
  </p:clrMapOvr>
  <p:transition spd="slow" advClick="0" advTm="8000">
    <p:pull dir="l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0158"/>
            <a:ext cx="4038600" cy="35641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0158"/>
            <a:ext cx="4038600" cy="35641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582D7D6-529E-4D20-AC01-299A154BF5ED}"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0F49B3A-07B1-482F-BD64-84EF9B9C6BCE}"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2742151116"/>
      </p:ext>
    </p:extLst>
  </p:cSld>
  <p:clrMapOvr>
    <a:masterClrMapping/>
  </p:clrMapOvr>
  <p:transition spd="slow" advClick="0" advTm="8000">
    <p:pull dir="l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277"/>
            <a:ext cx="8229600" cy="900113"/>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8901"/>
            <a:ext cx="4040188" cy="503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712714"/>
            <a:ext cx="4040188" cy="3111639"/>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08901"/>
            <a:ext cx="4041775" cy="503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712714"/>
            <a:ext cx="4041775" cy="3111639"/>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6B16636-2625-49D6-9BE5-A79EE12F0CDE}"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7FFD38DD-3591-447A-B99B-BF2A9896D4E5}"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2085826461"/>
      </p:ext>
    </p:extLst>
  </p:cSld>
  <p:clrMapOvr>
    <a:masterClrMapping/>
  </p:clrMapOvr>
  <p:transition spd="slow" advClick="0" advTm="8000">
    <p:pull dir="l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1C5814D2-30B4-4E50-9AE2-754F0FE5BA01}"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AD6F74A-20DC-434A-816C-06E7689D6012}"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1731953457"/>
      </p:ext>
    </p:extLst>
  </p:cSld>
  <p:clrMapOvr>
    <a:masterClrMapping/>
  </p:clrMapOvr>
  <p:transition spd="slow" advClick="0" advTm="8000">
    <p:pull dir="l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6FAE6DF-C1D5-4455-8267-C9D019CFE699}"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6807816-2C63-4AC5-BDFF-9732B313A1D3}"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3548744118"/>
      </p:ext>
    </p:extLst>
  </p:cSld>
  <p:clrMapOvr>
    <a:masterClrMapping/>
  </p:clrMapOvr>
  <p:transition spd="slow" advClick="0" advTm="8000">
    <p:pull dir="l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2083F2B-2433-4FB2-A171-37FCF20FF13C}" type="datetime1">
              <a:rPr lang="en-US" altLang="zh-CN"/>
              <a:pPr>
                <a:defRPr/>
              </a:pPr>
              <a:t>4/10/2018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0DB6BCD-DAE5-4921-877A-3E2F6B9996C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583561963"/>
      </p:ext>
    </p:extLst>
  </p:cSld>
  <p:clrMapOvr>
    <a:masterClrMapping/>
  </p:clrMapOvr>
  <p:transition spd="slow" advClick="0" advTm="8000">
    <p:pull dir="l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15027"/>
            <a:ext cx="3008313" cy="915114"/>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15028"/>
            <a:ext cx="5111750" cy="460932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30142"/>
            <a:ext cx="3008313" cy="36942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5381887-1BF4-4A37-9603-6427BB263B89}"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411AA0E-A77B-4F94-9006-314FC1E8213B}"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3515827075"/>
      </p:ext>
    </p:extLst>
  </p:cSld>
  <p:clrMapOvr>
    <a:masterClrMapping/>
  </p:clrMapOvr>
  <p:transition spd="slow" advClick="0" advTm="8000">
    <p:pull dir="l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780473"/>
            <a:ext cx="5486400" cy="44630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82560"/>
            <a:ext cx="5486400" cy="3240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226779"/>
            <a:ext cx="5486400" cy="63382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D58DBBA-34E3-450C-ABB0-43F358594D32}"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FB146A5-B493-42B0-92AD-1196C597B44B}"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3798494625"/>
      </p:ext>
    </p:extLst>
  </p:cSld>
  <p:clrMapOvr>
    <a:masterClrMapping/>
  </p:clrMapOvr>
  <p:transition spd="slow" advClick="0" advTm="8000">
    <p:pull dir="l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60158"/>
            <a:ext cx="8229600" cy="356419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FB886C8-0801-4F43-9C9B-AE88EF700906}"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ADD7E5A-3B23-4A2F-A4D7-DD680DD48BE5}"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1874178748"/>
      </p:ext>
    </p:extLst>
  </p:cSld>
  <p:clrMapOvr>
    <a:masterClrMapping/>
  </p:clrMapOvr>
  <p:transition spd="slow" advClick="0" advTm="8000">
    <p:pull dir="l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5114" y="147518"/>
            <a:ext cx="2071687" cy="467683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9" y="147518"/>
            <a:ext cx="6067425" cy="467683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AC600F4-F2FE-48E5-BECC-DA3AF1D569E4}"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FB5B367-8502-4C7A-B342-3A9BF864A691}" type="slidenum">
              <a:rPr lang="zh-CN" altLang="en-US"/>
              <a:pPr>
                <a:defRPr/>
              </a:pPr>
              <a:t>‹#›</a:t>
            </a:fld>
            <a:endParaRPr lang="zh-CN" altLang="en-US" sz="1800">
              <a:solidFill>
                <a:schemeClr val="tx1"/>
              </a:solidFill>
              <a:latin typeface="Arial" pitchFamily="34" charset="0"/>
              <a:ea typeface="宋体" pitchFamily="2" charset="-122"/>
            </a:endParaRPr>
          </a:p>
        </p:txBody>
      </p:sp>
    </p:spTree>
    <p:extLst>
      <p:ext uri="{BB962C8B-B14F-4D97-AF65-F5344CB8AC3E}">
        <p14:creationId xmlns:p14="http://schemas.microsoft.com/office/powerpoint/2010/main" xmlns="" val="2959070192"/>
      </p:ext>
    </p:extLst>
  </p:cSld>
  <p:clrMapOvr>
    <a:masterClrMapping/>
  </p:clrMapOvr>
  <p:transition spd="slow" advClick="0" advTm="8000">
    <p:pull dir="l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36635362"/>
      </p:ext>
    </p:extLst>
  </p:cSld>
  <p:clrMapOvr>
    <a:masterClrMapping/>
  </p:clrMapOvr>
  <p:transition spd="slow" advClick="0" advTm="8000">
    <p:pull dir="lu"/>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38043832"/>
      </p:ext>
    </p:extLst>
  </p:cSld>
  <p:clrMapOvr>
    <a:masterClrMapping/>
  </p:clrMapOvr>
  <p:transition spd="slow" advClick="0" advTm="8000">
    <p:pull dir="l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470434"/>
            <a:ext cx="7772400" cy="107263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289037"/>
            <a:ext cx="7772400" cy="118139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DDEEACB-8F4A-4752-B0EB-E86248EA7E39}" type="datetime1">
              <a:rPr lang="en-US" altLang="zh-CN"/>
              <a:pPr>
                <a:defRPr/>
              </a:pPr>
              <a:t>4/10/2018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B1D979-0F5D-4C03-80CC-A0E0FFA92FB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385439108"/>
      </p:ext>
    </p:extLst>
  </p:cSld>
  <p:clrMapOvr>
    <a:masterClrMapping/>
  </p:clrMapOvr>
  <p:transition spd="slow" advClick="0" advTm="8000">
    <p:pull dir="l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0158"/>
            <a:ext cx="4038600" cy="3564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0158"/>
            <a:ext cx="4038600" cy="3564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D700CA3-80C2-4C17-9279-54EF696FFE2C}" type="datetime1">
              <a:rPr lang="en-US" altLang="zh-CN"/>
              <a:pPr>
                <a:defRPr/>
              </a:pPr>
              <a:t>4/10/2018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54C4764-643A-46C9-B60D-5403A696450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2515555516"/>
      </p:ext>
    </p:extLst>
  </p:cSld>
  <p:clrMapOvr>
    <a:masterClrMapping/>
  </p:clrMapOvr>
  <p:transition spd="slow" advClick="0" advTm="8000">
    <p:pull dir="l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8901"/>
            <a:ext cx="4040188" cy="503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712714"/>
            <a:ext cx="4040188" cy="31116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08901"/>
            <a:ext cx="4041775" cy="503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712714"/>
            <a:ext cx="4041775" cy="31116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63CB74D-4EBE-4ADA-8ABD-D7B02556479B}" type="datetime1">
              <a:rPr lang="en-US" altLang="zh-CN"/>
              <a:pPr>
                <a:defRPr/>
              </a:pPr>
              <a:t>4/10/2018</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5D1F44E-12F8-4449-8279-00D64CCB613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636436376"/>
      </p:ext>
    </p:extLst>
  </p:cSld>
  <p:clrMapOvr>
    <a:masterClrMapping/>
  </p:clrMapOvr>
  <p:transition spd="slow" advClick="0" advTm="8000">
    <p:pull dir="l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152126B-596E-46D3-A142-BF4E4AD0D16B}" type="datetime1">
              <a:rPr lang="en-US" altLang="zh-CN"/>
              <a:pPr>
                <a:defRPr/>
              </a:pPr>
              <a:t>4/10/2018</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FFF398A-08C4-45B3-B0B6-C70336C0776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4099051115"/>
      </p:ext>
    </p:extLst>
  </p:cSld>
  <p:clrMapOvr>
    <a:masterClrMapping/>
  </p:clrMapOvr>
  <p:transition spd="slow" advClick="0" advTm="8000">
    <p:pull dir="l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8F74EB8-460A-4BA3-8379-1E7FB5EB060C}" type="datetime1">
              <a:rPr lang="en-US" altLang="zh-CN"/>
              <a:pPr>
                <a:defRPr/>
              </a:pPr>
              <a:t>4/10/2018</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80A53F50-9B7F-42E1-B71E-B473272D3A1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950291691"/>
      </p:ext>
    </p:extLst>
  </p:cSld>
  <p:clrMapOvr>
    <a:masterClrMapping/>
  </p:clrMapOvr>
  <p:transition spd="slow" advClick="0" advTm="8000">
    <p:pull dir="l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15027"/>
            <a:ext cx="3008313" cy="915114"/>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15028"/>
            <a:ext cx="5111750" cy="460932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30142"/>
            <a:ext cx="3008313" cy="36942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570C67B-76B0-465C-B688-98655AC470AD}" type="datetime1">
              <a:rPr lang="en-US" altLang="zh-CN"/>
              <a:pPr>
                <a:defRPr/>
              </a:pPr>
              <a:t>4/10/2018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3EC9C42-4DB0-428B-AB8D-C02C4F752ED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3260419241"/>
      </p:ext>
    </p:extLst>
  </p:cSld>
  <p:clrMapOvr>
    <a:masterClrMapping/>
  </p:clrMapOvr>
  <p:transition spd="slow" advClick="0" advTm="8000">
    <p:pull dir="l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780473"/>
            <a:ext cx="5486400" cy="44630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82560"/>
            <a:ext cx="5486400" cy="3240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226779"/>
            <a:ext cx="5486400" cy="6338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1D954EA-7D4A-467E-997F-02807E18F130}" type="datetime1">
              <a:rPr lang="en-US" altLang="zh-CN"/>
              <a:pPr>
                <a:defRPr/>
              </a:pPr>
              <a:t>4/10/2018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E00B926-50F5-438A-A53C-7E0B46ADDD5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126880080"/>
      </p:ext>
    </p:extLst>
  </p:cSld>
  <p:clrMapOvr>
    <a:masterClrMapping/>
  </p:clrMapOvr>
  <p:transition spd="slow" advClick="0" advTm="8000">
    <p:pull dir="l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16277"/>
            <a:ext cx="8229600" cy="90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457200" y="1260158"/>
            <a:ext cx="8229600" cy="3564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itchFamily="34" charset="0"/>
              </a:rPr>
              <a:t>单击此处编辑母版文本样式</a:t>
            </a:r>
          </a:p>
          <a:p>
            <a:pPr lvl="1"/>
            <a:r>
              <a:rPr lang="zh-CN" altLang="zh-CN" smtClean="0">
                <a:sym typeface="Calibri" pitchFamily="34" charset="0"/>
              </a:rPr>
              <a:t>第二级</a:t>
            </a:r>
          </a:p>
          <a:p>
            <a:pPr lvl="2"/>
            <a:r>
              <a:rPr lang="zh-CN" altLang="zh-CN" smtClean="0">
                <a:sym typeface="Calibri" pitchFamily="34" charset="0"/>
              </a:rPr>
              <a:t>第三级</a:t>
            </a:r>
          </a:p>
          <a:p>
            <a:pPr lvl="3"/>
            <a:r>
              <a:rPr lang="zh-CN" altLang="zh-CN" smtClean="0">
                <a:sym typeface="Calibri" pitchFamily="34" charset="0"/>
              </a:rPr>
              <a:t>第四级</a:t>
            </a:r>
          </a:p>
          <a:p>
            <a:pPr lvl="4"/>
            <a:r>
              <a:rPr lang="zh-CN" altLang="zh-CN" smtClean="0">
                <a:sym typeface="Calibri" pitchFamily="34" charset="0"/>
              </a:rPr>
              <a:t>第五级</a:t>
            </a:r>
          </a:p>
        </p:txBody>
      </p:sp>
      <p:sp>
        <p:nvSpPr>
          <p:cNvPr id="1028" name="日期占位符 3"/>
          <p:cNvSpPr>
            <a:spLocks noGrp="1" noChangeArrowheads="1"/>
          </p:cNvSpPr>
          <p:nvPr>
            <p:ph type="dt" sz="half" idx="2"/>
          </p:nvPr>
        </p:nvSpPr>
        <p:spPr bwMode="auto">
          <a:xfrm>
            <a:off x="457200" y="5005626"/>
            <a:ext cx="2133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ea typeface="+mn-ea"/>
              </a:defRPr>
            </a:lvl1pPr>
          </a:lstStyle>
          <a:p>
            <a:pPr>
              <a:defRPr/>
            </a:pPr>
            <a:fld id="{C7D583CC-9310-4105-BE53-66D54D07F0BC}" type="datetime1">
              <a:rPr lang="en-US" altLang="zh-CN"/>
              <a:pPr>
                <a:defRPr/>
              </a:pPr>
              <a:t>4/10/2018</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5005626"/>
            <a:ext cx="2895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pitchFamily="34" charset="0"/>
                <a:ea typeface="+mn-ea"/>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5005626"/>
            <a:ext cx="2133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pitchFamily="34" charset="0"/>
                <a:ea typeface="+mn-ea"/>
              </a:defRPr>
            </a:lvl1pPr>
          </a:lstStyle>
          <a:p>
            <a:pPr>
              <a:defRPr/>
            </a:pPr>
            <a:fld id="{121AF3CF-FF55-4ABD-9B99-7A4D92E33A2E}"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3" r:id="rId12"/>
  </p:sldLayoutIdLst>
  <p:transition spd="slow" advClick="0" advTm="8000">
    <p:pull dir="lu"/>
  </p:transition>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email">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395288" y="147519"/>
            <a:ext cx="8229600" cy="511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itchFamily="34" charset="0"/>
              </a:rPr>
              <a:t>单击此处编辑母版标题样式</a:t>
            </a:r>
          </a:p>
        </p:txBody>
      </p:sp>
      <p:sp>
        <p:nvSpPr>
          <p:cNvPr id="2051" name="日期占位符 3"/>
          <p:cNvSpPr>
            <a:spLocks noGrp="1" noChangeArrowheads="1"/>
          </p:cNvSpPr>
          <p:nvPr>
            <p:ph type="dt" sz="half" idx="2"/>
          </p:nvPr>
        </p:nvSpPr>
        <p:spPr bwMode="auto">
          <a:xfrm>
            <a:off x="457200" y="5005626"/>
            <a:ext cx="2133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defRPr sz="1200">
                <a:solidFill>
                  <a:srgbClr val="898989"/>
                </a:solidFill>
                <a:latin typeface="+mn-lt"/>
                <a:ea typeface="MS PGothic" pitchFamily="34" charset="-128"/>
                <a:sym typeface="Calibri" pitchFamily="34" charset="0"/>
              </a:defRPr>
            </a:lvl1pPr>
          </a:lstStyle>
          <a:p>
            <a:pPr>
              <a:defRPr/>
            </a:pPr>
            <a:fld id="{D7A0C1CD-7B1E-4BDB-A4C0-1E6A7A9FBB97}" type="datetime1">
              <a:rPr lang="en-US" altLang="zh-CN"/>
              <a:pPr>
                <a:defRPr/>
              </a:pPr>
              <a:t>4/10/2018</a:t>
            </a:fld>
            <a:endParaRPr lang="zh-CN" altLang="en-US" sz="1800">
              <a:solidFill>
                <a:schemeClr val="tx1"/>
              </a:solidFill>
              <a:latin typeface="Arial" pitchFamily="34" charset="0"/>
              <a:ea typeface="宋体" pitchFamily="2" charset="-122"/>
            </a:endParaRPr>
          </a:p>
        </p:txBody>
      </p:sp>
      <p:sp>
        <p:nvSpPr>
          <p:cNvPr id="2052" name="页脚占位符 4"/>
          <p:cNvSpPr>
            <a:spLocks noGrp="1" noChangeArrowheads="1"/>
          </p:cNvSpPr>
          <p:nvPr>
            <p:ph type="ftr" sz="quarter" idx="3"/>
          </p:nvPr>
        </p:nvSpPr>
        <p:spPr bwMode="auto">
          <a:xfrm>
            <a:off x="3124200" y="5005626"/>
            <a:ext cx="2895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ea typeface="宋体" pitchFamily="2" charset="-122"/>
                <a:sym typeface="Calibri" pitchFamily="34" charset="0"/>
              </a:defRPr>
            </a:lvl1pPr>
          </a:lstStyle>
          <a:p>
            <a:pPr>
              <a:defRPr/>
            </a:pPr>
            <a:endParaRPr lang="zh-CN" altLang="en-US"/>
          </a:p>
        </p:txBody>
      </p:sp>
      <p:sp>
        <p:nvSpPr>
          <p:cNvPr id="2053" name="灯片编号占位符 5"/>
          <p:cNvSpPr>
            <a:spLocks noGrp="1" noChangeArrowheads="1"/>
          </p:cNvSpPr>
          <p:nvPr>
            <p:ph type="sldNum" sz="quarter" idx="4"/>
          </p:nvPr>
        </p:nvSpPr>
        <p:spPr bwMode="auto">
          <a:xfrm>
            <a:off x="6553200" y="5005626"/>
            <a:ext cx="2133600" cy="287536"/>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ea typeface="MS PGothic" pitchFamily="34" charset="-128"/>
                <a:sym typeface="Calibri" pitchFamily="34" charset="0"/>
              </a:defRPr>
            </a:lvl1pPr>
          </a:lstStyle>
          <a:p>
            <a:pPr>
              <a:defRPr/>
            </a:pPr>
            <a:fld id="{E07DE880-6653-43EC-96A9-241D561601C5}" type="slidenum">
              <a:rPr lang="zh-CN" altLang="en-US"/>
              <a:pPr>
                <a:defRPr/>
              </a:pPr>
              <a:t>‹#›</a:t>
            </a:fld>
            <a:endParaRPr lang="zh-CN" altLang="en-US" sz="1800">
              <a:solidFill>
                <a:schemeClr val="tx1"/>
              </a:solidFill>
              <a:latin typeface="Arial" pitchFamily="34" charset="0"/>
              <a:ea typeface="宋体" pitchFamily="2" charset="-122"/>
            </a:endParaRPr>
          </a:p>
        </p:txBody>
      </p:sp>
      <p:pic>
        <p:nvPicPr>
          <p:cNvPr id="2054" name="Picture 9"/>
          <p:cNvPicPr>
            <a:picLocks noChangeAspect="1" noChangeArrowheads="1"/>
          </p:cNvPicPr>
          <p:nvPr/>
        </p:nvPicPr>
        <p:blipFill>
          <a:blip r:embed="rId16" cstate="email">
            <a:extLst>
              <a:ext uri="{28A0092B-C50C-407E-A947-70E740481C1C}">
                <a14:useLocalDpi xmlns:a14="http://schemas.microsoft.com/office/drawing/2010/main" xmlns="" val="0"/>
              </a:ext>
            </a:extLst>
          </a:blip>
          <a:srcRect/>
          <a:stretch>
            <a:fillRect/>
          </a:stretch>
        </p:blipFill>
        <p:spPr bwMode="auto">
          <a:xfrm>
            <a:off x="6908800" y="153770"/>
            <a:ext cx="2141538" cy="15276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4" r:id="rId12"/>
    <p:sldLayoutId id="2147483685" r:id="rId13"/>
  </p:sldLayoutIdLst>
  <p:transition spd="slow" advClick="0" advTm="8000">
    <p:pull dir="lu"/>
  </p:transition>
  <p:timing>
    <p:tnLst>
      <p:par>
        <p:cTn id="1" dur="indefinite" restart="never" nodeType="tmRoot"/>
      </p:par>
    </p:tnLst>
  </p:timing>
  <p:hf sldNum="0" hdr="0" ftr="0"/>
  <p:txStyles>
    <p:titleStyle>
      <a:lvl1pPr algn="l" rtl="0" eaLnBrk="0" fontAlgn="base" hangingPunct="0">
        <a:spcBef>
          <a:spcPct val="0"/>
        </a:spcBef>
        <a:spcAft>
          <a:spcPct val="0"/>
        </a:spcAft>
        <a:defRPr sz="2400" b="1">
          <a:solidFill>
            <a:schemeClr val="bg1"/>
          </a:solidFill>
          <a:latin typeface="+mj-lt"/>
          <a:ea typeface="+mj-ea"/>
          <a:cs typeface="+mj-cs"/>
          <a:sym typeface="Calibri" pitchFamily="34" charset="0"/>
        </a:defRPr>
      </a:lvl1pPr>
      <a:lvl2pPr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2pPr>
      <a:lvl3pPr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3pPr>
      <a:lvl4pPr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4pPr>
      <a:lvl5pPr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5pPr>
      <a:lvl6pPr marL="457200"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6pPr>
      <a:lvl7pPr marL="914400"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7pPr>
      <a:lvl8pPr marL="1371600"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8pPr>
      <a:lvl9pPr marL="1828800" algn="l" rtl="0" eaLnBrk="0" fontAlgn="base" hangingPunct="0">
        <a:spcBef>
          <a:spcPct val="0"/>
        </a:spcBef>
        <a:spcAft>
          <a:spcPct val="0"/>
        </a:spcAft>
        <a:defRPr sz="2400" b="1">
          <a:solidFill>
            <a:schemeClr val="bg1"/>
          </a:solidFill>
          <a:latin typeface="Calibri" pitchFamily="34" charset="0"/>
          <a:ea typeface="黑体" pitchFamily="49" charset="-122"/>
          <a:sym typeface="Calibri" pitchFamily="34" charset="0"/>
        </a:defRPr>
      </a:lvl9pPr>
    </p:titleStyle>
    <p:bodyStyle>
      <a:lvl1pPr marL="342900" indent="-342900" algn="l" defTabSz="0" rtl="0" eaLnBrk="0" fontAlgn="base" hangingPunct="0">
        <a:spcBef>
          <a:spcPct val="20000"/>
        </a:spcBef>
        <a:spcAft>
          <a:spcPct val="0"/>
        </a:spcAft>
        <a:buFont typeface="Wingdings" pitchFamily="2" charset="2"/>
        <a:buChar char="l"/>
        <a:defRPr sz="20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Wingdings" pitchFamily="2" charset="2"/>
        <a:buChar char="n"/>
        <a:defRPr>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Wingdings" pitchFamily="2" charset="2"/>
        <a:buChar char="u"/>
        <a:defRPr sz="16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charset="0"/>
        <a:buChar char="–"/>
        <a:defRPr sz="14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charset="0"/>
        <a:buChar char="»"/>
        <a:defRPr sz="14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14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14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14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14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4.xml"/><Relationship Id="rId5" Type="http://schemas.openxmlformats.org/officeDocument/2006/relationships/image" Target="../media/image4.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3.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xmlns=""/>
              </a:ext>
            </a:extLst>
          </a:blip>
          <a:srcRect l="35479" t="55659"/>
          <a:stretch/>
        </p:blipFill>
        <p:spPr>
          <a:xfrm>
            <a:off x="3249693" y="3836717"/>
            <a:ext cx="5899809" cy="1563405"/>
          </a:xfrm>
          <a:prstGeom prst="rect">
            <a:avLst/>
          </a:prstGeom>
        </p:spPr>
      </p:pic>
      <p:sp>
        <p:nvSpPr>
          <p:cNvPr id="53" name="矩形 52"/>
          <p:cNvSpPr/>
          <p:nvPr/>
        </p:nvSpPr>
        <p:spPr>
          <a:xfrm>
            <a:off x="3229375" y="3240963"/>
            <a:ext cx="4746956" cy="366983"/>
          </a:xfrm>
          <a:prstGeom prst="rect">
            <a:avLst/>
          </a:prstGeom>
          <a:solidFill>
            <a:schemeClr val="bg1"/>
          </a:solidFill>
        </p:spPr>
        <p:txBody>
          <a:bodyPr wrap="square" lIns="73874" tIns="36937" rIns="73874" bIns="36937">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1900" dirty="0">
                <a:solidFill>
                  <a:srgbClr val="FF0000"/>
                </a:solidFill>
                <a:latin typeface="方正大黑简体" panose="03000509000000000000" pitchFamily="65" charset="-122"/>
                <a:ea typeface="方正大黑简体" panose="03000509000000000000" pitchFamily="65" charset="-122"/>
              </a:rPr>
              <a:t>深刻学习中共中央提出的五位一体课件</a:t>
            </a:r>
            <a:r>
              <a:rPr lang="en-US" altLang="zh-CN" sz="1900" dirty="0" err="1">
                <a:solidFill>
                  <a:srgbClr val="FF0000"/>
                </a:solidFill>
                <a:latin typeface="方正大黑简体" panose="03000509000000000000" pitchFamily="65" charset="-122"/>
                <a:ea typeface="方正大黑简体" panose="03000509000000000000" pitchFamily="65" charset="-122"/>
              </a:rPr>
              <a:t>ppt</a:t>
            </a:r>
            <a:endParaRPr lang="en-US" altLang="zh-CN" sz="1900" dirty="0">
              <a:solidFill>
                <a:srgbClr val="FF0000"/>
              </a:solidFill>
              <a:latin typeface="方正大黑简体" panose="03000509000000000000" pitchFamily="65" charset="-122"/>
              <a:ea typeface="方正大黑简体" panose="03000509000000000000" pitchFamily="65" charset="-122"/>
            </a:endParaRPr>
          </a:p>
        </p:txBody>
      </p:sp>
      <p:sp>
        <p:nvSpPr>
          <p:cNvPr id="54" name="TextBox 53"/>
          <p:cNvSpPr txBox="1"/>
          <p:nvPr/>
        </p:nvSpPr>
        <p:spPr>
          <a:xfrm>
            <a:off x="3399568" y="3654180"/>
            <a:ext cx="4448796" cy="243873"/>
          </a:xfrm>
          <a:prstGeom prst="rect">
            <a:avLst/>
          </a:prstGeom>
          <a:solidFill>
            <a:schemeClr val="bg1"/>
          </a:solidFill>
          <a:effectLst/>
        </p:spPr>
        <p:txBody>
          <a:bodyPr wrap="square" lIns="73874" tIns="36937" rIns="73874" bIns="36937"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100" b="1" dirty="0">
                <a:ln w="11430"/>
                <a:solidFill>
                  <a:srgbClr val="FF0000"/>
                </a:solidFill>
                <a:effectLst>
                  <a:outerShdw blurRad="50800" dist="39000" dir="5460000" algn="tl">
                    <a:srgbClr val="000000">
                      <a:alpha val="38000"/>
                    </a:srgbClr>
                  </a:outerShdw>
                </a:effectLst>
                <a:latin typeface="微软雅黑" pitchFamily="34" charset="-122"/>
                <a:ea typeface="微软雅黑" pitchFamily="34" charset="-122"/>
              </a:rPr>
              <a:t>THE YEAR-END EMPLOYEE COCKTAIL PARTY, THANK YOU </a:t>
            </a:r>
            <a:endParaRPr lang="zh-CN" altLang="en-US" sz="1100" b="1" dirty="0">
              <a:ln w="11430"/>
              <a:solidFill>
                <a:srgbClr val="FF0000"/>
              </a:soli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56" name="五角星 8"/>
          <p:cNvSpPr>
            <a:spLocks noChangeArrowheads="1"/>
          </p:cNvSpPr>
          <p:nvPr/>
        </p:nvSpPr>
        <p:spPr bwMode="auto">
          <a:xfrm>
            <a:off x="-394334" y="362581"/>
            <a:ext cx="340160" cy="281313"/>
          </a:xfrm>
          <a:prstGeom prst="star5">
            <a:avLst/>
          </a:prstGeom>
          <a:solidFill>
            <a:srgbClr val="FF0000"/>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57" name="五角星 9"/>
          <p:cNvSpPr>
            <a:spLocks noChangeArrowheads="1"/>
          </p:cNvSpPr>
          <p:nvPr/>
        </p:nvSpPr>
        <p:spPr bwMode="auto">
          <a:xfrm>
            <a:off x="9429212" y="315696"/>
            <a:ext cx="200317" cy="165661"/>
          </a:xfrm>
          <a:prstGeom prst="star5">
            <a:avLst/>
          </a:prstGeom>
          <a:solidFill>
            <a:srgbClr val="FF0000">
              <a:alpha val="75999"/>
            </a:srgbClr>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58" name="五角星 10"/>
          <p:cNvSpPr>
            <a:spLocks noChangeArrowheads="1"/>
          </p:cNvSpPr>
          <p:nvPr/>
        </p:nvSpPr>
        <p:spPr bwMode="auto">
          <a:xfrm>
            <a:off x="9429212" y="669942"/>
            <a:ext cx="200317" cy="164620"/>
          </a:xfrm>
          <a:prstGeom prst="star5">
            <a:avLst/>
          </a:prstGeom>
          <a:solidFill>
            <a:srgbClr val="FF0000">
              <a:alpha val="75999"/>
            </a:srgbClr>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59" name="五角星 11"/>
          <p:cNvSpPr>
            <a:spLocks noChangeArrowheads="1"/>
          </p:cNvSpPr>
          <p:nvPr/>
        </p:nvSpPr>
        <p:spPr bwMode="auto">
          <a:xfrm>
            <a:off x="9429212" y="1023146"/>
            <a:ext cx="200317" cy="164620"/>
          </a:xfrm>
          <a:prstGeom prst="star5">
            <a:avLst/>
          </a:prstGeom>
          <a:solidFill>
            <a:srgbClr val="FF0000">
              <a:alpha val="75999"/>
            </a:srgbClr>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60" name="五角星 12"/>
          <p:cNvSpPr>
            <a:spLocks noChangeArrowheads="1"/>
          </p:cNvSpPr>
          <p:nvPr/>
        </p:nvSpPr>
        <p:spPr bwMode="auto">
          <a:xfrm>
            <a:off x="9429212" y="1377391"/>
            <a:ext cx="200317" cy="164620"/>
          </a:xfrm>
          <a:prstGeom prst="star5">
            <a:avLst/>
          </a:prstGeom>
          <a:solidFill>
            <a:srgbClr val="FF0000">
              <a:alpha val="75999"/>
            </a:srgbClr>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61" name="五角星 13"/>
          <p:cNvSpPr>
            <a:spLocks noChangeArrowheads="1"/>
          </p:cNvSpPr>
          <p:nvPr/>
        </p:nvSpPr>
        <p:spPr bwMode="auto">
          <a:xfrm>
            <a:off x="-391814" y="784551"/>
            <a:ext cx="340160" cy="281313"/>
          </a:xfrm>
          <a:prstGeom prst="star5">
            <a:avLst/>
          </a:prstGeom>
          <a:solidFill>
            <a:srgbClr val="FF0000"/>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sp>
        <p:nvSpPr>
          <p:cNvPr id="62" name="五角星 14"/>
          <p:cNvSpPr>
            <a:spLocks noChangeArrowheads="1"/>
          </p:cNvSpPr>
          <p:nvPr/>
        </p:nvSpPr>
        <p:spPr bwMode="auto">
          <a:xfrm>
            <a:off x="-335120" y="1159634"/>
            <a:ext cx="337640" cy="281313"/>
          </a:xfrm>
          <a:prstGeom prst="star5">
            <a:avLst/>
          </a:prstGeom>
          <a:solidFill>
            <a:srgbClr val="FF0000"/>
          </a:solidFill>
          <a:ln>
            <a:noFill/>
          </a:ln>
          <a:extLst/>
        </p:spPr>
        <p:txBody>
          <a:bodyPr lIns="73874" tIns="36937" rIns="73874" bIns="36937" anchor="ctr"/>
          <a:lstStyle/>
          <a:p>
            <a:pPr algn="ctr">
              <a:defRPr/>
            </a:pPr>
            <a:endParaRPr lang="zh-CN" altLang="en-US" b="1" i="1">
              <a:solidFill>
                <a:srgbClr val="FFFFFF"/>
              </a:solidFill>
              <a:latin typeface="Calibri" pitchFamily="34" charset="0"/>
              <a:sym typeface="宋体" pitchFamily="2" charset="-122"/>
            </a:endParaRPr>
          </a:p>
        </p:txBody>
      </p:sp>
      <p:pic>
        <p:nvPicPr>
          <p:cNvPr id="63" name="Picture 1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37820" y="1620156"/>
            <a:ext cx="2545589" cy="19068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图片 2"/>
          <p:cNvPicPr>
            <a:picLocks noChangeAspect="1"/>
          </p:cNvPicPr>
          <p:nvPr/>
        </p:nvPicPr>
        <p:blipFill>
          <a:blip r:embed="rId7" cstate="email">
            <a:extLst>
              <a:ext uri="{28A0092B-C50C-407E-A947-70E740481C1C}">
                <a14:useLocalDpi xmlns:a14="http://schemas.microsoft.com/office/drawing/2010/main" xmlns=""/>
              </a:ext>
            </a:extLst>
          </a:blip>
          <a:stretch>
            <a:fillRect/>
          </a:stretch>
        </p:blipFill>
        <p:spPr>
          <a:xfrm>
            <a:off x="3125935" y="1203927"/>
            <a:ext cx="4469134" cy="1977124"/>
          </a:xfrm>
          <a:prstGeom prst="rect">
            <a:avLst/>
          </a:prstGeom>
          <a:effectLst>
            <a:glow rad="101600">
              <a:schemeClr val="accent3">
                <a:satMod val="175000"/>
                <a:alpha val="40000"/>
              </a:schemeClr>
            </a:glow>
          </a:effectLst>
        </p:spPr>
      </p:pic>
      <p:grpSp>
        <p:nvGrpSpPr>
          <p:cNvPr id="64" name="Group 550"/>
          <p:cNvGrpSpPr>
            <a:grpSpLocks/>
          </p:cNvGrpSpPr>
          <p:nvPr/>
        </p:nvGrpSpPr>
        <p:grpSpPr bwMode="auto">
          <a:xfrm>
            <a:off x="4302120" y="1052933"/>
            <a:ext cx="2358441" cy="2474097"/>
            <a:chOff x="295" y="3475"/>
            <a:chExt cx="1407" cy="1407"/>
          </a:xfrm>
        </p:grpSpPr>
        <p:sp>
          <p:nvSpPr>
            <p:cNvPr id="65"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4800">
                <a:ea typeface="华文彩云" pitchFamily="2" charset="-122"/>
              </a:endParaRPr>
            </a:p>
          </p:txBody>
        </p:sp>
        <p:grpSp>
          <p:nvGrpSpPr>
            <p:cNvPr id="66" name="Group 552"/>
            <p:cNvGrpSpPr>
              <a:grpSpLocks/>
            </p:cNvGrpSpPr>
            <p:nvPr/>
          </p:nvGrpSpPr>
          <p:grpSpPr bwMode="auto">
            <a:xfrm>
              <a:off x="476" y="3657"/>
              <a:ext cx="1050" cy="1050"/>
              <a:chOff x="-6056" y="-2208"/>
              <a:chExt cx="2208" cy="2208"/>
            </a:xfrm>
          </p:grpSpPr>
          <p:sp>
            <p:nvSpPr>
              <p:cNvPr id="67"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4800">
                  <a:latin typeface="Arial" pitchFamily="34" charset="0"/>
                  <a:ea typeface="华文彩云" pitchFamily="2" charset="-122"/>
                </a:endParaRPr>
              </a:p>
            </p:txBody>
          </p:sp>
          <p:grpSp>
            <p:nvGrpSpPr>
              <p:cNvPr id="68" name="Group 554"/>
              <p:cNvGrpSpPr>
                <a:grpSpLocks/>
              </p:cNvGrpSpPr>
              <p:nvPr/>
            </p:nvGrpSpPr>
            <p:grpSpPr bwMode="auto">
              <a:xfrm>
                <a:off x="-6056" y="-2208"/>
                <a:ext cx="2208" cy="2208"/>
                <a:chOff x="-4060" y="-879"/>
                <a:chExt cx="2208" cy="2208"/>
              </a:xfrm>
            </p:grpSpPr>
            <p:grpSp>
              <p:nvGrpSpPr>
                <p:cNvPr id="69" name="Group 555"/>
                <p:cNvGrpSpPr>
                  <a:grpSpLocks/>
                </p:cNvGrpSpPr>
                <p:nvPr/>
              </p:nvGrpSpPr>
              <p:grpSpPr bwMode="auto">
                <a:xfrm>
                  <a:off x="-4060" y="-879"/>
                  <a:ext cx="2208" cy="2208"/>
                  <a:chOff x="-3924" y="-788"/>
                  <a:chExt cx="2208" cy="2208"/>
                </a:xfrm>
              </p:grpSpPr>
              <p:grpSp>
                <p:nvGrpSpPr>
                  <p:cNvPr id="85" name="Group 556"/>
                  <p:cNvGrpSpPr>
                    <a:grpSpLocks noChangeAspect="1"/>
                  </p:cNvGrpSpPr>
                  <p:nvPr/>
                </p:nvGrpSpPr>
                <p:grpSpPr bwMode="auto">
                  <a:xfrm>
                    <a:off x="-3924" y="-788"/>
                    <a:ext cx="2208" cy="2202"/>
                    <a:chOff x="168" y="696"/>
                    <a:chExt cx="1429" cy="1429"/>
                  </a:xfrm>
                </p:grpSpPr>
                <p:grpSp>
                  <p:nvGrpSpPr>
                    <p:cNvPr id="93" name="Group 557"/>
                    <p:cNvGrpSpPr>
                      <a:grpSpLocks noChangeAspect="1"/>
                    </p:cNvGrpSpPr>
                    <p:nvPr/>
                  </p:nvGrpSpPr>
                  <p:grpSpPr bwMode="auto">
                    <a:xfrm>
                      <a:off x="854" y="696"/>
                      <a:ext cx="56" cy="1429"/>
                      <a:chOff x="845" y="696"/>
                      <a:chExt cx="56" cy="1429"/>
                    </a:xfrm>
                  </p:grpSpPr>
                  <p:sp>
                    <p:nvSpPr>
                      <p:cNvPr id="97"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98"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4800">
                          <a:latin typeface="Arial" pitchFamily="34" charset="0"/>
                          <a:ea typeface="华文彩云" pitchFamily="2" charset="-122"/>
                        </a:endParaRPr>
                      </a:p>
                    </p:txBody>
                  </p:sp>
                </p:grpSp>
                <p:grpSp>
                  <p:nvGrpSpPr>
                    <p:cNvPr id="94" name="Group 560"/>
                    <p:cNvGrpSpPr>
                      <a:grpSpLocks noChangeAspect="1"/>
                    </p:cNvGrpSpPr>
                    <p:nvPr/>
                  </p:nvGrpSpPr>
                  <p:grpSpPr bwMode="auto">
                    <a:xfrm rot="5400000">
                      <a:off x="855" y="696"/>
                      <a:ext cx="56" cy="1429"/>
                      <a:chOff x="845" y="696"/>
                      <a:chExt cx="56" cy="1429"/>
                    </a:xfrm>
                  </p:grpSpPr>
                  <p:sp>
                    <p:nvSpPr>
                      <p:cNvPr id="95"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96"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4800">
                          <a:latin typeface="Arial" pitchFamily="34" charset="0"/>
                          <a:ea typeface="华文彩云" pitchFamily="2" charset="-122"/>
                        </a:endParaRPr>
                      </a:p>
                    </p:txBody>
                  </p:sp>
                </p:grpSp>
              </p:grpSp>
              <p:grpSp>
                <p:nvGrpSpPr>
                  <p:cNvPr id="86" name="Group 563"/>
                  <p:cNvGrpSpPr>
                    <a:grpSpLocks noChangeAspect="1"/>
                  </p:cNvGrpSpPr>
                  <p:nvPr/>
                </p:nvGrpSpPr>
                <p:grpSpPr bwMode="auto">
                  <a:xfrm rot="2700000">
                    <a:off x="-3927" y="-785"/>
                    <a:ext cx="2208" cy="2202"/>
                    <a:chOff x="168" y="696"/>
                    <a:chExt cx="1429" cy="1429"/>
                  </a:xfrm>
                </p:grpSpPr>
                <p:grpSp>
                  <p:nvGrpSpPr>
                    <p:cNvPr id="87" name="Group 564"/>
                    <p:cNvGrpSpPr>
                      <a:grpSpLocks noChangeAspect="1"/>
                    </p:cNvGrpSpPr>
                    <p:nvPr/>
                  </p:nvGrpSpPr>
                  <p:grpSpPr bwMode="auto">
                    <a:xfrm>
                      <a:off x="854" y="696"/>
                      <a:ext cx="56" cy="1429"/>
                      <a:chOff x="845" y="696"/>
                      <a:chExt cx="56" cy="1429"/>
                    </a:xfrm>
                  </p:grpSpPr>
                  <p:sp>
                    <p:nvSpPr>
                      <p:cNvPr id="91"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92"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4800">
                          <a:latin typeface="Arial" pitchFamily="34" charset="0"/>
                          <a:ea typeface="华文彩云" pitchFamily="2" charset="-122"/>
                        </a:endParaRPr>
                      </a:p>
                    </p:txBody>
                  </p:sp>
                </p:grpSp>
                <p:grpSp>
                  <p:nvGrpSpPr>
                    <p:cNvPr id="88" name="Group 567"/>
                    <p:cNvGrpSpPr>
                      <a:grpSpLocks noChangeAspect="1"/>
                    </p:cNvGrpSpPr>
                    <p:nvPr/>
                  </p:nvGrpSpPr>
                  <p:grpSpPr bwMode="auto">
                    <a:xfrm rot="5400000">
                      <a:off x="855" y="696"/>
                      <a:ext cx="56" cy="1429"/>
                      <a:chOff x="845" y="696"/>
                      <a:chExt cx="56" cy="1429"/>
                    </a:xfrm>
                  </p:grpSpPr>
                  <p:sp>
                    <p:nvSpPr>
                      <p:cNvPr id="89"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90"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4800">
                          <a:latin typeface="Arial" pitchFamily="34" charset="0"/>
                          <a:ea typeface="华文彩云" pitchFamily="2" charset="-122"/>
                        </a:endParaRPr>
                      </a:p>
                    </p:txBody>
                  </p:sp>
                </p:grpSp>
              </p:grpSp>
            </p:grpSp>
            <p:grpSp>
              <p:nvGrpSpPr>
                <p:cNvPr id="70" name="Group 570"/>
                <p:cNvGrpSpPr>
                  <a:grpSpLocks/>
                </p:cNvGrpSpPr>
                <p:nvPr/>
              </p:nvGrpSpPr>
              <p:grpSpPr bwMode="auto">
                <a:xfrm rot="1320000">
                  <a:off x="-3742" y="-520"/>
                  <a:ext cx="1546" cy="1546"/>
                  <a:chOff x="-3924" y="-788"/>
                  <a:chExt cx="2208" cy="2208"/>
                </a:xfrm>
              </p:grpSpPr>
              <p:grpSp>
                <p:nvGrpSpPr>
                  <p:cNvPr id="71" name="Group 571"/>
                  <p:cNvGrpSpPr>
                    <a:grpSpLocks noChangeAspect="1"/>
                  </p:cNvGrpSpPr>
                  <p:nvPr/>
                </p:nvGrpSpPr>
                <p:grpSpPr bwMode="auto">
                  <a:xfrm>
                    <a:off x="-3924" y="-788"/>
                    <a:ext cx="2208" cy="2202"/>
                    <a:chOff x="168" y="696"/>
                    <a:chExt cx="1429" cy="1429"/>
                  </a:xfrm>
                </p:grpSpPr>
                <p:grpSp>
                  <p:nvGrpSpPr>
                    <p:cNvPr id="79" name="Group 572"/>
                    <p:cNvGrpSpPr>
                      <a:grpSpLocks noChangeAspect="1"/>
                    </p:cNvGrpSpPr>
                    <p:nvPr/>
                  </p:nvGrpSpPr>
                  <p:grpSpPr bwMode="auto">
                    <a:xfrm>
                      <a:off x="854" y="696"/>
                      <a:ext cx="56" cy="1429"/>
                      <a:chOff x="845" y="696"/>
                      <a:chExt cx="56" cy="1429"/>
                    </a:xfrm>
                  </p:grpSpPr>
                  <p:sp>
                    <p:nvSpPr>
                      <p:cNvPr id="83"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84"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4800">
                          <a:latin typeface="Arial" pitchFamily="34" charset="0"/>
                          <a:ea typeface="华文彩云" pitchFamily="2" charset="-122"/>
                        </a:endParaRPr>
                      </a:p>
                    </p:txBody>
                  </p:sp>
                </p:grpSp>
                <p:grpSp>
                  <p:nvGrpSpPr>
                    <p:cNvPr id="80" name="Group 575"/>
                    <p:cNvGrpSpPr>
                      <a:grpSpLocks noChangeAspect="1"/>
                    </p:cNvGrpSpPr>
                    <p:nvPr/>
                  </p:nvGrpSpPr>
                  <p:grpSpPr bwMode="auto">
                    <a:xfrm rot="5400000">
                      <a:off x="855" y="696"/>
                      <a:ext cx="56" cy="1429"/>
                      <a:chOff x="845" y="696"/>
                      <a:chExt cx="56" cy="1429"/>
                    </a:xfrm>
                  </p:grpSpPr>
                  <p:sp>
                    <p:nvSpPr>
                      <p:cNvPr id="81"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82"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4800">
                          <a:latin typeface="Arial" pitchFamily="34" charset="0"/>
                          <a:ea typeface="华文彩云" pitchFamily="2" charset="-122"/>
                        </a:endParaRPr>
                      </a:p>
                    </p:txBody>
                  </p:sp>
                </p:grpSp>
              </p:grpSp>
              <p:grpSp>
                <p:nvGrpSpPr>
                  <p:cNvPr id="72" name="Group 578"/>
                  <p:cNvGrpSpPr>
                    <a:grpSpLocks noChangeAspect="1"/>
                  </p:cNvGrpSpPr>
                  <p:nvPr/>
                </p:nvGrpSpPr>
                <p:grpSpPr bwMode="auto">
                  <a:xfrm rot="2700000">
                    <a:off x="-3927" y="-785"/>
                    <a:ext cx="2208" cy="2202"/>
                    <a:chOff x="168" y="696"/>
                    <a:chExt cx="1429" cy="1429"/>
                  </a:xfrm>
                </p:grpSpPr>
                <p:grpSp>
                  <p:nvGrpSpPr>
                    <p:cNvPr id="73" name="Group 579"/>
                    <p:cNvGrpSpPr>
                      <a:grpSpLocks noChangeAspect="1"/>
                    </p:cNvGrpSpPr>
                    <p:nvPr/>
                  </p:nvGrpSpPr>
                  <p:grpSpPr bwMode="auto">
                    <a:xfrm>
                      <a:off x="854" y="696"/>
                      <a:ext cx="56" cy="1429"/>
                      <a:chOff x="845" y="696"/>
                      <a:chExt cx="56" cy="1429"/>
                    </a:xfrm>
                  </p:grpSpPr>
                  <p:sp>
                    <p:nvSpPr>
                      <p:cNvPr id="77"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78"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4800">
                          <a:latin typeface="Arial" pitchFamily="34" charset="0"/>
                          <a:ea typeface="华文彩云" pitchFamily="2" charset="-122"/>
                        </a:endParaRPr>
                      </a:p>
                    </p:txBody>
                  </p:sp>
                </p:grpSp>
                <p:grpSp>
                  <p:nvGrpSpPr>
                    <p:cNvPr id="74" name="Group 582"/>
                    <p:cNvGrpSpPr>
                      <a:grpSpLocks noChangeAspect="1"/>
                    </p:cNvGrpSpPr>
                    <p:nvPr/>
                  </p:nvGrpSpPr>
                  <p:grpSpPr bwMode="auto">
                    <a:xfrm rot="5400000">
                      <a:off x="855" y="696"/>
                      <a:ext cx="56" cy="1429"/>
                      <a:chOff x="845" y="696"/>
                      <a:chExt cx="56" cy="1429"/>
                    </a:xfrm>
                  </p:grpSpPr>
                  <p:sp>
                    <p:nvSpPr>
                      <p:cNvPr id="75"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4800">
                          <a:latin typeface="Arial" pitchFamily="34" charset="0"/>
                          <a:ea typeface="华文彩云" pitchFamily="2" charset="-122"/>
                        </a:endParaRPr>
                      </a:p>
                    </p:txBody>
                  </p:sp>
                  <p:sp>
                    <p:nvSpPr>
                      <p:cNvPr id="76"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xmlns="" w="9525">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4800">
                          <a:latin typeface="Arial" pitchFamily="34" charset="0"/>
                          <a:ea typeface="华文彩云" pitchFamily="2" charset="-122"/>
                        </a:endParaRPr>
                      </a:p>
                    </p:txBody>
                  </p:sp>
                </p:grpSp>
              </p:grpSp>
            </p:grpSp>
          </p:grpSp>
        </p:grpSp>
      </p:grpSp>
      <p:pic>
        <p:nvPicPr>
          <p:cNvPr id="4" name="Bandari - Your Smile - 纯音乐版.mp3">
            <a:hlinkClick r:id="" action="ppaction://media"/>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stretch>
            <a:fillRect/>
          </a:stretch>
        </p:blipFill>
        <p:spPr>
          <a:xfrm>
            <a:off x="-2700808" y="-1332111"/>
            <a:ext cx="609600" cy="609600"/>
          </a:xfrm>
          <a:prstGeom prst="rect">
            <a:avLst/>
          </a:prstGeom>
        </p:spPr>
      </p:pic>
    </p:spTree>
    <p:extLst>
      <p:ext uri="{BB962C8B-B14F-4D97-AF65-F5344CB8AC3E}">
        <p14:creationId xmlns:p14="http://schemas.microsoft.com/office/powerpoint/2010/main" xmlns="" val="4280628878"/>
      </p:ext>
    </p:extLst>
  </p:cSld>
  <p:clrMapOvr>
    <a:masterClrMapping/>
  </p:clrMapOvr>
  <p:transition spd="slow" advClick="0" advTm="12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0" presetClass="path" presetSubtype="0" accel="50000" decel="50000" fill="hold" nodeType="withEffect">
                                  <p:stCondLst>
                                    <p:cond delay="0"/>
                                  </p:stCondLst>
                                  <p:childTnLst>
                                    <p:animMotion origin="layout" path="M 0 0 L -0.5276 0 " pathEditMode="relative" rAng="0" ptsTypes="AA">
                                      <p:cBhvr>
                                        <p:cTn id="8" dur="1000" fill="hold"/>
                                        <p:tgtEl>
                                          <p:spTgt spid="57"/>
                                        </p:tgtEl>
                                        <p:attrNameLst>
                                          <p:attrName>ppt_x,ppt_y</p:attrName>
                                        </p:attrNameLst>
                                      </p:cBhvr>
                                      <p:rCtr x="0" y="0"/>
                                    </p:animMotion>
                                  </p:childTnLst>
                                </p:cTn>
                              </p:par>
                              <p:par>
                                <p:cTn id="9" presetID="0" presetClass="path" presetSubtype="0" accel="50000" decel="50000" fill="hold" nodeType="withEffect">
                                  <p:stCondLst>
                                    <p:cond delay="1000"/>
                                  </p:stCondLst>
                                  <p:childTnLst>
                                    <p:animMotion origin="layout" path="M -0.51337 4.10405E-6 L -1.08819 4.10405E-6 " pathEditMode="relative" rAng="0" ptsTypes="AA">
                                      <p:cBhvr>
                                        <p:cTn id="10" dur="500" fill="hold"/>
                                        <p:tgtEl>
                                          <p:spTgt spid="57"/>
                                        </p:tgtEl>
                                        <p:attrNameLst>
                                          <p:attrName>ppt_x,ppt_y</p:attrName>
                                        </p:attrNameLst>
                                      </p:cBhvr>
                                      <p:rCtr x="-2874900" y="0"/>
                                    </p:animMotion>
                                  </p:childTnLst>
                                </p:cTn>
                              </p:par>
                              <p:par>
                                <p:cTn id="11" presetID="0" presetClass="path" presetSubtype="0" accel="50000" decel="50000" fill="hold" nodeType="withEffect">
                                  <p:stCondLst>
                                    <p:cond delay="500"/>
                                  </p:stCondLst>
                                  <p:childTnLst>
                                    <p:animMotion origin="layout" path="M 0 0 L -0.5276 0 " pathEditMode="relative" rAng="0" ptsTypes="AA">
                                      <p:cBhvr>
                                        <p:cTn id="12" dur="1000" fill="hold"/>
                                        <p:tgtEl>
                                          <p:spTgt spid="58"/>
                                        </p:tgtEl>
                                        <p:attrNameLst>
                                          <p:attrName>ppt_x,ppt_y</p:attrName>
                                        </p:attrNameLst>
                                      </p:cBhvr>
                                      <p:rCtr x="0" y="0"/>
                                    </p:animMotion>
                                  </p:childTnLst>
                                </p:cTn>
                              </p:par>
                              <p:par>
                                <p:cTn id="13" presetID="0" presetClass="path" presetSubtype="0" accel="50000" decel="50000" fill="hold" nodeType="withEffect">
                                  <p:stCondLst>
                                    <p:cond delay="500"/>
                                  </p:stCondLst>
                                  <p:childTnLst>
                                    <p:animMotion origin="layout" path="M 0 0 L 0.4566 0 " pathEditMode="relative" rAng="0" ptsTypes="AA">
                                      <p:cBhvr>
                                        <p:cTn id="14" dur="1000" fill="hold"/>
                                        <p:tgtEl>
                                          <p:spTgt spid="56"/>
                                        </p:tgtEl>
                                        <p:attrNameLst>
                                          <p:attrName>ppt_x,ppt_y</p:attrName>
                                        </p:attrNameLst>
                                      </p:cBhvr>
                                      <p:rCtr x="0" y="0"/>
                                    </p:animMotion>
                                  </p:childTnLst>
                                </p:cTn>
                              </p:par>
                              <p:par>
                                <p:cTn id="15" presetID="0" presetClass="path" presetSubtype="0" accel="50000" decel="50000" fill="hold" nodeType="withEffect">
                                  <p:stCondLst>
                                    <p:cond delay="1000"/>
                                  </p:stCondLst>
                                  <p:childTnLst>
                                    <p:animMotion origin="layout" path="M 0.4566 1.50289E-6 L 1.08247 1.50289E-6 " pathEditMode="relative" rAng="0" ptsTypes="AA">
                                      <p:cBhvr>
                                        <p:cTn id="16" dur="1000" fill="hold"/>
                                        <p:tgtEl>
                                          <p:spTgt spid="56"/>
                                        </p:tgtEl>
                                        <p:attrNameLst>
                                          <p:attrName>ppt_x,ppt_y</p:attrName>
                                        </p:attrNameLst>
                                      </p:cBhvr>
                                      <p:rCtr x="3128500" y="0"/>
                                    </p:animMotion>
                                  </p:childTnLst>
                                </p:cTn>
                              </p:par>
                              <p:par>
                                <p:cTn id="17" presetID="0" presetClass="path" presetSubtype="0" accel="50000" decel="50000" fill="hold" nodeType="withEffect">
                                  <p:stCondLst>
                                    <p:cond delay="1900"/>
                                  </p:stCondLst>
                                  <p:childTnLst>
                                    <p:animMotion origin="layout" path="M -0.51337 1.38728E-6 L -1.08819 1.38728E-6 " pathEditMode="relative" rAng="0" ptsTypes="AA">
                                      <p:cBhvr>
                                        <p:cTn id="18" dur="500" fill="hold"/>
                                        <p:tgtEl>
                                          <p:spTgt spid="58"/>
                                        </p:tgtEl>
                                        <p:attrNameLst>
                                          <p:attrName>ppt_x,ppt_y</p:attrName>
                                        </p:attrNameLst>
                                      </p:cBhvr>
                                      <p:rCtr x="-2874900" y="0"/>
                                    </p:animMotion>
                                  </p:childTnLst>
                                </p:cTn>
                              </p:par>
                              <p:par>
                                <p:cTn id="19" presetID="0" presetClass="path" presetSubtype="0" accel="50000" decel="50000" fill="hold" nodeType="withEffect">
                                  <p:stCondLst>
                                    <p:cond delay="200"/>
                                  </p:stCondLst>
                                  <p:childTnLst>
                                    <p:animMotion origin="layout" path="M 0 0 L -0.5276 0 " pathEditMode="relative" rAng="0" ptsTypes="AA">
                                      <p:cBhvr>
                                        <p:cTn id="20" dur="1000" fill="hold"/>
                                        <p:tgtEl>
                                          <p:spTgt spid="59"/>
                                        </p:tgtEl>
                                        <p:attrNameLst>
                                          <p:attrName>ppt_x,ppt_y</p:attrName>
                                        </p:attrNameLst>
                                      </p:cBhvr>
                                      <p:rCtr x="0" y="0"/>
                                    </p:animMotion>
                                  </p:childTnLst>
                                </p:cTn>
                              </p:par>
                              <p:par>
                                <p:cTn id="21" presetID="0" presetClass="path" presetSubtype="0" accel="50000" decel="50000" fill="hold" nodeType="withEffect">
                                  <p:stCondLst>
                                    <p:cond delay="1200"/>
                                  </p:stCondLst>
                                  <p:childTnLst>
                                    <p:animMotion origin="layout" path="M -0.51337 -1.15607E-7 L -1.08819 -1.15607E-7 " pathEditMode="relative" rAng="0" ptsTypes="AA">
                                      <p:cBhvr>
                                        <p:cTn id="22" dur="500" fill="hold"/>
                                        <p:tgtEl>
                                          <p:spTgt spid="59"/>
                                        </p:tgtEl>
                                        <p:attrNameLst>
                                          <p:attrName>ppt_x,ppt_y</p:attrName>
                                        </p:attrNameLst>
                                      </p:cBhvr>
                                      <p:rCtr x="-2874900" y="0"/>
                                    </p:animMotion>
                                  </p:childTnLst>
                                </p:cTn>
                              </p:par>
                              <p:par>
                                <p:cTn id="23" presetID="0" presetClass="path" presetSubtype="0" accel="50000" decel="50000" fill="hold" nodeType="withEffect">
                                  <p:stCondLst>
                                    <p:cond delay="900"/>
                                  </p:stCondLst>
                                  <p:childTnLst>
                                    <p:animMotion origin="layout" path="M 0 0 L 0.4566 0 " pathEditMode="relative" rAng="0" ptsTypes="AA">
                                      <p:cBhvr>
                                        <p:cTn id="24" dur="1000" fill="hold"/>
                                        <p:tgtEl>
                                          <p:spTgt spid="61"/>
                                        </p:tgtEl>
                                        <p:attrNameLst>
                                          <p:attrName>ppt_x,ppt_y</p:attrName>
                                        </p:attrNameLst>
                                      </p:cBhvr>
                                      <p:rCtr x="0" y="0"/>
                                    </p:animMotion>
                                  </p:childTnLst>
                                </p:cTn>
                              </p:par>
                              <p:par>
                                <p:cTn id="25" presetID="0" presetClass="path" presetSubtype="0" accel="50000" decel="50000" fill="hold" nodeType="withEffect">
                                  <p:stCondLst>
                                    <p:cond delay="1800"/>
                                  </p:stCondLst>
                                  <p:childTnLst>
                                    <p:animMotion origin="layout" path="M 0.4566 1.50289E-6 L 1.08247 1.50289E-6 " pathEditMode="relative" rAng="0" ptsTypes="AA">
                                      <p:cBhvr>
                                        <p:cTn id="26" dur="500" fill="hold"/>
                                        <p:tgtEl>
                                          <p:spTgt spid="61"/>
                                        </p:tgtEl>
                                        <p:attrNameLst>
                                          <p:attrName>ppt_x,ppt_y</p:attrName>
                                        </p:attrNameLst>
                                      </p:cBhvr>
                                      <p:rCtr x="3128500" y="0"/>
                                    </p:animMotion>
                                  </p:childTnLst>
                                </p:cTn>
                              </p:par>
                              <p:par>
                                <p:cTn id="27" presetID="0" presetClass="path" presetSubtype="0" accel="50000" decel="50000" fill="hold" nodeType="withEffect">
                                  <p:stCondLst>
                                    <p:cond delay="500"/>
                                  </p:stCondLst>
                                  <p:childTnLst>
                                    <p:animMotion origin="layout" path="M 0 0 L -0.5276 0 " pathEditMode="relative" rAng="0" ptsTypes="AA">
                                      <p:cBhvr>
                                        <p:cTn id="28" dur="1000" fill="hold"/>
                                        <p:tgtEl>
                                          <p:spTgt spid="60"/>
                                        </p:tgtEl>
                                        <p:attrNameLst>
                                          <p:attrName>ppt_x,ppt_y</p:attrName>
                                        </p:attrNameLst>
                                      </p:cBhvr>
                                      <p:rCtr x="0" y="0"/>
                                    </p:animMotion>
                                  </p:childTnLst>
                                </p:cTn>
                              </p:par>
                              <p:par>
                                <p:cTn id="29" presetID="0" presetClass="path" presetSubtype="0" accel="50000" decel="50000" fill="hold" nodeType="withEffect">
                                  <p:stCondLst>
                                    <p:cond delay="1400"/>
                                  </p:stCondLst>
                                  <p:childTnLst>
                                    <p:animMotion origin="layout" path="M -0.51337 -2.83237E-6 L -1.08819 -2.83237E-6 " pathEditMode="relative" rAng="0" ptsTypes="AA">
                                      <p:cBhvr>
                                        <p:cTn id="30" dur="500" fill="hold"/>
                                        <p:tgtEl>
                                          <p:spTgt spid="60"/>
                                        </p:tgtEl>
                                        <p:attrNameLst>
                                          <p:attrName>ppt_x,ppt_y</p:attrName>
                                        </p:attrNameLst>
                                      </p:cBhvr>
                                      <p:rCtr x="-2874900" y="0"/>
                                    </p:animMotion>
                                  </p:childTnLst>
                                </p:cTn>
                              </p:par>
                              <p:par>
                                <p:cTn id="31" presetID="0" presetClass="path" presetSubtype="0" accel="50000" decel="50000" fill="hold" nodeType="withEffect">
                                  <p:stCondLst>
                                    <p:cond delay="1000"/>
                                  </p:stCondLst>
                                  <p:childTnLst>
                                    <p:animMotion origin="layout" path="M 0 0 L 0.4566 0 " pathEditMode="relative" rAng="0" ptsTypes="AA">
                                      <p:cBhvr>
                                        <p:cTn id="32" dur="1000" fill="hold"/>
                                        <p:tgtEl>
                                          <p:spTgt spid="62"/>
                                        </p:tgtEl>
                                        <p:attrNameLst>
                                          <p:attrName>ppt_x,ppt_y</p:attrName>
                                        </p:attrNameLst>
                                      </p:cBhvr>
                                      <p:rCtr x="0" y="0"/>
                                    </p:animMotion>
                                  </p:childTnLst>
                                </p:cTn>
                              </p:par>
                              <p:par>
                                <p:cTn id="33" presetID="0" presetClass="path" presetSubtype="0" accel="50000" decel="50000" fill="hold" nodeType="withEffect">
                                  <p:stCondLst>
                                    <p:cond delay="2000"/>
                                  </p:stCondLst>
                                  <p:childTnLst>
                                    <p:animMotion origin="layout" path="M 0.4566 1.50289E-6 L 1.08247 1.50289E-6 " pathEditMode="relative" rAng="0" ptsTypes="AA">
                                      <p:cBhvr>
                                        <p:cTn id="34" dur="500" fill="hold"/>
                                        <p:tgtEl>
                                          <p:spTgt spid="62"/>
                                        </p:tgtEl>
                                        <p:attrNameLst>
                                          <p:attrName>ppt_x,ppt_y</p:attrName>
                                        </p:attrNameLst>
                                      </p:cBhvr>
                                      <p:rCtr x="3128500" y="0"/>
                                    </p:animMotion>
                                  </p:childTnLst>
                                </p:cTn>
                              </p:par>
                              <p:par>
                                <p:cTn id="35" presetID="23" presetClass="entr" presetSubtype="16" fill="hold" nodeType="withEffect">
                                  <p:stCondLst>
                                    <p:cond delay="200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0" presetClass="path" presetSubtype="0" accel="50000" decel="50000" fill="hold" nodeType="afterEffect">
                                  <p:stCondLst>
                                    <p:cond delay="0"/>
                                  </p:stCondLst>
                                  <p:childTnLst>
                                    <p:animMotion origin="layout" path="M -3.44723E-6 4.1824E-6 L -0.45026 -0.37412 " pathEditMode="relative" rAng="0" ptsTypes="AA">
                                      <p:cBhvr>
                                        <p:cTn id="41" dur="500" fill="hold"/>
                                        <p:tgtEl>
                                          <p:spTgt spid="63"/>
                                        </p:tgtEl>
                                        <p:attrNameLst>
                                          <p:attrName>ppt_x,ppt_y</p:attrName>
                                        </p:attrNameLst>
                                      </p:cBhvr>
                                      <p:rCtr x="-22513" y="-18706"/>
                                    </p:animMotion>
                                  </p:childTnLst>
                                </p:cTn>
                              </p:par>
                              <p:par>
                                <p:cTn id="42" presetID="6" presetClass="emph" presetSubtype="0" fill="hold" nodeType="withEffect">
                                  <p:stCondLst>
                                    <p:cond delay="0"/>
                                  </p:stCondLst>
                                  <p:childTnLst>
                                    <p:animScale>
                                      <p:cBhvr>
                                        <p:cTn id="43" dur="500" fill="hold"/>
                                        <p:tgtEl>
                                          <p:spTgt spid="63"/>
                                        </p:tgtEl>
                                      </p:cBhvr>
                                      <p:by x="70000" y="70000"/>
                                    </p:animScale>
                                  </p:childTnLst>
                                </p:cTn>
                              </p:par>
                              <p:par>
                                <p:cTn id="44" presetID="31" presetClass="entr" presetSubtype="0"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3000" fill="hold"/>
                                        <p:tgtEl>
                                          <p:spTgt spid="3"/>
                                        </p:tgtEl>
                                        <p:attrNameLst>
                                          <p:attrName>ppt_w</p:attrName>
                                        </p:attrNameLst>
                                      </p:cBhvr>
                                      <p:tavLst>
                                        <p:tav tm="0">
                                          <p:val>
                                            <p:fltVal val="0"/>
                                          </p:val>
                                        </p:tav>
                                        <p:tav tm="100000">
                                          <p:val>
                                            <p:strVal val="#ppt_w"/>
                                          </p:val>
                                        </p:tav>
                                      </p:tavLst>
                                    </p:anim>
                                    <p:anim calcmode="lin" valueType="num">
                                      <p:cBhvr>
                                        <p:cTn id="47" dur="3000" fill="hold"/>
                                        <p:tgtEl>
                                          <p:spTgt spid="3"/>
                                        </p:tgtEl>
                                        <p:attrNameLst>
                                          <p:attrName>ppt_h</p:attrName>
                                        </p:attrNameLst>
                                      </p:cBhvr>
                                      <p:tavLst>
                                        <p:tav tm="0">
                                          <p:val>
                                            <p:fltVal val="0"/>
                                          </p:val>
                                        </p:tav>
                                        <p:tav tm="100000">
                                          <p:val>
                                            <p:strVal val="#ppt_h"/>
                                          </p:val>
                                        </p:tav>
                                      </p:tavLst>
                                    </p:anim>
                                    <p:anim calcmode="lin" valueType="num">
                                      <p:cBhvr>
                                        <p:cTn id="48" dur="3000" fill="hold"/>
                                        <p:tgtEl>
                                          <p:spTgt spid="3"/>
                                        </p:tgtEl>
                                        <p:attrNameLst>
                                          <p:attrName>style.rotation</p:attrName>
                                        </p:attrNameLst>
                                      </p:cBhvr>
                                      <p:tavLst>
                                        <p:tav tm="0">
                                          <p:val>
                                            <p:fltVal val="90"/>
                                          </p:val>
                                        </p:tav>
                                        <p:tav tm="100000">
                                          <p:val>
                                            <p:fltVal val="0"/>
                                          </p:val>
                                        </p:tav>
                                      </p:tavLst>
                                    </p:anim>
                                    <p:animEffect transition="in" filter="fade">
                                      <p:cBhvr>
                                        <p:cTn id="49" dur="3000"/>
                                        <p:tgtEl>
                                          <p:spTgt spid="3"/>
                                        </p:tgtEl>
                                      </p:cBhvr>
                                    </p:animEffect>
                                  </p:childTnLst>
                                </p:cTn>
                              </p:par>
                              <p:par>
                                <p:cTn id="50" presetID="22" presetClass="entr" presetSubtype="2"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right)">
                                      <p:cBhvr>
                                        <p:cTn id="52" dur="2000"/>
                                        <p:tgtEl>
                                          <p:spTgt spid="17"/>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barn(inVertical)">
                                      <p:cBhvr>
                                        <p:cTn id="55" dur="1000"/>
                                        <p:tgtEl>
                                          <p:spTgt spid="53"/>
                                        </p:tgtEl>
                                      </p:cBhvr>
                                    </p:animEffect>
                                  </p:childTnLst>
                                </p:cTn>
                              </p:par>
                              <p:par>
                                <p:cTn id="56" presetID="16" presetClass="entr" presetSubtype="21" fill="hold" grpId="0" nodeType="withEffect">
                                  <p:stCondLst>
                                    <p:cond delay="2300"/>
                                  </p:stCondLst>
                                  <p:childTnLst>
                                    <p:set>
                                      <p:cBhvr>
                                        <p:cTn id="57" dur="1" fill="hold">
                                          <p:stCondLst>
                                            <p:cond delay="0"/>
                                          </p:stCondLst>
                                        </p:cTn>
                                        <p:tgtEl>
                                          <p:spTgt spid="54"/>
                                        </p:tgtEl>
                                        <p:attrNameLst>
                                          <p:attrName>style.visibility</p:attrName>
                                        </p:attrNameLst>
                                      </p:cBhvr>
                                      <p:to>
                                        <p:strVal val="visible"/>
                                      </p:to>
                                    </p:set>
                                    <p:animEffect transition="in" filter="barn(inVertical)">
                                      <p:cBhvr>
                                        <p:cTn id="58" dur="1500"/>
                                        <p:tgtEl>
                                          <p:spTgt spid="54"/>
                                        </p:tgtEl>
                                      </p:cBhvr>
                                    </p:animEffect>
                                  </p:childTnLst>
                                </p:cTn>
                              </p:par>
                            </p:childTnLst>
                          </p:cTn>
                        </p:par>
                        <p:par>
                          <p:cTn id="59" fill="hold">
                            <p:stCondLst>
                              <p:cond delay="6300"/>
                            </p:stCondLst>
                            <p:childTnLst>
                              <p:par>
                                <p:cTn id="60" presetID="1" presetClass="entr" presetSubtype="0"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childTnLst>
                                </p:cTn>
                              </p:par>
                            </p:childTnLst>
                          </p:cTn>
                        </p:par>
                        <p:par>
                          <p:cTn id="62" fill="hold">
                            <p:stCondLst>
                              <p:cond delay="6300"/>
                            </p:stCondLst>
                            <p:childTnLst>
                              <p:par>
                                <p:cTn id="63" presetID="6" presetClass="emph" presetSubtype="0" fill="hold" nodeType="afterEffect">
                                  <p:stCondLst>
                                    <p:cond delay="0"/>
                                  </p:stCondLst>
                                  <p:childTnLst>
                                    <p:animScale>
                                      <p:cBhvr>
                                        <p:cTn id="64" dur="2000" fill="hold"/>
                                        <p:tgtEl>
                                          <p:spTgt spid="64"/>
                                        </p:tgtEl>
                                      </p:cBhvr>
                                      <p:by x="400000" y="400000"/>
                                    </p:animScale>
                                  </p:childTnLst>
                                </p:cTn>
                              </p:par>
                              <p:par>
                                <p:cTn id="65" presetID="6" presetClass="emph" presetSubtype="0" autoRev="1" fill="hold" nodeType="withEffect">
                                  <p:stCondLst>
                                    <p:cond delay="0"/>
                                  </p:stCondLst>
                                  <p:childTnLst>
                                    <p:animScale>
                                      <p:cBhvr>
                                        <p:cTn id="66" dur="3000" fill="hold"/>
                                        <p:tgtEl>
                                          <p:spTgt spid="64"/>
                                        </p:tgtEl>
                                      </p:cBhvr>
                                      <p:by x="400000" y="400000"/>
                                    </p:animScale>
                                  </p:childTnLst>
                                </p:cTn>
                              </p:par>
                              <p:par>
                                <p:cTn id="67" presetID="10" presetClass="exit" presetSubtype="0" fill="hold" nodeType="withEffect">
                                  <p:stCondLst>
                                    <p:cond delay="0"/>
                                  </p:stCondLst>
                                  <p:childTnLst>
                                    <p:animEffect transition="out" filter="fade">
                                      <p:cBhvr>
                                        <p:cTn id="68" dur="4600"/>
                                        <p:tgtEl>
                                          <p:spTgt spid="64"/>
                                        </p:tgtEl>
                                      </p:cBhvr>
                                    </p:animEffect>
                                    <p:set>
                                      <p:cBhvr>
                                        <p:cTn id="69" dur="1" fill="hold">
                                          <p:stCondLst>
                                            <p:cond delay="45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0" repeatCount="indefinite" fill="remove" display="0">
                  <p:stCondLst>
                    <p:cond delay="indefinite"/>
                  </p:stCondLst>
                  <p:endCondLst>
                    <p:cond evt="onStopAudio" delay="0">
                      <p:tgtEl>
                        <p:sldTgt/>
                      </p:tgtEl>
                    </p:cond>
                  </p:endCondLst>
                </p:cTn>
                <p:tgtEl>
                  <p:spTgt spid="4"/>
                </p:tgtEl>
              </p:cMediaNode>
            </p:audio>
          </p:childTnLst>
        </p:cTn>
      </p:par>
    </p:tnLst>
    <p:bldLst>
      <p:bldP spid="53" grpId="0" animBg="1"/>
      <p:bldP spid="5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2253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77" y="1800225"/>
            <a:ext cx="91440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4" name="Picture 9"/>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2535" name="Group 7"/>
          <p:cNvGrpSpPr>
            <a:grpSpLocks/>
          </p:cNvGrpSpPr>
          <p:nvPr/>
        </p:nvGrpSpPr>
        <p:grpSpPr bwMode="auto">
          <a:xfrm>
            <a:off x="1403351" y="375047"/>
            <a:ext cx="6696075" cy="581323"/>
            <a:chOff x="0" y="0"/>
            <a:chExt cx="6695755" cy="499350"/>
          </a:xfrm>
          <a:solidFill>
            <a:srgbClr val="FF0000"/>
          </a:solidFill>
        </p:grpSpPr>
        <p:grpSp>
          <p:nvGrpSpPr>
            <p:cNvPr id="22546" name="Group 8"/>
            <p:cNvGrpSpPr>
              <a:grpSpLocks/>
            </p:cNvGrpSpPr>
            <p:nvPr/>
          </p:nvGrpSpPr>
          <p:grpSpPr bwMode="auto">
            <a:xfrm>
              <a:off x="57596" y="0"/>
              <a:ext cx="6561756" cy="499350"/>
              <a:chOff x="0" y="0"/>
              <a:chExt cx="6561756" cy="499350"/>
            </a:xfrm>
            <a:grpFill/>
          </p:grpSpPr>
          <p:sp>
            <p:nvSpPr>
              <p:cNvPr id="22548" name="AutoShape 3"/>
              <p:cNvSpPr>
                <a:spLocks noChangeArrowheads="1"/>
              </p:cNvSpPr>
              <p:nvPr/>
            </p:nvSpPr>
            <p:spPr bwMode="auto">
              <a:xfrm>
                <a:off x="0" y="103368"/>
                <a:ext cx="6561756" cy="395982"/>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sp>
            <p:nvSpPr>
              <p:cNvPr id="22549" name="AutoShape 3"/>
              <p:cNvSpPr>
                <a:spLocks noChangeArrowheads="1"/>
              </p:cNvSpPr>
              <p:nvPr/>
            </p:nvSpPr>
            <p:spPr bwMode="auto">
              <a:xfrm>
                <a:off x="65077" y="0"/>
                <a:ext cx="6431600" cy="43196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grpSp>
        <p:sp>
          <p:nvSpPr>
            <p:cNvPr id="22547" name="Rectangle 13"/>
            <p:cNvSpPr>
              <a:spLocks noChangeArrowheads="1"/>
            </p:cNvSpPr>
            <p:nvPr/>
          </p:nvSpPr>
          <p:spPr bwMode="auto">
            <a:xfrm>
              <a:off x="0" y="62217"/>
              <a:ext cx="669575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2400" b="1" dirty="0">
                  <a:solidFill>
                    <a:schemeClr val="bg1"/>
                  </a:solidFill>
                  <a:latin typeface="微软雅黑" pitchFamily="34" charset="-122"/>
                  <a:ea typeface="微软雅黑" pitchFamily="34" charset="-122"/>
                  <a:sym typeface="微软雅黑" pitchFamily="34" charset="-122"/>
                </a:rPr>
                <a:t>五位一体的提出</a:t>
              </a:r>
              <a:endParaRPr lang="zh-CN" altLang="en-US" sz="2400" dirty="0">
                <a:solidFill>
                  <a:schemeClr val="bg1"/>
                </a:solidFill>
              </a:endParaRPr>
            </a:p>
          </p:txBody>
        </p:sp>
      </p:grpSp>
      <p:sp>
        <p:nvSpPr>
          <p:cNvPr id="22536" name="AutoShape 8"/>
          <p:cNvSpPr>
            <a:spLocks noChangeAspect="1" noChangeArrowheads="1"/>
          </p:cNvSpPr>
          <p:nvPr/>
        </p:nvSpPr>
        <p:spPr bwMode="auto">
          <a:xfrm>
            <a:off x="395289" y="1112639"/>
            <a:ext cx="8353425" cy="3742968"/>
          </a:xfrm>
          <a:prstGeom prst="roundRect">
            <a:avLst>
              <a:gd name="adj" fmla="val 2028"/>
            </a:avLst>
          </a:prstGeom>
          <a:solidFill>
            <a:srgbClr val="FF0000">
              <a:alpha val="65097"/>
            </a:srgbClr>
          </a:solidFill>
          <a:ln>
            <a:noFill/>
          </a:ln>
          <a:extLst/>
        </p:spPr>
        <p:txBody>
          <a:bodyPr anchor="ctr"/>
          <a:lstStyle>
            <a:lvl1pPr marL="342900" indent="-342900" eaLnBrk="0" hangingPunct="0">
              <a:tabLst>
                <a:tab pos="136525" algn="l"/>
              </a:tabLst>
              <a:defRPr>
                <a:solidFill>
                  <a:schemeClr val="tx1"/>
                </a:solidFill>
                <a:latin typeface="Arial" charset="0"/>
                <a:ea typeface="宋体" pitchFamily="2" charset="-122"/>
              </a:defRPr>
            </a:lvl1pPr>
            <a:lvl2pPr marL="742950" indent="-285750" eaLnBrk="0" hangingPunct="0">
              <a:tabLst>
                <a:tab pos="136525" algn="l"/>
              </a:tabLst>
              <a:defRPr>
                <a:solidFill>
                  <a:schemeClr val="tx1"/>
                </a:solidFill>
                <a:latin typeface="Arial" charset="0"/>
                <a:ea typeface="宋体" pitchFamily="2" charset="-122"/>
              </a:defRPr>
            </a:lvl2pPr>
            <a:lvl3pPr eaLnBrk="0" hangingPunct="0">
              <a:tabLst>
                <a:tab pos="136525" algn="l"/>
              </a:tabLst>
              <a:defRPr>
                <a:solidFill>
                  <a:schemeClr val="tx1"/>
                </a:solidFill>
                <a:latin typeface="Arial" charset="0"/>
                <a:ea typeface="宋体" pitchFamily="2" charset="-122"/>
              </a:defRPr>
            </a:lvl3pPr>
            <a:lvl4pPr marL="1600200" indent="-228600" eaLnBrk="0" hangingPunct="0">
              <a:tabLst>
                <a:tab pos="136525" algn="l"/>
              </a:tabLst>
              <a:defRPr>
                <a:solidFill>
                  <a:schemeClr val="tx1"/>
                </a:solidFill>
                <a:latin typeface="Arial" charset="0"/>
                <a:ea typeface="宋体" pitchFamily="2" charset="-122"/>
              </a:defRPr>
            </a:lvl4pPr>
            <a:lvl5pPr marL="2057400" indent="-228600" eaLnBrk="0" hangingPunct="0">
              <a:tabLst>
                <a:tab pos="136525" algn="l"/>
              </a:tabLst>
              <a:defRPr>
                <a:solidFill>
                  <a:schemeClr val="tx1"/>
                </a:solidFill>
                <a:latin typeface="Arial" charset="0"/>
                <a:ea typeface="宋体" pitchFamily="2" charset="-122"/>
              </a:defRPr>
            </a:lvl5pPr>
            <a:lvl6pPr marL="25146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6pPr>
            <a:lvl7pPr marL="29718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7pPr>
            <a:lvl8pPr marL="34290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8pPr>
            <a:lvl9pPr marL="38862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9pPr>
          </a:lstStyle>
          <a:p>
            <a:pPr marL="0" lvl="2" algn="ctr" fontAlgn="ctr">
              <a:buClr>
                <a:srgbClr val="FF0000"/>
              </a:buClr>
              <a:buSzPct val="70000"/>
              <a:buFont typeface="Wingdings" pitchFamily="2" charset="2"/>
              <a:buChar char="n"/>
            </a:pPr>
            <a:endParaRPr lang="zh-CN" altLang="en-US" sz="1400">
              <a:solidFill>
                <a:srgbClr val="000000"/>
              </a:solidFill>
              <a:latin typeface="微软雅黑" pitchFamily="34" charset="-122"/>
              <a:ea typeface="微软雅黑" pitchFamily="34" charset="-122"/>
              <a:sym typeface="微软雅黑" pitchFamily="34" charset="-122"/>
            </a:endParaRPr>
          </a:p>
        </p:txBody>
      </p:sp>
      <p:grpSp>
        <p:nvGrpSpPr>
          <p:cNvPr id="4" name="Group 17"/>
          <p:cNvGrpSpPr>
            <a:grpSpLocks/>
          </p:cNvGrpSpPr>
          <p:nvPr/>
        </p:nvGrpSpPr>
        <p:grpSpPr bwMode="auto">
          <a:xfrm>
            <a:off x="3773489" y="2276535"/>
            <a:ext cx="1806575" cy="1395174"/>
            <a:chOff x="0" y="0"/>
            <a:chExt cx="1801832" cy="1765306"/>
          </a:xfrm>
        </p:grpSpPr>
        <p:sp>
          <p:nvSpPr>
            <p:cNvPr id="22543" name="Oval 36"/>
            <p:cNvSpPr>
              <a:spLocks noChangeArrowheads="1"/>
            </p:cNvSpPr>
            <p:nvPr/>
          </p:nvSpPr>
          <p:spPr bwMode="auto">
            <a:xfrm>
              <a:off x="0" y="6327"/>
              <a:ext cx="1801832" cy="1758979"/>
            </a:xfrm>
            <a:prstGeom prst="ellipse">
              <a:avLst/>
            </a:prstGeom>
            <a:solidFill>
              <a:srgbClr val="FF0000"/>
            </a:solidFill>
            <a:ln w="76200">
              <a:solidFill>
                <a:srgbClr val="BFBFBF"/>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pic>
          <p:nvPicPr>
            <p:cNvPr id="22544" name="Picture 37"/>
            <p:cNvPicPr>
              <a:picLocks noChangeAspect="1" noChangeArrowheads="1"/>
            </p:cNvPicPr>
            <p:nvPr/>
          </p:nvPicPr>
          <p:blipFill>
            <a:blip r:embed="rId6" cstate="print">
              <a:lum bright="100000" contrast="-16000"/>
              <a:extLst>
                <a:ext uri="{28A0092B-C50C-407E-A947-70E740481C1C}">
                  <a14:useLocalDpi xmlns:a14="http://schemas.microsoft.com/office/drawing/2010/main" xmlns="" val="0"/>
                </a:ext>
              </a:extLst>
            </a:blip>
            <a:srcRect/>
            <a:stretch>
              <a:fillRect/>
            </a:stretch>
          </p:blipFill>
          <p:spPr bwMode="auto">
            <a:xfrm>
              <a:off x="45220" y="0"/>
              <a:ext cx="1683565" cy="1317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5" name="TextBox 6"/>
            <p:cNvSpPr>
              <a:spLocks noChangeArrowheads="1"/>
            </p:cNvSpPr>
            <p:nvPr/>
          </p:nvSpPr>
          <p:spPr bwMode="auto">
            <a:xfrm>
              <a:off x="293683" y="548385"/>
              <a:ext cx="1252416" cy="5062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b="1" dirty="0">
                  <a:solidFill>
                    <a:srgbClr val="FFFFFF"/>
                  </a:solidFill>
                  <a:latin typeface="微软雅黑" pitchFamily="34" charset="-122"/>
                  <a:ea typeface="微软雅黑" pitchFamily="34" charset="-122"/>
                  <a:sym typeface="微软雅黑" pitchFamily="34" charset="-122"/>
                </a:rPr>
                <a:t>基本程序</a:t>
              </a:r>
              <a:endParaRPr lang="zh-CN" altLang="en-US" dirty="0"/>
            </a:p>
          </p:txBody>
        </p:sp>
      </p:grpSp>
      <p:sp>
        <p:nvSpPr>
          <p:cNvPr id="3" name="TextBox 2"/>
          <p:cNvSpPr txBox="1"/>
          <p:nvPr/>
        </p:nvSpPr>
        <p:spPr>
          <a:xfrm>
            <a:off x="899592" y="1944253"/>
            <a:ext cx="2592288" cy="707886"/>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①选定议题，提前通知全体党员。</a:t>
            </a:r>
          </a:p>
        </p:txBody>
      </p:sp>
      <p:sp>
        <p:nvSpPr>
          <p:cNvPr id="23" name="TextBox 22"/>
          <p:cNvSpPr txBox="1"/>
          <p:nvPr/>
        </p:nvSpPr>
        <p:spPr>
          <a:xfrm>
            <a:off x="5760132" y="1944253"/>
            <a:ext cx="2592288" cy="1323439"/>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②会议主持人报告党员出、缺席情况，宣布会议议题，开始开会。</a:t>
            </a:r>
          </a:p>
        </p:txBody>
      </p:sp>
      <p:sp>
        <p:nvSpPr>
          <p:cNvPr id="26" name="TextBox 25"/>
          <p:cNvSpPr txBox="1"/>
          <p:nvPr/>
        </p:nvSpPr>
        <p:spPr>
          <a:xfrm>
            <a:off x="907244" y="3356761"/>
            <a:ext cx="2592288" cy="707886"/>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③党员围绕进行民主讨论和表决。</a:t>
            </a:r>
          </a:p>
        </p:txBody>
      </p:sp>
      <p:sp>
        <p:nvSpPr>
          <p:cNvPr id="27" name="TextBox 26"/>
          <p:cNvSpPr txBox="1"/>
          <p:nvPr/>
        </p:nvSpPr>
        <p:spPr>
          <a:xfrm>
            <a:off x="5761720" y="3356761"/>
            <a:ext cx="2592288" cy="707886"/>
          </a:xfrm>
          <a:prstGeom prst="rect">
            <a:avLst/>
          </a:prstGeom>
          <a:noFill/>
        </p:spPr>
        <p:txBody>
          <a:bodyPr wrap="square" rtlCol="0">
            <a:spAutoFit/>
          </a:bodyPr>
          <a:lstStyle/>
          <a:p>
            <a:r>
              <a:rPr lang="zh-CN" altLang="en-US" sz="2000" dirty="0">
                <a:solidFill>
                  <a:schemeClr val="bg1"/>
                </a:solidFill>
                <a:latin typeface="方正正大黑简体" panose="02000000000000000000" pitchFamily="2" charset="-122"/>
                <a:ea typeface="方正正大黑简体" panose="02000000000000000000" pitchFamily="2" charset="-122"/>
              </a:rPr>
              <a:t>④宣布表决结果，形成支部大会决议。</a:t>
            </a:r>
          </a:p>
        </p:txBody>
      </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sp>
        <p:nvSpPr>
          <p:cNvPr id="2" name="日期占位符 1"/>
          <p:cNvSpPr>
            <a:spLocks noGrp="1"/>
          </p:cNvSpPr>
          <p:nvPr>
            <p:ph type="dt" sz="half" idx="10"/>
          </p:nvPr>
        </p:nvSpPr>
        <p:spPr/>
        <p:txBody>
          <a:bodyPr/>
          <a:lstStyle/>
          <a:p>
            <a:pPr>
              <a:defRPr/>
            </a:pPr>
            <a:fld id="{A6FAE6DF-C1D5-4455-8267-C9D019CFE699}" type="datetime1">
              <a:rPr lang="en-US" altLang="zh-CN" smtClean="0"/>
              <a:pPr>
                <a:defRPr/>
              </a:pPr>
              <a:t>4/10/2018</a:t>
            </a:fld>
            <a:endParaRPr lang="zh-CN" altLang="en-US" sz="1800">
              <a:solidFill>
                <a:schemeClr val="tx1"/>
              </a:solidFill>
              <a:latin typeface="Arial" pitchFamily="34" charset="0"/>
              <a:ea typeface="宋体" pitchFamily="2" charset="-122"/>
            </a:endParaRPr>
          </a:p>
        </p:txBody>
      </p:sp>
      <p:sp>
        <p:nvSpPr>
          <p:cNvPr id="3" name="Text Box 55"/>
          <p:cNvSpPr txBox="1">
            <a:spLocks noChangeArrowheads="1"/>
          </p:cNvSpPr>
          <p:nvPr/>
        </p:nvSpPr>
        <p:spPr bwMode="auto">
          <a:xfrm>
            <a:off x="308256" y="144423"/>
            <a:ext cx="3878614" cy="523198"/>
          </a:xfrm>
          <a:prstGeom prst="rect">
            <a:avLst/>
          </a:prstGeom>
          <a:ln/>
          <a:extLst/>
        </p:spPr>
        <p:style>
          <a:lnRef idx="1">
            <a:schemeClr val="accent1"/>
          </a:lnRef>
          <a:fillRef idx="3">
            <a:schemeClr val="accent1"/>
          </a:fillRef>
          <a:effectRef idx="2">
            <a:schemeClr val="accent1"/>
          </a:effectRef>
          <a:fontRef idx="minor">
            <a:schemeClr val="lt1"/>
          </a:fontRef>
        </p:style>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sz="2800" b="1" dirty="0">
                <a:solidFill>
                  <a:schemeClr val="bg1"/>
                </a:solidFill>
                <a:latin typeface="微软雅黑" pitchFamily="34" charset="-122"/>
                <a:ea typeface="微软雅黑" pitchFamily="34" charset="-122"/>
                <a:sym typeface="微软雅黑" pitchFamily="34" charset="-122"/>
              </a:rPr>
              <a:t>五位一体的提出</a:t>
            </a:r>
            <a:endParaRPr lang="zh-CN" altLang="en-US" sz="2800" dirty="0">
              <a:solidFill>
                <a:schemeClr val="bg1"/>
              </a:solidFill>
            </a:endParaRPr>
          </a:p>
        </p:txBody>
      </p:sp>
      <p:sp>
        <p:nvSpPr>
          <p:cNvPr id="4" name="泪滴形 3"/>
          <p:cNvSpPr/>
          <p:nvPr/>
        </p:nvSpPr>
        <p:spPr bwMode="auto">
          <a:xfrm rot="16200000">
            <a:off x="2937743" y="1609932"/>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TextBox 4"/>
          <p:cNvSpPr txBox="1"/>
          <p:nvPr/>
        </p:nvSpPr>
        <p:spPr>
          <a:xfrm>
            <a:off x="3132434" y="1913695"/>
            <a:ext cx="1440161" cy="707886"/>
          </a:xfrm>
          <a:prstGeom prst="rect">
            <a:avLst/>
          </a:prstGeom>
          <a:noFill/>
        </p:spPr>
        <p:txBody>
          <a:bodyPr wrap="square" rtlCol="0">
            <a:spAutoFit/>
          </a:bodyPr>
          <a:lstStyle/>
          <a:p>
            <a:r>
              <a:rPr lang="en-US" altLang="zh-CN" sz="4000" b="0" dirty="0" smtClean="0">
                <a:solidFill>
                  <a:srgbClr val="FFFFFF"/>
                </a:solidFill>
                <a:latin typeface="微软雅黑" pitchFamily="34" charset="-122"/>
                <a:ea typeface="微软雅黑" pitchFamily="34" charset="-122"/>
              </a:rPr>
              <a:t>01</a:t>
            </a:r>
            <a:endParaRPr lang="zh-CN" altLang="en-US" sz="4000" b="0" dirty="0">
              <a:solidFill>
                <a:srgbClr val="FFFFFF"/>
              </a:solidFill>
              <a:latin typeface="微软雅黑" pitchFamily="34" charset="-122"/>
              <a:ea typeface="微软雅黑" pitchFamily="34" charset="-122"/>
            </a:endParaRPr>
          </a:p>
        </p:txBody>
      </p:sp>
      <p:sp>
        <p:nvSpPr>
          <p:cNvPr id="6" name="泪滴形 5"/>
          <p:cNvSpPr/>
          <p:nvPr/>
        </p:nvSpPr>
        <p:spPr bwMode="auto">
          <a:xfrm>
            <a:off x="4473439" y="1605757"/>
            <a:ext cx="1296144" cy="1296144"/>
          </a:xfrm>
          <a:prstGeom prst="teardrop">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TextBox 6"/>
          <p:cNvSpPr txBox="1"/>
          <p:nvPr/>
        </p:nvSpPr>
        <p:spPr>
          <a:xfrm>
            <a:off x="4792564" y="1913695"/>
            <a:ext cx="819237" cy="707886"/>
          </a:xfrm>
          <a:prstGeom prst="rect">
            <a:avLst/>
          </a:prstGeom>
          <a:noFill/>
        </p:spPr>
        <p:txBody>
          <a:bodyPr wrap="square" rtlCol="0">
            <a:spAutoFit/>
          </a:bodyPr>
          <a:lstStyle/>
          <a:p>
            <a:r>
              <a:rPr lang="en-US" altLang="zh-CN" sz="4000" b="0" dirty="0" smtClean="0">
                <a:solidFill>
                  <a:srgbClr val="FFFFFF"/>
                </a:solidFill>
                <a:latin typeface="微软雅黑" pitchFamily="34" charset="-122"/>
                <a:ea typeface="微软雅黑" pitchFamily="34" charset="-122"/>
              </a:rPr>
              <a:t>02</a:t>
            </a:r>
            <a:endParaRPr lang="zh-CN" altLang="en-US" sz="4000" b="0" dirty="0">
              <a:solidFill>
                <a:srgbClr val="FFFFFF"/>
              </a:solidFill>
              <a:latin typeface="微软雅黑" pitchFamily="34" charset="-122"/>
              <a:ea typeface="微软雅黑" pitchFamily="34" charset="-122"/>
            </a:endParaRPr>
          </a:p>
        </p:txBody>
      </p:sp>
      <p:sp>
        <p:nvSpPr>
          <p:cNvPr id="8" name="泪滴形 7"/>
          <p:cNvSpPr/>
          <p:nvPr/>
        </p:nvSpPr>
        <p:spPr bwMode="auto">
          <a:xfrm rot="10800000">
            <a:off x="2937743" y="3122100"/>
            <a:ext cx="1296144" cy="1296144"/>
          </a:xfrm>
          <a:prstGeom prst="teardrop">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8"/>
          <p:cNvSpPr txBox="1"/>
          <p:nvPr/>
        </p:nvSpPr>
        <p:spPr>
          <a:xfrm>
            <a:off x="3223655" y="3565943"/>
            <a:ext cx="914772" cy="707886"/>
          </a:xfrm>
          <a:prstGeom prst="rect">
            <a:avLst/>
          </a:prstGeom>
          <a:noFill/>
        </p:spPr>
        <p:txBody>
          <a:bodyPr wrap="square" rtlCol="0">
            <a:spAutoFit/>
          </a:bodyPr>
          <a:lstStyle/>
          <a:p>
            <a:r>
              <a:rPr lang="en-US" altLang="zh-CN" sz="4000" b="0" dirty="0" smtClean="0">
                <a:solidFill>
                  <a:srgbClr val="FFFFFF"/>
                </a:solidFill>
                <a:latin typeface="微软雅黑" pitchFamily="34" charset="-122"/>
                <a:ea typeface="微软雅黑" pitchFamily="34" charset="-122"/>
              </a:rPr>
              <a:t>03</a:t>
            </a:r>
            <a:endParaRPr lang="zh-CN" altLang="en-US" sz="4000" b="0" dirty="0">
              <a:solidFill>
                <a:srgbClr val="FFFFFF"/>
              </a:solidFill>
              <a:latin typeface="微软雅黑" pitchFamily="34" charset="-122"/>
              <a:ea typeface="微软雅黑" pitchFamily="34" charset="-122"/>
            </a:endParaRPr>
          </a:p>
        </p:txBody>
      </p:sp>
      <p:sp>
        <p:nvSpPr>
          <p:cNvPr id="10" name="泪滴形 9"/>
          <p:cNvSpPr/>
          <p:nvPr/>
        </p:nvSpPr>
        <p:spPr bwMode="auto">
          <a:xfrm rot="5400000">
            <a:off x="4377904" y="3122100"/>
            <a:ext cx="1296144" cy="1296144"/>
          </a:xfrm>
          <a:prstGeom prst="teardrop">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TextBox 10"/>
          <p:cNvSpPr txBox="1"/>
          <p:nvPr/>
        </p:nvSpPr>
        <p:spPr>
          <a:xfrm>
            <a:off x="4663741" y="3565943"/>
            <a:ext cx="1010307" cy="707886"/>
          </a:xfrm>
          <a:prstGeom prst="rect">
            <a:avLst/>
          </a:prstGeom>
          <a:noFill/>
        </p:spPr>
        <p:txBody>
          <a:bodyPr wrap="square" rtlCol="0">
            <a:spAutoFit/>
          </a:bodyPr>
          <a:lstStyle/>
          <a:p>
            <a:r>
              <a:rPr lang="en-US" altLang="zh-CN" sz="4000" b="0" dirty="0" smtClean="0">
                <a:solidFill>
                  <a:srgbClr val="FFFFFF"/>
                </a:solidFill>
                <a:latin typeface="微软雅黑" pitchFamily="34" charset="-122"/>
                <a:ea typeface="微软雅黑" pitchFamily="34" charset="-122"/>
              </a:rPr>
              <a:t>04</a:t>
            </a:r>
            <a:endParaRPr lang="zh-CN" altLang="en-US" sz="4000" b="0" dirty="0">
              <a:solidFill>
                <a:srgbClr val="FFFFFF"/>
              </a:solidFill>
              <a:latin typeface="微软雅黑" pitchFamily="34" charset="-122"/>
              <a:ea typeface="微软雅黑" pitchFamily="34" charset="-122"/>
            </a:endParaRPr>
          </a:p>
        </p:txBody>
      </p:sp>
      <p:sp>
        <p:nvSpPr>
          <p:cNvPr id="12" name="矩形 11"/>
          <p:cNvSpPr/>
          <p:nvPr/>
        </p:nvSpPr>
        <p:spPr>
          <a:xfrm>
            <a:off x="791580" y="1040950"/>
            <a:ext cx="2042065" cy="186512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buClr>
                <a:schemeClr val="accent2"/>
              </a:buClr>
              <a:defRPr/>
            </a:pPr>
            <a:r>
              <a:rPr lang="zh-CN" altLang="en-US" sz="1600" dirty="0">
                <a:solidFill>
                  <a:srgbClr val="FF0000"/>
                </a:solidFill>
                <a:latin typeface="微软雅黑" pitchFamily="34" charset="-122"/>
                <a:ea typeface="微软雅黑" pitchFamily="34" charset="-122"/>
              </a:rPr>
              <a:t>支部党员大会一般为三个月召开一次。如有特殊情况需要推迟举行，支部委员会必须向上级党组织报告说明。</a:t>
            </a:r>
            <a:endParaRPr lang="en-US" altLang="zh-CN" sz="1600" b="0" dirty="0">
              <a:solidFill>
                <a:srgbClr val="FF0000"/>
              </a:solidFill>
              <a:latin typeface="微软雅黑" pitchFamily="34" charset="-122"/>
              <a:ea typeface="微软雅黑" pitchFamily="34" charset="-122"/>
            </a:endParaRPr>
          </a:p>
        </p:txBody>
      </p:sp>
      <p:sp>
        <p:nvSpPr>
          <p:cNvPr id="13" name="矩形 12"/>
          <p:cNvSpPr/>
          <p:nvPr/>
        </p:nvSpPr>
        <p:spPr>
          <a:xfrm>
            <a:off x="5904148" y="1500008"/>
            <a:ext cx="2736304"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buClr>
                <a:schemeClr val="accent2"/>
              </a:buClr>
              <a:defRPr/>
            </a:pPr>
            <a:r>
              <a:rPr lang="zh-CN" altLang="en-US" sz="2000" dirty="0">
                <a:solidFill>
                  <a:srgbClr val="FF0000"/>
                </a:solidFill>
                <a:latin typeface="微软雅黑" pitchFamily="34" charset="-122"/>
                <a:ea typeface="微软雅黑" pitchFamily="34" charset="-122"/>
              </a:rPr>
              <a:t>支部大会必须有本支部三分之二以上的正式党员到会才可举行。</a:t>
            </a:r>
            <a:endParaRPr lang="en-US" altLang="zh-CN" sz="4000" b="0" dirty="0">
              <a:solidFill>
                <a:srgbClr val="FF0000"/>
              </a:solidFill>
              <a:latin typeface="微软雅黑" pitchFamily="34" charset="-122"/>
              <a:ea typeface="微软雅黑" pitchFamily="34" charset="-122"/>
            </a:endParaRPr>
          </a:p>
        </p:txBody>
      </p:sp>
      <p:sp>
        <p:nvSpPr>
          <p:cNvPr id="14" name="矩形 13"/>
          <p:cNvSpPr/>
          <p:nvPr/>
        </p:nvSpPr>
        <p:spPr>
          <a:xfrm>
            <a:off x="791580" y="3155132"/>
            <a:ext cx="1990928" cy="142192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buClr>
                <a:schemeClr val="accent2"/>
              </a:buClr>
              <a:defRPr/>
            </a:pPr>
            <a:r>
              <a:rPr lang="zh-CN" altLang="en-US" dirty="0">
                <a:solidFill>
                  <a:srgbClr val="FF0000"/>
                </a:solidFill>
                <a:latin typeface="微软雅黑" pitchFamily="34" charset="-122"/>
                <a:ea typeface="微软雅黑" pitchFamily="34" charset="-122"/>
              </a:rPr>
              <a:t>大会决议必须经过应到会正式党员半数以上通过，才有效。</a:t>
            </a:r>
            <a:endParaRPr lang="en-US" altLang="zh-CN" b="0" dirty="0">
              <a:solidFill>
                <a:srgbClr val="FF0000"/>
              </a:solidFill>
              <a:latin typeface="微软雅黑" pitchFamily="34" charset="-122"/>
              <a:ea typeface="微软雅黑" pitchFamily="34" charset="-122"/>
            </a:endParaRPr>
          </a:p>
        </p:txBody>
      </p:sp>
      <p:sp>
        <p:nvSpPr>
          <p:cNvPr id="15" name="矩形 14"/>
          <p:cNvSpPr/>
          <p:nvPr/>
        </p:nvSpPr>
        <p:spPr>
          <a:xfrm>
            <a:off x="5870304" y="3375121"/>
            <a:ext cx="2759060" cy="10895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buClr>
                <a:schemeClr val="accent2"/>
              </a:buClr>
              <a:defRPr/>
            </a:pPr>
            <a:r>
              <a:rPr lang="zh-CN" altLang="en-US" dirty="0">
                <a:solidFill>
                  <a:srgbClr val="FF0000"/>
                </a:solidFill>
                <a:latin typeface="微软雅黑" pitchFamily="34" charset="-122"/>
                <a:ea typeface="微软雅黑" pitchFamily="34" charset="-122"/>
              </a:rPr>
              <a:t>大会决议必须经过应到会正式党员半数以上通过，才有效。</a:t>
            </a:r>
            <a:endParaRPr lang="en-US" altLang="zh-CN" b="0" dirty="0">
              <a:solidFill>
                <a:srgbClr val="FF0000"/>
              </a:solidFill>
              <a:latin typeface="微软雅黑" pitchFamily="34" charset="-122"/>
              <a:ea typeface="微软雅黑" pitchFamily="34" charset="-122"/>
            </a:endParaRPr>
          </a:p>
        </p:txBody>
      </p:sp>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72714"/>
          <a:stretch/>
        </p:blipFill>
        <p:spPr bwMode="auto">
          <a:xfrm>
            <a:off x="-1" y="4418243"/>
            <a:ext cx="9144000" cy="982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06534679"/>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anim calcmode="lin" valueType="num">
                                      <p:cBhvr>
                                        <p:cTn id="77" dur="1000" fill="hold"/>
                                        <p:tgtEl>
                                          <p:spTgt spid="10"/>
                                        </p:tgtEl>
                                        <p:attrNameLst>
                                          <p:attrName>ppt_x</p:attrName>
                                        </p:attrNameLst>
                                      </p:cBhvr>
                                      <p:tavLst>
                                        <p:tav tm="0">
                                          <p:val>
                                            <p:strVal val="#ppt_x"/>
                                          </p:val>
                                        </p:tav>
                                        <p:tav tm="100000">
                                          <p:val>
                                            <p:strVal val="#ppt_x"/>
                                          </p:val>
                                        </p:tav>
                                      </p:tavLst>
                                    </p:anim>
                                    <p:anim calcmode="lin" valueType="num">
                                      <p:cBhvr>
                                        <p:cTn id="7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8" grpId="0" animBg="1"/>
      <p:bldP spid="9" grpId="0"/>
      <p:bldP spid="10" grpId="0" animBg="1"/>
      <p:bldP spid="11" grpId="0"/>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xmlns="" val="0"/>
              </a:ext>
            </a:extLst>
          </a:blip>
          <a:srcRect t="43797"/>
          <a:stretch/>
        </p:blipFill>
        <p:spPr>
          <a:xfrm>
            <a:off x="-508" y="-253024"/>
            <a:ext cx="9144000" cy="3035367"/>
          </a:xfrm>
          <a:prstGeom prst="rect">
            <a:avLst/>
          </a:prstGeom>
        </p:spPr>
      </p:pic>
      <p:pic>
        <p:nvPicPr>
          <p:cNvPr id="14"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 y="2740420"/>
            <a:ext cx="9150921" cy="2667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xmlns=""/>
              </a:ext>
            </a:extLst>
          </a:blip>
          <a:srcRect l="35479" t="55659"/>
          <a:stretch/>
        </p:blipFill>
        <p:spPr>
          <a:xfrm>
            <a:off x="3280703" y="360077"/>
            <a:ext cx="5899809" cy="2468006"/>
          </a:xfrm>
          <a:prstGeom prst="rect">
            <a:avLst/>
          </a:prstGeom>
        </p:spPr>
      </p:pic>
      <p:grpSp>
        <p:nvGrpSpPr>
          <p:cNvPr id="15" name="组合 14"/>
          <p:cNvGrpSpPr/>
          <p:nvPr/>
        </p:nvGrpSpPr>
        <p:grpSpPr>
          <a:xfrm>
            <a:off x="3709134" y="1046358"/>
            <a:ext cx="1725732" cy="1817729"/>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288372" y="2923226"/>
            <a:ext cx="4860540" cy="684785"/>
          </a:xfrm>
          <a:prstGeom prst="rect">
            <a:avLst/>
          </a:prstGeom>
          <a:noFill/>
        </p:spPr>
        <p:txBody>
          <a:bodyPr wrap="square" lIns="68562" tIns="34281" rIns="68562" bIns="34281" rtlCol="0">
            <a:spAutoFit/>
          </a:bodyPr>
          <a:lstStyle/>
          <a:p>
            <a:pPr algn="ctr"/>
            <a:r>
              <a:rPr lang="zh-CN" altLang="en-US" sz="4000" b="1" dirty="0">
                <a:solidFill>
                  <a:schemeClr val="bg1"/>
                </a:solidFill>
                <a:latin typeface="微软雅黑" pitchFamily="34" charset="-122"/>
                <a:ea typeface="微软雅黑" pitchFamily="34" charset="-122"/>
                <a:sym typeface="微软雅黑" pitchFamily="34" charset="-122"/>
              </a:rPr>
              <a:t>五位一体的具体内容</a:t>
            </a:r>
            <a:endParaRPr lang="zh-CN" altLang="en-US" sz="4000" b="1" dirty="0">
              <a:solidFill>
                <a:schemeClr val="bg1"/>
              </a:solidFill>
              <a:latin typeface="黑体" panose="02010609060101010101" pitchFamily="49" charset="-122"/>
              <a:ea typeface="黑体" panose="02010609060101010101" pitchFamily="49" charset="-122"/>
            </a:endParaRPr>
          </a:p>
        </p:txBody>
      </p:sp>
      <p:cxnSp>
        <p:nvCxnSpPr>
          <p:cNvPr id="19" name="直接连接符 18"/>
          <p:cNvCxnSpPr/>
          <p:nvPr/>
        </p:nvCxnSpPr>
        <p:spPr bwMode="auto">
          <a:xfrm>
            <a:off x="2362937" y="3619598"/>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078417" y="1180681"/>
            <a:ext cx="987163"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方正超粗黑_GBK" panose="03000509000000000000" pitchFamily="65" charset="-122"/>
                <a:ea typeface="方正超粗黑_GBK" panose="03000509000000000000" pitchFamily="65" charset="-122"/>
              </a:rPr>
              <a:t>3</a:t>
            </a:r>
            <a:endParaRPr lang="zh-CN" altLang="en-US" sz="9600" b="1" dirty="0">
              <a:solidFill>
                <a:srgbClr val="C00000"/>
              </a:solidFill>
              <a:latin typeface="方正超粗黑_GBK" panose="03000509000000000000" pitchFamily="65" charset="-122"/>
              <a:ea typeface="方正超粗黑_GBK" panose="03000509000000000000" pitchFamily="65" charset="-122"/>
            </a:endParaRPr>
          </a:p>
        </p:txBody>
      </p:sp>
      <p:sp>
        <p:nvSpPr>
          <p:cNvPr id="21" name="TextBox 20"/>
          <p:cNvSpPr txBox="1"/>
          <p:nvPr/>
        </p:nvSpPr>
        <p:spPr>
          <a:xfrm>
            <a:off x="503548" y="3683247"/>
            <a:ext cx="8316924" cy="1157561"/>
          </a:xfrm>
          <a:prstGeom prst="rect">
            <a:avLst/>
          </a:prstGeom>
          <a:noFill/>
        </p:spPr>
        <p:txBody>
          <a:bodyPr wrap="square" rtlCol="0">
            <a:spAutoFit/>
          </a:bodyPr>
          <a:lstStyle/>
          <a:p>
            <a:pPr algn="ctr">
              <a:lnSpc>
                <a:spcPct val="150000"/>
              </a:lnSpc>
            </a:pPr>
            <a:r>
              <a:rPr lang="zh-CN" altLang="en-US" sz="1600" dirty="0">
                <a:solidFill>
                  <a:schemeClr val="bg1"/>
                </a:solidFill>
                <a:latin typeface="方正黑体简体" panose="02010601030101010101" pitchFamily="2" charset="-122"/>
                <a:ea typeface="方正黑体简体" panose="02010601030101010101" pitchFamily="2" charset="-122"/>
              </a:rPr>
              <a:t>“五位一体”是十八大报告的“新提法”之一。经济建设、政治建设、文化建设、社会建设、生态文明建设</a:t>
            </a:r>
            <a:r>
              <a:rPr lang="en-US" altLang="zh-CN" sz="1600" dirty="0">
                <a:solidFill>
                  <a:schemeClr val="bg1"/>
                </a:solidFill>
                <a:latin typeface="方正黑体简体" panose="02010601030101010101" pitchFamily="2" charset="-122"/>
                <a:ea typeface="方正黑体简体" panose="02010601030101010101" pitchFamily="2" charset="-122"/>
              </a:rPr>
              <a:t>——</a:t>
            </a:r>
            <a:r>
              <a:rPr lang="zh-CN" altLang="en-US" sz="1600" dirty="0">
                <a:solidFill>
                  <a:schemeClr val="bg1"/>
                </a:solidFill>
                <a:latin typeface="方正黑体简体" panose="02010601030101010101" pitchFamily="2" charset="-122"/>
                <a:ea typeface="方正黑体简体" panose="02010601030101010101" pitchFamily="2" charset="-122"/>
              </a:rPr>
              <a:t>着眼于全面建成小康社会、实现社会主义现代化和中华民族伟大复兴，党的十八大报告对推进中国特色社会主义事业作出“五位一体”总体布局。</a:t>
            </a:r>
            <a:endParaRPr lang="zh-CN" altLang="en-US" sz="1600"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2566980454"/>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90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40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par>
                                <p:cTn id="38" presetID="2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21510"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1" name="AutoShape 8"/>
          <p:cNvSpPr>
            <a:spLocks noChangeAspect="1" noChangeArrowheads="1"/>
          </p:cNvSpPr>
          <p:nvPr/>
        </p:nvSpPr>
        <p:spPr bwMode="auto">
          <a:xfrm>
            <a:off x="395289" y="1112639"/>
            <a:ext cx="8353425" cy="3742968"/>
          </a:xfrm>
          <a:prstGeom prst="roundRect">
            <a:avLst>
              <a:gd name="adj" fmla="val 2028"/>
            </a:avLst>
          </a:prstGeom>
          <a:solidFill>
            <a:srgbClr val="FFFFFF">
              <a:alpha val="6509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marL="342900" indent="-342900" eaLnBrk="0" hangingPunct="0">
              <a:tabLst>
                <a:tab pos="136525" algn="l"/>
              </a:tabLst>
              <a:defRPr>
                <a:solidFill>
                  <a:schemeClr val="tx1"/>
                </a:solidFill>
                <a:latin typeface="Arial" charset="0"/>
                <a:ea typeface="宋体" pitchFamily="2" charset="-122"/>
              </a:defRPr>
            </a:lvl1pPr>
            <a:lvl2pPr marL="742950" indent="-285750" eaLnBrk="0" hangingPunct="0">
              <a:tabLst>
                <a:tab pos="136525" algn="l"/>
              </a:tabLst>
              <a:defRPr>
                <a:solidFill>
                  <a:schemeClr val="tx1"/>
                </a:solidFill>
                <a:latin typeface="Arial" charset="0"/>
                <a:ea typeface="宋体" pitchFamily="2" charset="-122"/>
              </a:defRPr>
            </a:lvl2pPr>
            <a:lvl3pPr eaLnBrk="0" hangingPunct="0">
              <a:tabLst>
                <a:tab pos="136525" algn="l"/>
              </a:tabLst>
              <a:defRPr>
                <a:solidFill>
                  <a:schemeClr val="tx1"/>
                </a:solidFill>
                <a:latin typeface="Arial" charset="0"/>
                <a:ea typeface="宋体" pitchFamily="2" charset="-122"/>
              </a:defRPr>
            </a:lvl3pPr>
            <a:lvl4pPr marL="1600200" indent="-228600" eaLnBrk="0" hangingPunct="0">
              <a:tabLst>
                <a:tab pos="136525" algn="l"/>
              </a:tabLst>
              <a:defRPr>
                <a:solidFill>
                  <a:schemeClr val="tx1"/>
                </a:solidFill>
                <a:latin typeface="Arial" charset="0"/>
                <a:ea typeface="宋体" pitchFamily="2" charset="-122"/>
              </a:defRPr>
            </a:lvl4pPr>
            <a:lvl5pPr marL="2057400" indent="-228600" eaLnBrk="0" hangingPunct="0">
              <a:tabLst>
                <a:tab pos="136525" algn="l"/>
              </a:tabLst>
              <a:defRPr>
                <a:solidFill>
                  <a:schemeClr val="tx1"/>
                </a:solidFill>
                <a:latin typeface="Arial" charset="0"/>
                <a:ea typeface="宋体" pitchFamily="2" charset="-122"/>
              </a:defRPr>
            </a:lvl5pPr>
            <a:lvl6pPr marL="25146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6pPr>
            <a:lvl7pPr marL="29718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7pPr>
            <a:lvl8pPr marL="34290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8pPr>
            <a:lvl9pPr marL="38862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9pPr>
          </a:lstStyle>
          <a:p>
            <a:pPr marL="0" lvl="2" algn="ctr" fontAlgn="ctr">
              <a:buClr>
                <a:srgbClr val="FF0000"/>
              </a:buClr>
              <a:buSzPct val="70000"/>
              <a:buFont typeface="Wingdings" pitchFamily="2" charset="2"/>
              <a:buChar char="n"/>
            </a:pP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22536" name="TextBox 1"/>
          <p:cNvSpPr>
            <a:spLocks noChangeArrowheads="1"/>
          </p:cNvSpPr>
          <p:nvPr/>
        </p:nvSpPr>
        <p:spPr bwMode="auto">
          <a:xfrm>
            <a:off x="2843213" y="1476201"/>
            <a:ext cx="5645150" cy="3046988"/>
          </a:xfrm>
          <a:prstGeom prst="rect">
            <a:avLst/>
          </a:prstGeom>
          <a:solidFill>
            <a:srgbClr val="FF0000"/>
          </a:solid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sym typeface="微软雅黑" pitchFamily="34" charset="-122"/>
              </a:rPr>
              <a:t>基本程序：①会前准备。确定议题、开会时间、地点</a:t>
            </a:r>
            <a:r>
              <a:rPr lang="en-US" altLang="zh-CN" sz="2400" dirty="0">
                <a:solidFill>
                  <a:schemeClr val="bg1"/>
                </a:solidFill>
                <a:latin typeface="微软雅黑" pitchFamily="34" charset="-122"/>
                <a:ea typeface="微软雅黑" pitchFamily="34" charset="-122"/>
                <a:sym typeface="微软雅黑" pitchFamily="34" charset="-122"/>
              </a:rPr>
              <a:t>,</a:t>
            </a:r>
            <a:r>
              <a:rPr lang="zh-CN" altLang="en-US" sz="2400" dirty="0">
                <a:solidFill>
                  <a:schemeClr val="bg1"/>
                </a:solidFill>
                <a:latin typeface="微软雅黑" pitchFamily="34" charset="-122"/>
                <a:ea typeface="微软雅黑" pitchFamily="34" charset="-122"/>
                <a:sym typeface="微软雅黑" pitchFamily="34" charset="-122"/>
              </a:rPr>
              <a:t>向全体支部委员通报情况，每一位支部委员作好参加会议的准备。②召开会议。主持人向到会人员报告会议议题和议程，集体讨论，形成决议，对落实决定事项作出明确分工。③整理支委会作出的决议或决定及会议记录，及时存档备查。</a:t>
            </a:r>
            <a:endParaRPr lang="en-US" altLang="zh-CN" sz="2400" dirty="0">
              <a:solidFill>
                <a:schemeClr val="bg1"/>
              </a:solidFill>
            </a:endParaRPr>
          </a:p>
        </p:txBody>
      </p:sp>
      <p:grpSp>
        <p:nvGrpSpPr>
          <p:cNvPr id="21513" name="Group 9"/>
          <p:cNvGrpSpPr>
            <a:grpSpLocks/>
          </p:cNvGrpSpPr>
          <p:nvPr/>
        </p:nvGrpSpPr>
        <p:grpSpPr bwMode="auto">
          <a:xfrm>
            <a:off x="1403351" y="375047"/>
            <a:ext cx="6619875" cy="581323"/>
            <a:chOff x="0" y="0"/>
            <a:chExt cx="6619352" cy="499350"/>
          </a:xfrm>
          <a:solidFill>
            <a:srgbClr val="FF0000"/>
          </a:solidFill>
        </p:grpSpPr>
        <p:grpSp>
          <p:nvGrpSpPr>
            <p:cNvPr id="21521" name="Group 10"/>
            <p:cNvGrpSpPr>
              <a:grpSpLocks/>
            </p:cNvGrpSpPr>
            <p:nvPr/>
          </p:nvGrpSpPr>
          <p:grpSpPr bwMode="auto">
            <a:xfrm>
              <a:off x="57596" y="0"/>
              <a:ext cx="6561756" cy="499350"/>
              <a:chOff x="0" y="0"/>
              <a:chExt cx="6561756" cy="499350"/>
            </a:xfrm>
            <a:grpFill/>
          </p:grpSpPr>
          <p:sp>
            <p:nvSpPr>
              <p:cNvPr id="21523" name="AutoShape 3"/>
              <p:cNvSpPr>
                <a:spLocks noChangeArrowheads="1"/>
              </p:cNvSpPr>
              <p:nvPr/>
            </p:nvSpPr>
            <p:spPr bwMode="auto">
              <a:xfrm>
                <a:off x="0" y="103368"/>
                <a:ext cx="6561756" cy="395982"/>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sp>
            <p:nvSpPr>
              <p:cNvPr id="21524" name="AutoShape 3"/>
              <p:cNvSpPr>
                <a:spLocks noChangeArrowheads="1"/>
              </p:cNvSpPr>
              <p:nvPr/>
            </p:nvSpPr>
            <p:spPr bwMode="auto">
              <a:xfrm>
                <a:off x="65077" y="0"/>
                <a:ext cx="6431600" cy="43196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grpSp>
        <p:sp>
          <p:nvSpPr>
            <p:cNvPr id="21522" name="Rectangle 13"/>
            <p:cNvSpPr>
              <a:spLocks noChangeArrowheads="1"/>
            </p:cNvSpPr>
            <p:nvPr/>
          </p:nvSpPr>
          <p:spPr bwMode="auto">
            <a:xfrm>
              <a:off x="0" y="62217"/>
              <a:ext cx="6619352"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400" b="1" dirty="0">
                  <a:solidFill>
                    <a:schemeClr val="bg1"/>
                  </a:solidFill>
                  <a:latin typeface="微软雅黑" pitchFamily="34" charset="-122"/>
                  <a:ea typeface="微软雅黑" pitchFamily="34" charset="-122"/>
                  <a:sym typeface="微软雅黑" pitchFamily="34" charset="-122"/>
                </a:rPr>
                <a:t>五位一体的具体内容</a:t>
              </a:r>
              <a:endParaRPr lang="zh-CN" altLang="en-US" sz="2400" dirty="0">
                <a:solidFill>
                  <a:schemeClr val="bg1"/>
                </a:solidFill>
              </a:endParaRPr>
            </a:p>
          </p:txBody>
        </p:sp>
      </p:grpSp>
      <p:grpSp>
        <p:nvGrpSpPr>
          <p:cNvPr id="4" name="Group 14"/>
          <p:cNvGrpSpPr>
            <a:grpSpLocks/>
          </p:cNvGrpSpPr>
          <p:nvPr/>
        </p:nvGrpSpPr>
        <p:grpSpPr bwMode="auto">
          <a:xfrm>
            <a:off x="683568" y="2277271"/>
            <a:ext cx="1806575" cy="1395174"/>
            <a:chOff x="0" y="0"/>
            <a:chExt cx="1801832" cy="1765306"/>
          </a:xfrm>
        </p:grpSpPr>
        <p:sp>
          <p:nvSpPr>
            <p:cNvPr id="21518" name="Oval 36"/>
            <p:cNvSpPr>
              <a:spLocks noChangeArrowheads="1"/>
            </p:cNvSpPr>
            <p:nvPr/>
          </p:nvSpPr>
          <p:spPr bwMode="auto">
            <a:xfrm>
              <a:off x="0" y="6327"/>
              <a:ext cx="1801832" cy="1758979"/>
            </a:xfrm>
            <a:prstGeom prst="ellipse">
              <a:avLst/>
            </a:prstGeom>
            <a:solidFill>
              <a:srgbClr val="FF0000"/>
            </a:solidFill>
            <a:ln w="76200">
              <a:solidFill>
                <a:srgbClr val="BFBFBF"/>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微软雅黑" pitchFamily="34" charset="-122"/>
                <a:ea typeface="微软雅黑" pitchFamily="34" charset="-122"/>
                <a:sym typeface="微软雅黑" pitchFamily="34" charset="-122"/>
              </a:endParaRPr>
            </a:p>
          </p:txBody>
        </p:sp>
        <p:pic>
          <p:nvPicPr>
            <p:cNvPr id="21519" name="Picture 37"/>
            <p:cNvPicPr>
              <a:picLocks noChangeAspect="1" noChangeArrowheads="1"/>
            </p:cNvPicPr>
            <p:nvPr/>
          </p:nvPicPr>
          <p:blipFill>
            <a:blip r:embed="rId5" cstate="print">
              <a:lum bright="100000" contrast="-16000"/>
              <a:extLst>
                <a:ext uri="{28A0092B-C50C-407E-A947-70E740481C1C}">
                  <a14:useLocalDpi xmlns:a14="http://schemas.microsoft.com/office/drawing/2010/main" xmlns="" val="0"/>
                </a:ext>
              </a:extLst>
            </a:blip>
            <a:srcRect/>
            <a:stretch>
              <a:fillRect/>
            </a:stretch>
          </p:blipFill>
          <p:spPr bwMode="auto">
            <a:xfrm>
              <a:off x="45220" y="0"/>
              <a:ext cx="1683565" cy="1317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0" name="TextBox 6"/>
            <p:cNvSpPr>
              <a:spLocks noChangeArrowheads="1"/>
            </p:cNvSpPr>
            <p:nvPr/>
          </p:nvSpPr>
          <p:spPr bwMode="auto">
            <a:xfrm>
              <a:off x="24023" y="464485"/>
              <a:ext cx="1706040" cy="817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3600" dirty="0" smtClean="0">
                  <a:solidFill>
                    <a:schemeClr val="bg1"/>
                  </a:solidFill>
                  <a:latin typeface="方正正大黑简体" panose="02000000000000000000" pitchFamily="2" charset="-122"/>
                  <a:ea typeface="方正正大黑简体" panose="02000000000000000000" pitchFamily="2" charset="-122"/>
                </a:rPr>
                <a:t>小组会</a:t>
              </a:r>
              <a:endParaRPr lang="zh-CN" altLang="en-US" sz="3600" dirty="0">
                <a:solidFill>
                  <a:schemeClr val="bg1"/>
                </a:solidFill>
                <a:latin typeface="方正正大黑简体" panose="02000000000000000000" pitchFamily="2" charset="-122"/>
                <a:ea typeface="方正正大黑简体" panose="02000000000000000000" pitchFamily="2" charset="-122"/>
              </a:endParaRPr>
            </a:p>
          </p:txBody>
        </p:sp>
      </p:gr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p:cBhvr>
                                        <p:cTn id="10" dur="500"/>
                                        <p:tgtEl>
                                          <p:spTgt spid="4"/>
                                        </p:tgtEl>
                                      </p:cBhvr>
                                    </p:animEffect>
                                  </p:childTnLst>
                                </p:cTn>
                              </p:par>
                            </p:childTnLst>
                          </p:cTn>
                        </p:par>
                        <p:par>
                          <p:cTn id="11" fill="hold" nodeType="afterGroup">
                            <p:stCondLst>
                              <p:cond delay="500"/>
                            </p:stCondLst>
                            <p:childTnLst>
                              <p:par>
                                <p:cTn id="12" presetID="35" presetClass="path" presetSubtype="0" fill="hold" nodeType="afterEffect">
                                  <p:stCondLst>
                                    <p:cond delay="0"/>
                                  </p:stCondLst>
                                  <p:iterate type="lt">
                                    <p:tmAbs val="0"/>
                                  </p:iterate>
                                  <p:childTnLst>
                                    <p:animMotion origin="layout" path="M 1.66667E-6 -4.44444E-6 L -0.33438 0.00186 " pathEditMode="relative" rAng="0" ptsTypes="AA">
                                      <p:cBhvr>
                                        <p:cTn id="13" dur="500" fill="hold"/>
                                        <p:tgtEl>
                                          <p:spTgt spid="4"/>
                                        </p:tgtEl>
                                        <p:attrNameLst>
                                          <p:attrName>ppt_x,ppt_y</p:attrName>
                                        </p:attrNameLst>
                                      </p:cBhvr>
                                      <p:rCtr x="-1671800" y="9300"/>
                                    </p:animMotion>
                                  </p:childTnLst>
                                </p:cTn>
                              </p:par>
                              <p:par>
                                <p:cTn id="14" presetID="8" presetClass="emph" presetSubtype="0" fill="hold" nodeType="withEffect">
                                  <p:stCondLst>
                                    <p:cond delay="0"/>
                                  </p:stCondLst>
                                  <p:iterate type="lt">
                                    <p:tmAbs val="0"/>
                                  </p:iterate>
                                  <p:childTnLst>
                                    <p:animRot by="-21599940">
                                      <p:cBhvr>
                                        <p:cTn id="15" dur="500" fill="hold"/>
                                        <p:tgtEl>
                                          <p:spTgt spid="4"/>
                                        </p:tgtEl>
                                        <p:attrNameLst>
                                          <p:attrName>r</p:attrName>
                                        </p:attrNameLst>
                                      </p:cBhvr>
                                    </p:animRot>
                                  </p:childTnLst>
                                </p:cTn>
                              </p:par>
                            </p:childTnLst>
                          </p:cTn>
                        </p:par>
                        <p:par>
                          <p:cTn id="16" fill="hold" nodeType="afterGroup">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2536"/>
                                        </p:tgtEl>
                                        <p:attrNameLst>
                                          <p:attrName>style.visibility</p:attrName>
                                        </p:attrNameLst>
                                      </p:cBhvr>
                                      <p:to>
                                        <p:strVal val="visible"/>
                                      </p:to>
                                    </p:set>
                                    <p:animEffect>
                                      <p:cBhvr>
                                        <p:cTn id="19" dur="500"/>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29702"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7" name="图片 5"/>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544639" y="205026"/>
            <a:ext cx="6340475" cy="813852"/>
          </a:xfrm>
          <a:prstGeom prst="rect">
            <a:avLst/>
          </a:prstGeom>
          <a:solidFill>
            <a:srgbClr val="FF0000"/>
          </a:solidFill>
          <a:ln/>
          <a:extLst/>
        </p:spPr>
        <p:style>
          <a:lnRef idx="1">
            <a:schemeClr val="accent2"/>
          </a:lnRef>
          <a:fillRef idx="3">
            <a:schemeClr val="accent2"/>
          </a:fillRef>
          <a:effectRef idx="2">
            <a:schemeClr val="accent2"/>
          </a:effectRef>
          <a:fontRef idx="minor">
            <a:schemeClr val="lt1"/>
          </a:fontRef>
        </p:style>
      </p:pic>
      <p:sp>
        <p:nvSpPr>
          <p:cNvPr id="30728" name="TextBox 4"/>
          <p:cNvSpPr>
            <a:spLocks noChangeArrowheads="1"/>
          </p:cNvSpPr>
          <p:nvPr/>
        </p:nvSpPr>
        <p:spPr bwMode="auto">
          <a:xfrm>
            <a:off x="1749962" y="381298"/>
            <a:ext cx="387798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3200" b="1" dirty="0">
                <a:solidFill>
                  <a:schemeClr val="bg1"/>
                </a:solidFill>
                <a:latin typeface="微软雅黑" pitchFamily="34" charset="-122"/>
                <a:ea typeface="微软雅黑" pitchFamily="34" charset="-122"/>
                <a:sym typeface="微软雅黑" pitchFamily="34" charset="-122"/>
              </a:rPr>
              <a:t>五位一体的具体内容</a:t>
            </a:r>
            <a:endParaRPr lang="zh-CN" altLang="en-US" sz="3200" dirty="0">
              <a:solidFill>
                <a:schemeClr val="bg1"/>
              </a:solidFill>
            </a:endParaRPr>
          </a:p>
        </p:txBody>
      </p:sp>
      <p:sp>
        <p:nvSpPr>
          <p:cNvPr id="30729" name="矩形 5"/>
          <p:cNvSpPr>
            <a:spLocks noChangeArrowheads="1"/>
          </p:cNvSpPr>
          <p:nvPr/>
        </p:nvSpPr>
        <p:spPr bwMode="auto">
          <a:xfrm>
            <a:off x="1259632" y="1803458"/>
            <a:ext cx="7488238" cy="691844"/>
          </a:xfrm>
          <a:prstGeom prst="rect">
            <a:avLst/>
          </a:prstGeom>
          <a:solidFill>
            <a:srgbClr val="FF0000"/>
          </a:solidFill>
          <a:ln>
            <a:noFill/>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000" b="1" dirty="0">
                <a:solidFill>
                  <a:srgbClr val="FFFFFF"/>
                </a:solidFill>
                <a:latin typeface="微软雅黑" pitchFamily="34" charset="-122"/>
                <a:ea typeface="微软雅黑" pitchFamily="34" charset="-122"/>
                <a:sym typeface="微软雅黑" pitchFamily="34" charset="-122"/>
              </a:rPr>
              <a:t>  一是会前准备。确定议题、开会时间、地点</a:t>
            </a:r>
            <a:r>
              <a:rPr lang="en-US" altLang="zh-CN" sz="2000" b="1" dirty="0">
                <a:solidFill>
                  <a:srgbClr val="FFFFFF"/>
                </a:solidFill>
                <a:latin typeface="微软雅黑" pitchFamily="34" charset="-122"/>
                <a:ea typeface="微软雅黑" pitchFamily="34" charset="-122"/>
                <a:sym typeface="微软雅黑" pitchFamily="34" charset="-122"/>
              </a:rPr>
              <a:t>,</a:t>
            </a:r>
            <a:r>
              <a:rPr lang="zh-CN" altLang="en-US" sz="2000" b="1" dirty="0">
                <a:solidFill>
                  <a:srgbClr val="FFFFFF"/>
                </a:solidFill>
                <a:latin typeface="微软雅黑" pitchFamily="34" charset="-122"/>
                <a:ea typeface="微软雅黑" pitchFamily="34" charset="-122"/>
                <a:sym typeface="微软雅黑" pitchFamily="34" charset="-122"/>
              </a:rPr>
              <a:t>向全体支部委员通报情况，每一位支部委员作好参加会议的准备。</a:t>
            </a:r>
            <a:endParaRPr lang="zh-CN" altLang="en-US" dirty="0"/>
          </a:p>
        </p:txBody>
      </p:sp>
      <p:sp>
        <p:nvSpPr>
          <p:cNvPr id="30730" name="矩形 6"/>
          <p:cNvSpPr>
            <a:spLocks noChangeArrowheads="1"/>
          </p:cNvSpPr>
          <p:nvPr/>
        </p:nvSpPr>
        <p:spPr bwMode="auto">
          <a:xfrm>
            <a:off x="1259632" y="2822335"/>
            <a:ext cx="7488238" cy="567571"/>
          </a:xfrm>
          <a:prstGeom prst="rect">
            <a:avLst/>
          </a:prstGeom>
          <a:solidFill>
            <a:srgbClr val="FF0000"/>
          </a:solidFill>
          <a:ln>
            <a:noFill/>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b="1" dirty="0">
                <a:solidFill>
                  <a:srgbClr val="FFFFFF"/>
                </a:solidFill>
                <a:latin typeface="微软雅黑" pitchFamily="34" charset="-122"/>
                <a:ea typeface="微软雅黑" pitchFamily="34" charset="-122"/>
                <a:sym typeface="微软雅黑" pitchFamily="34" charset="-122"/>
              </a:rPr>
              <a:t>  二是召开会议。主持人向到会人员报告会议议题和议程，集体讨论，形成决议，对落实决定事项作出明确分工。</a:t>
            </a:r>
            <a:endParaRPr lang="zh-CN" altLang="en-US" dirty="0"/>
          </a:p>
        </p:txBody>
      </p:sp>
      <p:sp>
        <p:nvSpPr>
          <p:cNvPr id="30731" name="矩形 7"/>
          <p:cNvSpPr>
            <a:spLocks noChangeArrowheads="1"/>
          </p:cNvSpPr>
          <p:nvPr/>
        </p:nvSpPr>
        <p:spPr bwMode="auto">
          <a:xfrm>
            <a:off x="1259632" y="3843713"/>
            <a:ext cx="7488238" cy="567571"/>
          </a:xfrm>
          <a:prstGeom prst="rect">
            <a:avLst/>
          </a:prstGeom>
          <a:solidFill>
            <a:srgbClr val="FF0000"/>
          </a:solidFill>
          <a:ln>
            <a:noFill/>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000" b="1" dirty="0">
                <a:solidFill>
                  <a:srgbClr val="FFFFFF"/>
                </a:solidFill>
                <a:latin typeface="微软雅黑" pitchFamily="34" charset="-122"/>
                <a:ea typeface="微软雅黑" pitchFamily="34" charset="-122"/>
                <a:sym typeface="微软雅黑" pitchFamily="34" charset="-122"/>
              </a:rPr>
              <a:t>  三是整理支委会作出的决议或决定及会议记录，及时存档备查。</a:t>
            </a:r>
            <a:endParaRPr lang="zh-CN" altLang="en-US" dirty="0"/>
          </a:p>
        </p:txBody>
      </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727"/>
                                        </p:tgtEl>
                                        <p:attrNameLst>
                                          <p:attrName>style.visibility</p:attrName>
                                        </p:attrNameLst>
                                      </p:cBhvr>
                                      <p:to>
                                        <p:strVal val="visible"/>
                                      </p:to>
                                    </p:set>
                                    <p:animEffect>
                                      <p:cBhvr>
                                        <p:cTn id="7" dur="500"/>
                                        <p:tgtEl>
                                          <p:spTgt spid="30727"/>
                                        </p:tgtEl>
                                      </p:cBhvr>
                                    </p:animEffect>
                                  </p:childTnLst>
                                </p:cTn>
                              </p:par>
                              <p:par>
                                <p:cTn id="8" presetID="19" presetClass="entr" presetSubtype="10" fill="hold" grpId="0" nodeType="withEffect">
                                  <p:stCondLst>
                                    <p:cond delay="100"/>
                                  </p:stCondLst>
                                  <p:iterate type="lt">
                                    <p:tmPct val="10000"/>
                                  </p:iterate>
                                  <p:childTnLst>
                                    <p:set>
                                      <p:cBhvr>
                                        <p:cTn id="9" dur="1" fill="hold">
                                          <p:stCondLst>
                                            <p:cond delay="0"/>
                                          </p:stCondLst>
                                        </p:cTn>
                                        <p:tgtEl>
                                          <p:spTgt spid="30728"/>
                                        </p:tgtEl>
                                        <p:attrNameLst>
                                          <p:attrName>style.visibility</p:attrName>
                                        </p:attrNameLst>
                                      </p:cBhvr>
                                      <p:to>
                                        <p:strVal val="visible"/>
                                      </p:to>
                                    </p:set>
                                    <p:anim calcmode="lin" valueType="num">
                                      <p:cBhvr>
                                        <p:cTn id="10" dur="500" fill="hold"/>
                                        <p:tgtEl>
                                          <p:spTgt spid="30728"/>
                                        </p:tgtEl>
                                        <p:attrNameLst>
                                          <p:attrName>ppt_w</p:attrName>
                                        </p:attrNameLst>
                                      </p:cBhvr>
                                      <p:tavLst>
                                        <p:tav tm="0" fmla="#ppt_w*sin(2.5*pi*$)">
                                          <p:val>
                                            <p:fltVal val="0"/>
                                          </p:val>
                                        </p:tav>
                                        <p:tav tm="100000">
                                          <p:val>
                                            <p:fltVal val="1"/>
                                          </p:val>
                                        </p:tav>
                                      </p:tavLst>
                                    </p:anim>
                                    <p:anim calcmode="lin" valueType="num">
                                      <p:cBhvr>
                                        <p:cTn id="11" dur="500" fill="hold"/>
                                        <p:tgtEl>
                                          <p:spTgt spid="30728"/>
                                        </p:tgtEl>
                                        <p:attrNameLst>
                                          <p:attrName>ppt_h</p:attrName>
                                        </p:attrNameLst>
                                      </p:cBhvr>
                                      <p:tavLst>
                                        <p:tav tm="0">
                                          <p:val>
                                            <p:strVal val="#ppt_h"/>
                                          </p:val>
                                        </p:tav>
                                        <p:tav tm="100000">
                                          <p:val>
                                            <p:strVal val="#ppt_h"/>
                                          </p:val>
                                        </p:tav>
                                      </p:tavLst>
                                    </p:anim>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729"/>
                                        </p:tgtEl>
                                        <p:attrNameLst>
                                          <p:attrName>style.visibility</p:attrName>
                                        </p:attrNameLst>
                                      </p:cBhvr>
                                      <p:to>
                                        <p:strVal val="visible"/>
                                      </p:to>
                                    </p:set>
                                    <p:animEffect>
                                      <p:cBhvr>
                                        <p:cTn id="15" dur="500"/>
                                        <p:tgtEl>
                                          <p:spTgt spid="30729"/>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30730"/>
                                        </p:tgtEl>
                                        <p:attrNameLst>
                                          <p:attrName>style.visibility</p:attrName>
                                        </p:attrNameLst>
                                      </p:cBhvr>
                                      <p:to>
                                        <p:strVal val="visible"/>
                                      </p:to>
                                    </p:set>
                                    <p:animEffect>
                                      <p:cBhvr>
                                        <p:cTn id="18" dur="500"/>
                                        <p:tgtEl>
                                          <p:spTgt spid="30730"/>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30731"/>
                                        </p:tgtEl>
                                        <p:attrNameLst>
                                          <p:attrName>style.visibility</p:attrName>
                                        </p:attrNameLst>
                                      </p:cBhvr>
                                      <p:to>
                                        <p:strVal val="visible"/>
                                      </p:to>
                                    </p:set>
                                    <p:animEffect>
                                      <p:cBhvr>
                                        <p:cTn id="21" dur="500"/>
                                        <p:tgtEl>
                                          <p:spTgt spid="30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bldLvl="0" autoUpdateAnimBg="0"/>
      <p:bldP spid="30729" grpId="0" bldLvl="0" animBg="1" autoUpdateAnimBg="0"/>
      <p:bldP spid="30730" grpId="0" bldLvl="0" animBg="1" autoUpdateAnimBg="0"/>
      <p:bldP spid="30731"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29702"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7" name="图片 5"/>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544639" y="205026"/>
            <a:ext cx="6340475" cy="813852"/>
          </a:xfrm>
          <a:prstGeom prst="rect">
            <a:avLst/>
          </a:prstGeom>
          <a:solidFill>
            <a:srgbClr val="FF0000"/>
          </a:solidFill>
          <a:ln>
            <a:noFill/>
          </a:ln>
          <a:extLst/>
        </p:spPr>
      </p:pic>
      <p:sp>
        <p:nvSpPr>
          <p:cNvPr id="30728" name="TextBox 4"/>
          <p:cNvSpPr>
            <a:spLocks noChangeArrowheads="1"/>
          </p:cNvSpPr>
          <p:nvPr/>
        </p:nvSpPr>
        <p:spPr bwMode="auto">
          <a:xfrm>
            <a:off x="1749962" y="381298"/>
            <a:ext cx="387798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3200" b="1" dirty="0">
                <a:solidFill>
                  <a:schemeClr val="bg1"/>
                </a:solidFill>
                <a:latin typeface="微软雅黑" pitchFamily="34" charset="-122"/>
                <a:ea typeface="微软雅黑" pitchFamily="34" charset="-122"/>
                <a:sym typeface="微软雅黑" pitchFamily="34" charset="-122"/>
              </a:rPr>
              <a:t>五位一体的具体内容</a:t>
            </a:r>
            <a:endParaRPr lang="zh-CN" altLang="en-US" sz="3200" dirty="0">
              <a:solidFill>
                <a:schemeClr val="bg1"/>
              </a:solidFill>
            </a:endParaRPr>
          </a:p>
        </p:txBody>
      </p:sp>
      <p:sp>
        <p:nvSpPr>
          <p:cNvPr id="30729" name="矩形 5"/>
          <p:cNvSpPr>
            <a:spLocks noChangeArrowheads="1"/>
          </p:cNvSpPr>
          <p:nvPr/>
        </p:nvSpPr>
        <p:spPr bwMode="auto">
          <a:xfrm>
            <a:off x="971550" y="1396425"/>
            <a:ext cx="7488238" cy="568821"/>
          </a:xfrm>
          <a:prstGeom prst="rect">
            <a:avLst/>
          </a:prstGeom>
          <a:solidFill>
            <a:srgbClr val="FF0000"/>
          </a:solidFill>
          <a:ln>
            <a:noFill/>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000" b="1" dirty="0">
                <a:solidFill>
                  <a:schemeClr val="bg1"/>
                </a:solidFill>
                <a:latin typeface="微软雅黑" pitchFamily="34" charset="-122"/>
                <a:ea typeface="微软雅黑" pitchFamily="34" charset="-122"/>
                <a:sym typeface="微软雅黑" pitchFamily="34" charset="-122"/>
              </a:rPr>
              <a:t>三会一课的党小组</a:t>
            </a:r>
            <a:r>
              <a:rPr lang="zh-CN" altLang="en-US" sz="2000" b="1" dirty="0" smtClean="0">
                <a:solidFill>
                  <a:schemeClr val="bg1"/>
                </a:solidFill>
                <a:latin typeface="微软雅黑" pitchFamily="34" charset="-122"/>
                <a:ea typeface="微软雅黑" pitchFamily="34" charset="-122"/>
                <a:sym typeface="微软雅黑" pitchFamily="34" charset="-122"/>
              </a:rPr>
              <a:t>会的有关规定</a:t>
            </a:r>
            <a:endParaRPr lang="zh-CN" altLang="en-US" sz="2000" dirty="0">
              <a:solidFill>
                <a:schemeClr val="bg1"/>
              </a:solidFill>
            </a:endParaRPr>
          </a:p>
        </p:txBody>
      </p:sp>
      <p:sp>
        <p:nvSpPr>
          <p:cNvPr id="30731" name="矩形 7"/>
          <p:cNvSpPr>
            <a:spLocks noChangeArrowheads="1"/>
          </p:cNvSpPr>
          <p:nvPr/>
        </p:nvSpPr>
        <p:spPr bwMode="auto">
          <a:xfrm>
            <a:off x="971550" y="2124273"/>
            <a:ext cx="7488238" cy="2088231"/>
          </a:xfrm>
          <a:prstGeom prst="rect">
            <a:avLst/>
          </a:prstGeom>
          <a:solidFill>
            <a:srgbClr val="FF0000"/>
          </a:solidFill>
          <a:ln>
            <a:noFill/>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000" b="1" dirty="0">
                <a:solidFill>
                  <a:srgbClr val="FFFFFF"/>
                </a:solidFill>
                <a:latin typeface="微软雅黑" pitchFamily="34" charset="-122"/>
                <a:ea typeface="微软雅黑" pitchFamily="34" charset="-122"/>
                <a:sym typeface="微软雅黑" pitchFamily="34" charset="-122"/>
              </a:rPr>
              <a:t>党的十八大提出，建设中国特色社会主义事业总体布局由经济建设、政治建设、文化建设、社会建设“四位一体”拓展为包括生态文明建设的“五位一体”，这是总揽国内外大局、贯彻落实科学发展观的一个新部署。</a:t>
            </a:r>
            <a:endParaRPr lang="zh-CN" altLang="en-US" dirty="0"/>
          </a:p>
        </p:txBody>
      </p:sp>
    </p:spTree>
    <p:extLst>
      <p:ext uri="{BB962C8B-B14F-4D97-AF65-F5344CB8AC3E}">
        <p14:creationId xmlns:p14="http://schemas.microsoft.com/office/powerpoint/2010/main" xmlns="" val="192990927"/>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727"/>
                                        </p:tgtEl>
                                        <p:attrNameLst>
                                          <p:attrName>style.visibility</p:attrName>
                                        </p:attrNameLst>
                                      </p:cBhvr>
                                      <p:to>
                                        <p:strVal val="visible"/>
                                      </p:to>
                                    </p:set>
                                    <p:animEffect>
                                      <p:cBhvr>
                                        <p:cTn id="7" dur="500"/>
                                        <p:tgtEl>
                                          <p:spTgt spid="30727"/>
                                        </p:tgtEl>
                                      </p:cBhvr>
                                    </p:animEffect>
                                  </p:childTnLst>
                                </p:cTn>
                              </p:par>
                              <p:par>
                                <p:cTn id="8" presetID="19" presetClass="entr" presetSubtype="10" fill="hold" grpId="0" nodeType="withEffect">
                                  <p:stCondLst>
                                    <p:cond delay="100"/>
                                  </p:stCondLst>
                                  <p:iterate type="lt">
                                    <p:tmPct val="10000"/>
                                  </p:iterate>
                                  <p:childTnLst>
                                    <p:set>
                                      <p:cBhvr>
                                        <p:cTn id="9" dur="1" fill="hold">
                                          <p:stCondLst>
                                            <p:cond delay="0"/>
                                          </p:stCondLst>
                                        </p:cTn>
                                        <p:tgtEl>
                                          <p:spTgt spid="30728"/>
                                        </p:tgtEl>
                                        <p:attrNameLst>
                                          <p:attrName>style.visibility</p:attrName>
                                        </p:attrNameLst>
                                      </p:cBhvr>
                                      <p:to>
                                        <p:strVal val="visible"/>
                                      </p:to>
                                    </p:set>
                                    <p:anim calcmode="lin" valueType="num">
                                      <p:cBhvr>
                                        <p:cTn id="10" dur="500" fill="hold"/>
                                        <p:tgtEl>
                                          <p:spTgt spid="30728"/>
                                        </p:tgtEl>
                                        <p:attrNameLst>
                                          <p:attrName>ppt_w</p:attrName>
                                        </p:attrNameLst>
                                      </p:cBhvr>
                                      <p:tavLst>
                                        <p:tav tm="0" fmla="#ppt_w*sin(2.5*pi*$)">
                                          <p:val>
                                            <p:fltVal val="0"/>
                                          </p:val>
                                        </p:tav>
                                        <p:tav tm="100000">
                                          <p:val>
                                            <p:fltVal val="1"/>
                                          </p:val>
                                        </p:tav>
                                      </p:tavLst>
                                    </p:anim>
                                    <p:anim calcmode="lin" valueType="num">
                                      <p:cBhvr>
                                        <p:cTn id="11" dur="500" fill="hold"/>
                                        <p:tgtEl>
                                          <p:spTgt spid="30728"/>
                                        </p:tgtEl>
                                        <p:attrNameLst>
                                          <p:attrName>ppt_h</p:attrName>
                                        </p:attrNameLst>
                                      </p:cBhvr>
                                      <p:tavLst>
                                        <p:tav tm="0">
                                          <p:val>
                                            <p:strVal val="#ppt_h"/>
                                          </p:val>
                                        </p:tav>
                                        <p:tav tm="100000">
                                          <p:val>
                                            <p:strVal val="#ppt_h"/>
                                          </p:val>
                                        </p:tav>
                                      </p:tavLst>
                                    </p:anim>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729"/>
                                        </p:tgtEl>
                                        <p:attrNameLst>
                                          <p:attrName>style.visibility</p:attrName>
                                        </p:attrNameLst>
                                      </p:cBhvr>
                                      <p:to>
                                        <p:strVal val="visible"/>
                                      </p:to>
                                    </p:set>
                                    <p:animEffect>
                                      <p:cBhvr>
                                        <p:cTn id="15" dur="500"/>
                                        <p:tgtEl>
                                          <p:spTgt spid="30729"/>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30731"/>
                                        </p:tgtEl>
                                        <p:attrNameLst>
                                          <p:attrName>style.visibility</p:attrName>
                                        </p:attrNameLst>
                                      </p:cBhvr>
                                      <p:to>
                                        <p:strVal val="visible"/>
                                      </p:to>
                                    </p:set>
                                    <p:animEffect>
                                      <p:cBhvr>
                                        <p:cTn id="18" dur="500"/>
                                        <p:tgtEl>
                                          <p:spTgt spid="30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bldLvl="0" autoUpdateAnimBg="0"/>
      <p:bldP spid="30729" grpId="0" bldLvl="0" animBg="1" autoUpdateAnimBg="0"/>
      <p:bldP spid="30731"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xmlns="" val="0"/>
              </a:ext>
            </a:extLst>
          </a:blip>
          <a:srcRect t="43797"/>
          <a:stretch/>
        </p:blipFill>
        <p:spPr>
          <a:xfrm>
            <a:off x="-508" y="-253024"/>
            <a:ext cx="9144000" cy="3035367"/>
          </a:xfrm>
          <a:prstGeom prst="rect">
            <a:avLst/>
          </a:prstGeom>
        </p:spPr>
      </p:pic>
      <p:pic>
        <p:nvPicPr>
          <p:cNvPr id="14"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 y="2740420"/>
            <a:ext cx="9150921" cy="2667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xmlns=""/>
              </a:ext>
            </a:extLst>
          </a:blip>
          <a:srcRect l="35479" t="55659"/>
          <a:stretch/>
        </p:blipFill>
        <p:spPr>
          <a:xfrm>
            <a:off x="3280703" y="360077"/>
            <a:ext cx="5899809" cy="2468006"/>
          </a:xfrm>
          <a:prstGeom prst="rect">
            <a:avLst/>
          </a:prstGeom>
        </p:spPr>
      </p:pic>
      <p:grpSp>
        <p:nvGrpSpPr>
          <p:cNvPr id="15" name="组合 14"/>
          <p:cNvGrpSpPr/>
          <p:nvPr/>
        </p:nvGrpSpPr>
        <p:grpSpPr>
          <a:xfrm>
            <a:off x="3709134" y="1046358"/>
            <a:ext cx="1725732" cy="1817729"/>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288372" y="2923226"/>
            <a:ext cx="4860540" cy="684785"/>
          </a:xfrm>
          <a:prstGeom prst="rect">
            <a:avLst/>
          </a:prstGeom>
          <a:noFill/>
        </p:spPr>
        <p:txBody>
          <a:bodyPr wrap="square" lIns="68562" tIns="34281" rIns="68562" bIns="34281" rtlCol="0">
            <a:spAutoFit/>
          </a:bodyPr>
          <a:lstStyle/>
          <a:p>
            <a:r>
              <a:rPr lang="zh-CN" altLang="en-US" sz="4000" b="1" dirty="0">
                <a:solidFill>
                  <a:schemeClr val="bg1"/>
                </a:solidFill>
                <a:latin typeface="微软雅黑" pitchFamily="34" charset="-122"/>
                <a:ea typeface="微软雅黑" pitchFamily="34" charset="-122"/>
                <a:sym typeface="微软雅黑" pitchFamily="34" charset="-122"/>
              </a:rPr>
              <a:t>五位一体的实践情况</a:t>
            </a:r>
            <a:endParaRPr lang="zh-CN" altLang="en-US" sz="4000" dirty="0">
              <a:solidFill>
                <a:schemeClr val="bg1"/>
              </a:solidFill>
            </a:endParaRPr>
          </a:p>
        </p:txBody>
      </p:sp>
      <p:cxnSp>
        <p:nvCxnSpPr>
          <p:cNvPr id="19" name="直接连接符 18"/>
          <p:cNvCxnSpPr/>
          <p:nvPr/>
        </p:nvCxnSpPr>
        <p:spPr bwMode="auto">
          <a:xfrm>
            <a:off x="2362937" y="3619598"/>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078417" y="1180681"/>
            <a:ext cx="987163"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方正超粗黑_GBK" panose="03000509000000000000" pitchFamily="65" charset="-122"/>
                <a:ea typeface="方正超粗黑_GBK" panose="03000509000000000000" pitchFamily="65" charset="-122"/>
              </a:rPr>
              <a:t>4</a:t>
            </a:r>
            <a:endParaRPr lang="zh-CN" altLang="en-US" sz="9600" b="1" dirty="0">
              <a:solidFill>
                <a:srgbClr val="C00000"/>
              </a:solidFill>
              <a:latin typeface="方正超粗黑_GBK" panose="03000509000000000000" pitchFamily="65" charset="-122"/>
              <a:ea typeface="方正超粗黑_GBK" panose="03000509000000000000" pitchFamily="65" charset="-122"/>
            </a:endParaRPr>
          </a:p>
        </p:txBody>
      </p:sp>
      <p:sp>
        <p:nvSpPr>
          <p:cNvPr id="21" name="TextBox 20"/>
          <p:cNvSpPr txBox="1"/>
          <p:nvPr/>
        </p:nvSpPr>
        <p:spPr>
          <a:xfrm>
            <a:off x="503548" y="3683247"/>
            <a:ext cx="8316924" cy="1157561"/>
          </a:xfrm>
          <a:prstGeom prst="rect">
            <a:avLst/>
          </a:prstGeom>
          <a:noFill/>
        </p:spPr>
        <p:txBody>
          <a:bodyPr wrap="square" rtlCol="0">
            <a:spAutoFit/>
          </a:bodyPr>
          <a:lstStyle/>
          <a:p>
            <a:pPr algn="ctr">
              <a:lnSpc>
                <a:spcPct val="150000"/>
              </a:lnSpc>
            </a:pPr>
            <a:r>
              <a:rPr lang="zh-CN" altLang="en-US" sz="1600" dirty="0">
                <a:solidFill>
                  <a:schemeClr val="bg1"/>
                </a:solidFill>
                <a:latin typeface="方正黑体简体" panose="02010601030101010101" pitchFamily="2" charset="-122"/>
                <a:ea typeface="方正黑体简体" panose="02010601030101010101" pitchFamily="2" charset="-122"/>
              </a:rPr>
              <a:t>“五位一体”是十八大报告的“新提法”之一。经济建设、政治建设、文化建设、社会建设、生态文明建设</a:t>
            </a:r>
            <a:r>
              <a:rPr lang="en-US" altLang="zh-CN" sz="1600" dirty="0">
                <a:solidFill>
                  <a:schemeClr val="bg1"/>
                </a:solidFill>
                <a:latin typeface="方正黑体简体" panose="02010601030101010101" pitchFamily="2" charset="-122"/>
                <a:ea typeface="方正黑体简体" panose="02010601030101010101" pitchFamily="2" charset="-122"/>
              </a:rPr>
              <a:t>——</a:t>
            </a:r>
            <a:r>
              <a:rPr lang="zh-CN" altLang="en-US" sz="1600" dirty="0">
                <a:solidFill>
                  <a:schemeClr val="bg1"/>
                </a:solidFill>
                <a:latin typeface="方正黑体简体" panose="02010601030101010101" pitchFamily="2" charset="-122"/>
                <a:ea typeface="方正黑体简体" panose="02010601030101010101" pitchFamily="2" charset="-122"/>
              </a:rPr>
              <a:t>着眼于全面建成小康社会、实现社会主义现代化和中华民族伟大复兴，党的十八大报告对推进中国特色社会主义事业作出“五位一体”总体布局。</a:t>
            </a:r>
            <a:endParaRPr lang="zh-CN" altLang="en-US" sz="1600"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1501372439"/>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90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40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par>
                                <p:cTn id="38" presetID="2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528" y="1"/>
            <a:ext cx="9256720" cy="5467250"/>
          </a:xfrm>
          <a:prstGeom prst="rect">
            <a:avLst/>
          </a:prstGeom>
        </p:spPr>
      </p:pic>
      <p:pic>
        <p:nvPicPr>
          <p:cNvPr id="19462"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7" name="AutoShape 8"/>
          <p:cNvSpPr>
            <a:spLocks noChangeAspect="1" noChangeArrowheads="1"/>
          </p:cNvSpPr>
          <p:nvPr/>
        </p:nvSpPr>
        <p:spPr bwMode="auto">
          <a:xfrm>
            <a:off x="611560" y="1796715"/>
            <a:ext cx="7884876" cy="2811834"/>
          </a:xfrm>
          <a:prstGeom prst="roundRect">
            <a:avLst>
              <a:gd name="adj" fmla="val 2028"/>
            </a:avLst>
          </a:prstGeom>
          <a:solidFill>
            <a:srgbClr val="FFFFFF">
              <a:alpha val="6509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marL="342900" indent="-342900" eaLnBrk="0" hangingPunct="0">
              <a:tabLst>
                <a:tab pos="136525" algn="l"/>
              </a:tabLst>
              <a:defRPr>
                <a:solidFill>
                  <a:schemeClr val="tx1"/>
                </a:solidFill>
                <a:latin typeface="Arial" charset="0"/>
                <a:ea typeface="宋体" pitchFamily="2" charset="-122"/>
              </a:defRPr>
            </a:lvl1pPr>
            <a:lvl2pPr marL="742950" indent="-285750" eaLnBrk="0" hangingPunct="0">
              <a:tabLst>
                <a:tab pos="136525" algn="l"/>
              </a:tabLst>
              <a:defRPr>
                <a:solidFill>
                  <a:schemeClr val="tx1"/>
                </a:solidFill>
                <a:latin typeface="Arial" charset="0"/>
                <a:ea typeface="宋体" pitchFamily="2" charset="-122"/>
              </a:defRPr>
            </a:lvl2pPr>
            <a:lvl3pPr eaLnBrk="0" hangingPunct="0">
              <a:tabLst>
                <a:tab pos="136525" algn="l"/>
              </a:tabLst>
              <a:defRPr>
                <a:solidFill>
                  <a:schemeClr val="tx1"/>
                </a:solidFill>
                <a:latin typeface="Arial" charset="0"/>
                <a:ea typeface="宋体" pitchFamily="2" charset="-122"/>
              </a:defRPr>
            </a:lvl3pPr>
            <a:lvl4pPr marL="1600200" indent="-228600" eaLnBrk="0" hangingPunct="0">
              <a:tabLst>
                <a:tab pos="136525" algn="l"/>
              </a:tabLst>
              <a:defRPr>
                <a:solidFill>
                  <a:schemeClr val="tx1"/>
                </a:solidFill>
                <a:latin typeface="Arial" charset="0"/>
                <a:ea typeface="宋体" pitchFamily="2" charset="-122"/>
              </a:defRPr>
            </a:lvl4pPr>
            <a:lvl5pPr marL="2057400" indent="-228600" eaLnBrk="0" hangingPunct="0">
              <a:tabLst>
                <a:tab pos="136525" algn="l"/>
              </a:tabLst>
              <a:defRPr>
                <a:solidFill>
                  <a:schemeClr val="tx1"/>
                </a:solidFill>
                <a:latin typeface="Arial" charset="0"/>
                <a:ea typeface="宋体" pitchFamily="2" charset="-122"/>
              </a:defRPr>
            </a:lvl5pPr>
            <a:lvl6pPr marL="25146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6pPr>
            <a:lvl7pPr marL="29718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7pPr>
            <a:lvl8pPr marL="34290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8pPr>
            <a:lvl9pPr marL="38862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9pPr>
          </a:lstStyle>
          <a:p>
            <a:pPr marL="0" lvl="2" algn="ctr" fontAlgn="ctr">
              <a:buClr>
                <a:srgbClr val="FF0000"/>
              </a:buClr>
              <a:buSzPct val="70000"/>
              <a:buFont typeface="Wingdings" pitchFamily="2" charset="2"/>
              <a:buChar char="n"/>
            </a:pPr>
            <a:endParaRPr lang="zh-CN" altLang="en-US" sz="1400">
              <a:solidFill>
                <a:srgbClr val="000000"/>
              </a:solidFill>
              <a:latin typeface="微软雅黑" pitchFamily="34" charset="-122"/>
              <a:ea typeface="微软雅黑" pitchFamily="34" charset="-122"/>
              <a:sym typeface="微软雅黑" pitchFamily="34" charset="-122"/>
            </a:endParaRPr>
          </a:p>
        </p:txBody>
      </p:sp>
      <p:grpSp>
        <p:nvGrpSpPr>
          <p:cNvPr id="10" name="Group 31"/>
          <p:cNvGrpSpPr>
            <a:grpSpLocks/>
          </p:cNvGrpSpPr>
          <p:nvPr/>
        </p:nvGrpSpPr>
        <p:grpSpPr bwMode="auto">
          <a:xfrm>
            <a:off x="1420192" y="1074899"/>
            <a:ext cx="6680200" cy="581322"/>
            <a:chOff x="0" y="0"/>
            <a:chExt cx="6679156" cy="499350"/>
          </a:xfrm>
          <a:solidFill>
            <a:srgbClr val="FF0000"/>
          </a:solidFill>
        </p:grpSpPr>
        <p:grpSp>
          <p:nvGrpSpPr>
            <p:cNvPr id="19473" name="Group 32"/>
            <p:cNvGrpSpPr>
              <a:grpSpLocks/>
            </p:cNvGrpSpPr>
            <p:nvPr/>
          </p:nvGrpSpPr>
          <p:grpSpPr bwMode="auto">
            <a:xfrm>
              <a:off x="57597" y="0"/>
              <a:ext cx="6561756" cy="499350"/>
              <a:chOff x="0" y="0"/>
              <a:chExt cx="6561756" cy="499350"/>
            </a:xfrm>
            <a:grpFill/>
          </p:grpSpPr>
          <p:sp>
            <p:nvSpPr>
              <p:cNvPr id="19475" name="AutoShape 3"/>
              <p:cNvSpPr>
                <a:spLocks noChangeArrowheads="1"/>
              </p:cNvSpPr>
              <p:nvPr/>
            </p:nvSpPr>
            <p:spPr bwMode="auto">
              <a:xfrm>
                <a:off x="0" y="103368"/>
                <a:ext cx="6561756" cy="395982"/>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sp>
            <p:nvSpPr>
              <p:cNvPr id="19476" name="AutoShape 3"/>
              <p:cNvSpPr>
                <a:spLocks noChangeArrowheads="1"/>
              </p:cNvSpPr>
              <p:nvPr/>
            </p:nvSpPr>
            <p:spPr bwMode="auto">
              <a:xfrm>
                <a:off x="65077" y="0"/>
                <a:ext cx="6431600" cy="43196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grpSp>
        <p:sp>
          <p:nvSpPr>
            <p:cNvPr id="19474" name="Rectangle 13"/>
            <p:cNvSpPr>
              <a:spLocks noChangeArrowheads="1"/>
            </p:cNvSpPr>
            <p:nvPr/>
          </p:nvSpPr>
          <p:spPr bwMode="auto">
            <a:xfrm>
              <a:off x="0" y="62217"/>
              <a:ext cx="6679156" cy="39656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dirty="0">
                  <a:solidFill>
                    <a:schemeClr val="bg1"/>
                  </a:solidFill>
                  <a:latin typeface="方正正大黑简体" panose="02000000000000000000" pitchFamily="2" charset="-122"/>
                  <a:ea typeface="方正正大黑简体" panose="02000000000000000000" pitchFamily="2" charset="-122"/>
                </a:rPr>
                <a:t>五位一体的实践情况</a:t>
              </a:r>
            </a:p>
          </p:txBody>
        </p:sp>
      </p:grpSp>
      <p:sp>
        <p:nvSpPr>
          <p:cNvPr id="37" name="矩形 28"/>
          <p:cNvSpPr>
            <a:spLocks noChangeArrowheads="1"/>
          </p:cNvSpPr>
          <p:nvPr/>
        </p:nvSpPr>
        <p:spPr bwMode="auto">
          <a:xfrm>
            <a:off x="751537" y="2175554"/>
            <a:ext cx="7747930"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000" dirty="0">
                <a:solidFill>
                  <a:srgbClr val="FF0000"/>
                </a:solidFill>
                <a:latin typeface="方正正大黑简体" panose="02000000000000000000" pitchFamily="2" charset="-122"/>
                <a:ea typeface="方正正大黑简体" panose="02000000000000000000" pitchFamily="2" charset="-122"/>
              </a:rPr>
              <a:t>中国非国有经济研究会秘书长张晓东说，</a:t>
            </a:r>
            <a:r>
              <a:rPr lang="en-US" altLang="zh-CN" sz="2000" dirty="0">
                <a:solidFill>
                  <a:srgbClr val="FF0000"/>
                </a:solidFill>
                <a:latin typeface="方正正大黑简体" panose="02000000000000000000" pitchFamily="2" charset="-122"/>
                <a:ea typeface="方正正大黑简体" panose="02000000000000000000" pitchFamily="2" charset="-122"/>
              </a:rPr>
              <a:t>《</a:t>
            </a:r>
            <a:r>
              <a:rPr lang="zh-CN" altLang="en-US" sz="2000" dirty="0">
                <a:solidFill>
                  <a:srgbClr val="FF0000"/>
                </a:solidFill>
                <a:latin typeface="方正正大黑简体" panose="02000000000000000000" pitchFamily="2" charset="-122"/>
                <a:ea typeface="方正正大黑简体" panose="02000000000000000000" pitchFamily="2" charset="-122"/>
              </a:rPr>
              <a:t>中国非国有经济年鉴</a:t>
            </a:r>
            <a:r>
              <a:rPr lang="en-US" altLang="zh-CN" sz="2000" dirty="0">
                <a:solidFill>
                  <a:srgbClr val="FF0000"/>
                </a:solidFill>
                <a:latin typeface="方正正大黑简体" panose="02000000000000000000" pitchFamily="2" charset="-122"/>
                <a:ea typeface="方正正大黑简体" panose="02000000000000000000" pitchFamily="2" charset="-122"/>
              </a:rPr>
              <a:t>》</a:t>
            </a:r>
            <a:r>
              <a:rPr lang="zh-CN" altLang="en-US" sz="2000" dirty="0">
                <a:solidFill>
                  <a:srgbClr val="FF0000"/>
                </a:solidFill>
                <a:latin typeface="方正正大黑简体" panose="02000000000000000000" pitchFamily="2" charset="-122"/>
                <a:ea typeface="方正正大黑简体" panose="02000000000000000000" pitchFamily="2" charset="-122"/>
              </a:rPr>
              <a:t>创办</a:t>
            </a:r>
            <a:r>
              <a:rPr lang="en-US" altLang="zh-CN" sz="2000" dirty="0">
                <a:solidFill>
                  <a:srgbClr val="FF0000"/>
                </a:solidFill>
                <a:latin typeface="方正正大黑简体" panose="02000000000000000000" pitchFamily="2" charset="-122"/>
                <a:ea typeface="方正正大黑简体" panose="02000000000000000000" pitchFamily="2" charset="-122"/>
              </a:rPr>
              <a:t>14</a:t>
            </a:r>
            <a:r>
              <a:rPr lang="zh-CN" altLang="en-US" sz="2000" dirty="0">
                <a:solidFill>
                  <a:srgbClr val="FF0000"/>
                </a:solidFill>
                <a:latin typeface="方正正大黑简体" panose="02000000000000000000" pitchFamily="2" charset="-122"/>
                <a:ea typeface="方正正大黑简体" panose="02000000000000000000" pitchFamily="2" charset="-122"/>
              </a:rPr>
              <a:t>年以来，从过去的单一品牌发展为“鉴报网会”四位一体，形成新的“鉴报网会基”五位一体新格局，取得了阶段性成功。下一步工作重点是出版</a:t>
            </a:r>
            <a:r>
              <a:rPr lang="en-US" altLang="zh-CN" sz="2000" dirty="0">
                <a:solidFill>
                  <a:srgbClr val="FF0000"/>
                </a:solidFill>
                <a:latin typeface="方正正大黑简体" panose="02000000000000000000" pitchFamily="2" charset="-122"/>
                <a:ea typeface="方正正大黑简体" panose="02000000000000000000" pitchFamily="2" charset="-122"/>
              </a:rPr>
              <a:t>《</a:t>
            </a:r>
            <a:r>
              <a:rPr lang="zh-CN" altLang="en-US" sz="2000" dirty="0">
                <a:solidFill>
                  <a:srgbClr val="FF0000"/>
                </a:solidFill>
                <a:latin typeface="方正正大黑简体" panose="02000000000000000000" pitchFamily="2" charset="-122"/>
                <a:ea typeface="方正正大黑简体" panose="02000000000000000000" pitchFamily="2" charset="-122"/>
              </a:rPr>
              <a:t>中国非国有经济年鉴</a:t>
            </a:r>
            <a:r>
              <a:rPr lang="en-US" altLang="zh-CN" sz="2000" dirty="0">
                <a:solidFill>
                  <a:srgbClr val="FF0000"/>
                </a:solidFill>
                <a:latin typeface="方正正大黑简体" panose="02000000000000000000" pitchFamily="2" charset="-122"/>
                <a:ea typeface="方正正大黑简体" panose="02000000000000000000" pitchFamily="2" charset="-122"/>
              </a:rPr>
              <a:t>2012》</a:t>
            </a:r>
            <a:r>
              <a:rPr lang="zh-CN" altLang="en-US" sz="2000" dirty="0">
                <a:solidFill>
                  <a:srgbClr val="FF0000"/>
                </a:solidFill>
                <a:latin typeface="方正正大黑简体" panose="02000000000000000000" pitchFamily="2" charset="-122"/>
                <a:ea typeface="方正正大黑简体" panose="02000000000000000000" pitchFamily="2" charset="-122"/>
              </a:rPr>
              <a:t>和召开中国非国有经济发展年会，进一步完善中国非国有经济简报和中国非国有经济网以及实体经济网站的内容，积极引导、支持企业会员申请国家财政资金，努力为广大会员提供良好的服务。</a:t>
            </a:r>
          </a:p>
        </p:txBody>
      </p:sp>
    </p:spTree>
    <p:extLst>
      <p:ext uri="{BB962C8B-B14F-4D97-AF65-F5344CB8AC3E}">
        <p14:creationId xmlns:p14="http://schemas.microsoft.com/office/powerpoint/2010/main" xmlns="" val="4053299543"/>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16" presetClass="entr" presetSubtype="21"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Effect>
                                      <p:cBhvr>
                                        <p:cTn id="11" dur="700"/>
                                        <p:tgtEl>
                                          <p:spTgt spid="1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64" presetClass="path" presetSubtype="0" fill="hold" nodeType="clickEffect">
                                  <p:stCondLst>
                                    <p:cond delay="0"/>
                                  </p:stCondLst>
                                  <p:childTnLst>
                                    <p:animMotion origin="layout" path="M -1.38889E-6 5.78035E-8 L -1.38889E-6 -0.35052 " pathEditMode="relative" rAng="0" ptsTypes="AA">
                                      <p:cBhvr>
                                        <p:cTn id="15" dur="500" fill="hold"/>
                                        <p:tgtEl>
                                          <p:spTgt spid="10"/>
                                        </p:tgtEl>
                                        <p:attrNameLst>
                                          <p:attrName>ppt_x,ppt_y</p:attrName>
                                        </p:attrNameLst>
                                      </p:cBhvr>
                                      <p:rCtr x="0" y="-1752500"/>
                                    </p:animMotion>
                                  </p:childTnLst>
                                </p:cTn>
                              </p:par>
                              <p:par>
                                <p:cTn id="16" presetID="10" presetClass="entr" presetSubtype="0" fill="hold" nodeType="withEffect">
                                  <p:stCondLst>
                                    <p:cond delay="250"/>
                                  </p:stCondLst>
                                  <p:childTnLst>
                                    <p:set>
                                      <p:cBhvr>
                                        <p:cTn id="17" dur="1" fill="hold">
                                          <p:stCondLst>
                                            <p:cond delay="0"/>
                                          </p:stCondLst>
                                        </p:cTn>
                                        <p:tgtEl>
                                          <p:spTgt spid="20487"/>
                                        </p:tgtEl>
                                        <p:attrNameLst>
                                          <p:attrName>style.visibility</p:attrName>
                                        </p:attrNameLst>
                                      </p:cBhvr>
                                      <p:to>
                                        <p:strVal val="visible"/>
                                      </p:to>
                                    </p:set>
                                    <p:animEffect>
                                      <p:cBhvr>
                                        <p:cTn id="18" dur="500"/>
                                        <p:tgtEl>
                                          <p:spTgt spid="20487"/>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37"/>
                                        </p:tgtEl>
                                        <p:attrNameLst>
                                          <p:attrName>style.visibility</p:attrName>
                                        </p:attrNameLst>
                                      </p:cBhvr>
                                      <p:to>
                                        <p:strVal val="visible"/>
                                      </p:to>
                                    </p:set>
                                    <p:anim calcmode="fmla" valueType="clr">
                                      <p:cBhvr override="childStyle">
                                        <p:cTn id="23" dur="80"/>
                                        <p:tgtEl>
                                          <p:spTgt spid="37"/>
                                        </p:tgtEl>
                                        <p:attrNameLst>
                                          <p:attrName>style.color</p:attrName>
                                        </p:attrNameLst>
                                      </p:cBhvr>
                                      <p:tavLst>
                                        <p:tav tm="0">
                                          <p:val>
                                            <p:clrVal>
                                              <a:schemeClr val="accent1"/>
                                            </p:clrVal>
                                          </p:val>
                                        </p:tav>
                                        <p:tav tm="50000">
                                          <p:val>
                                            <p:clrVal>
                                              <a:schemeClr val="accent1"/>
                                            </p:clrVal>
                                          </p:val>
                                        </p:tav>
                                      </p:tavLst>
                                    </p:anim>
                                    <p:anim calcmode="fmla" valueType="clr">
                                      <p:cBhvr>
                                        <p:cTn id="24" dur="80"/>
                                        <p:tgtEl>
                                          <p:spTgt spid="37"/>
                                        </p:tgtEl>
                                        <p:attrNameLst>
                                          <p:attrName>fillcolor</p:attrName>
                                        </p:attrNameLst>
                                      </p:cBhvr>
                                      <p:tavLst>
                                        <p:tav tm="0">
                                          <p:val>
                                            <p:clrVal>
                                              <a:schemeClr val="accent1"/>
                                            </p:clrVal>
                                          </p:val>
                                        </p:tav>
                                        <p:tav tm="50000">
                                          <p:val>
                                            <p:clrVal>
                                              <a:schemeClr val="accent1"/>
                                            </p:clrVal>
                                          </p:val>
                                        </p:tav>
                                      </p:tavLst>
                                    </p:anim>
                                    <p:set>
                                      <p:cBhvr>
                                        <p:cTn id="25" dur="80"/>
                                        <p:tgtEl>
                                          <p:spTgt spid="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528" y="1"/>
            <a:ext cx="9256720" cy="5467250"/>
          </a:xfrm>
          <a:prstGeom prst="rect">
            <a:avLst/>
          </a:prstGeom>
        </p:spPr>
      </p:pic>
      <p:pic>
        <p:nvPicPr>
          <p:cNvPr id="17414"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7415" name="Group 7"/>
          <p:cNvGrpSpPr>
            <a:grpSpLocks/>
          </p:cNvGrpSpPr>
          <p:nvPr/>
        </p:nvGrpSpPr>
        <p:grpSpPr bwMode="auto">
          <a:xfrm>
            <a:off x="1397001" y="368797"/>
            <a:ext cx="6562725" cy="581322"/>
            <a:chOff x="0" y="0"/>
            <a:chExt cx="6561756" cy="499349"/>
          </a:xfrm>
          <a:solidFill>
            <a:srgbClr val="FF0000"/>
          </a:solidFill>
        </p:grpSpPr>
        <p:sp>
          <p:nvSpPr>
            <p:cNvPr id="17432" name="AutoShape 3"/>
            <p:cNvSpPr>
              <a:spLocks noChangeArrowheads="1"/>
            </p:cNvSpPr>
            <p:nvPr/>
          </p:nvSpPr>
          <p:spPr bwMode="auto">
            <a:xfrm>
              <a:off x="0" y="103041"/>
              <a:ext cx="6561756" cy="39630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2400">
                <a:solidFill>
                  <a:srgbClr val="000000"/>
                </a:solidFill>
                <a:latin typeface="Calibri" pitchFamily="34" charset="0"/>
                <a:sym typeface="宋体" pitchFamily="2" charset="-122"/>
              </a:endParaRPr>
            </a:p>
          </p:txBody>
        </p:sp>
        <p:sp>
          <p:nvSpPr>
            <p:cNvPr id="17433" name="AutoShape 3"/>
            <p:cNvSpPr>
              <a:spLocks noChangeArrowheads="1"/>
            </p:cNvSpPr>
            <p:nvPr/>
          </p:nvSpPr>
          <p:spPr bwMode="auto">
            <a:xfrm>
              <a:off x="64331" y="0"/>
              <a:ext cx="6433094" cy="431968"/>
            </a:xfrm>
            <a:prstGeom prst="rect">
              <a:avLst/>
            </a:prstGeom>
            <a:grpFill/>
            <a:ln w="12700">
              <a:solidFill>
                <a:schemeClr val="bg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2800">
                <a:solidFill>
                  <a:srgbClr val="1F497D"/>
                </a:solidFill>
                <a:ea typeface="微软雅黑" pitchFamily="34" charset="-122"/>
              </a:endParaRPr>
            </a:p>
          </p:txBody>
        </p:sp>
        <p:sp>
          <p:nvSpPr>
            <p:cNvPr id="17434" name="Rectangle 13"/>
            <p:cNvSpPr>
              <a:spLocks noChangeArrowheads="1"/>
            </p:cNvSpPr>
            <p:nvPr/>
          </p:nvSpPr>
          <p:spPr bwMode="auto">
            <a:xfrm>
              <a:off x="112993" y="86511"/>
              <a:ext cx="637676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2400" b="1" dirty="0">
                  <a:solidFill>
                    <a:schemeClr val="bg1"/>
                  </a:solidFill>
                  <a:latin typeface="微软雅黑" pitchFamily="34" charset="-122"/>
                  <a:ea typeface="微软雅黑" pitchFamily="34" charset="-122"/>
                  <a:sym typeface="微软雅黑" pitchFamily="34" charset="-122"/>
                </a:rPr>
                <a:t>五位一体的实践情况</a:t>
              </a:r>
              <a:endParaRPr lang="zh-CN" altLang="en-US" sz="2400" dirty="0">
                <a:solidFill>
                  <a:schemeClr val="bg1"/>
                </a:solidFill>
              </a:endParaRPr>
            </a:p>
          </p:txBody>
        </p:sp>
      </p:grpSp>
      <p:pic>
        <p:nvPicPr>
          <p:cNvPr id="18455" name="Picture 3"/>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654050" y="1906488"/>
            <a:ext cx="3436938" cy="2700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56" name="TextBox 33"/>
          <p:cNvSpPr>
            <a:spLocks noChangeArrowheads="1"/>
          </p:cNvSpPr>
          <p:nvPr/>
        </p:nvSpPr>
        <p:spPr bwMode="auto">
          <a:xfrm rot="19946375">
            <a:off x="699594" y="3118158"/>
            <a:ext cx="3352200" cy="276999"/>
          </a:xfrm>
          <a:prstGeom prst="rect">
            <a:avLst/>
          </a:prstGeom>
          <a:noFill/>
          <a:ln w="28575">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200" b="1">
                <a:solidFill>
                  <a:srgbClr val="FF0000"/>
                </a:solidFill>
                <a:latin typeface="微软雅黑" pitchFamily="34" charset="-122"/>
                <a:ea typeface="微软雅黑" pitchFamily="34" charset="-122"/>
                <a:sym typeface="微软雅黑" pitchFamily="34" charset="-122"/>
              </a:rPr>
              <a:t>关于进一步支持和加强</a:t>
            </a:r>
            <a:r>
              <a:rPr lang="en-US" altLang="zh-CN" sz="1200" b="1">
                <a:solidFill>
                  <a:srgbClr val="FF0000"/>
                </a:solidFill>
                <a:latin typeface="微软雅黑" pitchFamily="34" charset="-122"/>
                <a:ea typeface="微软雅黑" pitchFamily="34" charset="-122"/>
                <a:sym typeface="微软雅黑" pitchFamily="34" charset="-122"/>
              </a:rPr>
              <a:t>XXXXXXXX</a:t>
            </a:r>
            <a:r>
              <a:rPr lang="zh-CN" altLang="en-US" sz="1200" b="1">
                <a:solidFill>
                  <a:srgbClr val="FF0000"/>
                </a:solidFill>
                <a:latin typeface="微软雅黑" pitchFamily="34" charset="-122"/>
                <a:ea typeface="微软雅黑" pitchFamily="34" charset="-122"/>
                <a:sym typeface="微软雅黑" pitchFamily="34" charset="-122"/>
              </a:rPr>
              <a:t>工作的意见</a:t>
            </a:r>
            <a:endParaRPr lang="zh-CN" altLang="en-US"/>
          </a:p>
        </p:txBody>
      </p:sp>
      <p:sp>
        <p:nvSpPr>
          <p:cNvPr id="18457" name="矩形 34"/>
          <p:cNvSpPr>
            <a:spLocks noChangeArrowheads="1"/>
          </p:cNvSpPr>
          <p:nvPr/>
        </p:nvSpPr>
        <p:spPr bwMode="auto">
          <a:xfrm>
            <a:off x="654051" y="1906488"/>
            <a:ext cx="3387725" cy="2700338"/>
          </a:xfrm>
          <a:prstGeom prst="rect">
            <a:avLst/>
          </a:prstGeom>
          <a:noFill/>
          <a:ln w="28575">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a:solidFill>
                <a:srgbClr val="FFFFFF"/>
              </a:solidFill>
              <a:latin typeface="宋体" pitchFamily="2" charset="-122"/>
              <a:sym typeface="宋体" pitchFamily="2" charset="-122"/>
            </a:endParaRPr>
          </a:p>
        </p:txBody>
      </p:sp>
      <p:sp>
        <p:nvSpPr>
          <p:cNvPr id="18458" name="矩形 35"/>
          <p:cNvSpPr>
            <a:spLocks noChangeArrowheads="1"/>
          </p:cNvSpPr>
          <p:nvPr/>
        </p:nvSpPr>
        <p:spPr bwMode="auto">
          <a:xfrm>
            <a:off x="5435600" y="1800237"/>
            <a:ext cx="3168650"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rgbClr val="FF0000"/>
                </a:solidFill>
                <a:latin typeface="微软雅黑" pitchFamily="34" charset="-122"/>
                <a:ea typeface="微软雅黑" pitchFamily="34" charset="-122"/>
                <a:sym typeface="微软雅黑" pitchFamily="34" charset="-122"/>
              </a:rPr>
              <a:t>课前</a:t>
            </a:r>
            <a:r>
              <a:rPr lang="zh-CN" altLang="en-US" sz="2800" b="1" dirty="0" smtClean="0">
                <a:solidFill>
                  <a:srgbClr val="FF0000"/>
                </a:solidFill>
                <a:latin typeface="微软雅黑" pitchFamily="34" charset="-122"/>
                <a:ea typeface="微软雅黑" pitchFamily="34" charset="-122"/>
                <a:sym typeface="微软雅黑" pitchFamily="34" charset="-122"/>
              </a:rPr>
              <a:t>准备</a:t>
            </a:r>
            <a:endParaRPr lang="en-US" altLang="zh-CN" sz="2800" b="1" dirty="0" smtClean="0">
              <a:solidFill>
                <a:srgbClr val="FF0000"/>
              </a:solidFill>
              <a:latin typeface="微软雅黑" pitchFamily="34" charset="-122"/>
              <a:ea typeface="微软雅黑" pitchFamily="34" charset="-122"/>
              <a:sym typeface="微软雅黑" pitchFamily="34" charset="-122"/>
            </a:endParaRPr>
          </a:p>
          <a:p>
            <a:pPr eaLnBrk="1" hangingPunct="1"/>
            <a:endParaRPr lang="en-US" altLang="zh-CN" sz="2800" b="1" dirty="0" smtClean="0">
              <a:solidFill>
                <a:srgbClr val="FF0000"/>
              </a:solidFill>
              <a:latin typeface="微软雅黑" pitchFamily="34" charset="-122"/>
              <a:ea typeface="微软雅黑" pitchFamily="34" charset="-122"/>
              <a:sym typeface="微软雅黑" pitchFamily="34" charset="-122"/>
            </a:endParaRPr>
          </a:p>
          <a:p>
            <a:pPr eaLnBrk="1" hangingPunct="1"/>
            <a:r>
              <a:rPr lang="zh-CN" altLang="en-US" sz="2800" b="1" dirty="0">
                <a:solidFill>
                  <a:srgbClr val="FF0000"/>
                </a:solidFill>
                <a:latin typeface="微软雅黑" pitchFamily="34" charset="-122"/>
                <a:ea typeface="微软雅黑" pitchFamily="34" charset="-122"/>
                <a:sym typeface="微软雅黑" pitchFamily="34" charset="-122"/>
              </a:rPr>
              <a:t>集中组织党员</a:t>
            </a:r>
            <a:r>
              <a:rPr lang="zh-CN" altLang="en-US" sz="2800" b="1" dirty="0" smtClean="0">
                <a:solidFill>
                  <a:srgbClr val="FF0000"/>
                </a:solidFill>
                <a:latin typeface="微软雅黑" pitchFamily="34" charset="-122"/>
                <a:ea typeface="微软雅黑" pitchFamily="34" charset="-122"/>
                <a:sym typeface="微软雅黑" pitchFamily="34" charset="-122"/>
              </a:rPr>
              <a:t>听课</a:t>
            </a:r>
            <a:endParaRPr lang="en-US" altLang="zh-CN" sz="2800" b="1" dirty="0" smtClean="0">
              <a:solidFill>
                <a:srgbClr val="FF0000"/>
              </a:solidFill>
              <a:latin typeface="微软雅黑" pitchFamily="34" charset="-122"/>
              <a:ea typeface="微软雅黑" pitchFamily="34" charset="-122"/>
              <a:sym typeface="微软雅黑" pitchFamily="34" charset="-122"/>
            </a:endParaRPr>
          </a:p>
          <a:p>
            <a:pPr eaLnBrk="1" hangingPunct="1"/>
            <a:endParaRPr lang="en-US" altLang="zh-CN" sz="2800" b="1" dirty="0" smtClean="0">
              <a:solidFill>
                <a:srgbClr val="FF0000"/>
              </a:solidFill>
              <a:latin typeface="微软雅黑" pitchFamily="34" charset="-122"/>
              <a:ea typeface="微软雅黑" pitchFamily="34" charset="-122"/>
              <a:sym typeface="微软雅黑" pitchFamily="34" charset="-122"/>
            </a:endParaRPr>
          </a:p>
          <a:p>
            <a:pPr eaLnBrk="1" hangingPunct="1"/>
            <a:r>
              <a:rPr lang="zh-CN" altLang="en-US" sz="2800" b="1" dirty="0">
                <a:solidFill>
                  <a:srgbClr val="FF0000"/>
                </a:solidFill>
                <a:latin typeface="微软雅黑" pitchFamily="34" charset="-122"/>
                <a:ea typeface="微软雅黑" pitchFamily="34" charset="-122"/>
                <a:sym typeface="微软雅黑" pitchFamily="34" charset="-122"/>
              </a:rPr>
              <a:t>课后消化，组织讨论或测试。</a:t>
            </a:r>
            <a:endParaRPr lang="en-US" altLang="zh-CN" sz="2800" b="1" dirty="0">
              <a:solidFill>
                <a:srgbClr val="FF000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xmlns="" val="1722683427"/>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455"/>
                                        </p:tgtEl>
                                        <p:attrNameLst>
                                          <p:attrName>style.visibility</p:attrName>
                                        </p:attrNameLst>
                                      </p:cBhvr>
                                      <p:to>
                                        <p:strVal val="visible"/>
                                      </p:to>
                                    </p:set>
                                    <p:animEffect>
                                      <p:cBhvr>
                                        <p:cTn id="7" dur="500"/>
                                        <p:tgtEl>
                                          <p:spTgt spid="18455"/>
                                        </p:tgtEl>
                                      </p:cBhvr>
                                    </p:animEffect>
                                  </p:childTnLst>
                                </p:cTn>
                              </p:par>
                            </p:childTnLst>
                          </p:cTn>
                        </p:par>
                        <p:par>
                          <p:cTn id="8" fill="hold" nodeType="afterGroup">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8456"/>
                                        </p:tgtEl>
                                        <p:attrNameLst>
                                          <p:attrName>style.visibility</p:attrName>
                                        </p:attrNameLst>
                                      </p:cBhvr>
                                      <p:to>
                                        <p:strVal val="visible"/>
                                      </p:to>
                                    </p:set>
                                    <p:anim calcmode="lin" valueType="num">
                                      <p:cBhvr>
                                        <p:cTn id="11" dur="500" fill="hold"/>
                                        <p:tgtEl>
                                          <p:spTgt spid="18456"/>
                                        </p:tgtEl>
                                        <p:attrNameLst>
                                          <p:attrName>ppt_w</p:attrName>
                                        </p:attrNameLst>
                                      </p:cBhvr>
                                      <p:tavLst>
                                        <p:tav tm="0">
                                          <p:val>
                                            <p:strVal val="4*#ppt_w"/>
                                          </p:val>
                                        </p:tav>
                                        <p:tav tm="100000">
                                          <p:val>
                                            <p:strVal val="#ppt_w"/>
                                          </p:val>
                                        </p:tav>
                                      </p:tavLst>
                                    </p:anim>
                                    <p:anim calcmode="lin" valueType="num">
                                      <p:cBhvr>
                                        <p:cTn id="12" dur="500" fill="hold"/>
                                        <p:tgtEl>
                                          <p:spTgt spid="18456"/>
                                        </p:tgtEl>
                                        <p:attrNameLst>
                                          <p:attrName>ppt_h</p:attrName>
                                        </p:attrNameLst>
                                      </p:cBhvr>
                                      <p:tavLst>
                                        <p:tav tm="0">
                                          <p:val>
                                            <p:strVal val="4*#ppt_h"/>
                                          </p:val>
                                        </p:tav>
                                        <p:tav tm="100000">
                                          <p:val>
                                            <p:strVal val="#ppt_h"/>
                                          </p:val>
                                        </p:tav>
                                      </p:tavLst>
                                    </p:anim>
                                  </p:childTnLst>
                                </p:cTn>
                              </p:par>
                            </p:childTnLst>
                          </p:cTn>
                        </p:par>
                        <p:par>
                          <p:cTn id="13" fill="hold" nodeType="afterGroup">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18457"/>
                                        </p:tgtEl>
                                        <p:attrNameLst>
                                          <p:attrName>style.visibility</p:attrName>
                                        </p:attrNameLst>
                                      </p:cBhvr>
                                      <p:to>
                                        <p:strVal val="visible"/>
                                      </p:to>
                                    </p:set>
                                  </p:childTnLst>
                                </p:cTn>
                              </p:par>
                            </p:childTnLst>
                          </p:cTn>
                        </p:par>
                        <p:par>
                          <p:cTn id="16" fill="hold" nodeType="afterGroup">
                            <p:stCondLst>
                              <p:cond delay="1000"/>
                            </p:stCondLst>
                            <p:childTnLst>
                              <p:par>
                                <p:cTn id="17" presetID="8" presetClass="emph" presetSubtype="0" fill="hold" grpId="1" nodeType="afterEffect">
                                  <p:stCondLst>
                                    <p:cond delay="0"/>
                                  </p:stCondLst>
                                  <p:childTnLst>
                                    <p:animRot by="21600000">
                                      <p:cBhvr>
                                        <p:cTn id="18" dur="1000" fill="hold"/>
                                        <p:tgtEl>
                                          <p:spTgt spid="18457"/>
                                        </p:tgtEl>
                                        <p:attrNameLst>
                                          <p:attrName>r</p:attrName>
                                        </p:attrNameLst>
                                      </p:cBhvr>
                                    </p:animRot>
                                  </p:childTnLst>
                                </p:cTn>
                              </p:par>
                              <p:par>
                                <p:cTn id="19" presetID="63" presetClass="path" presetSubtype="0" fill="hold" grpId="2" nodeType="withEffect">
                                  <p:stCondLst>
                                    <p:cond delay="0"/>
                                  </p:stCondLst>
                                  <p:childTnLst>
                                    <p:animMotion origin="layout" path="M 0.01094 -0.00295 L 0.49063 -0.00295 " pathEditMode="relative" rAng="0" ptsTypes="AA">
                                      <p:cBhvr>
                                        <p:cTn id="20" dur="1000" fill="hold"/>
                                        <p:tgtEl>
                                          <p:spTgt spid="18457"/>
                                        </p:tgtEl>
                                        <p:attrNameLst>
                                          <p:attrName>ppt_x,ppt_y</p:attrName>
                                        </p:attrNameLst>
                                      </p:cBhvr>
                                      <p:rCtr x="23976" y="0"/>
                                    </p:animMotion>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458"/>
                                        </p:tgtEl>
                                        <p:attrNameLst>
                                          <p:attrName>style.visibility</p:attrName>
                                        </p:attrNameLst>
                                      </p:cBhvr>
                                      <p:to>
                                        <p:strVal val="visible"/>
                                      </p:to>
                                    </p:set>
                                    <p:animEffect>
                                      <p:cBhvr>
                                        <p:cTn id="24" dur="500"/>
                                        <p:tgtEl>
                                          <p:spTgt spid="18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6" grpId="0" bldLvl="0" animBg="1" autoUpdateAnimBg="0"/>
      <p:bldP spid="18457" grpId="0" bldLvl="0" animBg="1" autoUpdateAnimBg="0"/>
      <p:bldP spid="18457" grpId="1" bldLvl="0" animBg="1" autoUpdateAnimBg="0"/>
      <p:bldP spid="18457" grpId="2" bldLvl="0" animBg="1" autoUpdateAnimBg="0"/>
      <p:bldP spid="1845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8528" y="1"/>
            <a:ext cx="9256720" cy="5467250"/>
          </a:xfrm>
          <a:prstGeom prst="rect">
            <a:avLst/>
          </a:prstGeom>
        </p:spPr>
      </p:pic>
      <p:pic>
        <p:nvPicPr>
          <p:cNvPr id="17414"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7415" name="Group 7"/>
          <p:cNvGrpSpPr>
            <a:grpSpLocks/>
          </p:cNvGrpSpPr>
          <p:nvPr/>
        </p:nvGrpSpPr>
        <p:grpSpPr bwMode="auto">
          <a:xfrm>
            <a:off x="1397001" y="368797"/>
            <a:ext cx="6562725" cy="581322"/>
            <a:chOff x="0" y="0"/>
            <a:chExt cx="6561756" cy="499349"/>
          </a:xfrm>
          <a:solidFill>
            <a:srgbClr val="FF0000"/>
          </a:solidFill>
        </p:grpSpPr>
        <p:sp>
          <p:nvSpPr>
            <p:cNvPr id="17432" name="AutoShape 3"/>
            <p:cNvSpPr>
              <a:spLocks noChangeArrowheads="1"/>
            </p:cNvSpPr>
            <p:nvPr/>
          </p:nvSpPr>
          <p:spPr bwMode="auto">
            <a:xfrm>
              <a:off x="0" y="103041"/>
              <a:ext cx="6561756" cy="39630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2400">
                <a:solidFill>
                  <a:srgbClr val="000000"/>
                </a:solidFill>
                <a:latin typeface="Calibri" pitchFamily="34" charset="0"/>
                <a:sym typeface="宋体" pitchFamily="2" charset="-122"/>
              </a:endParaRPr>
            </a:p>
          </p:txBody>
        </p:sp>
        <p:sp>
          <p:nvSpPr>
            <p:cNvPr id="17433" name="AutoShape 3"/>
            <p:cNvSpPr>
              <a:spLocks noChangeArrowheads="1"/>
            </p:cNvSpPr>
            <p:nvPr/>
          </p:nvSpPr>
          <p:spPr bwMode="auto">
            <a:xfrm>
              <a:off x="64331" y="0"/>
              <a:ext cx="6433094" cy="431968"/>
            </a:xfrm>
            <a:prstGeom prst="rect">
              <a:avLst/>
            </a:prstGeom>
            <a:grpFill/>
            <a:ln w="12700">
              <a:solidFill>
                <a:schemeClr val="bg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2800">
                <a:solidFill>
                  <a:srgbClr val="1F497D"/>
                </a:solidFill>
                <a:ea typeface="微软雅黑" pitchFamily="34" charset="-122"/>
              </a:endParaRPr>
            </a:p>
          </p:txBody>
        </p:sp>
        <p:sp>
          <p:nvSpPr>
            <p:cNvPr id="17434" name="Rectangle 13"/>
            <p:cNvSpPr>
              <a:spLocks noChangeArrowheads="1"/>
            </p:cNvSpPr>
            <p:nvPr/>
          </p:nvSpPr>
          <p:spPr bwMode="auto">
            <a:xfrm>
              <a:off x="112993" y="86511"/>
              <a:ext cx="637676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r>
                <a:rPr lang="zh-CN" altLang="en-US" sz="2400" b="1" dirty="0">
                  <a:solidFill>
                    <a:schemeClr val="bg1"/>
                  </a:solidFill>
                  <a:latin typeface="微软雅黑" pitchFamily="34" charset="-122"/>
                  <a:ea typeface="微软雅黑" pitchFamily="34" charset="-122"/>
                  <a:sym typeface="微软雅黑" pitchFamily="34" charset="-122"/>
                </a:rPr>
                <a:t>五位一体的实践情况</a:t>
              </a:r>
              <a:endParaRPr lang="zh-CN" altLang="en-US" sz="2400" dirty="0">
                <a:solidFill>
                  <a:schemeClr val="bg1"/>
                </a:solidFill>
              </a:endParaRPr>
            </a:p>
          </p:txBody>
        </p:sp>
      </p:grpSp>
      <p:grpSp>
        <p:nvGrpSpPr>
          <p:cNvPr id="50" name="组合 49"/>
          <p:cNvGrpSpPr/>
          <p:nvPr/>
        </p:nvGrpSpPr>
        <p:grpSpPr>
          <a:xfrm>
            <a:off x="3952926" y="1852027"/>
            <a:ext cx="4385998" cy="749195"/>
            <a:chOff x="3905886" y="1363363"/>
            <a:chExt cx="4385998" cy="749195"/>
          </a:xfrm>
        </p:grpSpPr>
        <p:sp>
          <p:nvSpPr>
            <p:cNvPr id="51" name="任意多边形 50"/>
            <p:cNvSpPr/>
            <p:nvPr/>
          </p:nvSpPr>
          <p:spPr>
            <a:xfrm>
              <a:off x="3905886" y="1363363"/>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solidFill>
                  <a:schemeClr val="tx1"/>
                </a:solidFill>
              </a:endParaRPr>
            </a:p>
          </p:txBody>
        </p:sp>
        <p:sp>
          <p:nvSpPr>
            <p:cNvPr id="52" name="文本框 30"/>
            <p:cNvSpPr txBox="1"/>
            <p:nvPr/>
          </p:nvSpPr>
          <p:spPr>
            <a:xfrm>
              <a:off x="4117005" y="1373894"/>
              <a:ext cx="4174879" cy="7386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课前准备。确定课题和讲课时间；精选讲课教员，认真备课</a:t>
              </a:r>
            </a:p>
          </p:txBody>
        </p:sp>
      </p:grpSp>
      <p:grpSp>
        <p:nvGrpSpPr>
          <p:cNvPr id="53" name="组合 52"/>
          <p:cNvGrpSpPr/>
          <p:nvPr/>
        </p:nvGrpSpPr>
        <p:grpSpPr>
          <a:xfrm>
            <a:off x="3952926" y="2692978"/>
            <a:ext cx="4385998" cy="729791"/>
            <a:chOff x="3905886" y="2204314"/>
            <a:chExt cx="4385998" cy="729791"/>
          </a:xfrm>
        </p:grpSpPr>
        <p:sp>
          <p:nvSpPr>
            <p:cNvPr id="54" name="任意多边形 53"/>
            <p:cNvSpPr/>
            <p:nvPr/>
          </p:nvSpPr>
          <p:spPr>
            <a:xfrm>
              <a:off x="3905886" y="2204314"/>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solidFill>
                  <a:schemeClr val="tx1"/>
                </a:solidFill>
              </a:endParaRPr>
            </a:p>
          </p:txBody>
        </p:sp>
        <p:sp>
          <p:nvSpPr>
            <p:cNvPr id="55" name="文本框 31"/>
            <p:cNvSpPr txBox="1"/>
            <p:nvPr/>
          </p:nvSpPr>
          <p:spPr>
            <a:xfrm>
              <a:off x="4117005" y="2226001"/>
              <a:ext cx="4174879" cy="555408"/>
            </a:xfrm>
            <a:prstGeom prst="rect">
              <a:avLst/>
            </a:prstGeom>
            <a:noFill/>
          </p:spPr>
          <p:txBody>
            <a:bodyPr wrap="square" rtlCol="0">
              <a:spAutoFit/>
            </a:bodyPr>
            <a:lstStyle/>
            <a:p>
              <a:pPr>
                <a:lnSpc>
                  <a:spcPct val="150000"/>
                </a:lnSpc>
              </a:pPr>
              <a:r>
                <a:rPr lang="zh-CN" altLang="en-US" sz="1066" dirty="0">
                  <a:latin typeface="微软雅黑" panose="020B0503020204020204" pitchFamily="34" charset="-122"/>
                  <a:ea typeface="微软雅黑" panose="020B0503020204020204" pitchFamily="34" charset="-122"/>
                </a:rPr>
                <a:t>党课必须定期进行，一般情况下，每月上一次党课。如果有特殊情况，可适当增减上课次数。不过，至少每个季度一次。</a:t>
              </a:r>
            </a:p>
          </p:txBody>
        </p:sp>
      </p:grpSp>
      <p:grpSp>
        <p:nvGrpSpPr>
          <p:cNvPr id="56" name="组合 55"/>
          <p:cNvGrpSpPr/>
          <p:nvPr/>
        </p:nvGrpSpPr>
        <p:grpSpPr>
          <a:xfrm>
            <a:off x="3952926" y="3516531"/>
            <a:ext cx="4385998" cy="729791"/>
            <a:chOff x="3905886" y="3027867"/>
            <a:chExt cx="4385998" cy="729791"/>
          </a:xfrm>
        </p:grpSpPr>
        <p:sp>
          <p:nvSpPr>
            <p:cNvPr id="57" name="任意多边形 56"/>
            <p:cNvSpPr/>
            <p:nvPr/>
          </p:nvSpPr>
          <p:spPr>
            <a:xfrm>
              <a:off x="3905886" y="3027867"/>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solidFill>
                  <a:schemeClr val="tx1"/>
                </a:solidFill>
              </a:endParaRPr>
            </a:p>
          </p:txBody>
        </p:sp>
        <p:sp>
          <p:nvSpPr>
            <p:cNvPr id="58" name="文本框 32"/>
            <p:cNvSpPr txBox="1"/>
            <p:nvPr/>
          </p:nvSpPr>
          <p:spPr>
            <a:xfrm>
              <a:off x="4117005" y="3072505"/>
              <a:ext cx="4174879" cy="555408"/>
            </a:xfrm>
            <a:prstGeom prst="rect">
              <a:avLst/>
            </a:prstGeom>
            <a:noFill/>
          </p:spPr>
          <p:txBody>
            <a:bodyPr wrap="square" rtlCol="0">
              <a:spAutoFit/>
            </a:bodyPr>
            <a:lstStyle/>
            <a:p>
              <a:pPr>
                <a:lnSpc>
                  <a:spcPct val="150000"/>
                </a:lnSpc>
              </a:pPr>
              <a:r>
                <a:rPr lang="zh-CN" altLang="en-US" sz="1066" dirty="0">
                  <a:latin typeface="微软雅黑" panose="020B0503020204020204" pitchFamily="34" charset="-122"/>
                  <a:ea typeface="微软雅黑" panose="020B0503020204020204" pitchFamily="34" charset="-122"/>
                </a:rPr>
                <a:t>党员（含预备党员）必须自觉参加党课学习，无特殊情况，不得请假或缺席。</a:t>
              </a:r>
            </a:p>
          </p:txBody>
        </p:sp>
      </p:grpSp>
      <p:grpSp>
        <p:nvGrpSpPr>
          <p:cNvPr id="59" name="组合 58"/>
          <p:cNvGrpSpPr/>
          <p:nvPr/>
        </p:nvGrpSpPr>
        <p:grpSpPr>
          <a:xfrm>
            <a:off x="1039464" y="2692978"/>
            <a:ext cx="3031871" cy="729791"/>
            <a:chOff x="992424" y="2204314"/>
            <a:chExt cx="3031871" cy="729791"/>
          </a:xfrm>
        </p:grpSpPr>
        <p:sp>
          <p:nvSpPr>
            <p:cNvPr id="60" name="五边形 59"/>
            <p:cNvSpPr/>
            <p:nvPr/>
          </p:nvSpPr>
          <p:spPr>
            <a:xfrm>
              <a:off x="992424" y="2204314"/>
              <a:ext cx="3031871" cy="729791"/>
            </a:xfrm>
            <a:prstGeom prst="homePlate">
              <a:avLst>
                <a:gd name="adj" fmla="val 30537"/>
              </a:avLst>
            </a:prstGeom>
            <a:gradFill>
              <a:gsLst>
                <a:gs pos="0">
                  <a:srgbClr val="FFFFFF"/>
                </a:gs>
                <a:gs pos="100000">
                  <a:srgbClr val="D8D8D8"/>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p>
          </p:txBody>
        </p:sp>
        <p:sp>
          <p:nvSpPr>
            <p:cNvPr id="61" name="文本框 34"/>
            <p:cNvSpPr txBox="1"/>
            <p:nvPr/>
          </p:nvSpPr>
          <p:spPr>
            <a:xfrm>
              <a:off x="992424" y="2282127"/>
              <a:ext cx="2942460" cy="535531"/>
            </a:xfrm>
            <a:prstGeom prst="rect">
              <a:avLst/>
            </a:prstGeom>
            <a:noFill/>
          </p:spPr>
          <p:txBody>
            <a:bodyPr wrap="square" rtlCol="0">
              <a:spAutoFit/>
            </a:bodyPr>
            <a:lstStyle/>
            <a:p>
              <a:pPr>
                <a:lnSpc>
                  <a:spcPct val="120000"/>
                </a:lnSpc>
              </a:pPr>
              <a:r>
                <a:rPr lang="zh-CN" altLang="en-US" sz="2400" b="1" dirty="0" smtClean="0">
                  <a:latin typeface="微软雅黑" panose="020B0503020204020204" pitchFamily="34" charset="-122"/>
                  <a:ea typeface="微软雅黑" panose="020B0503020204020204" pitchFamily="34" charset="-122"/>
                </a:rPr>
                <a:t>自觉</a:t>
              </a:r>
              <a:r>
                <a:rPr lang="zh-CN" altLang="en-US" sz="2400" b="1" dirty="0">
                  <a:latin typeface="微软雅黑" panose="020B0503020204020204" pitchFamily="34" charset="-122"/>
                  <a:ea typeface="微软雅黑" panose="020B0503020204020204" pitchFamily="34" charset="-122"/>
                </a:rPr>
                <a:t>参加党课学习</a:t>
              </a:r>
              <a:endParaRPr lang="zh-CN" altLang="en-US" sz="2400" b="1" dirty="0">
                <a:effectLst/>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1039464" y="3516531"/>
            <a:ext cx="3031871" cy="729791"/>
            <a:chOff x="992424" y="3027867"/>
            <a:chExt cx="3031871" cy="729791"/>
          </a:xfrm>
        </p:grpSpPr>
        <p:sp>
          <p:nvSpPr>
            <p:cNvPr id="63" name="五边形 62"/>
            <p:cNvSpPr/>
            <p:nvPr/>
          </p:nvSpPr>
          <p:spPr>
            <a:xfrm>
              <a:off x="992424" y="3027867"/>
              <a:ext cx="3031871" cy="729791"/>
            </a:xfrm>
            <a:prstGeom prst="homePlate">
              <a:avLst>
                <a:gd name="adj" fmla="val 30537"/>
              </a:avLst>
            </a:prstGeom>
            <a:gradFill>
              <a:gsLst>
                <a:gs pos="0">
                  <a:srgbClr val="FFFFFF"/>
                </a:gs>
                <a:gs pos="100000">
                  <a:srgbClr val="D8D8D8"/>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p>
          </p:txBody>
        </p:sp>
        <p:sp>
          <p:nvSpPr>
            <p:cNvPr id="64" name="文本框 35"/>
            <p:cNvSpPr txBox="1"/>
            <p:nvPr/>
          </p:nvSpPr>
          <p:spPr>
            <a:xfrm>
              <a:off x="992424" y="3163168"/>
              <a:ext cx="2942460" cy="535531"/>
            </a:xfrm>
            <a:prstGeom prst="rect">
              <a:avLst/>
            </a:prstGeom>
            <a:noFill/>
          </p:spPr>
          <p:txBody>
            <a:bodyPr wrap="square" rtlCol="0">
              <a:spAutoFit/>
            </a:bodyPr>
            <a:lstStyle/>
            <a:p>
              <a:pPr>
                <a:lnSpc>
                  <a:spcPct val="120000"/>
                </a:lnSpc>
              </a:pPr>
              <a:r>
                <a:rPr lang="zh-CN" altLang="en-US" sz="2400" b="1" dirty="0">
                  <a:latin typeface="微软雅黑" panose="020B0503020204020204" pitchFamily="34" charset="-122"/>
                  <a:ea typeface="微软雅黑" panose="020B0503020204020204" pitchFamily="34" charset="-122"/>
                </a:rPr>
                <a:t>精选讲课教员</a:t>
              </a:r>
            </a:p>
          </p:txBody>
        </p:sp>
      </p:grpSp>
      <p:grpSp>
        <p:nvGrpSpPr>
          <p:cNvPr id="65" name="组合 64"/>
          <p:cNvGrpSpPr/>
          <p:nvPr/>
        </p:nvGrpSpPr>
        <p:grpSpPr>
          <a:xfrm>
            <a:off x="1039464" y="1852027"/>
            <a:ext cx="3031871" cy="729791"/>
            <a:chOff x="992424" y="1363363"/>
            <a:chExt cx="3031871" cy="729791"/>
          </a:xfrm>
        </p:grpSpPr>
        <p:sp>
          <p:nvSpPr>
            <p:cNvPr id="66" name="五边形 65"/>
            <p:cNvSpPr/>
            <p:nvPr/>
          </p:nvSpPr>
          <p:spPr>
            <a:xfrm>
              <a:off x="992424" y="1363363"/>
              <a:ext cx="3031871" cy="729791"/>
            </a:xfrm>
            <a:prstGeom prst="homePlate">
              <a:avLst>
                <a:gd name="adj" fmla="val 30537"/>
              </a:avLst>
            </a:prstGeom>
            <a:gradFill>
              <a:gsLst>
                <a:gs pos="0">
                  <a:srgbClr val="FF0000"/>
                </a:gs>
                <a:gs pos="100000">
                  <a:srgbClr val="960000"/>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7"/>
            </a:p>
          </p:txBody>
        </p:sp>
        <p:sp>
          <p:nvSpPr>
            <p:cNvPr id="67" name="文本框 37"/>
            <p:cNvSpPr txBox="1"/>
            <p:nvPr/>
          </p:nvSpPr>
          <p:spPr>
            <a:xfrm>
              <a:off x="992424" y="1452773"/>
              <a:ext cx="2913462" cy="535531"/>
            </a:xfrm>
            <a:prstGeom prst="rect">
              <a:avLst/>
            </a:prstGeom>
            <a:noFill/>
          </p:spPr>
          <p:txBody>
            <a:bodyPr wrap="square" rtlCol="0">
              <a:spAutoFit/>
            </a:bodyPr>
            <a:lstStyle/>
            <a:p>
              <a:pP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党课必须定期进行</a:t>
              </a:r>
              <a:endParaRPr lang="zh-CN" altLang="en-US" sz="2400" b="1" dirty="0">
                <a:solidFill>
                  <a:schemeClr val="bg1"/>
                </a:solidFill>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358707356"/>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0-#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1+#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0-#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1+#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4102"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48" name=" 3"/>
          <p:cNvSpPr>
            <a:spLocks/>
          </p:cNvSpPr>
          <p:nvPr/>
        </p:nvSpPr>
        <p:spPr bwMode="auto">
          <a:xfrm>
            <a:off x="4168502" y="2957007"/>
            <a:ext cx="2209800" cy="1740218"/>
          </a:xfrm>
          <a:custGeom>
            <a:avLst/>
            <a:gdLst/>
            <a:ahLst/>
            <a:cxnLst/>
            <a:rect l="0" t="0" r="0" b="0"/>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158" name=" 3"/>
          <p:cNvSpPr>
            <a:spLocks/>
          </p:cNvSpPr>
          <p:nvPr/>
        </p:nvSpPr>
        <p:spPr bwMode="auto">
          <a:xfrm>
            <a:off x="4545620" y="968018"/>
            <a:ext cx="1549400" cy="1218903"/>
          </a:xfrm>
          <a:custGeom>
            <a:avLst/>
            <a:gdLst/>
            <a:ahLst/>
            <a:cxnLst/>
            <a:rect l="0" t="0" r="0" b="0"/>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 name="矩形 27"/>
          <p:cNvSpPr/>
          <p:nvPr/>
        </p:nvSpPr>
        <p:spPr bwMode="auto">
          <a:xfrm>
            <a:off x="1943708" y="912752"/>
            <a:ext cx="6659388" cy="3575170"/>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29" name="矩形 28"/>
          <p:cNvSpPr/>
          <p:nvPr/>
        </p:nvSpPr>
        <p:spPr bwMode="auto">
          <a:xfrm>
            <a:off x="2374404" y="588717"/>
            <a:ext cx="1764196" cy="612068"/>
          </a:xfrm>
          <a:prstGeom prst="rect">
            <a:avLst/>
          </a:prstGeom>
          <a:solidFill>
            <a:srgbClr val="FF000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1" name="TextBox 18"/>
          <p:cNvSpPr txBox="1"/>
          <p:nvPr/>
        </p:nvSpPr>
        <p:spPr>
          <a:xfrm>
            <a:off x="2763539" y="651723"/>
            <a:ext cx="1015021" cy="477054"/>
          </a:xfrm>
          <a:prstGeom prst="rect">
            <a:avLst/>
          </a:prstGeom>
          <a:noFill/>
        </p:spPr>
        <p:txBody>
          <a:bodyPr wrap="non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32" name="Rectangle 30"/>
          <p:cNvSpPr>
            <a:spLocks noChangeArrowheads="1"/>
          </p:cNvSpPr>
          <p:nvPr/>
        </p:nvSpPr>
        <p:spPr bwMode="auto">
          <a:xfrm>
            <a:off x="2420486" y="1337964"/>
            <a:ext cx="6029994"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600" dirty="0">
                <a:solidFill>
                  <a:srgbClr val="FF0000"/>
                </a:solidFill>
                <a:latin typeface="方正大黑简体" pitchFamily="65" charset="-122"/>
                <a:ea typeface="方正大黑简体" pitchFamily="65" charset="-122"/>
              </a:rPr>
              <a:t>现代化布局方面，报告创造性地提出了“五位一体”，大大丰富了“现代化”的理论体系。以往的提法主要是“经济现代化”，十六大报告提的是“三位一体”（经济建设、政治建设、文化建设），到了十七大提出了“四位一体”（经济建设、政治建设、文化建设和社会建设），这次进一步拓展到“五位一体”（经济建设、政治建设、文化建设、社会建设、生态文明建设）。这个总体布局意味着中国进入二十一世纪后，从局部现代化到全面现代化，从不大协调的现代化到全面协调的现代化。</a:t>
            </a:r>
            <a:endParaRPr lang="zh-CN" altLang="en-US" sz="1600" b="0" dirty="0">
              <a:solidFill>
                <a:srgbClr val="FF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xmlns="" val="1297207688"/>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7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3"/>
          <p:cNvSpPr txBox="1">
            <a:spLocks noChangeArrowheads="1"/>
          </p:cNvSpPr>
          <p:nvPr/>
        </p:nvSpPr>
        <p:spPr bwMode="auto">
          <a:xfrm>
            <a:off x="3246192" y="1215174"/>
            <a:ext cx="2650863" cy="59378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marL="0" indent="0" eaLnBrk="1" hangingPunct="1">
              <a:lnSpc>
                <a:spcPct val="150000"/>
              </a:lnSpc>
              <a:spcBef>
                <a:spcPts val="0"/>
              </a:spcBef>
            </a:pPr>
            <a:r>
              <a:rPr lang="zh-CN" altLang="en-US" sz="4800" b="0" dirty="0">
                <a:solidFill>
                  <a:srgbClr val="FF0000"/>
                </a:solidFill>
                <a:latin typeface="方正大黑简体" pitchFamily="65" charset="-122"/>
                <a:ea typeface="方正大黑简体" pitchFamily="65" charset="-122"/>
              </a:rPr>
              <a:t>谢谢观赏</a:t>
            </a:r>
          </a:p>
        </p:txBody>
      </p:sp>
      <p:pic>
        <p:nvPicPr>
          <p:cNvPr id="8" name="图片 7"/>
          <p:cNvPicPr>
            <a:picLocks noChangeAspect="1"/>
          </p:cNvPicPr>
          <p:nvPr/>
        </p:nvPicPr>
        <p:blipFill rotWithShape="1">
          <a:blip r:embed="rId3" cstate="email">
            <a:extLst>
              <a:ext uri="{28A0092B-C50C-407E-A947-70E740481C1C}">
                <a14:useLocalDpi xmlns:a14="http://schemas.microsoft.com/office/drawing/2010/main" xmlns="" val="0"/>
              </a:ext>
            </a:extLst>
          </a:blip>
          <a:srcRect l="52750" t="71461" r="-1"/>
          <a:stretch/>
        </p:blipFill>
        <p:spPr>
          <a:xfrm>
            <a:off x="4231228" y="3758855"/>
            <a:ext cx="4912773" cy="1753030"/>
          </a:xfrm>
          <a:prstGeom prst="rect">
            <a:avLst/>
          </a:prstGeom>
        </p:spPr>
      </p:pic>
      <p:pic>
        <p:nvPicPr>
          <p:cNvPr id="7" name="图片 6"/>
          <p:cNvPicPr>
            <a:picLocks noChangeAspect="1"/>
          </p:cNvPicPr>
          <p:nvPr/>
        </p:nvPicPr>
        <p:blipFill rotWithShape="1">
          <a:blip r:embed="rId4" cstate="email">
            <a:extLst>
              <a:ext uri="{28A0092B-C50C-407E-A947-70E740481C1C}">
                <a14:useLocalDpi xmlns:a14="http://schemas.microsoft.com/office/drawing/2010/main" xmlns="" val="0"/>
              </a:ext>
            </a:extLst>
          </a:blip>
          <a:srcRect t="32385" r="50000"/>
          <a:stretch/>
        </p:blipFill>
        <p:spPr>
          <a:xfrm>
            <a:off x="31619" y="1514939"/>
            <a:ext cx="4918153" cy="3929330"/>
          </a:xfrm>
          <a:prstGeom prst="rect">
            <a:avLst/>
          </a:prstGeom>
        </p:spPr>
      </p:pic>
      <p:grpSp>
        <p:nvGrpSpPr>
          <p:cNvPr id="12" name="Group 550"/>
          <p:cNvGrpSpPr>
            <a:grpSpLocks/>
          </p:cNvGrpSpPr>
          <p:nvPr/>
        </p:nvGrpSpPr>
        <p:grpSpPr bwMode="auto">
          <a:xfrm>
            <a:off x="3704628" y="2432754"/>
            <a:ext cx="1418133" cy="1159481"/>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3" name="Group 556"/>
                  <p:cNvGrpSpPr>
                    <a:grpSpLocks noChangeAspect="1"/>
                  </p:cNvGrpSpPr>
                  <p:nvPr/>
                </p:nvGrpSpPr>
                <p:grpSpPr bwMode="auto">
                  <a:xfrm>
                    <a:off x="-3925" y="-788"/>
                    <a:ext cx="2219" cy="2202"/>
                    <a:chOff x="168" y="696"/>
                    <a:chExt cx="1429" cy="1429"/>
                  </a:xfrm>
                </p:grpSpPr>
                <p:grpSp>
                  <p:nvGrpSpPr>
                    <p:cNvPr id="41" name="Group 557"/>
                    <p:cNvGrpSpPr>
                      <a:grpSpLocks noChangeAspect="1"/>
                    </p:cNvGrpSpPr>
                    <p:nvPr/>
                  </p:nvGrpSpPr>
                  <p:grpSpPr bwMode="auto">
                    <a:xfrm>
                      <a:off x="854" y="696"/>
                      <a:ext cx="56" cy="1429"/>
                      <a:chOff x="845" y="696"/>
                      <a:chExt cx="56" cy="1429"/>
                    </a:xfrm>
                  </p:grpSpPr>
                  <p:sp>
                    <p:nvSpPr>
                      <p:cNvPr id="4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42" name="Group 560"/>
                    <p:cNvGrpSpPr>
                      <a:grpSpLocks noChangeAspect="1"/>
                    </p:cNvGrpSpPr>
                    <p:nvPr/>
                  </p:nvGrpSpPr>
                  <p:grpSpPr bwMode="auto">
                    <a:xfrm rot="5400000">
                      <a:off x="855" y="696"/>
                      <a:ext cx="56" cy="1429"/>
                      <a:chOff x="845" y="696"/>
                      <a:chExt cx="56" cy="1429"/>
                    </a:xfrm>
                  </p:grpSpPr>
                  <p:sp>
                    <p:nvSpPr>
                      <p:cNvPr id="4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nvGrpSpPr>
                  <p:cNvPr id="34" name="Group 563"/>
                  <p:cNvGrpSpPr>
                    <a:grpSpLocks noChangeAspect="1"/>
                  </p:cNvGrpSpPr>
                  <p:nvPr/>
                </p:nvGrpSpPr>
                <p:grpSpPr bwMode="auto">
                  <a:xfrm rot="2700000">
                    <a:off x="-3928" y="-780"/>
                    <a:ext cx="2219" cy="2202"/>
                    <a:chOff x="168" y="696"/>
                    <a:chExt cx="1429" cy="1429"/>
                  </a:xfrm>
                </p:grpSpPr>
                <p:grpSp>
                  <p:nvGrpSpPr>
                    <p:cNvPr id="35" name="Group 564"/>
                    <p:cNvGrpSpPr>
                      <a:grpSpLocks noChangeAspect="1"/>
                    </p:cNvGrpSpPr>
                    <p:nvPr/>
                  </p:nvGrpSpPr>
                  <p:grpSpPr bwMode="auto">
                    <a:xfrm>
                      <a:off x="854" y="696"/>
                      <a:ext cx="56" cy="1429"/>
                      <a:chOff x="845" y="696"/>
                      <a:chExt cx="56" cy="1429"/>
                    </a:xfrm>
                  </p:grpSpPr>
                  <p:sp>
                    <p:nvSpPr>
                      <p:cNvPr id="3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4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36" name="Group 567"/>
                    <p:cNvGrpSpPr>
                      <a:grpSpLocks noChangeAspect="1"/>
                    </p:cNvGrpSpPr>
                    <p:nvPr/>
                  </p:nvGrpSpPr>
                  <p:grpSpPr bwMode="auto">
                    <a:xfrm rot="5400000">
                      <a:off x="855" y="696"/>
                      <a:ext cx="56" cy="1429"/>
                      <a:chOff x="845" y="696"/>
                      <a:chExt cx="56" cy="1429"/>
                    </a:xfrm>
                  </p:grpSpPr>
                  <p:sp>
                    <p:nvSpPr>
                      <p:cNvPr id="3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3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3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3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a:ea typeface="宋体" charset="-122"/>
                        </a:endParaRPr>
                      </a:p>
                    </p:txBody>
                  </p:sp>
                </p:grpSp>
              </p:grpSp>
            </p:grpSp>
          </p:grpSp>
        </p:grpSp>
      </p:grpSp>
      <p:pic>
        <p:nvPicPr>
          <p:cNvPr id="4" name="Picture 205" descr="漂亮手"/>
          <p:cNvPicPr>
            <a:picLocks noChangeAspect="1" noChangeArrowheads="1"/>
          </p:cNvPicPr>
          <p:nvPr/>
        </p:nvPicPr>
        <p:blipFill>
          <a:blip r:embed="rId5" cstate="email">
            <a:lum bright="4000" contrast="4000"/>
            <a:extLst>
              <a:ext uri="{28A0092B-C50C-407E-A947-70E740481C1C}">
                <a14:useLocalDpi xmlns:a14="http://schemas.microsoft.com/office/drawing/2010/main" xmlns="" val="0"/>
              </a:ext>
            </a:extLst>
          </a:blip>
          <a:srcRect b="11171"/>
          <a:stretch>
            <a:fillRect/>
          </a:stretch>
        </p:blipFill>
        <p:spPr bwMode="auto">
          <a:xfrm>
            <a:off x="2476844" y="3229596"/>
            <a:ext cx="4189556" cy="2953982"/>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xmlns="" val="0"/>
              </a:ext>
            </a:extLst>
          </a:blip>
          <a:srcRect l="35416" t="54798" r="19580" b="1"/>
          <a:stretch/>
        </p:blipFill>
        <p:spPr>
          <a:xfrm>
            <a:off x="3246192" y="2624729"/>
            <a:ext cx="2501977" cy="1484669"/>
          </a:xfrm>
          <a:prstGeom prst="rect">
            <a:avLst/>
          </a:prstGeom>
        </p:spPr>
      </p:pic>
    </p:spTree>
    <p:extLst>
      <p:ext uri="{BB962C8B-B14F-4D97-AF65-F5344CB8AC3E}">
        <p14:creationId xmlns:p14="http://schemas.microsoft.com/office/powerpoint/2010/main" xmlns="" val="2461122320"/>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2500"/>
                            </p:stCondLst>
                            <p:childTnLst>
                              <p:par>
                                <p:cTn id="15" presetID="50" presetClass="entr" presetSubtype="0"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3"/>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par>
                          <p:cTn id="20" fill="hold">
                            <p:stCondLst>
                              <p:cond delay="3500"/>
                            </p:stCondLst>
                            <p:childTnLst>
                              <p:par>
                                <p:cTn id="21" presetID="14" presetClass="entr" presetSubtype="10" fill="hold" grpId="4"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4000"/>
                            </p:stCondLst>
                            <p:childTnLst>
                              <p:par>
                                <p:cTn id="25" presetID="23" presetClass="entr" presetSubtype="28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strVal val="4/3*#ppt_w"/>
                                          </p:val>
                                        </p:tav>
                                        <p:tav tm="100000">
                                          <p:val>
                                            <p:strVal val="#ppt_w"/>
                                          </p:val>
                                        </p:tav>
                                      </p:tavLst>
                                    </p:anim>
                                    <p:anim calcmode="lin" valueType="num">
                                      <p:cBhvr>
                                        <p:cTn id="28" dur="500" fill="hold"/>
                                        <p:tgtEl>
                                          <p:spTgt spid="11"/>
                                        </p:tgtEl>
                                        <p:attrNameLst>
                                          <p:attrName>ppt_h</p:attrName>
                                        </p:attrNameLst>
                                      </p:cBhvr>
                                      <p:tavLst>
                                        <p:tav tm="0">
                                          <p:val>
                                            <p:strVal val="4/3*#ppt_h"/>
                                          </p:val>
                                        </p:tav>
                                        <p:tav tm="100000">
                                          <p:val>
                                            <p:strVal val="#ppt_h"/>
                                          </p:val>
                                        </p:tav>
                                      </p:tavLst>
                                    </p:anim>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6" presetClass="emph" presetSubtype="0" fill="hold" nodeType="withEffect">
                                  <p:stCondLst>
                                    <p:cond delay="450"/>
                                  </p:stCondLst>
                                  <p:childTnLst>
                                    <p:animScale>
                                      <p:cBhvr>
                                        <p:cTn id="34" dur="750" fill="hold"/>
                                        <p:tgtEl>
                                          <p:spTgt spid="12"/>
                                        </p:tgtEl>
                                      </p:cBhvr>
                                      <p:by x="400000" y="400000"/>
                                    </p:animScale>
                                  </p:childTnLst>
                                </p:cTn>
                              </p:par>
                              <p:par>
                                <p:cTn id="35" presetID="6" presetClass="emph" presetSubtype="0" autoRev="1" fill="hold" nodeType="withEffect">
                                  <p:stCondLst>
                                    <p:cond delay="450"/>
                                  </p:stCondLst>
                                  <p:childTnLst>
                                    <p:animScale>
                                      <p:cBhvr>
                                        <p:cTn id="36" dur="1750" fill="hold"/>
                                        <p:tgtEl>
                                          <p:spTgt spid="12"/>
                                        </p:tgtEl>
                                      </p:cBhvr>
                                      <p:by x="400000" y="400000"/>
                                    </p:animScale>
                                  </p:childTnLst>
                                </p:cTn>
                              </p:par>
                              <p:par>
                                <p:cTn id="37" presetID="10" presetClass="exit" presetSubtype="0" fill="hold" nodeType="withEffect">
                                  <p:stCondLst>
                                    <p:cond delay="450"/>
                                  </p:stCondLst>
                                  <p:childTnLst>
                                    <p:animEffect transition="out" filter="fade">
                                      <p:cBhvr>
                                        <p:cTn id="38" dur="2000"/>
                                        <p:tgtEl>
                                          <p:spTgt spid="12"/>
                                        </p:tgtEl>
                                      </p:cBhvr>
                                    </p:animEffect>
                                    <p:set>
                                      <p:cBhvr>
                                        <p:cTn id="39"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6150"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7416316" y="-88504"/>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 name="图片 12"/>
          <p:cNvPicPr>
            <a:picLocks noChangeAspect="1" noChangeArrowheads="1"/>
          </p:cNvPicPr>
          <p:nvPr/>
        </p:nvPicPr>
        <p:blipFill>
          <a:blip r:embed="rId5" cstate="email">
            <a:extLst>
              <a:ext uri="{28A0092B-C50C-407E-A947-70E740481C1C}">
                <a14:useLocalDpi xmlns:a14="http://schemas.microsoft.com/office/drawing/2010/main" xmlns=""/>
              </a:ext>
            </a:extLst>
          </a:blip>
          <a:srcRect l="32242" r="31110" b="32661"/>
          <a:stretch>
            <a:fillRect/>
          </a:stretch>
        </p:blipFill>
        <p:spPr bwMode="auto">
          <a:xfrm>
            <a:off x="385763" y="379413"/>
            <a:ext cx="4741862" cy="3829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5" name="任意多边形 17"/>
          <p:cNvSpPr>
            <a:spLocks noChangeArrowheads="1"/>
          </p:cNvSpPr>
          <p:nvPr/>
        </p:nvSpPr>
        <p:spPr bwMode="auto">
          <a:xfrm>
            <a:off x="0" y="0"/>
            <a:ext cx="4572000" cy="5400674"/>
          </a:xfrm>
          <a:custGeom>
            <a:avLst/>
            <a:gdLst>
              <a:gd name="T0" fmla="*/ 0 w 5437991"/>
              <a:gd name="T1" fmla="*/ 0 h 6858000"/>
              <a:gd name="T2" fmla="*/ 5434779 w 5437991"/>
              <a:gd name="T3" fmla="*/ 0 h 6858000"/>
              <a:gd name="T4" fmla="*/ 1632163 w 5437991"/>
              <a:gd name="T5" fmla="*/ 6858000 h 6858000"/>
              <a:gd name="T6" fmla="*/ 0 w 5437991"/>
              <a:gd name="T7" fmla="*/ 6858000 h 6858000"/>
              <a:gd name="T8" fmla="*/ 0 w 5437991"/>
              <a:gd name="T9" fmla="*/ 0 h 6858000"/>
              <a:gd name="T10" fmla="*/ 0 60000 65536"/>
              <a:gd name="T11" fmla="*/ 0 60000 65536"/>
              <a:gd name="T12" fmla="*/ 0 60000 65536"/>
              <a:gd name="T13" fmla="*/ 0 60000 65536"/>
              <a:gd name="T14" fmla="*/ 0 60000 65536"/>
              <a:gd name="T15" fmla="*/ 0 w 5437991"/>
              <a:gd name="T16" fmla="*/ 0 h 6858000"/>
              <a:gd name="T17" fmla="*/ 5437991 w 5437991"/>
              <a:gd name="T18" fmla="*/ 6858000 h 6858000"/>
            </a:gdLst>
            <a:ahLst/>
            <a:cxnLst>
              <a:cxn ang="T10">
                <a:pos x="T0" y="T1"/>
              </a:cxn>
              <a:cxn ang="T11">
                <a:pos x="T2" y="T3"/>
              </a:cxn>
              <a:cxn ang="T12">
                <a:pos x="T4" y="T5"/>
              </a:cxn>
              <a:cxn ang="T13">
                <a:pos x="T6" y="T7"/>
              </a:cxn>
              <a:cxn ang="T14">
                <a:pos x="T8" y="T9"/>
              </a:cxn>
            </a:cxnLst>
            <a:rect l="T15" t="T16" r="T17" b="T18"/>
            <a:pathLst>
              <a:path w="5437991" h="6858000">
                <a:moveTo>
                  <a:pt x="0" y="0"/>
                </a:moveTo>
                <a:lnTo>
                  <a:pt x="5437991" y="0"/>
                </a:lnTo>
                <a:lnTo>
                  <a:pt x="1633127" y="6858000"/>
                </a:lnTo>
                <a:lnTo>
                  <a:pt x="0" y="6858000"/>
                </a:lnTo>
                <a:lnTo>
                  <a:pt x="0" y="0"/>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p>
        </p:txBody>
      </p:sp>
      <p:sp>
        <p:nvSpPr>
          <p:cNvPr id="96" name="Text Box 20"/>
          <p:cNvSpPr>
            <a:spLocks noChangeArrowheads="1"/>
          </p:cNvSpPr>
          <p:nvPr/>
        </p:nvSpPr>
        <p:spPr bwMode="auto">
          <a:xfrm>
            <a:off x="1308100" y="1206500"/>
            <a:ext cx="181133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p>
            <a:pPr algn="dist">
              <a:spcBef>
                <a:spcPts val="750"/>
              </a:spcBef>
            </a:pPr>
            <a:r>
              <a:rPr lang="zh-CN" altLang="en-US" sz="2400">
                <a:solidFill>
                  <a:srgbClr val="FFFFFF"/>
                </a:solidFill>
                <a:latin typeface="Arial Black" pitchFamily="34" charset="0"/>
                <a:ea typeface="华文新魏" pitchFamily="2" charset="-122"/>
                <a:sym typeface="Arial Black" pitchFamily="34" charset="0"/>
              </a:rPr>
              <a:t>Contents</a:t>
            </a:r>
            <a:endParaRPr lang="zh-CN" altLang="en-US"/>
          </a:p>
        </p:txBody>
      </p:sp>
      <p:sp>
        <p:nvSpPr>
          <p:cNvPr id="97" name="文本框 20"/>
          <p:cNvSpPr>
            <a:spLocks noChangeArrowheads="1"/>
          </p:cNvSpPr>
          <p:nvPr/>
        </p:nvSpPr>
        <p:spPr bwMode="auto">
          <a:xfrm>
            <a:off x="279400" y="828675"/>
            <a:ext cx="1347788"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p>
            <a:pPr algn="ctr">
              <a:spcBef>
                <a:spcPts val="750"/>
              </a:spcBef>
            </a:pPr>
            <a:r>
              <a:rPr lang="zh-CN" altLang="en-US" sz="4800" b="1">
                <a:solidFill>
                  <a:srgbClr val="FFFFFF"/>
                </a:solidFill>
                <a:latin typeface="微软雅黑" pitchFamily="34" charset="-122"/>
                <a:ea typeface="微软雅黑" pitchFamily="34" charset="-122"/>
                <a:sym typeface="微软雅黑" pitchFamily="34" charset="-122"/>
              </a:rPr>
              <a:t>目录</a:t>
            </a:r>
            <a:endParaRPr lang="zh-CN" altLang="en-US"/>
          </a:p>
        </p:txBody>
      </p:sp>
      <p:sp>
        <p:nvSpPr>
          <p:cNvPr id="98" name="直接连接符 22"/>
          <p:cNvSpPr>
            <a:spLocks noChangeShapeType="1"/>
          </p:cNvSpPr>
          <p:nvPr/>
        </p:nvSpPr>
        <p:spPr bwMode="auto">
          <a:xfrm>
            <a:off x="573088" y="1628775"/>
            <a:ext cx="2430462" cy="0"/>
          </a:xfrm>
          <a:prstGeom prst="line">
            <a:avLst/>
          </a:prstGeom>
          <a:noFill/>
          <a:ln w="9525">
            <a:solidFill>
              <a:srgbClr val="FFFFFF"/>
            </a:solidFill>
            <a:prstDash val="sys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99" name="直接连接符 24"/>
          <p:cNvSpPr>
            <a:spLocks noChangeShapeType="1"/>
          </p:cNvSpPr>
          <p:nvPr/>
        </p:nvSpPr>
        <p:spPr bwMode="auto">
          <a:xfrm>
            <a:off x="1322388" y="534988"/>
            <a:ext cx="1587" cy="2124075"/>
          </a:xfrm>
          <a:prstGeom prst="line">
            <a:avLst/>
          </a:prstGeom>
          <a:noFill/>
          <a:ln w="9525">
            <a:solidFill>
              <a:srgbClr val="FFFFFF"/>
            </a:solidFill>
            <a:prstDash val="sys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0" name="椭圆 25"/>
          <p:cNvSpPr>
            <a:spLocks noChangeArrowheads="1"/>
          </p:cNvSpPr>
          <p:nvPr/>
        </p:nvSpPr>
        <p:spPr bwMode="auto">
          <a:xfrm>
            <a:off x="3354388" y="1027794"/>
            <a:ext cx="736600" cy="735012"/>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lgn="ctr">
              <a:spcBef>
                <a:spcPts val="750"/>
              </a:spcBef>
            </a:pPr>
            <a:endParaRPr lang="zh-CN" altLang="zh-CN">
              <a:solidFill>
                <a:srgbClr val="FFFFFF"/>
              </a:solidFill>
              <a:latin typeface="Arial Narrow" pitchFamily="34" charset="0"/>
              <a:ea typeface="微软雅黑" pitchFamily="34" charset="-122"/>
              <a:sym typeface="Arial Narrow" pitchFamily="34" charset="0"/>
            </a:endParaRPr>
          </a:p>
        </p:txBody>
      </p:sp>
      <p:sp>
        <p:nvSpPr>
          <p:cNvPr id="101" name="椭圆 28"/>
          <p:cNvSpPr>
            <a:spLocks noChangeArrowheads="1"/>
          </p:cNvSpPr>
          <p:nvPr/>
        </p:nvSpPr>
        <p:spPr bwMode="auto">
          <a:xfrm>
            <a:off x="2871788" y="1885044"/>
            <a:ext cx="736600" cy="736600"/>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lgn="ctr">
              <a:spcBef>
                <a:spcPts val="750"/>
              </a:spcBef>
            </a:pPr>
            <a:endParaRPr lang="zh-CN" altLang="zh-CN">
              <a:solidFill>
                <a:srgbClr val="FFFFFF"/>
              </a:solidFill>
              <a:latin typeface="Arial Narrow" pitchFamily="34" charset="0"/>
              <a:ea typeface="微软雅黑" pitchFamily="34" charset="-122"/>
              <a:sym typeface="Arial Narrow" pitchFamily="34" charset="0"/>
            </a:endParaRPr>
          </a:p>
        </p:txBody>
      </p:sp>
      <p:sp>
        <p:nvSpPr>
          <p:cNvPr id="102" name="椭圆 29"/>
          <p:cNvSpPr>
            <a:spLocks noChangeArrowheads="1"/>
          </p:cNvSpPr>
          <p:nvPr/>
        </p:nvSpPr>
        <p:spPr bwMode="auto">
          <a:xfrm>
            <a:off x="2408238" y="2762931"/>
            <a:ext cx="735013" cy="736600"/>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lgn="ctr">
              <a:spcBef>
                <a:spcPts val="750"/>
              </a:spcBef>
            </a:pPr>
            <a:endParaRPr lang="zh-CN" altLang="zh-CN">
              <a:solidFill>
                <a:srgbClr val="FFFFFF"/>
              </a:solidFill>
              <a:latin typeface="Arial Narrow" pitchFamily="34" charset="0"/>
              <a:ea typeface="微软雅黑" pitchFamily="34" charset="-122"/>
              <a:sym typeface="Arial Narrow" pitchFamily="34" charset="0"/>
            </a:endParaRPr>
          </a:p>
        </p:txBody>
      </p:sp>
      <p:sp>
        <p:nvSpPr>
          <p:cNvPr id="103" name="椭圆 30"/>
          <p:cNvSpPr>
            <a:spLocks noChangeArrowheads="1"/>
          </p:cNvSpPr>
          <p:nvPr/>
        </p:nvSpPr>
        <p:spPr bwMode="auto">
          <a:xfrm>
            <a:off x="1935163" y="3631294"/>
            <a:ext cx="735013" cy="735012"/>
          </a:xfrm>
          <a:prstGeom prst="ellipse">
            <a:avLst/>
          </a:prstGeom>
          <a:solidFill>
            <a:srgbClr val="FFFFFF"/>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lgn="ctr">
              <a:spcBef>
                <a:spcPts val="750"/>
              </a:spcBef>
            </a:pPr>
            <a:endParaRPr lang="zh-CN" altLang="zh-CN">
              <a:solidFill>
                <a:srgbClr val="FFFFFF"/>
              </a:solidFill>
              <a:latin typeface="Arial Narrow" pitchFamily="34" charset="0"/>
              <a:ea typeface="微软雅黑" pitchFamily="34" charset="-122"/>
              <a:sym typeface="Arial Narrow" pitchFamily="34" charset="0"/>
            </a:endParaRPr>
          </a:p>
        </p:txBody>
      </p:sp>
      <p:sp>
        <p:nvSpPr>
          <p:cNvPr id="104" name="椭圆 31"/>
          <p:cNvSpPr>
            <a:spLocks noChangeArrowheads="1"/>
          </p:cNvSpPr>
          <p:nvPr/>
        </p:nvSpPr>
        <p:spPr bwMode="auto">
          <a:xfrm>
            <a:off x="3408363" y="1080181"/>
            <a:ext cx="628650" cy="630238"/>
          </a:xfrm>
          <a:prstGeom prst="ellipse">
            <a:avLst/>
          </a:prstGeom>
          <a:solidFill>
            <a:srgbClr val="EA9B26"/>
          </a:solidFill>
          <a:ln>
            <a:noFill/>
          </a:ln>
          <a:extLst>
            <a:ext uri="{91240B29-F687-4F45-9708-019B960494DF}">
              <a14:hiddenLine xmlns:a14="http://schemas.microsoft.com/office/drawing/2010/main" xmlns="" w="9525">
                <a:solidFill>
                  <a:srgbClr val="000000"/>
                </a:solidFill>
                <a:bevel/>
                <a:headEnd/>
                <a:tailEnd/>
              </a14:hiddenLine>
            </a:ext>
          </a:extLst>
        </p:spPr>
        <p:txBody>
          <a:bodyPr lIns="0" tIns="0" rIns="0" bIns="0" anchor="ctr"/>
          <a:lstStyle/>
          <a:p>
            <a:pPr algn="ctr">
              <a:spcBef>
                <a:spcPts val="750"/>
              </a:spcBef>
            </a:pPr>
            <a:r>
              <a:rPr lang="en-US" altLang="zh-CN" sz="2000" b="1" i="1">
                <a:solidFill>
                  <a:srgbClr val="FFFFFF"/>
                </a:solidFill>
                <a:latin typeface="Arial Black" pitchFamily="34" charset="0"/>
                <a:ea typeface="微软雅黑" pitchFamily="34" charset="-122"/>
                <a:sym typeface="Arial Black" pitchFamily="34" charset="0"/>
              </a:rPr>
              <a:t>01</a:t>
            </a:r>
            <a:endParaRPr lang="zh-CN" altLang="en-US"/>
          </a:p>
        </p:txBody>
      </p:sp>
      <p:sp>
        <p:nvSpPr>
          <p:cNvPr id="105" name="椭圆 32"/>
          <p:cNvSpPr>
            <a:spLocks noChangeArrowheads="1"/>
          </p:cNvSpPr>
          <p:nvPr/>
        </p:nvSpPr>
        <p:spPr bwMode="auto">
          <a:xfrm>
            <a:off x="2924176" y="1939019"/>
            <a:ext cx="630237" cy="628650"/>
          </a:xfrm>
          <a:prstGeom prst="ellipse">
            <a:avLst/>
          </a:prstGeom>
          <a:solidFill>
            <a:srgbClr val="EA9B26"/>
          </a:solidFill>
          <a:ln>
            <a:noFill/>
          </a:ln>
          <a:extLst>
            <a:ext uri="{91240B29-F687-4F45-9708-019B960494DF}">
              <a14:hiddenLine xmlns:a14="http://schemas.microsoft.com/office/drawing/2010/main" xmlns="" w="9525">
                <a:solidFill>
                  <a:srgbClr val="000000"/>
                </a:solidFill>
                <a:bevel/>
                <a:headEnd/>
                <a:tailEnd/>
              </a14:hiddenLine>
            </a:ext>
          </a:extLst>
        </p:spPr>
        <p:txBody>
          <a:bodyPr lIns="0" tIns="0" rIns="0" bIns="0" anchor="ctr"/>
          <a:lstStyle/>
          <a:p>
            <a:pPr algn="ctr">
              <a:spcBef>
                <a:spcPts val="750"/>
              </a:spcBef>
            </a:pPr>
            <a:r>
              <a:rPr lang="en-US" altLang="zh-CN" sz="2000" b="1" i="1">
                <a:solidFill>
                  <a:srgbClr val="FFFFFF"/>
                </a:solidFill>
                <a:latin typeface="Arial Black" pitchFamily="34" charset="0"/>
                <a:ea typeface="微软雅黑" pitchFamily="34" charset="-122"/>
                <a:sym typeface="Arial Black" pitchFamily="34" charset="0"/>
              </a:rPr>
              <a:t>02</a:t>
            </a:r>
            <a:endParaRPr lang="zh-CN" altLang="en-US"/>
          </a:p>
        </p:txBody>
      </p:sp>
      <p:sp>
        <p:nvSpPr>
          <p:cNvPr id="106" name="椭圆 33"/>
          <p:cNvSpPr>
            <a:spLocks noChangeArrowheads="1"/>
          </p:cNvSpPr>
          <p:nvPr/>
        </p:nvSpPr>
        <p:spPr bwMode="auto">
          <a:xfrm>
            <a:off x="2460626" y="2815319"/>
            <a:ext cx="630237" cy="630237"/>
          </a:xfrm>
          <a:prstGeom prst="ellipse">
            <a:avLst/>
          </a:prstGeom>
          <a:solidFill>
            <a:srgbClr val="EA9B26"/>
          </a:solidFill>
          <a:ln>
            <a:noFill/>
          </a:ln>
          <a:extLst>
            <a:ext uri="{91240B29-F687-4F45-9708-019B960494DF}">
              <a14:hiddenLine xmlns:a14="http://schemas.microsoft.com/office/drawing/2010/main" xmlns="" w="9525">
                <a:solidFill>
                  <a:srgbClr val="000000"/>
                </a:solidFill>
                <a:bevel/>
                <a:headEnd/>
                <a:tailEnd/>
              </a14:hiddenLine>
            </a:ext>
          </a:extLst>
        </p:spPr>
        <p:txBody>
          <a:bodyPr lIns="0" tIns="0" rIns="0" bIns="0" anchor="ctr"/>
          <a:lstStyle/>
          <a:p>
            <a:pPr algn="ctr">
              <a:spcBef>
                <a:spcPts val="750"/>
              </a:spcBef>
            </a:pPr>
            <a:r>
              <a:rPr lang="en-US" altLang="zh-CN" sz="2000" b="1" i="1">
                <a:solidFill>
                  <a:srgbClr val="FFFFFF"/>
                </a:solidFill>
                <a:latin typeface="Arial Black" pitchFamily="34" charset="0"/>
                <a:ea typeface="微软雅黑" pitchFamily="34" charset="-122"/>
                <a:sym typeface="Arial Black" pitchFamily="34" charset="0"/>
              </a:rPr>
              <a:t>03</a:t>
            </a:r>
            <a:endParaRPr lang="zh-CN" altLang="en-US"/>
          </a:p>
        </p:txBody>
      </p:sp>
      <p:sp>
        <p:nvSpPr>
          <p:cNvPr id="107" name="椭圆 34"/>
          <p:cNvSpPr>
            <a:spLocks noChangeArrowheads="1"/>
          </p:cNvSpPr>
          <p:nvPr/>
        </p:nvSpPr>
        <p:spPr bwMode="auto">
          <a:xfrm>
            <a:off x="1987551" y="3675744"/>
            <a:ext cx="630237" cy="630237"/>
          </a:xfrm>
          <a:prstGeom prst="ellipse">
            <a:avLst/>
          </a:prstGeom>
          <a:solidFill>
            <a:srgbClr val="EA9B26"/>
          </a:solidFill>
          <a:ln>
            <a:noFill/>
          </a:ln>
          <a:extLst>
            <a:ext uri="{91240B29-F687-4F45-9708-019B960494DF}">
              <a14:hiddenLine xmlns:a14="http://schemas.microsoft.com/office/drawing/2010/main" xmlns="" w="9525">
                <a:solidFill>
                  <a:srgbClr val="000000"/>
                </a:solidFill>
                <a:bevel/>
                <a:headEnd/>
                <a:tailEnd/>
              </a14:hiddenLine>
            </a:ext>
          </a:extLst>
        </p:spPr>
        <p:txBody>
          <a:bodyPr lIns="0" tIns="0" rIns="0" bIns="0" anchor="ctr"/>
          <a:lstStyle/>
          <a:p>
            <a:pPr algn="ctr">
              <a:spcBef>
                <a:spcPts val="750"/>
              </a:spcBef>
            </a:pPr>
            <a:r>
              <a:rPr lang="en-US" altLang="zh-CN" sz="2000" b="1" i="1">
                <a:solidFill>
                  <a:srgbClr val="FFFFFF"/>
                </a:solidFill>
                <a:latin typeface="Arial Black" pitchFamily="34" charset="0"/>
                <a:ea typeface="微软雅黑" pitchFamily="34" charset="-122"/>
                <a:sym typeface="Arial Black" pitchFamily="34" charset="0"/>
              </a:rPr>
              <a:t>04</a:t>
            </a:r>
            <a:endParaRPr lang="zh-CN" altLang="en-US"/>
          </a:p>
        </p:txBody>
      </p:sp>
      <p:sp>
        <p:nvSpPr>
          <p:cNvPr id="108" name="文本框 35"/>
          <p:cNvSpPr>
            <a:spLocks noChangeArrowheads="1"/>
          </p:cNvSpPr>
          <p:nvPr/>
        </p:nvSpPr>
        <p:spPr bwMode="auto">
          <a:xfrm>
            <a:off x="4090988" y="1210356"/>
            <a:ext cx="5356225" cy="461963"/>
          </a:xfrm>
          <a:prstGeom prst="rect">
            <a:avLst/>
          </a:prstGeom>
          <a:solidFill>
            <a:srgbClr val="FF0000"/>
          </a:solidFill>
          <a:ln>
            <a:noFill/>
          </a:ln>
          <a:extLst/>
        </p:spPr>
        <p:txBody>
          <a:bodyPr>
            <a:spAutoFit/>
          </a:bodyPr>
          <a:lstStyle/>
          <a:p>
            <a:r>
              <a:rPr lang="zh-CN" altLang="en-US" sz="2400" b="1" dirty="0" smtClean="0">
                <a:solidFill>
                  <a:schemeClr val="bg1"/>
                </a:solidFill>
                <a:latin typeface="微软雅黑" pitchFamily="34" charset="-122"/>
                <a:ea typeface="微软雅黑" pitchFamily="34" charset="-122"/>
                <a:sym typeface="微软雅黑" pitchFamily="34" charset="-122"/>
              </a:rPr>
              <a:t>    什么是五位一体</a:t>
            </a:r>
            <a:endParaRPr lang="zh-CN" altLang="en-US" dirty="0">
              <a:solidFill>
                <a:schemeClr val="bg1"/>
              </a:solidFill>
            </a:endParaRPr>
          </a:p>
        </p:txBody>
      </p:sp>
      <p:sp>
        <p:nvSpPr>
          <p:cNvPr id="109" name="文本框 36"/>
          <p:cNvSpPr>
            <a:spLocks noChangeArrowheads="1"/>
          </p:cNvSpPr>
          <p:nvPr/>
        </p:nvSpPr>
        <p:spPr bwMode="auto">
          <a:xfrm>
            <a:off x="3640138" y="2050144"/>
            <a:ext cx="5359400" cy="461962"/>
          </a:xfrm>
          <a:prstGeom prst="rect">
            <a:avLst/>
          </a:prstGeom>
          <a:solidFill>
            <a:srgbClr val="FF0000"/>
          </a:solidFill>
          <a:ln>
            <a:noFill/>
          </a:ln>
          <a:extLst/>
        </p:spPr>
        <p:txBody>
          <a:bodyPr>
            <a:spAutoFit/>
          </a:bodyPr>
          <a:lstStyle/>
          <a:p>
            <a:r>
              <a:rPr lang="zh-CN" altLang="en-US" sz="2400" b="1" dirty="0" smtClean="0">
                <a:solidFill>
                  <a:schemeClr val="bg1"/>
                </a:solidFill>
                <a:latin typeface="微软雅黑" pitchFamily="34" charset="-122"/>
                <a:ea typeface="微软雅黑" pitchFamily="34" charset="-122"/>
                <a:sym typeface="微软雅黑" pitchFamily="34" charset="-122"/>
              </a:rPr>
              <a:t>     五位一体的提出</a:t>
            </a:r>
            <a:endParaRPr lang="zh-CN" altLang="en-US" dirty="0">
              <a:solidFill>
                <a:schemeClr val="bg1"/>
              </a:solidFill>
            </a:endParaRPr>
          </a:p>
        </p:txBody>
      </p:sp>
      <p:sp>
        <p:nvSpPr>
          <p:cNvPr id="110" name="文本框 37"/>
          <p:cNvSpPr>
            <a:spLocks noChangeArrowheads="1"/>
          </p:cNvSpPr>
          <p:nvPr/>
        </p:nvSpPr>
        <p:spPr bwMode="auto">
          <a:xfrm>
            <a:off x="3136901" y="2989944"/>
            <a:ext cx="5356225" cy="461962"/>
          </a:xfrm>
          <a:prstGeom prst="rect">
            <a:avLst/>
          </a:prstGeom>
          <a:solidFill>
            <a:srgbClr val="FF0000"/>
          </a:solidFill>
          <a:ln>
            <a:noFill/>
          </a:ln>
          <a:extLst/>
        </p:spPr>
        <p:txBody>
          <a:bodyPr>
            <a:spAutoFit/>
          </a:bodyPr>
          <a:lstStyle/>
          <a:p>
            <a:r>
              <a:rPr lang="zh-CN" altLang="en-US" sz="2400" b="1" dirty="0" smtClean="0">
                <a:solidFill>
                  <a:schemeClr val="bg1"/>
                </a:solidFill>
                <a:latin typeface="微软雅黑" pitchFamily="34" charset="-122"/>
                <a:ea typeface="微软雅黑" pitchFamily="34" charset="-122"/>
                <a:sym typeface="微软雅黑" pitchFamily="34" charset="-122"/>
              </a:rPr>
              <a:t>     五</a:t>
            </a:r>
            <a:r>
              <a:rPr lang="zh-CN" altLang="en-US" sz="2400" b="1" dirty="0">
                <a:solidFill>
                  <a:schemeClr val="bg1"/>
                </a:solidFill>
                <a:latin typeface="微软雅黑" pitchFamily="34" charset="-122"/>
                <a:ea typeface="微软雅黑" pitchFamily="34" charset="-122"/>
                <a:sym typeface="微软雅黑" pitchFamily="34" charset="-122"/>
              </a:rPr>
              <a:t>位</a:t>
            </a:r>
            <a:r>
              <a:rPr lang="zh-CN" altLang="en-US" sz="2400" b="1" dirty="0" smtClean="0">
                <a:solidFill>
                  <a:schemeClr val="bg1"/>
                </a:solidFill>
                <a:latin typeface="微软雅黑" pitchFamily="34" charset="-122"/>
                <a:ea typeface="微软雅黑" pitchFamily="34" charset="-122"/>
                <a:sym typeface="微软雅黑" pitchFamily="34" charset="-122"/>
              </a:rPr>
              <a:t>一体的具体内容</a:t>
            </a:r>
            <a:endParaRPr lang="zh-CN" altLang="en-US" dirty="0">
              <a:solidFill>
                <a:schemeClr val="bg1"/>
              </a:solidFill>
            </a:endParaRPr>
          </a:p>
        </p:txBody>
      </p:sp>
      <p:sp>
        <p:nvSpPr>
          <p:cNvPr id="111" name="文本框 38"/>
          <p:cNvSpPr>
            <a:spLocks noChangeArrowheads="1"/>
          </p:cNvSpPr>
          <p:nvPr/>
        </p:nvSpPr>
        <p:spPr bwMode="auto">
          <a:xfrm>
            <a:off x="2655888" y="3831319"/>
            <a:ext cx="5356225" cy="461962"/>
          </a:xfrm>
          <a:prstGeom prst="rect">
            <a:avLst/>
          </a:prstGeom>
          <a:solidFill>
            <a:srgbClr val="FF0000"/>
          </a:solidFill>
          <a:ln>
            <a:noFill/>
          </a:ln>
          <a:extLst/>
        </p:spPr>
        <p:txBody>
          <a:bodyPr>
            <a:spAutoFit/>
          </a:bodyPr>
          <a:lstStyle/>
          <a:p>
            <a:r>
              <a:rPr lang="zh-CN" altLang="en-US" sz="2400" b="1" dirty="0">
                <a:solidFill>
                  <a:schemeClr val="bg1"/>
                </a:solidFill>
                <a:latin typeface="微软雅黑" pitchFamily="34" charset="-122"/>
                <a:ea typeface="微软雅黑" pitchFamily="34" charset="-122"/>
                <a:sym typeface="微软雅黑" pitchFamily="34" charset="-122"/>
              </a:rPr>
              <a:t>      五位一体的实践</a:t>
            </a:r>
            <a:r>
              <a:rPr lang="zh-CN" altLang="en-US" sz="2400" b="1" dirty="0" smtClean="0">
                <a:solidFill>
                  <a:schemeClr val="bg1"/>
                </a:solidFill>
                <a:latin typeface="微软雅黑" pitchFamily="34" charset="-122"/>
                <a:ea typeface="微软雅黑" pitchFamily="34" charset="-122"/>
                <a:sym typeface="微软雅黑" pitchFamily="34" charset="-122"/>
              </a:rPr>
              <a:t>情况</a:t>
            </a:r>
            <a:endParaRPr lang="zh-CN" altLang="en-US" dirty="0">
              <a:solidFill>
                <a:schemeClr val="bg1"/>
              </a:solidFill>
            </a:endParaRPr>
          </a:p>
        </p:txBody>
      </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250" fill="hold"/>
                                        <p:tgtEl>
                                          <p:spTgt spid="95"/>
                                        </p:tgtEl>
                                        <p:attrNameLst>
                                          <p:attrName>ppt_x</p:attrName>
                                        </p:attrNameLst>
                                      </p:cBhvr>
                                      <p:tavLst>
                                        <p:tav tm="0">
                                          <p:val>
                                            <p:strVal val="0-#ppt_w/2"/>
                                          </p:val>
                                        </p:tav>
                                        <p:tav tm="100000">
                                          <p:val>
                                            <p:strVal val="#ppt_x"/>
                                          </p:val>
                                        </p:tav>
                                      </p:tavLst>
                                    </p:anim>
                                    <p:anim calcmode="lin" valueType="num">
                                      <p:cBhvr>
                                        <p:cTn id="8" dur="25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250" fill="hold"/>
                                        <p:tgtEl>
                                          <p:spTgt spid="96"/>
                                        </p:tgtEl>
                                        <p:attrNameLst>
                                          <p:attrName>ppt_x</p:attrName>
                                        </p:attrNameLst>
                                      </p:cBhvr>
                                      <p:tavLst>
                                        <p:tav tm="0">
                                          <p:val>
                                            <p:strVal val="0-#ppt_w/2"/>
                                          </p:val>
                                        </p:tav>
                                        <p:tav tm="100000">
                                          <p:val>
                                            <p:strVal val="#ppt_x"/>
                                          </p:val>
                                        </p:tav>
                                      </p:tavLst>
                                    </p:anim>
                                    <p:anim calcmode="lin" valueType="num">
                                      <p:cBhvr>
                                        <p:cTn id="13" dur="250" fill="hold"/>
                                        <p:tgtEl>
                                          <p:spTgt spid="96"/>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p:cTn id="17" dur="250" fill="hold"/>
                                        <p:tgtEl>
                                          <p:spTgt spid="97"/>
                                        </p:tgtEl>
                                        <p:attrNameLst>
                                          <p:attrName>ppt_x</p:attrName>
                                        </p:attrNameLst>
                                      </p:cBhvr>
                                      <p:tavLst>
                                        <p:tav tm="0">
                                          <p:val>
                                            <p:strVal val="0-#ppt_w/2"/>
                                          </p:val>
                                        </p:tav>
                                        <p:tav tm="100000">
                                          <p:val>
                                            <p:strVal val="#ppt_x"/>
                                          </p:val>
                                        </p:tav>
                                      </p:tavLst>
                                    </p:anim>
                                    <p:anim calcmode="lin" valueType="num">
                                      <p:cBhvr>
                                        <p:cTn id="18" dur="250" fill="hold"/>
                                        <p:tgtEl>
                                          <p:spTgt spid="9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 calcmode="lin" valueType="num">
                                      <p:cBhvr>
                                        <p:cTn id="22" dur="250" fill="hold"/>
                                        <p:tgtEl>
                                          <p:spTgt spid="98"/>
                                        </p:tgtEl>
                                        <p:attrNameLst>
                                          <p:attrName>ppt_x</p:attrName>
                                        </p:attrNameLst>
                                      </p:cBhvr>
                                      <p:tavLst>
                                        <p:tav tm="0">
                                          <p:val>
                                            <p:strVal val="0-#ppt_w/2"/>
                                          </p:val>
                                        </p:tav>
                                        <p:tav tm="100000">
                                          <p:val>
                                            <p:strVal val="#ppt_x"/>
                                          </p:val>
                                        </p:tav>
                                      </p:tavLst>
                                    </p:anim>
                                    <p:anim calcmode="lin" valueType="num">
                                      <p:cBhvr>
                                        <p:cTn id="23" dur="250" fill="hold"/>
                                        <p:tgtEl>
                                          <p:spTgt spid="9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250" fill="hold"/>
                                        <p:tgtEl>
                                          <p:spTgt spid="99"/>
                                        </p:tgtEl>
                                        <p:attrNameLst>
                                          <p:attrName>ppt_x</p:attrName>
                                        </p:attrNameLst>
                                      </p:cBhvr>
                                      <p:tavLst>
                                        <p:tav tm="0">
                                          <p:val>
                                            <p:strVal val="0-#ppt_w/2"/>
                                          </p:val>
                                        </p:tav>
                                        <p:tav tm="100000">
                                          <p:val>
                                            <p:strVal val="#ppt_x"/>
                                          </p:val>
                                        </p:tav>
                                      </p:tavLst>
                                    </p:anim>
                                    <p:anim calcmode="lin" valueType="num">
                                      <p:cBhvr>
                                        <p:cTn id="28" dur="250" fill="hold"/>
                                        <p:tgtEl>
                                          <p:spTgt spid="99"/>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250" fill="hold"/>
                                        <p:tgtEl>
                                          <p:spTgt spid="100"/>
                                        </p:tgtEl>
                                        <p:attrNameLst>
                                          <p:attrName>ppt_x</p:attrName>
                                        </p:attrNameLst>
                                      </p:cBhvr>
                                      <p:tavLst>
                                        <p:tav tm="0">
                                          <p:val>
                                            <p:strVal val="0-#ppt_w/2"/>
                                          </p:val>
                                        </p:tav>
                                        <p:tav tm="100000">
                                          <p:val>
                                            <p:strVal val="#ppt_x"/>
                                          </p:val>
                                        </p:tav>
                                      </p:tavLst>
                                    </p:anim>
                                    <p:anim calcmode="lin" valueType="num">
                                      <p:cBhvr>
                                        <p:cTn id="33" dur="250" fill="hold"/>
                                        <p:tgtEl>
                                          <p:spTgt spid="10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250" fill="hold"/>
                                        <p:tgtEl>
                                          <p:spTgt spid="101"/>
                                        </p:tgtEl>
                                        <p:attrNameLst>
                                          <p:attrName>ppt_x</p:attrName>
                                        </p:attrNameLst>
                                      </p:cBhvr>
                                      <p:tavLst>
                                        <p:tav tm="0">
                                          <p:val>
                                            <p:strVal val="0-#ppt_w/2"/>
                                          </p:val>
                                        </p:tav>
                                        <p:tav tm="100000">
                                          <p:val>
                                            <p:strVal val="#ppt_x"/>
                                          </p:val>
                                        </p:tav>
                                      </p:tavLst>
                                    </p:anim>
                                    <p:anim calcmode="lin" valueType="num">
                                      <p:cBhvr>
                                        <p:cTn id="38" dur="250" fill="hold"/>
                                        <p:tgtEl>
                                          <p:spTgt spid="101"/>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250" fill="hold"/>
                                        <p:tgtEl>
                                          <p:spTgt spid="102"/>
                                        </p:tgtEl>
                                        <p:attrNameLst>
                                          <p:attrName>ppt_x</p:attrName>
                                        </p:attrNameLst>
                                      </p:cBhvr>
                                      <p:tavLst>
                                        <p:tav tm="0">
                                          <p:val>
                                            <p:strVal val="0-#ppt_w/2"/>
                                          </p:val>
                                        </p:tav>
                                        <p:tav tm="100000">
                                          <p:val>
                                            <p:strVal val="#ppt_x"/>
                                          </p:val>
                                        </p:tav>
                                      </p:tavLst>
                                    </p:anim>
                                    <p:anim calcmode="lin" valueType="num">
                                      <p:cBhvr>
                                        <p:cTn id="43" dur="250" fill="hold"/>
                                        <p:tgtEl>
                                          <p:spTgt spid="102"/>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250" fill="hold"/>
                                        <p:tgtEl>
                                          <p:spTgt spid="103"/>
                                        </p:tgtEl>
                                        <p:attrNameLst>
                                          <p:attrName>ppt_x</p:attrName>
                                        </p:attrNameLst>
                                      </p:cBhvr>
                                      <p:tavLst>
                                        <p:tav tm="0">
                                          <p:val>
                                            <p:strVal val="0-#ppt_w/2"/>
                                          </p:val>
                                        </p:tav>
                                        <p:tav tm="100000">
                                          <p:val>
                                            <p:strVal val="#ppt_x"/>
                                          </p:val>
                                        </p:tav>
                                      </p:tavLst>
                                    </p:anim>
                                    <p:anim calcmode="lin" valueType="num">
                                      <p:cBhvr>
                                        <p:cTn id="48" dur="250" fill="hold"/>
                                        <p:tgtEl>
                                          <p:spTgt spid="103"/>
                                        </p:tgtEl>
                                        <p:attrNameLst>
                                          <p:attrName>ppt_y</p:attrName>
                                        </p:attrNameLst>
                                      </p:cBhvr>
                                      <p:tavLst>
                                        <p:tav tm="0">
                                          <p:val>
                                            <p:strVal val="#ppt_y"/>
                                          </p:val>
                                        </p:tav>
                                        <p:tav tm="100000">
                                          <p:val>
                                            <p:strVal val="#ppt_y"/>
                                          </p:val>
                                        </p:tav>
                                      </p:tavLst>
                                    </p:anim>
                                  </p:childTnLst>
                                </p:cTn>
                              </p:par>
                            </p:childTnLst>
                          </p:cTn>
                        </p:par>
                        <p:par>
                          <p:cTn id="49" fill="hold">
                            <p:stCondLst>
                              <p:cond delay="2250"/>
                            </p:stCondLst>
                            <p:childTnLst>
                              <p:par>
                                <p:cTn id="50" presetID="2" presetClass="entr" presetSubtype="8" fill="hold" grpId="0" nodeType="after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250" fill="hold"/>
                                        <p:tgtEl>
                                          <p:spTgt spid="104"/>
                                        </p:tgtEl>
                                        <p:attrNameLst>
                                          <p:attrName>ppt_x</p:attrName>
                                        </p:attrNameLst>
                                      </p:cBhvr>
                                      <p:tavLst>
                                        <p:tav tm="0">
                                          <p:val>
                                            <p:strVal val="0-#ppt_w/2"/>
                                          </p:val>
                                        </p:tav>
                                        <p:tav tm="100000">
                                          <p:val>
                                            <p:strVal val="#ppt_x"/>
                                          </p:val>
                                        </p:tav>
                                      </p:tavLst>
                                    </p:anim>
                                    <p:anim calcmode="lin" valueType="num">
                                      <p:cBhvr>
                                        <p:cTn id="53" dur="250" fill="hold"/>
                                        <p:tgtEl>
                                          <p:spTgt spid="104"/>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8" fill="hold" grpId="0" nodeType="after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250" fill="hold"/>
                                        <p:tgtEl>
                                          <p:spTgt spid="105"/>
                                        </p:tgtEl>
                                        <p:attrNameLst>
                                          <p:attrName>ppt_x</p:attrName>
                                        </p:attrNameLst>
                                      </p:cBhvr>
                                      <p:tavLst>
                                        <p:tav tm="0">
                                          <p:val>
                                            <p:strVal val="0-#ppt_w/2"/>
                                          </p:val>
                                        </p:tav>
                                        <p:tav tm="100000">
                                          <p:val>
                                            <p:strVal val="#ppt_x"/>
                                          </p:val>
                                        </p:tav>
                                      </p:tavLst>
                                    </p:anim>
                                    <p:anim calcmode="lin" valueType="num">
                                      <p:cBhvr>
                                        <p:cTn id="58" dur="250" fill="hold"/>
                                        <p:tgtEl>
                                          <p:spTgt spid="105"/>
                                        </p:tgtEl>
                                        <p:attrNameLst>
                                          <p:attrName>ppt_y</p:attrName>
                                        </p:attrNameLst>
                                      </p:cBhvr>
                                      <p:tavLst>
                                        <p:tav tm="0">
                                          <p:val>
                                            <p:strVal val="#ppt_y"/>
                                          </p:val>
                                        </p:tav>
                                        <p:tav tm="100000">
                                          <p:val>
                                            <p:strVal val="#ppt_y"/>
                                          </p:val>
                                        </p:tav>
                                      </p:tavLst>
                                    </p:anim>
                                  </p:childTnLst>
                                </p:cTn>
                              </p:par>
                            </p:childTnLst>
                          </p:cTn>
                        </p:par>
                        <p:par>
                          <p:cTn id="59" fill="hold">
                            <p:stCondLst>
                              <p:cond delay="2750"/>
                            </p:stCondLst>
                            <p:childTnLst>
                              <p:par>
                                <p:cTn id="60" presetID="2" presetClass="entr" presetSubtype="8"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50" fill="hold"/>
                                        <p:tgtEl>
                                          <p:spTgt spid="106"/>
                                        </p:tgtEl>
                                        <p:attrNameLst>
                                          <p:attrName>ppt_x</p:attrName>
                                        </p:attrNameLst>
                                      </p:cBhvr>
                                      <p:tavLst>
                                        <p:tav tm="0">
                                          <p:val>
                                            <p:strVal val="0-#ppt_w/2"/>
                                          </p:val>
                                        </p:tav>
                                        <p:tav tm="100000">
                                          <p:val>
                                            <p:strVal val="#ppt_x"/>
                                          </p:val>
                                        </p:tav>
                                      </p:tavLst>
                                    </p:anim>
                                    <p:anim calcmode="lin" valueType="num">
                                      <p:cBhvr>
                                        <p:cTn id="63" dur="250" fill="hold"/>
                                        <p:tgtEl>
                                          <p:spTgt spid="106"/>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grpId="0" nodeType="afterEffect">
                                  <p:stCondLst>
                                    <p:cond delay="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250" fill="hold"/>
                                        <p:tgtEl>
                                          <p:spTgt spid="107"/>
                                        </p:tgtEl>
                                        <p:attrNameLst>
                                          <p:attrName>ppt_x</p:attrName>
                                        </p:attrNameLst>
                                      </p:cBhvr>
                                      <p:tavLst>
                                        <p:tav tm="0">
                                          <p:val>
                                            <p:strVal val="0-#ppt_w/2"/>
                                          </p:val>
                                        </p:tav>
                                        <p:tav tm="100000">
                                          <p:val>
                                            <p:strVal val="#ppt_x"/>
                                          </p:val>
                                        </p:tav>
                                      </p:tavLst>
                                    </p:anim>
                                    <p:anim calcmode="lin" valueType="num">
                                      <p:cBhvr>
                                        <p:cTn id="68" dur="250" fill="hold"/>
                                        <p:tgtEl>
                                          <p:spTgt spid="107"/>
                                        </p:tgtEl>
                                        <p:attrNameLst>
                                          <p:attrName>ppt_y</p:attrName>
                                        </p:attrNameLst>
                                      </p:cBhvr>
                                      <p:tavLst>
                                        <p:tav tm="0">
                                          <p:val>
                                            <p:strVal val="#ppt_y"/>
                                          </p:val>
                                        </p:tav>
                                        <p:tav tm="100000">
                                          <p:val>
                                            <p:strVal val="#ppt_y"/>
                                          </p:val>
                                        </p:tav>
                                      </p:tavLst>
                                    </p:anim>
                                  </p:childTnLst>
                                </p:cTn>
                              </p:par>
                            </p:childTnLst>
                          </p:cTn>
                        </p:par>
                        <p:par>
                          <p:cTn id="69" fill="hold">
                            <p:stCondLst>
                              <p:cond delay="3250"/>
                            </p:stCondLst>
                            <p:childTnLst>
                              <p:par>
                                <p:cTn id="70" presetID="2" presetClass="entr" presetSubtype="8" fill="hold" grpId="0" nodeType="after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250" fill="hold"/>
                                        <p:tgtEl>
                                          <p:spTgt spid="108"/>
                                        </p:tgtEl>
                                        <p:attrNameLst>
                                          <p:attrName>ppt_x</p:attrName>
                                        </p:attrNameLst>
                                      </p:cBhvr>
                                      <p:tavLst>
                                        <p:tav tm="0">
                                          <p:val>
                                            <p:strVal val="0-#ppt_w/2"/>
                                          </p:val>
                                        </p:tav>
                                        <p:tav tm="100000">
                                          <p:val>
                                            <p:strVal val="#ppt_x"/>
                                          </p:val>
                                        </p:tav>
                                      </p:tavLst>
                                    </p:anim>
                                    <p:anim calcmode="lin" valueType="num">
                                      <p:cBhvr>
                                        <p:cTn id="73" dur="250" fill="hold"/>
                                        <p:tgtEl>
                                          <p:spTgt spid="108"/>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p:cTn id="77" dur="250" fill="hold"/>
                                        <p:tgtEl>
                                          <p:spTgt spid="109"/>
                                        </p:tgtEl>
                                        <p:attrNameLst>
                                          <p:attrName>ppt_x</p:attrName>
                                        </p:attrNameLst>
                                      </p:cBhvr>
                                      <p:tavLst>
                                        <p:tav tm="0">
                                          <p:val>
                                            <p:strVal val="0-#ppt_w/2"/>
                                          </p:val>
                                        </p:tav>
                                        <p:tav tm="100000">
                                          <p:val>
                                            <p:strVal val="#ppt_x"/>
                                          </p:val>
                                        </p:tav>
                                      </p:tavLst>
                                    </p:anim>
                                    <p:anim calcmode="lin" valueType="num">
                                      <p:cBhvr>
                                        <p:cTn id="78" dur="250" fill="hold"/>
                                        <p:tgtEl>
                                          <p:spTgt spid="109"/>
                                        </p:tgtEl>
                                        <p:attrNameLst>
                                          <p:attrName>ppt_y</p:attrName>
                                        </p:attrNameLst>
                                      </p:cBhvr>
                                      <p:tavLst>
                                        <p:tav tm="0">
                                          <p:val>
                                            <p:strVal val="#ppt_y"/>
                                          </p:val>
                                        </p:tav>
                                        <p:tav tm="100000">
                                          <p:val>
                                            <p:strVal val="#ppt_y"/>
                                          </p:val>
                                        </p:tav>
                                      </p:tavLst>
                                    </p:anim>
                                  </p:childTnLst>
                                </p:cTn>
                              </p:par>
                            </p:childTnLst>
                          </p:cTn>
                        </p:par>
                        <p:par>
                          <p:cTn id="79" fill="hold">
                            <p:stCondLst>
                              <p:cond delay="3750"/>
                            </p:stCondLst>
                            <p:childTnLst>
                              <p:par>
                                <p:cTn id="80" presetID="2" presetClass="entr" presetSubtype="8"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p:cTn id="82" dur="250" fill="hold"/>
                                        <p:tgtEl>
                                          <p:spTgt spid="110"/>
                                        </p:tgtEl>
                                        <p:attrNameLst>
                                          <p:attrName>ppt_x</p:attrName>
                                        </p:attrNameLst>
                                      </p:cBhvr>
                                      <p:tavLst>
                                        <p:tav tm="0">
                                          <p:val>
                                            <p:strVal val="0-#ppt_w/2"/>
                                          </p:val>
                                        </p:tav>
                                        <p:tav tm="100000">
                                          <p:val>
                                            <p:strVal val="#ppt_x"/>
                                          </p:val>
                                        </p:tav>
                                      </p:tavLst>
                                    </p:anim>
                                    <p:anim calcmode="lin" valueType="num">
                                      <p:cBhvr>
                                        <p:cTn id="83" dur="250" fill="hold"/>
                                        <p:tgtEl>
                                          <p:spTgt spid="110"/>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2" presetClass="entr" presetSubtype="8" fill="hold" grpId="0" nodeType="afterEffect">
                                  <p:stCondLst>
                                    <p:cond delay="0"/>
                                  </p:stCondLst>
                                  <p:childTnLst>
                                    <p:set>
                                      <p:cBhvr>
                                        <p:cTn id="86" dur="1" fill="hold">
                                          <p:stCondLst>
                                            <p:cond delay="0"/>
                                          </p:stCondLst>
                                        </p:cTn>
                                        <p:tgtEl>
                                          <p:spTgt spid="111"/>
                                        </p:tgtEl>
                                        <p:attrNameLst>
                                          <p:attrName>style.visibility</p:attrName>
                                        </p:attrNameLst>
                                      </p:cBhvr>
                                      <p:to>
                                        <p:strVal val="visible"/>
                                      </p:to>
                                    </p:set>
                                    <p:anim calcmode="lin" valueType="num">
                                      <p:cBhvr>
                                        <p:cTn id="87" dur="250" fill="hold"/>
                                        <p:tgtEl>
                                          <p:spTgt spid="111"/>
                                        </p:tgtEl>
                                        <p:attrNameLst>
                                          <p:attrName>ppt_x</p:attrName>
                                        </p:attrNameLst>
                                      </p:cBhvr>
                                      <p:tavLst>
                                        <p:tav tm="0">
                                          <p:val>
                                            <p:strVal val="0-#ppt_w/2"/>
                                          </p:val>
                                        </p:tav>
                                        <p:tav tm="100000">
                                          <p:val>
                                            <p:strVal val="#ppt_x"/>
                                          </p:val>
                                        </p:tav>
                                      </p:tavLst>
                                    </p:anim>
                                    <p:anim calcmode="lin" valueType="num">
                                      <p:cBhvr>
                                        <p:cTn id="88" dur="25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bldLvl="0" autoUpdateAnimBg="0"/>
      <p:bldP spid="97" grpId="0" bldLvl="0" autoUpdateAnimBg="0"/>
      <p:bldP spid="98" grpId="0" animBg="1"/>
      <p:bldP spid="99" grpId="0" animBg="1"/>
      <p:bldP spid="100" grpId="0" bldLvl="0" animBg="1" autoUpdateAnimBg="0"/>
      <p:bldP spid="101" grpId="0" bldLvl="0" animBg="1" autoUpdateAnimBg="0"/>
      <p:bldP spid="102" grpId="0" bldLvl="0" animBg="1" autoUpdateAnimBg="0"/>
      <p:bldP spid="103" grpId="0" bldLvl="0" animBg="1" autoUpdateAnimBg="0"/>
      <p:bldP spid="104" grpId="0" bldLvl="0" animBg="1" autoUpdateAnimBg="0"/>
      <p:bldP spid="105" grpId="0" bldLvl="0" animBg="1" autoUpdateAnimBg="0"/>
      <p:bldP spid="106" grpId="0" bldLvl="0" animBg="1" autoUpdateAnimBg="0"/>
      <p:bldP spid="107" grpId="0" bldLvl="0" animBg="1" autoUpdateAnimBg="0"/>
      <p:bldP spid="108" grpId="0" bldLvl="0" animBg="1" autoUpdateAnimBg="0"/>
      <p:bldP spid="109" grpId="0" bldLvl="0" animBg="1" autoUpdateAnimBg="0"/>
      <p:bldP spid="110" grpId="0" bldLvl="0" animBg="1" autoUpdateAnimBg="0"/>
      <p:bldP spid="111" grpId="0" bldLvl="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xmlns="" val="0"/>
              </a:ext>
            </a:extLst>
          </a:blip>
          <a:srcRect t="43797"/>
          <a:stretch/>
        </p:blipFill>
        <p:spPr>
          <a:xfrm>
            <a:off x="-508" y="-253024"/>
            <a:ext cx="9144000" cy="3035367"/>
          </a:xfrm>
          <a:prstGeom prst="rect">
            <a:avLst/>
          </a:prstGeom>
        </p:spPr>
      </p:pic>
      <p:pic>
        <p:nvPicPr>
          <p:cNvPr id="14"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 y="2740420"/>
            <a:ext cx="9150921" cy="2667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xmlns=""/>
              </a:ext>
            </a:extLst>
          </a:blip>
          <a:srcRect l="35479" t="55659"/>
          <a:stretch/>
        </p:blipFill>
        <p:spPr>
          <a:xfrm>
            <a:off x="3280703" y="360077"/>
            <a:ext cx="5899809" cy="2468006"/>
          </a:xfrm>
          <a:prstGeom prst="rect">
            <a:avLst/>
          </a:prstGeom>
        </p:spPr>
      </p:pic>
      <p:grpSp>
        <p:nvGrpSpPr>
          <p:cNvPr id="15" name="组合 14"/>
          <p:cNvGrpSpPr/>
          <p:nvPr/>
        </p:nvGrpSpPr>
        <p:grpSpPr>
          <a:xfrm>
            <a:off x="3709134" y="1046358"/>
            <a:ext cx="1725732" cy="1817729"/>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7764" y="2934813"/>
            <a:ext cx="4506063" cy="684785"/>
          </a:xfrm>
          <a:prstGeom prst="rect">
            <a:avLst/>
          </a:prstGeom>
          <a:noFill/>
        </p:spPr>
        <p:txBody>
          <a:bodyPr wrap="square" lIns="68562" tIns="34281" rIns="68562" bIns="34281" rtlCol="0">
            <a:spAutoFit/>
          </a:bodyPr>
          <a:lstStyle/>
          <a:p>
            <a:pPr algn="ctr"/>
            <a:r>
              <a:rPr lang="zh-CN" altLang="en-US" sz="4000" b="1" dirty="0" smtClean="0">
                <a:solidFill>
                  <a:schemeClr val="bg1"/>
                </a:solidFill>
                <a:latin typeface="黑体" panose="02010609060101010101" pitchFamily="49" charset="-122"/>
                <a:ea typeface="黑体" panose="02010609060101010101" pitchFamily="49" charset="-122"/>
              </a:rPr>
              <a:t>什么是五位一体</a:t>
            </a:r>
            <a:endParaRPr lang="zh-CN" altLang="en-US" sz="4000" b="1" dirty="0">
              <a:solidFill>
                <a:schemeClr val="bg1"/>
              </a:solidFill>
              <a:latin typeface="黑体" panose="02010609060101010101" pitchFamily="49" charset="-122"/>
              <a:ea typeface="黑体" panose="02010609060101010101" pitchFamily="49" charset="-122"/>
            </a:endParaRPr>
          </a:p>
        </p:txBody>
      </p:sp>
      <p:cxnSp>
        <p:nvCxnSpPr>
          <p:cNvPr id="19" name="直接连接符 18"/>
          <p:cNvCxnSpPr/>
          <p:nvPr/>
        </p:nvCxnSpPr>
        <p:spPr bwMode="auto">
          <a:xfrm>
            <a:off x="2362937" y="3619598"/>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078417" y="1180681"/>
            <a:ext cx="987163" cy="1559739"/>
          </a:xfrm>
          <a:prstGeom prst="rect">
            <a:avLst/>
          </a:prstGeom>
          <a:noFill/>
        </p:spPr>
        <p:txBody>
          <a:bodyPr wrap="none" lIns="81614" tIns="40807" rIns="81614" bIns="40807" rtlCol="0">
            <a:spAutoFit/>
          </a:bodyPr>
          <a:lstStyle/>
          <a:p>
            <a:r>
              <a:rPr lang="en-US" altLang="zh-CN" sz="9600" b="1" dirty="0">
                <a:solidFill>
                  <a:srgbClr val="C00000"/>
                </a:solidFill>
                <a:latin typeface="方正超粗黑_GBK" panose="03000509000000000000" pitchFamily="65" charset="-122"/>
                <a:ea typeface="方正超粗黑_GBK" panose="03000509000000000000" pitchFamily="65" charset="-122"/>
              </a:rPr>
              <a:t>1</a:t>
            </a:r>
            <a:endParaRPr lang="zh-CN" altLang="en-US" sz="9600" b="1" dirty="0">
              <a:solidFill>
                <a:srgbClr val="C00000"/>
              </a:solidFill>
              <a:latin typeface="方正超粗黑_GBK" panose="03000509000000000000" pitchFamily="65" charset="-122"/>
              <a:ea typeface="方正超粗黑_GBK" panose="03000509000000000000" pitchFamily="65" charset="-122"/>
            </a:endParaRPr>
          </a:p>
        </p:txBody>
      </p:sp>
      <p:sp>
        <p:nvSpPr>
          <p:cNvPr id="21" name="TextBox 20"/>
          <p:cNvSpPr txBox="1"/>
          <p:nvPr/>
        </p:nvSpPr>
        <p:spPr>
          <a:xfrm>
            <a:off x="503548" y="3811028"/>
            <a:ext cx="8316924" cy="1157561"/>
          </a:xfrm>
          <a:prstGeom prst="rect">
            <a:avLst/>
          </a:prstGeom>
          <a:noFill/>
        </p:spPr>
        <p:txBody>
          <a:bodyPr wrap="square" rtlCol="0">
            <a:spAutoFit/>
          </a:bodyPr>
          <a:lstStyle/>
          <a:p>
            <a:pPr algn="ctr">
              <a:lnSpc>
                <a:spcPct val="150000"/>
              </a:lnSpc>
            </a:pPr>
            <a:r>
              <a:rPr lang="zh-CN" altLang="en-US" sz="1600" dirty="0">
                <a:solidFill>
                  <a:schemeClr val="bg1"/>
                </a:solidFill>
                <a:latin typeface="方正黑体简体" panose="02010601030101010101" pitchFamily="2" charset="-122"/>
                <a:ea typeface="方正黑体简体" panose="02010601030101010101" pitchFamily="2" charset="-122"/>
              </a:rPr>
              <a:t>“五位一体”是十八大报告的“新提法”之一。经济建设、政治建设、文化建设、社会建设、生态文明建设</a:t>
            </a:r>
            <a:r>
              <a:rPr lang="en-US" altLang="zh-CN" sz="1600" dirty="0">
                <a:solidFill>
                  <a:schemeClr val="bg1"/>
                </a:solidFill>
                <a:latin typeface="方正黑体简体" panose="02010601030101010101" pitchFamily="2" charset="-122"/>
                <a:ea typeface="方正黑体简体" panose="02010601030101010101" pitchFamily="2" charset="-122"/>
              </a:rPr>
              <a:t>——</a:t>
            </a:r>
            <a:r>
              <a:rPr lang="zh-CN" altLang="en-US" sz="1600" dirty="0">
                <a:solidFill>
                  <a:schemeClr val="bg1"/>
                </a:solidFill>
                <a:latin typeface="方正黑体简体" panose="02010601030101010101" pitchFamily="2" charset="-122"/>
                <a:ea typeface="方正黑体简体" panose="02010601030101010101" pitchFamily="2" charset="-122"/>
              </a:rPr>
              <a:t>着眼于全面建成小康社会、实现社会主义现代化和中华民族伟大复兴，党的十八大报告对推进中国特色社会主义事业作出“五位一体”总体布局。</a:t>
            </a:r>
            <a:endParaRPr lang="zh-CN" altLang="en-US" sz="1600"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2297566691"/>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0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0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par>
                                <p:cTn id="38" presetID="2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2515" y="-35967"/>
            <a:ext cx="9216516" cy="5436642"/>
          </a:xfrm>
          <a:prstGeom prst="rect">
            <a:avLst/>
          </a:prstGeom>
        </p:spPr>
      </p:pic>
      <p:pic>
        <p:nvPicPr>
          <p:cNvPr id="23558" name="Picture 9"/>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94" name="TextBox 146"/>
          <p:cNvSpPr>
            <a:spLocks noChangeArrowheads="1"/>
          </p:cNvSpPr>
          <p:nvPr/>
        </p:nvSpPr>
        <p:spPr bwMode="auto">
          <a:xfrm>
            <a:off x="3525760" y="1250160"/>
            <a:ext cx="4035078" cy="523221"/>
          </a:xfrm>
          <a:prstGeom prst="rect">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800" dirty="0" smtClean="0">
                <a:solidFill>
                  <a:schemeClr val="bg1"/>
                </a:solidFill>
                <a:latin typeface="方正超粗黑简体" panose="03000509000000000000" pitchFamily="65" charset="-122"/>
                <a:ea typeface="方正超粗黑简体" panose="03000509000000000000" pitchFamily="65" charset="-122"/>
              </a:rPr>
              <a:t>经济建设</a:t>
            </a:r>
            <a:endParaRPr lang="en-US" altLang="zh-CN" sz="2800" dirty="0">
              <a:solidFill>
                <a:schemeClr val="bg1"/>
              </a:solidFill>
              <a:latin typeface="方正超粗黑简体" panose="03000509000000000000" pitchFamily="65" charset="-122"/>
              <a:ea typeface="方正超粗黑简体" panose="03000509000000000000" pitchFamily="65" charset="-122"/>
            </a:endParaRPr>
          </a:p>
        </p:txBody>
      </p:sp>
      <p:sp>
        <p:nvSpPr>
          <p:cNvPr id="23592" name="TextBox 146"/>
          <p:cNvSpPr>
            <a:spLocks noChangeArrowheads="1"/>
          </p:cNvSpPr>
          <p:nvPr/>
        </p:nvSpPr>
        <p:spPr bwMode="auto">
          <a:xfrm>
            <a:off x="3980100" y="2031454"/>
            <a:ext cx="4119326" cy="523219"/>
          </a:xfrm>
          <a:prstGeom prst="rect">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800" dirty="0">
                <a:solidFill>
                  <a:schemeClr val="bg1"/>
                </a:solidFill>
                <a:latin typeface="方正超粗黑简体" panose="03000509000000000000" pitchFamily="65" charset="-122"/>
                <a:ea typeface="方正超粗黑简体" panose="03000509000000000000" pitchFamily="65" charset="-122"/>
              </a:rPr>
              <a:t>政治建设</a:t>
            </a:r>
            <a:endParaRPr lang="en-US" altLang="zh-CN" sz="2800" dirty="0">
              <a:solidFill>
                <a:schemeClr val="bg1"/>
              </a:solidFill>
              <a:latin typeface="方正超粗黑简体" panose="03000509000000000000" pitchFamily="65" charset="-122"/>
              <a:ea typeface="方正超粗黑简体" panose="03000509000000000000" pitchFamily="65" charset="-122"/>
            </a:endParaRPr>
          </a:p>
        </p:txBody>
      </p:sp>
      <p:grpSp>
        <p:nvGrpSpPr>
          <p:cNvPr id="4" name="Group 14"/>
          <p:cNvGrpSpPr>
            <a:grpSpLocks/>
          </p:cNvGrpSpPr>
          <p:nvPr/>
        </p:nvGrpSpPr>
        <p:grpSpPr bwMode="auto">
          <a:xfrm>
            <a:off x="3980100" y="2809814"/>
            <a:ext cx="4624348" cy="539874"/>
            <a:chOff x="0" y="0"/>
            <a:chExt cx="4374635" cy="422365"/>
          </a:xfrm>
        </p:grpSpPr>
        <p:sp>
          <p:nvSpPr>
            <p:cNvPr id="23589" name="矩形 38"/>
            <p:cNvSpPr>
              <a:spLocks noChangeArrowheads="1"/>
            </p:cNvSpPr>
            <p:nvPr/>
          </p:nvSpPr>
          <p:spPr bwMode="auto">
            <a:xfrm>
              <a:off x="0" y="0"/>
              <a:ext cx="4372005" cy="388285"/>
            </a:xfrm>
            <a:prstGeom prst="rect">
              <a:avLst/>
            </a:prstGeom>
            <a:solidFill>
              <a:srgbClr val="FABF8E">
                <a:alpha val="79999"/>
              </a:srgbClr>
            </a:solid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sp>
          <p:nvSpPr>
            <p:cNvPr id="23590" name="TextBox 146"/>
            <p:cNvSpPr>
              <a:spLocks noChangeArrowheads="1"/>
            </p:cNvSpPr>
            <p:nvPr/>
          </p:nvSpPr>
          <p:spPr bwMode="auto">
            <a:xfrm>
              <a:off x="339529" y="13029"/>
              <a:ext cx="4035106" cy="409336"/>
            </a:xfrm>
            <a:prstGeom prst="rect">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smtClean="0">
                  <a:solidFill>
                    <a:schemeClr val="bg1"/>
                  </a:solidFill>
                  <a:latin typeface="方正超粗黑简体" panose="03000509000000000000" pitchFamily="65" charset="-122"/>
                  <a:ea typeface="方正超粗黑简体" panose="03000509000000000000" pitchFamily="65" charset="-122"/>
                </a:rPr>
                <a:t>       文化建设</a:t>
              </a:r>
              <a:endParaRPr lang="en-US" altLang="zh-CN" sz="2800" dirty="0">
                <a:solidFill>
                  <a:schemeClr val="bg1"/>
                </a:solidFill>
                <a:latin typeface="方正超粗黑简体" panose="03000509000000000000" pitchFamily="65" charset="-122"/>
                <a:ea typeface="方正超粗黑简体" panose="03000509000000000000" pitchFamily="65" charset="-122"/>
              </a:endParaRPr>
            </a:p>
          </p:txBody>
        </p:sp>
      </p:grpSp>
      <p:grpSp>
        <p:nvGrpSpPr>
          <p:cNvPr id="23563" name="Group 17"/>
          <p:cNvGrpSpPr>
            <a:grpSpLocks/>
          </p:cNvGrpSpPr>
          <p:nvPr/>
        </p:nvGrpSpPr>
        <p:grpSpPr bwMode="auto">
          <a:xfrm>
            <a:off x="1403351" y="375047"/>
            <a:ext cx="6696075" cy="581323"/>
            <a:chOff x="0" y="0"/>
            <a:chExt cx="6695755" cy="499350"/>
          </a:xfrm>
          <a:solidFill>
            <a:srgbClr val="FF0000"/>
          </a:solidFill>
        </p:grpSpPr>
        <p:grpSp>
          <p:nvGrpSpPr>
            <p:cNvPr id="23585" name="Group 18"/>
            <p:cNvGrpSpPr>
              <a:grpSpLocks/>
            </p:cNvGrpSpPr>
            <p:nvPr/>
          </p:nvGrpSpPr>
          <p:grpSpPr bwMode="auto">
            <a:xfrm>
              <a:off x="57596" y="0"/>
              <a:ext cx="6561756" cy="499350"/>
              <a:chOff x="0" y="0"/>
              <a:chExt cx="6561756" cy="499350"/>
            </a:xfrm>
            <a:grpFill/>
          </p:grpSpPr>
          <p:sp>
            <p:nvSpPr>
              <p:cNvPr id="23587" name="AutoShape 3"/>
              <p:cNvSpPr>
                <a:spLocks noChangeArrowheads="1"/>
              </p:cNvSpPr>
              <p:nvPr/>
            </p:nvSpPr>
            <p:spPr bwMode="auto">
              <a:xfrm>
                <a:off x="0" y="103368"/>
                <a:ext cx="6561756" cy="395982"/>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sp>
            <p:nvSpPr>
              <p:cNvPr id="23588" name="AutoShape 3"/>
              <p:cNvSpPr>
                <a:spLocks noChangeArrowheads="1"/>
              </p:cNvSpPr>
              <p:nvPr/>
            </p:nvSpPr>
            <p:spPr bwMode="auto">
              <a:xfrm>
                <a:off x="65077" y="0"/>
                <a:ext cx="6431600" cy="43196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宋体" pitchFamily="2" charset="-122"/>
                </a:endParaRPr>
              </a:p>
            </p:txBody>
          </p:sp>
        </p:grpSp>
        <p:sp>
          <p:nvSpPr>
            <p:cNvPr id="23586" name="Rectangle 13"/>
            <p:cNvSpPr>
              <a:spLocks noChangeArrowheads="1"/>
            </p:cNvSpPr>
            <p:nvPr/>
          </p:nvSpPr>
          <p:spPr bwMode="auto">
            <a:xfrm>
              <a:off x="0" y="62217"/>
              <a:ext cx="669575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dirty="0" smtClean="0">
                  <a:solidFill>
                    <a:schemeClr val="bg1"/>
                  </a:solidFill>
                  <a:latin typeface="方正正大黑简体" panose="02000000000000000000" pitchFamily="2" charset="-122"/>
                  <a:ea typeface="方正正大黑简体" panose="02000000000000000000" pitchFamily="2" charset="-122"/>
                </a:rPr>
                <a:t>什么是五位一体</a:t>
              </a:r>
              <a:endParaRPr lang="zh-CN" altLang="en-US" sz="2400" dirty="0">
                <a:solidFill>
                  <a:schemeClr val="bg1"/>
                </a:solidFill>
                <a:latin typeface="方正正大黑简体" panose="02000000000000000000" pitchFamily="2" charset="-122"/>
                <a:ea typeface="方正正大黑简体" panose="02000000000000000000" pitchFamily="2" charset="-122"/>
              </a:endParaRPr>
            </a:p>
          </p:txBody>
        </p:sp>
      </p:grpSp>
      <p:grpSp>
        <p:nvGrpSpPr>
          <p:cNvPr id="7" name="Group 22"/>
          <p:cNvGrpSpPr>
            <a:grpSpLocks/>
          </p:cNvGrpSpPr>
          <p:nvPr/>
        </p:nvGrpSpPr>
        <p:grpSpPr bwMode="auto">
          <a:xfrm>
            <a:off x="821778" y="1540000"/>
            <a:ext cx="2754313" cy="2672141"/>
            <a:chOff x="-10775" y="-63809"/>
            <a:chExt cx="2754000" cy="2881615"/>
          </a:xfrm>
          <a:solidFill>
            <a:srgbClr val="FF0000"/>
          </a:solidFill>
        </p:grpSpPr>
        <p:grpSp>
          <p:nvGrpSpPr>
            <p:cNvPr id="23581" name="Group 23"/>
            <p:cNvGrpSpPr>
              <a:grpSpLocks noChangeAspect="1"/>
            </p:cNvGrpSpPr>
            <p:nvPr/>
          </p:nvGrpSpPr>
          <p:grpSpPr bwMode="auto">
            <a:xfrm>
              <a:off x="-10775" y="-63809"/>
              <a:ext cx="2754000" cy="2881615"/>
              <a:chOff x="-11972" y="-70898"/>
              <a:chExt cx="3060000" cy="3201794"/>
            </a:xfrm>
            <a:grpFill/>
          </p:grpSpPr>
          <p:sp>
            <p:nvSpPr>
              <p:cNvPr id="23583" name="椭圆 30"/>
              <p:cNvSpPr>
                <a:spLocks noChangeAspect="1" noChangeArrowheads="1"/>
              </p:cNvSpPr>
              <p:nvPr/>
            </p:nvSpPr>
            <p:spPr bwMode="auto">
              <a:xfrm>
                <a:off x="234571" y="234570"/>
                <a:ext cx="2590858" cy="2590860"/>
              </a:xfrm>
              <a:prstGeom prst="ellipse">
                <a:avLst/>
              </a:prstGeom>
              <a:grpFill/>
              <a:ln w="25400">
                <a:solidFill>
                  <a:schemeClr val="bg1"/>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sym typeface="Calibri" pitchFamily="34" charset="0"/>
                </a:endParaRPr>
              </a:p>
            </p:txBody>
          </p:sp>
          <p:sp>
            <p:nvSpPr>
              <p:cNvPr id="23584" name="椭圆 23"/>
              <p:cNvSpPr>
                <a:spLocks noChangeAspect="1" noChangeArrowheads="1"/>
              </p:cNvSpPr>
              <p:nvPr/>
            </p:nvSpPr>
            <p:spPr bwMode="auto">
              <a:xfrm>
                <a:off x="-11972" y="-70898"/>
                <a:ext cx="3060000" cy="3201794"/>
              </a:xfrm>
              <a:prstGeom prst="ellipse">
                <a:avLst/>
              </a:prstGeom>
              <a:grpFill/>
              <a:ln w="76200">
                <a:solidFill>
                  <a:schemeClr val="bg1"/>
                </a:solidFill>
                <a:round/>
                <a:headEnd/>
                <a:tailEnd/>
              </a:ln>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a:solidFill>
                    <a:srgbClr val="FFFFFF"/>
                  </a:solidFill>
                  <a:latin typeface="宋体" pitchFamily="2" charset="-122"/>
                  <a:sym typeface="宋体" pitchFamily="2" charset="-122"/>
                </a:endParaRPr>
              </a:p>
            </p:txBody>
          </p:sp>
        </p:grpSp>
        <p:sp>
          <p:nvSpPr>
            <p:cNvPr id="23582" name="Rectangle 13"/>
            <p:cNvSpPr>
              <a:spLocks noChangeArrowheads="1"/>
            </p:cNvSpPr>
            <p:nvPr/>
          </p:nvSpPr>
          <p:spPr bwMode="auto">
            <a:xfrm>
              <a:off x="650504" y="729070"/>
              <a:ext cx="1373032" cy="15240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3600" b="1" dirty="0" smtClean="0">
                  <a:solidFill>
                    <a:schemeClr val="bg1"/>
                  </a:solidFill>
                  <a:latin typeface="微软雅黑" pitchFamily="34" charset="-122"/>
                  <a:ea typeface="微软雅黑" pitchFamily="34" charset="-122"/>
                  <a:sym typeface="微软雅黑" pitchFamily="34" charset="-122"/>
                </a:rPr>
                <a:t>五位一体</a:t>
              </a:r>
              <a:endParaRPr lang="zh-CN" altLang="en-US" dirty="0"/>
            </a:p>
          </p:txBody>
        </p:sp>
      </p:grpSp>
      <p:grpSp>
        <p:nvGrpSpPr>
          <p:cNvPr id="9" name="Group 27"/>
          <p:cNvGrpSpPr>
            <a:grpSpLocks/>
          </p:cNvGrpSpPr>
          <p:nvPr/>
        </p:nvGrpSpPr>
        <p:grpSpPr bwMode="auto">
          <a:xfrm>
            <a:off x="2659778" y="1088125"/>
            <a:ext cx="895350" cy="703838"/>
            <a:chOff x="0" y="0"/>
            <a:chExt cx="740914" cy="740914"/>
          </a:xfrm>
        </p:grpSpPr>
        <p:grpSp>
          <p:nvGrpSpPr>
            <p:cNvPr id="23577" name="Group 28"/>
            <p:cNvGrpSpPr>
              <a:grpSpLocks noChangeAspect="1"/>
            </p:cNvGrpSpPr>
            <p:nvPr/>
          </p:nvGrpSpPr>
          <p:grpSpPr bwMode="auto">
            <a:xfrm>
              <a:off x="0" y="0"/>
              <a:ext cx="740914" cy="740914"/>
              <a:chOff x="0" y="0"/>
              <a:chExt cx="823237" cy="823237"/>
            </a:xfrm>
          </p:grpSpPr>
          <p:sp>
            <p:nvSpPr>
              <p:cNvPr id="23579" name="椭圆 38"/>
              <p:cNvSpPr>
                <a:spLocks noChangeAspect="1" noChangeArrowheads="1"/>
              </p:cNvSpPr>
              <p:nvPr/>
            </p:nvSpPr>
            <p:spPr bwMode="auto">
              <a:xfrm>
                <a:off x="0" y="0"/>
                <a:ext cx="823237" cy="823237"/>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sp>
            <p:nvSpPr>
              <p:cNvPr id="23580" name="椭圆 39"/>
              <p:cNvSpPr>
                <a:spLocks noChangeAspect="1" noChangeArrowheads="1"/>
              </p:cNvSpPr>
              <p:nvPr/>
            </p:nvSpPr>
            <p:spPr bwMode="auto">
              <a:xfrm>
                <a:off x="51619" y="51622"/>
                <a:ext cx="720000" cy="720000"/>
              </a:xfrm>
              <a:prstGeom prst="ellipse">
                <a:avLst/>
              </a:prstGeom>
              <a:solidFill>
                <a:srgbClr val="FFC000"/>
              </a:solidFill>
              <a:ln w="15875">
                <a:solidFill>
                  <a:schemeClr val="bg1"/>
                </a:solidFill>
                <a:round/>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grpSp>
        <p:sp>
          <p:nvSpPr>
            <p:cNvPr id="23578" name="Rectangle 13"/>
            <p:cNvSpPr>
              <a:spLocks noChangeArrowheads="1"/>
            </p:cNvSpPr>
            <p:nvPr/>
          </p:nvSpPr>
          <p:spPr bwMode="auto">
            <a:xfrm>
              <a:off x="117437" y="170402"/>
              <a:ext cx="506041" cy="485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2400" b="1">
                  <a:solidFill>
                    <a:srgbClr val="000000"/>
                  </a:solidFill>
                  <a:latin typeface="Calibri" pitchFamily="34" charset="0"/>
                  <a:ea typeface="微软雅黑" pitchFamily="34" charset="-122"/>
                  <a:sym typeface="Calibri" pitchFamily="34" charset="0"/>
                </a:rPr>
                <a:t>1</a:t>
              </a:r>
              <a:endParaRPr lang="zh-CN" altLang="en-US"/>
            </a:p>
          </p:txBody>
        </p:sp>
      </p:grpSp>
      <p:grpSp>
        <p:nvGrpSpPr>
          <p:cNvPr id="11" name="Group 32"/>
          <p:cNvGrpSpPr>
            <a:grpSpLocks/>
          </p:cNvGrpSpPr>
          <p:nvPr/>
        </p:nvGrpSpPr>
        <p:grpSpPr bwMode="auto">
          <a:xfrm>
            <a:off x="3122674" y="1874135"/>
            <a:ext cx="871537" cy="685086"/>
            <a:chOff x="0" y="0"/>
            <a:chExt cx="739990" cy="739990"/>
          </a:xfrm>
        </p:grpSpPr>
        <p:grpSp>
          <p:nvGrpSpPr>
            <p:cNvPr id="23573" name="Group 33"/>
            <p:cNvGrpSpPr>
              <a:grpSpLocks noChangeAspect="1"/>
            </p:cNvGrpSpPr>
            <p:nvPr/>
          </p:nvGrpSpPr>
          <p:grpSpPr bwMode="auto">
            <a:xfrm>
              <a:off x="0" y="0"/>
              <a:ext cx="739990" cy="739990"/>
              <a:chOff x="0" y="0"/>
              <a:chExt cx="822211" cy="822211"/>
            </a:xfrm>
          </p:grpSpPr>
          <p:sp>
            <p:nvSpPr>
              <p:cNvPr id="23575" name="椭圆 35"/>
              <p:cNvSpPr>
                <a:spLocks noChangeAspect="1" noChangeArrowheads="1"/>
              </p:cNvSpPr>
              <p:nvPr/>
            </p:nvSpPr>
            <p:spPr bwMode="auto">
              <a:xfrm>
                <a:off x="0" y="0"/>
                <a:ext cx="822211" cy="822211"/>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sp>
            <p:nvSpPr>
              <p:cNvPr id="23576" name="椭圆 50"/>
              <p:cNvSpPr>
                <a:spLocks noChangeAspect="1" noChangeArrowheads="1"/>
              </p:cNvSpPr>
              <p:nvPr/>
            </p:nvSpPr>
            <p:spPr bwMode="auto">
              <a:xfrm>
                <a:off x="51058" y="51167"/>
                <a:ext cx="720096" cy="719876"/>
              </a:xfrm>
              <a:prstGeom prst="ellipse">
                <a:avLst/>
              </a:prstGeom>
              <a:solidFill>
                <a:srgbClr val="BFBFBF">
                  <a:alpha val="79999"/>
                </a:srgbClr>
              </a:solidFill>
              <a:ln w="12700">
                <a:solidFill>
                  <a:schemeClr val="bg1"/>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grpSp>
        <p:sp>
          <p:nvSpPr>
            <p:cNvPr id="23574" name="Rectangle 13"/>
            <p:cNvSpPr>
              <a:spLocks noChangeArrowheads="1"/>
            </p:cNvSpPr>
            <p:nvPr/>
          </p:nvSpPr>
          <p:spPr bwMode="auto">
            <a:xfrm>
              <a:off x="110919" y="169912"/>
              <a:ext cx="518151" cy="49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2400" b="1">
                  <a:solidFill>
                    <a:srgbClr val="595959"/>
                  </a:solidFill>
                  <a:latin typeface="Calibri" pitchFamily="34" charset="0"/>
                  <a:ea typeface="微软雅黑" pitchFamily="34" charset="-122"/>
                  <a:sym typeface="Calibri" pitchFamily="34" charset="0"/>
                </a:rPr>
                <a:t>2</a:t>
              </a:r>
              <a:endParaRPr lang="zh-CN" altLang="en-US"/>
            </a:p>
          </p:txBody>
        </p:sp>
      </p:grpSp>
      <p:grpSp>
        <p:nvGrpSpPr>
          <p:cNvPr id="13" name="Group 37"/>
          <p:cNvGrpSpPr>
            <a:grpSpLocks/>
          </p:cNvGrpSpPr>
          <p:nvPr/>
        </p:nvGrpSpPr>
        <p:grpSpPr bwMode="auto">
          <a:xfrm>
            <a:off x="3394313" y="2704801"/>
            <a:ext cx="893762" cy="701338"/>
            <a:chOff x="0" y="0"/>
            <a:chExt cx="740120" cy="740120"/>
          </a:xfrm>
        </p:grpSpPr>
        <p:grpSp>
          <p:nvGrpSpPr>
            <p:cNvPr id="23569" name="Group 38"/>
            <p:cNvGrpSpPr>
              <a:grpSpLocks noChangeAspect="1"/>
            </p:cNvGrpSpPr>
            <p:nvPr/>
          </p:nvGrpSpPr>
          <p:grpSpPr bwMode="auto">
            <a:xfrm>
              <a:off x="0" y="0"/>
              <a:ext cx="740120" cy="740120"/>
              <a:chOff x="0" y="0"/>
              <a:chExt cx="822355" cy="822355"/>
            </a:xfrm>
          </p:grpSpPr>
          <p:sp>
            <p:nvSpPr>
              <p:cNvPr id="23571" name="椭圆 41"/>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sp>
            <p:nvSpPr>
              <p:cNvPr id="23572" name="椭圆 55"/>
              <p:cNvSpPr>
                <a:spLocks noChangeAspect="1" noChangeArrowheads="1"/>
              </p:cNvSpPr>
              <p:nvPr/>
            </p:nvSpPr>
            <p:spPr bwMode="auto">
              <a:xfrm>
                <a:off x="51066" y="51176"/>
                <a:ext cx="720222" cy="720002"/>
              </a:xfrm>
              <a:prstGeom prst="ellipse">
                <a:avLst/>
              </a:prstGeom>
              <a:solidFill>
                <a:srgbClr val="FABF8E">
                  <a:alpha val="79999"/>
                </a:srgbClr>
              </a:solidFill>
              <a:ln w="12700">
                <a:solidFill>
                  <a:schemeClr val="bg1"/>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grpSp>
        <p:sp>
          <p:nvSpPr>
            <p:cNvPr id="23570" name="Rectangle 13"/>
            <p:cNvSpPr>
              <a:spLocks noChangeArrowheads="1"/>
            </p:cNvSpPr>
            <p:nvPr/>
          </p:nvSpPr>
          <p:spPr bwMode="auto">
            <a:xfrm>
              <a:off x="142309" y="187535"/>
              <a:ext cx="505564" cy="487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2400" b="1" dirty="0" smtClean="0">
                  <a:solidFill>
                    <a:srgbClr val="595959"/>
                  </a:solidFill>
                  <a:latin typeface="Calibri" pitchFamily="34" charset="0"/>
                  <a:ea typeface="微软雅黑" pitchFamily="34" charset="-122"/>
                  <a:sym typeface="Calibri" pitchFamily="34" charset="0"/>
                </a:rPr>
                <a:t>3</a:t>
              </a:r>
              <a:endParaRPr lang="zh-CN" altLang="en-US" dirty="0"/>
            </a:p>
          </p:txBody>
        </p:sp>
      </p:grpSp>
      <p:grpSp>
        <p:nvGrpSpPr>
          <p:cNvPr id="41" name="Group 14"/>
          <p:cNvGrpSpPr>
            <a:grpSpLocks/>
          </p:cNvGrpSpPr>
          <p:nvPr/>
        </p:nvGrpSpPr>
        <p:grpSpPr bwMode="auto">
          <a:xfrm>
            <a:off x="3582788" y="3579763"/>
            <a:ext cx="4516638" cy="539874"/>
            <a:chOff x="0" y="0"/>
            <a:chExt cx="4374635" cy="422365"/>
          </a:xfrm>
        </p:grpSpPr>
        <p:sp>
          <p:nvSpPr>
            <p:cNvPr id="42" name="矩形 38"/>
            <p:cNvSpPr>
              <a:spLocks noChangeArrowheads="1"/>
            </p:cNvSpPr>
            <p:nvPr/>
          </p:nvSpPr>
          <p:spPr bwMode="auto">
            <a:xfrm>
              <a:off x="0" y="0"/>
              <a:ext cx="4372005" cy="388285"/>
            </a:xfrm>
            <a:prstGeom prst="rect">
              <a:avLst/>
            </a:prstGeom>
            <a:solidFill>
              <a:srgbClr val="FABF8E">
                <a:alpha val="79999"/>
              </a:srgbClr>
            </a:solid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sp>
          <p:nvSpPr>
            <p:cNvPr id="43" name="TextBox 146"/>
            <p:cNvSpPr>
              <a:spLocks noChangeArrowheads="1"/>
            </p:cNvSpPr>
            <p:nvPr/>
          </p:nvSpPr>
          <p:spPr bwMode="auto">
            <a:xfrm>
              <a:off x="339529" y="13029"/>
              <a:ext cx="4035106" cy="409336"/>
            </a:xfrm>
            <a:prstGeom prst="rect">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smtClean="0">
                  <a:solidFill>
                    <a:schemeClr val="bg1"/>
                  </a:solidFill>
                  <a:latin typeface="方正超粗黑简体" panose="03000509000000000000" pitchFamily="65" charset="-122"/>
                  <a:ea typeface="方正超粗黑简体" panose="03000509000000000000" pitchFamily="65" charset="-122"/>
                </a:rPr>
                <a:t>       社会建设</a:t>
              </a:r>
              <a:endParaRPr lang="en-US" altLang="zh-CN" sz="2800" dirty="0">
                <a:solidFill>
                  <a:schemeClr val="bg1"/>
                </a:solidFill>
                <a:latin typeface="方正超粗黑简体" panose="03000509000000000000" pitchFamily="65" charset="-122"/>
                <a:ea typeface="方正超粗黑简体" panose="03000509000000000000" pitchFamily="65" charset="-122"/>
              </a:endParaRPr>
            </a:p>
          </p:txBody>
        </p:sp>
      </p:grpSp>
      <p:grpSp>
        <p:nvGrpSpPr>
          <p:cNvPr id="44" name="Group 37"/>
          <p:cNvGrpSpPr>
            <a:grpSpLocks/>
          </p:cNvGrpSpPr>
          <p:nvPr/>
        </p:nvGrpSpPr>
        <p:grpSpPr bwMode="auto">
          <a:xfrm>
            <a:off x="2997001" y="3474750"/>
            <a:ext cx="893762" cy="701338"/>
            <a:chOff x="0" y="0"/>
            <a:chExt cx="740120" cy="740120"/>
          </a:xfrm>
        </p:grpSpPr>
        <p:grpSp>
          <p:nvGrpSpPr>
            <p:cNvPr id="45" name="Group 38"/>
            <p:cNvGrpSpPr>
              <a:grpSpLocks noChangeAspect="1"/>
            </p:cNvGrpSpPr>
            <p:nvPr/>
          </p:nvGrpSpPr>
          <p:grpSpPr bwMode="auto">
            <a:xfrm>
              <a:off x="0" y="0"/>
              <a:ext cx="740120" cy="740120"/>
              <a:chOff x="0" y="0"/>
              <a:chExt cx="822355" cy="822355"/>
            </a:xfrm>
          </p:grpSpPr>
          <p:sp>
            <p:nvSpPr>
              <p:cNvPr id="47" name="椭圆 41"/>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sp>
            <p:nvSpPr>
              <p:cNvPr id="48" name="椭圆 55"/>
              <p:cNvSpPr>
                <a:spLocks noChangeAspect="1" noChangeArrowheads="1"/>
              </p:cNvSpPr>
              <p:nvPr/>
            </p:nvSpPr>
            <p:spPr bwMode="auto">
              <a:xfrm>
                <a:off x="51066" y="51176"/>
                <a:ext cx="720222" cy="720002"/>
              </a:xfrm>
              <a:prstGeom prst="ellipse">
                <a:avLst/>
              </a:prstGeom>
              <a:solidFill>
                <a:srgbClr val="FABF8E">
                  <a:alpha val="79999"/>
                </a:srgbClr>
              </a:solidFill>
              <a:ln w="12700">
                <a:solidFill>
                  <a:schemeClr val="bg1"/>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grpSp>
        <p:sp>
          <p:nvSpPr>
            <p:cNvPr id="46" name="Rectangle 13"/>
            <p:cNvSpPr>
              <a:spLocks noChangeArrowheads="1"/>
            </p:cNvSpPr>
            <p:nvPr/>
          </p:nvSpPr>
          <p:spPr bwMode="auto">
            <a:xfrm>
              <a:off x="142309" y="187535"/>
              <a:ext cx="505564" cy="487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2400" b="1" dirty="0" smtClean="0">
                  <a:solidFill>
                    <a:srgbClr val="595959"/>
                  </a:solidFill>
                  <a:latin typeface="Calibri" pitchFamily="34" charset="0"/>
                  <a:ea typeface="微软雅黑" pitchFamily="34" charset="-122"/>
                  <a:sym typeface="Calibri" pitchFamily="34" charset="0"/>
                </a:rPr>
                <a:t>4</a:t>
              </a:r>
              <a:endParaRPr lang="zh-CN" altLang="en-US" dirty="0"/>
            </a:p>
          </p:txBody>
        </p:sp>
      </p:grpSp>
      <p:grpSp>
        <p:nvGrpSpPr>
          <p:cNvPr id="49" name="Group 14"/>
          <p:cNvGrpSpPr>
            <a:grpSpLocks/>
          </p:cNvGrpSpPr>
          <p:nvPr/>
        </p:nvGrpSpPr>
        <p:grpSpPr bwMode="auto">
          <a:xfrm>
            <a:off x="3077404" y="4286334"/>
            <a:ext cx="4483434" cy="539874"/>
            <a:chOff x="0" y="0"/>
            <a:chExt cx="4374635" cy="422365"/>
          </a:xfrm>
        </p:grpSpPr>
        <p:sp>
          <p:nvSpPr>
            <p:cNvPr id="50" name="矩形 38"/>
            <p:cNvSpPr>
              <a:spLocks noChangeArrowheads="1"/>
            </p:cNvSpPr>
            <p:nvPr/>
          </p:nvSpPr>
          <p:spPr bwMode="auto">
            <a:xfrm>
              <a:off x="0" y="0"/>
              <a:ext cx="4372005" cy="388285"/>
            </a:xfrm>
            <a:prstGeom prst="rect">
              <a:avLst/>
            </a:prstGeom>
            <a:solidFill>
              <a:srgbClr val="FABF8E">
                <a:alpha val="79999"/>
              </a:srgbClr>
            </a:solid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sp>
          <p:nvSpPr>
            <p:cNvPr id="51" name="TextBox 146"/>
            <p:cNvSpPr>
              <a:spLocks noChangeArrowheads="1"/>
            </p:cNvSpPr>
            <p:nvPr/>
          </p:nvSpPr>
          <p:spPr bwMode="auto">
            <a:xfrm>
              <a:off x="339529" y="13029"/>
              <a:ext cx="4035106" cy="409336"/>
            </a:xfrm>
            <a:prstGeom prst="rect">
              <a:avLst/>
            </a:prstGeom>
            <a:solidFill>
              <a:srgbClr val="FF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dirty="0" smtClean="0">
                  <a:solidFill>
                    <a:schemeClr val="bg1"/>
                  </a:solidFill>
                  <a:latin typeface="方正超粗黑简体" panose="03000509000000000000" pitchFamily="65" charset="-122"/>
                  <a:ea typeface="方正超粗黑简体" panose="03000509000000000000" pitchFamily="65" charset="-122"/>
                </a:rPr>
                <a:t>         生态文明建设</a:t>
              </a:r>
              <a:endParaRPr lang="en-US" altLang="zh-CN" sz="2800" dirty="0">
                <a:solidFill>
                  <a:schemeClr val="bg1"/>
                </a:solidFill>
                <a:latin typeface="方正超粗黑简体" panose="03000509000000000000" pitchFamily="65" charset="-122"/>
                <a:ea typeface="方正超粗黑简体" panose="03000509000000000000" pitchFamily="65" charset="-122"/>
              </a:endParaRPr>
            </a:p>
          </p:txBody>
        </p:sp>
      </p:grpSp>
      <p:grpSp>
        <p:nvGrpSpPr>
          <p:cNvPr id="52" name="Group 37"/>
          <p:cNvGrpSpPr>
            <a:grpSpLocks/>
          </p:cNvGrpSpPr>
          <p:nvPr/>
        </p:nvGrpSpPr>
        <p:grpSpPr bwMode="auto">
          <a:xfrm>
            <a:off x="2491617" y="4181321"/>
            <a:ext cx="893762" cy="701338"/>
            <a:chOff x="0" y="0"/>
            <a:chExt cx="740120" cy="740120"/>
          </a:xfrm>
        </p:grpSpPr>
        <p:grpSp>
          <p:nvGrpSpPr>
            <p:cNvPr id="53" name="Group 38"/>
            <p:cNvGrpSpPr>
              <a:grpSpLocks noChangeAspect="1"/>
            </p:cNvGrpSpPr>
            <p:nvPr/>
          </p:nvGrpSpPr>
          <p:grpSpPr bwMode="auto">
            <a:xfrm>
              <a:off x="0" y="0"/>
              <a:ext cx="740120" cy="740120"/>
              <a:chOff x="0" y="0"/>
              <a:chExt cx="822355" cy="822355"/>
            </a:xfrm>
          </p:grpSpPr>
          <p:sp>
            <p:nvSpPr>
              <p:cNvPr id="55" name="椭圆 41"/>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pPr>
                <a:endParaRPr lang="zh-CN" altLang="en-US" sz="2000">
                  <a:solidFill>
                    <a:schemeClr val="tx2"/>
                  </a:solidFill>
                  <a:latin typeface="Calibri" pitchFamily="34" charset="0"/>
                  <a:ea typeface="微软雅黑" pitchFamily="34" charset="-122"/>
                  <a:sym typeface="Calibri" pitchFamily="34" charset="0"/>
                </a:endParaRPr>
              </a:p>
            </p:txBody>
          </p:sp>
          <p:sp>
            <p:nvSpPr>
              <p:cNvPr id="56" name="椭圆 55"/>
              <p:cNvSpPr>
                <a:spLocks noChangeAspect="1" noChangeArrowheads="1"/>
              </p:cNvSpPr>
              <p:nvPr/>
            </p:nvSpPr>
            <p:spPr bwMode="auto">
              <a:xfrm>
                <a:off x="51066" y="51176"/>
                <a:ext cx="720222" cy="720002"/>
              </a:xfrm>
              <a:prstGeom prst="ellipse">
                <a:avLst/>
              </a:prstGeom>
              <a:solidFill>
                <a:srgbClr val="FABF8E">
                  <a:alpha val="79999"/>
                </a:srgbClr>
              </a:solidFill>
              <a:ln w="12700">
                <a:solidFill>
                  <a:schemeClr val="bg1"/>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Clr>
                    <a:srgbClr val="FF0000"/>
                  </a:buClr>
                  <a:buSzPct val="70000"/>
                </a:pPr>
                <a:endParaRPr lang="zh-CN" altLang="en-US">
                  <a:solidFill>
                    <a:srgbClr val="000000"/>
                  </a:solidFill>
                  <a:latin typeface="Calibri" pitchFamily="34" charset="0"/>
                  <a:sym typeface="Calibri" pitchFamily="34" charset="0"/>
                </a:endParaRPr>
              </a:p>
            </p:txBody>
          </p:sp>
        </p:grpSp>
        <p:sp>
          <p:nvSpPr>
            <p:cNvPr id="54" name="Rectangle 13"/>
            <p:cNvSpPr>
              <a:spLocks noChangeArrowheads="1"/>
            </p:cNvSpPr>
            <p:nvPr/>
          </p:nvSpPr>
          <p:spPr bwMode="auto">
            <a:xfrm>
              <a:off x="142309" y="187535"/>
              <a:ext cx="505564" cy="487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2400" b="1" dirty="0" smtClean="0">
                  <a:solidFill>
                    <a:srgbClr val="595959"/>
                  </a:solidFill>
                  <a:latin typeface="Calibri" pitchFamily="34" charset="0"/>
                  <a:ea typeface="微软雅黑" pitchFamily="34" charset="-122"/>
                  <a:sym typeface="Calibri" pitchFamily="34" charset="0"/>
                </a:rPr>
                <a:t>5</a:t>
              </a:r>
              <a:endParaRPr lang="zh-CN" altLang="en-US" dirty="0"/>
            </a:p>
          </p:txBody>
        </p:sp>
      </p:gr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3563"/>
                                        </p:tgtEl>
                                        <p:attrNameLst>
                                          <p:attrName>style.visibility</p:attrName>
                                        </p:attrNameLst>
                                      </p:cBhvr>
                                      <p:to>
                                        <p:strVal val="visible"/>
                                      </p:to>
                                    </p:set>
                                    <p:animEffect transition="in" filter="fade">
                                      <p:cBhvr>
                                        <p:cTn id="7" dur="1000"/>
                                        <p:tgtEl>
                                          <p:spTgt spid="23563"/>
                                        </p:tgtEl>
                                      </p:cBhvr>
                                    </p:animEffect>
                                    <p:anim calcmode="lin" valueType="num">
                                      <p:cBhvr>
                                        <p:cTn id="8" dur="1000" fill="hold"/>
                                        <p:tgtEl>
                                          <p:spTgt spid="23563"/>
                                        </p:tgtEl>
                                        <p:attrNameLst>
                                          <p:attrName>ppt_x</p:attrName>
                                        </p:attrNameLst>
                                      </p:cBhvr>
                                      <p:tavLst>
                                        <p:tav tm="0">
                                          <p:val>
                                            <p:strVal val="#ppt_x"/>
                                          </p:val>
                                        </p:tav>
                                        <p:tav tm="100000">
                                          <p:val>
                                            <p:strVal val="#ppt_x"/>
                                          </p:val>
                                        </p:tav>
                                      </p:tavLst>
                                    </p:anim>
                                    <p:anim calcmode="lin" valueType="num">
                                      <p:cBhvr>
                                        <p:cTn id="9" dur="1000" fill="hold"/>
                                        <p:tgtEl>
                                          <p:spTgt spid="23563"/>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8" presetClass="entr" presetSubtype="0" accel="5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p:cBhvr>
                                        <p:cTn id="16" dur="1000"/>
                                        <p:tgtEl>
                                          <p:spTgt spid="7"/>
                                        </p:tgtEl>
                                      </p:cBhvr>
                                    </p:animEffect>
                                  </p:childTnLst>
                                </p:cTn>
                              </p:par>
                            </p:childTnLst>
                          </p:cTn>
                        </p:par>
                        <p:par>
                          <p:cTn id="17" fill="hold" nodeType="afterGroup">
                            <p:stCondLst>
                              <p:cond delay="3000"/>
                            </p:stCondLst>
                            <p:childTnLst>
                              <p:par>
                                <p:cTn id="18" presetID="2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23594"/>
                                        </p:tgtEl>
                                        <p:attrNameLst>
                                          <p:attrName>style.visibility</p:attrName>
                                        </p:attrNameLst>
                                      </p:cBhvr>
                                      <p:to>
                                        <p:strVal val="visible"/>
                                      </p:to>
                                    </p:set>
                                    <p:animEffect transition="in" filter="fade">
                                      <p:cBhvr>
                                        <p:cTn id="25" dur="1000"/>
                                        <p:tgtEl>
                                          <p:spTgt spid="23594"/>
                                        </p:tgtEl>
                                      </p:cBhvr>
                                    </p:animEffect>
                                    <p:anim calcmode="lin" valueType="num">
                                      <p:cBhvr>
                                        <p:cTn id="26" dur="1000" fill="hold"/>
                                        <p:tgtEl>
                                          <p:spTgt spid="23594"/>
                                        </p:tgtEl>
                                        <p:attrNameLst>
                                          <p:attrName>ppt_x</p:attrName>
                                        </p:attrNameLst>
                                      </p:cBhvr>
                                      <p:tavLst>
                                        <p:tav tm="0">
                                          <p:val>
                                            <p:strVal val="#ppt_x"/>
                                          </p:val>
                                        </p:tav>
                                        <p:tav tm="100000">
                                          <p:val>
                                            <p:strVal val="#ppt_x"/>
                                          </p:val>
                                        </p:tav>
                                      </p:tavLst>
                                    </p:anim>
                                    <p:anim calcmode="lin" valueType="num">
                                      <p:cBhvr>
                                        <p:cTn id="27" dur="1000" fill="hold"/>
                                        <p:tgtEl>
                                          <p:spTgt spid="23594"/>
                                        </p:tgtEl>
                                        <p:attrNameLst>
                                          <p:attrName>ppt_y</p:attrName>
                                        </p:attrNameLst>
                                      </p:cBhvr>
                                      <p:tavLst>
                                        <p:tav tm="0">
                                          <p:val>
                                            <p:strVal val="#ppt_y+.1"/>
                                          </p:val>
                                        </p:tav>
                                        <p:tav tm="100000">
                                          <p:val>
                                            <p:strVal val="#ppt_y"/>
                                          </p:val>
                                        </p:tav>
                                      </p:tavLst>
                                    </p:anim>
                                  </p:childTnLst>
                                </p:cTn>
                              </p:par>
                              <p:par>
                                <p:cTn id="28" presetID="23" presetClass="entr" presetSubtype="16" fill="hold" nodeType="withEffect">
                                  <p:stCondLst>
                                    <p:cond delay="4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3592"/>
                                        </p:tgtEl>
                                        <p:attrNameLst>
                                          <p:attrName>style.visibility</p:attrName>
                                        </p:attrNameLst>
                                      </p:cBhvr>
                                      <p:to>
                                        <p:strVal val="visible"/>
                                      </p:to>
                                    </p:set>
                                    <p:anim calcmode="lin" valueType="num">
                                      <p:cBhvr additive="base">
                                        <p:cTn id="35" dur="500" fill="hold"/>
                                        <p:tgtEl>
                                          <p:spTgt spid="23592"/>
                                        </p:tgtEl>
                                        <p:attrNameLst>
                                          <p:attrName>ppt_x</p:attrName>
                                        </p:attrNameLst>
                                      </p:cBhvr>
                                      <p:tavLst>
                                        <p:tav tm="0">
                                          <p:val>
                                            <p:strVal val="1+#ppt_w/2"/>
                                          </p:val>
                                        </p:tav>
                                        <p:tav tm="100000">
                                          <p:val>
                                            <p:strVal val="#ppt_x"/>
                                          </p:val>
                                        </p:tav>
                                      </p:tavLst>
                                    </p:anim>
                                    <p:anim calcmode="lin" valueType="num">
                                      <p:cBhvr additive="base">
                                        <p:cTn id="36" dur="500" fill="hold"/>
                                        <p:tgtEl>
                                          <p:spTgt spid="23592"/>
                                        </p:tgtEl>
                                        <p:attrNameLst>
                                          <p:attrName>ppt_y</p:attrName>
                                        </p:attrNameLst>
                                      </p:cBhvr>
                                      <p:tavLst>
                                        <p:tav tm="0">
                                          <p:val>
                                            <p:strVal val="#ppt_y"/>
                                          </p:val>
                                        </p:tav>
                                        <p:tav tm="100000">
                                          <p:val>
                                            <p:strVal val="#ppt_y"/>
                                          </p:val>
                                        </p:tav>
                                      </p:tavLst>
                                    </p:anim>
                                  </p:childTnLst>
                                </p:cTn>
                              </p:par>
                              <p:par>
                                <p:cTn id="37" presetID="23" presetClass="entr" presetSubtype="16" fill="hold" nodeType="withEffect">
                                  <p:stCondLst>
                                    <p:cond delay="8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childTnLst>
                                </p:cTn>
                              </p:par>
                            </p:childTnLst>
                          </p:cTn>
                        </p:par>
                        <p:par>
                          <p:cTn id="41" fill="hold">
                            <p:stCondLst>
                              <p:cond delay="5800"/>
                            </p:stCondLst>
                            <p:childTnLst>
                              <p:par>
                                <p:cTn id="42" presetID="12" presetClass="entr" presetSubtype="8"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p:cBhvr>
                                        <p:cTn id="44" dur="500"/>
                                        <p:tgtEl>
                                          <p:spTgt spid="4"/>
                                        </p:tgtEl>
                                      </p:cBhvr>
                                    </p:animEffect>
                                  </p:childTnLst>
                                </p:cTn>
                              </p:par>
                              <p:par>
                                <p:cTn id="45" presetID="23" presetClass="entr" presetSubtype="16" fill="hold" nodeType="withEffect">
                                  <p:stCondLst>
                                    <p:cond delay="8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childTnLst>
                                </p:cTn>
                              </p:par>
                            </p:childTnLst>
                          </p:cTn>
                        </p:par>
                        <p:par>
                          <p:cTn id="49" fill="hold">
                            <p:stCondLst>
                              <p:cond delay="7100"/>
                            </p:stCondLst>
                            <p:childTnLst>
                              <p:par>
                                <p:cTn id="50" presetID="12" presetClass="entr" presetSubtype="8"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p:cBhvr>
                                        <p:cTn id="52" dur="500"/>
                                        <p:tgtEl>
                                          <p:spTgt spid="41"/>
                                        </p:tgtEl>
                                      </p:cBhvr>
                                    </p:animEffect>
                                  </p:childTnLst>
                                </p:cTn>
                              </p:par>
                              <p:par>
                                <p:cTn id="53" presetID="23" presetClass="entr" presetSubtype="16" fill="hold" nodeType="withEffect">
                                  <p:stCondLst>
                                    <p:cond delay="80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childTnLst>
                                </p:cTn>
                              </p:par>
                            </p:childTnLst>
                          </p:cTn>
                        </p:par>
                        <p:par>
                          <p:cTn id="57" fill="hold">
                            <p:stCondLst>
                              <p:cond delay="8400"/>
                            </p:stCondLst>
                            <p:childTnLst>
                              <p:par>
                                <p:cTn id="58" presetID="12" presetClass="entr" presetSubtype="8"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4" grpId="0" animBg="1"/>
      <p:bldP spid="2359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800225"/>
            <a:ext cx="91440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4" name="Picture 9"/>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175" name="Group 7"/>
          <p:cNvGrpSpPr>
            <a:grpSpLocks/>
          </p:cNvGrpSpPr>
          <p:nvPr/>
        </p:nvGrpSpPr>
        <p:grpSpPr bwMode="auto">
          <a:xfrm>
            <a:off x="1397001" y="368797"/>
            <a:ext cx="6562725" cy="581322"/>
            <a:chOff x="0" y="0"/>
            <a:chExt cx="6561756" cy="499349"/>
          </a:xfrm>
          <a:solidFill>
            <a:srgbClr val="FF0000"/>
          </a:solidFill>
        </p:grpSpPr>
        <p:sp>
          <p:nvSpPr>
            <p:cNvPr id="7183" name="AutoShape 3"/>
            <p:cNvSpPr>
              <a:spLocks noChangeArrowheads="1"/>
            </p:cNvSpPr>
            <p:nvPr/>
          </p:nvSpPr>
          <p:spPr bwMode="auto">
            <a:xfrm>
              <a:off x="0" y="103041"/>
              <a:ext cx="6561756" cy="39630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2400">
                <a:solidFill>
                  <a:srgbClr val="000000"/>
                </a:solidFill>
                <a:latin typeface="Calibri" pitchFamily="34" charset="0"/>
                <a:sym typeface="宋体" pitchFamily="2" charset="-122"/>
              </a:endParaRPr>
            </a:p>
          </p:txBody>
        </p:sp>
        <p:sp>
          <p:nvSpPr>
            <p:cNvPr id="7184" name="AutoShape 3"/>
            <p:cNvSpPr>
              <a:spLocks noChangeArrowheads="1"/>
            </p:cNvSpPr>
            <p:nvPr/>
          </p:nvSpPr>
          <p:spPr bwMode="auto">
            <a:xfrm>
              <a:off x="64331" y="0"/>
              <a:ext cx="6433094" cy="431968"/>
            </a:xfrm>
            <a:prstGeom prst="rect">
              <a:avLst/>
            </a:prstGeom>
            <a:grpFill/>
            <a:ln w="12700">
              <a:solidFill>
                <a:schemeClr val="bg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2800">
                <a:solidFill>
                  <a:srgbClr val="1F497D"/>
                </a:solidFill>
                <a:ea typeface="微软雅黑" pitchFamily="34" charset="-122"/>
              </a:endParaRPr>
            </a:p>
          </p:txBody>
        </p:sp>
        <p:sp>
          <p:nvSpPr>
            <p:cNvPr id="7185" name="Rectangle 13"/>
            <p:cNvSpPr>
              <a:spLocks noChangeArrowheads="1"/>
            </p:cNvSpPr>
            <p:nvPr/>
          </p:nvSpPr>
          <p:spPr bwMode="auto">
            <a:xfrm>
              <a:off x="112993" y="86511"/>
              <a:ext cx="637676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dirty="0" smtClean="0">
                  <a:solidFill>
                    <a:schemeClr val="bg1"/>
                  </a:solidFill>
                  <a:latin typeface="方正粗圆简体" panose="03000509000000000000" pitchFamily="65" charset="-122"/>
                  <a:ea typeface="方正粗圆简体" panose="03000509000000000000" pitchFamily="65" charset="-122"/>
                </a:rPr>
                <a:t>什么是五位一体</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grpSp>
      <p:grpSp>
        <p:nvGrpSpPr>
          <p:cNvPr id="7177" name="Group 12"/>
          <p:cNvGrpSpPr>
            <a:grpSpLocks/>
          </p:cNvGrpSpPr>
          <p:nvPr/>
        </p:nvGrpSpPr>
        <p:grpSpPr bwMode="auto">
          <a:xfrm>
            <a:off x="341530" y="1163175"/>
            <a:ext cx="8460939" cy="3244380"/>
            <a:chOff x="0" y="0"/>
            <a:chExt cx="3068" cy="705"/>
          </a:xfrm>
          <a:solidFill>
            <a:srgbClr val="FF0000"/>
          </a:solidFill>
        </p:grpSpPr>
        <p:sp>
          <p:nvSpPr>
            <p:cNvPr id="7181" name="六边形 122"/>
            <p:cNvSpPr>
              <a:spLocks noChangeArrowheads="1"/>
            </p:cNvSpPr>
            <p:nvPr/>
          </p:nvSpPr>
          <p:spPr bwMode="auto">
            <a:xfrm>
              <a:off x="0" y="0"/>
              <a:ext cx="3068" cy="705"/>
            </a:xfrm>
            <a:prstGeom prst="hexagon">
              <a:avLst>
                <a:gd name="adj" fmla="val 24982"/>
                <a:gd name="vf" fmla="val 115470"/>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buFont typeface="Wingdings" pitchFamily="2" charset="2"/>
                <a:buChar char="u"/>
              </a:pPr>
              <a:endParaRPr lang="zh-CN" altLang="en-US" sz="1600" b="1" i="1">
                <a:solidFill>
                  <a:srgbClr val="FFFFFF"/>
                </a:solidFill>
                <a:latin typeface="微软雅黑" pitchFamily="34" charset="-122"/>
                <a:ea typeface="微软雅黑" pitchFamily="34" charset="-122"/>
                <a:sym typeface="宋体" pitchFamily="2" charset="-122"/>
              </a:endParaRPr>
            </a:p>
          </p:txBody>
        </p:sp>
        <p:sp>
          <p:nvSpPr>
            <p:cNvPr id="7182" name="TextBox 108"/>
            <p:cNvSpPr>
              <a:spLocks noChangeArrowheads="1"/>
            </p:cNvSpPr>
            <p:nvPr/>
          </p:nvSpPr>
          <p:spPr bwMode="auto">
            <a:xfrm>
              <a:off x="142" y="98"/>
              <a:ext cx="2798" cy="2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b="1" dirty="0">
                  <a:solidFill>
                    <a:schemeClr val="bg1"/>
                  </a:solidFill>
                  <a:latin typeface="微软雅黑" pitchFamily="34" charset="-122"/>
                  <a:ea typeface="微软雅黑" pitchFamily="34" charset="-122"/>
                  <a:sym typeface="微软雅黑" pitchFamily="34" charset="-122"/>
                </a:rPr>
                <a:t>“五位一体”是十八大报告的“新提法”之一。经济建设、政治建设、文化建设、社会建设、生态文明建设</a:t>
              </a:r>
              <a:r>
                <a:rPr lang="en-US" altLang="zh-CN" sz="2000" b="1" dirty="0">
                  <a:solidFill>
                    <a:schemeClr val="bg1"/>
                  </a:solidFill>
                  <a:latin typeface="微软雅黑" pitchFamily="34" charset="-122"/>
                  <a:ea typeface="微软雅黑" pitchFamily="34" charset="-122"/>
                  <a:sym typeface="微软雅黑" pitchFamily="34" charset="-122"/>
                </a:rPr>
                <a:t>——</a:t>
              </a:r>
              <a:r>
                <a:rPr lang="zh-CN" altLang="en-US" sz="2000" b="1" dirty="0">
                  <a:solidFill>
                    <a:schemeClr val="bg1"/>
                  </a:solidFill>
                  <a:latin typeface="微软雅黑" pitchFamily="34" charset="-122"/>
                  <a:ea typeface="微软雅黑" pitchFamily="34" charset="-122"/>
                  <a:sym typeface="微软雅黑" pitchFamily="34" charset="-122"/>
                </a:rPr>
                <a:t>着眼于全面建成小康社会、实现社会主义现代化和中华民族伟大复兴，党的十八大报告对推进中国特色社会主义事业作出“五位一体”总体布局。</a:t>
              </a:r>
              <a:endParaRPr lang="zh-CN" altLang="en-US" dirty="0"/>
            </a:p>
          </p:txBody>
        </p:sp>
      </p:grpSp>
      <p:sp>
        <p:nvSpPr>
          <p:cNvPr id="8208" name="TextBox 13"/>
          <p:cNvSpPr>
            <a:spLocks noChangeArrowheads="1"/>
          </p:cNvSpPr>
          <p:nvPr/>
        </p:nvSpPr>
        <p:spPr bwMode="auto">
          <a:xfrm rot="20736401">
            <a:off x="2898915" y="3156169"/>
            <a:ext cx="3057247" cy="584775"/>
          </a:xfrm>
          <a:prstGeom prst="rect">
            <a:avLst/>
          </a:prstGeom>
          <a:noFill/>
          <a:ln w="38100">
            <a:solidFill>
              <a:srgbClr val="FFC0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i="1">
                <a:solidFill>
                  <a:srgbClr val="FFC000"/>
                </a:solidFill>
                <a:latin typeface="微软雅黑" pitchFamily="34" charset="-122"/>
                <a:ea typeface="微软雅黑" pitchFamily="34" charset="-122"/>
                <a:sym typeface="微软雅黑" pitchFamily="34" charset="-122"/>
              </a:rPr>
              <a:t>党委理论中心组</a:t>
            </a:r>
            <a:endParaRPr lang="zh-CN" altLang="en-US"/>
          </a:p>
        </p:txBody>
      </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208"/>
                                        </p:tgtEl>
                                        <p:attrNameLst>
                                          <p:attrName>style.visibility</p:attrName>
                                        </p:attrNameLst>
                                      </p:cBhvr>
                                      <p:to>
                                        <p:strVal val="visible"/>
                                      </p:to>
                                    </p:set>
                                    <p:anim calcmode="lin" valueType="num">
                                      <p:cBhvr>
                                        <p:cTn id="7" dur="500" fill="hold"/>
                                        <p:tgtEl>
                                          <p:spTgt spid="8208"/>
                                        </p:tgtEl>
                                        <p:attrNameLst>
                                          <p:attrName>ppt_w</p:attrName>
                                        </p:attrNameLst>
                                      </p:cBhvr>
                                      <p:tavLst>
                                        <p:tav tm="0">
                                          <p:val>
                                            <p:strVal val="4*#ppt_w"/>
                                          </p:val>
                                        </p:tav>
                                        <p:tav tm="100000">
                                          <p:val>
                                            <p:strVal val="#ppt_w"/>
                                          </p:val>
                                        </p:tav>
                                      </p:tavLst>
                                    </p:anim>
                                    <p:anim calcmode="lin" valueType="num">
                                      <p:cBhvr>
                                        <p:cTn id="8" dur="500" fill="hold"/>
                                        <p:tgtEl>
                                          <p:spTgt spid="820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177"/>
                                        </p:tgtEl>
                                        <p:attrNameLst>
                                          <p:attrName>style.visibility</p:attrName>
                                        </p:attrNameLst>
                                      </p:cBhvr>
                                      <p:to>
                                        <p:strVal val="visible"/>
                                      </p:to>
                                    </p:set>
                                    <p:animEffect transition="in" filter="wipe(down)">
                                      <p:cBhvr>
                                        <p:cTn id="13"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8"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08" y="1830229"/>
            <a:ext cx="91440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2" name="Picture 9"/>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223" name="Group 7"/>
          <p:cNvGrpSpPr>
            <a:grpSpLocks/>
          </p:cNvGrpSpPr>
          <p:nvPr/>
        </p:nvGrpSpPr>
        <p:grpSpPr bwMode="auto">
          <a:xfrm>
            <a:off x="1397001" y="368797"/>
            <a:ext cx="6562725" cy="581322"/>
            <a:chOff x="0" y="0"/>
            <a:chExt cx="6561756" cy="499349"/>
          </a:xfrm>
          <a:solidFill>
            <a:srgbClr val="FF0000"/>
          </a:solidFill>
        </p:grpSpPr>
        <p:sp>
          <p:nvSpPr>
            <p:cNvPr id="9234" name="AutoShape 3"/>
            <p:cNvSpPr>
              <a:spLocks noChangeArrowheads="1"/>
            </p:cNvSpPr>
            <p:nvPr/>
          </p:nvSpPr>
          <p:spPr bwMode="auto">
            <a:xfrm>
              <a:off x="0" y="103041"/>
              <a:ext cx="6561756" cy="39630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2400">
                <a:solidFill>
                  <a:srgbClr val="000000"/>
                </a:solidFill>
                <a:latin typeface="Calibri" pitchFamily="34" charset="0"/>
                <a:sym typeface="宋体" pitchFamily="2" charset="-122"/>
              </a:endParaRPr>
            </a:p>
          </p:txBody>
        </p:sp>
        <p:sp>
          <p:nvSpPr>
            <p:cNvPr id="9235" name="AutoShape 3"/>
            <p:cNvSpPr>
              <a:spLocks noChangeArrowheads="1"/>
            </p:cNvSpPr>
            <p:nvPr/>
          </p:nvSpPr>
          <p:spPr bwMode="auto">
            <a:xfrm>
              <a:off x="64331" y="0"/>
              <a:ext cx="6433094" cy="431968"/>
            </a:xfrm>
            <a:prstGeom prst="rect">
              <a:avLst/>
            </a:prstGeom>
            <a:grpFill/>
            <a:ln w="12700">
              <a:solidFill>
                <a:schemeClr val="bg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2800">
                <a:solidFill>
                  <a:srgbClr val="1F497D"/>
                </a:solidFill>
                <a:ea typeface="微软雅黑" pitchFamily="34" charset="-122"/>
              </a:endParaRPr>
            </a:p>
          </p:txBody>
        </p:sp>
        <p:sp>
          <p:nvSpPr>
            <p:cNvPr id="9236" name="Rectangle 13"/>
            <p:cNvSpPr>
              <a:spLocks noChangeArrowheads="1"/>
            </p:cNvSpPr>
            <p:nvPr/>
          </p:nvSpPr>
          <p:spPr bwMode="auto">
            <a:xfrm>
              <a:off x="112993" y="86511"/>
              <a:ext cx="637676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dirty="0" smtClean="0">
                  <a:solidFill>
                    <a:schemeClr val="bg1"/>
                  </a:solidFill>
                  <a:latin typeface="方正粗圆简体" panose="03000509000000000000" pitchFamily="65" charset="-122"/>
                  <a:ea typeface="方正粗圆简体" panose="03000509000000000000" pitchFamily="65" charset="-122"/>
                </a:rPr>
                <a:t>什么是五位一体</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grpSp>
      <p:pic>
        <p:nvPicPr>
          <p:cNvPr id="10251"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3172253" y="1868984"/>
            <a:ext cx="2799496" cy="1843980"/>
          </a:xfrm>
          <a:prstGeom prst="rect">
            <a:avLst/>
          </a:prstGeom>
          <a:solidFill>
            <a:srgbClr val="EDEDED"/>
          </a:solidFill>
          <a:ln w="88900" cap="sq">
            <a:solidFill>
              <a:srgbClr val="FFFFFF"/>
            </a:solidFill>
            <a:miter lim="800000"/>
            <a:headEnd/>
            <a:tailEnd/>
          </a:ln>
        </p:spPr>
      </p:pic>
      <p:pic>
        <p:nvPicPr>
          <p:cNvPr id="10252" name="Picture 2"/>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4573589" y="1830229"/>
            <a:ext cx="1868487" cy="19489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53" name="Picture 3"/>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2776538" y="1866483"/>
            <a:ext cx="1789112" cy="18639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14"/>
          <p:cNvGrpSpPr>
            <a:grpSpLocks/>
          </p:cNvGrpSpPr>
          <p:nvPr/>
        </p:nvGrpSpPr>
        <p:grpSpPr bwMode="auto">
          <a:xfrm>
            <a:off x="250825" y="3947994"/>
            <a:ext cx="8713788" cy="907613"/>
            <a:chOff x="0" y="0"/>
            <a:chExt cx="3584" cy="1060"/>
          </a:xfrm>
        </p:grpSpPr>
        <p:sp>
          <p:nvSpPr>
            <p:cNvPr id="9232" name="AutoShape 8"/>
            <p:cNvSpPr>
              <a:spLocks noChangeArrowheads="1"/>
            </p:cNvSpPr>
            <p:nvPr/>
          </p:nvSpPr>
          <p:spPr bwMode="auto">
            <a:xfrm>
              <a:off x="0" y="0"/>
              <a:ext cx="3584" cy="1060"/>
            </a:xfrm>
            <a:prstGeom prst="roundRect">
              <a:avLst>
                <a:gd name="adj" fmla="val 2028"/>
              </a:avLst>
            </a:prstGeom>
            <a:solidFill>
              <a:srgbClr val="FFFFFF">
                <a:alpha val="59999"/>
              </a:srgbClr>
            </a:solidFill>
            <a:ln w="38100">
              <a:solidFill>
                <a:srgbClr val="FF0000"/>
              </a:solidFill>
              <a:round/>
              <a:headEnd/>
              <a:tailEnd/>
            </a:ln>
          </p:spPr>
          <p:txBody>
            <a:bodyPr anchor="ctr"/>
            <a:lstStyle>
              <a:lvl1pPr marL="342900" indent="-342900" eaLnBrk="0" hangingPunct="0">
                <a:tabLst>
                  <a:tab pos="136525" algn="l"/>
                </a:tabLst>
                <a:defRPr>
                  <a:solidFill>
                    <a:schemeClr val="tx1"/>
                  </a:solidFill>
                  <a:latin typeface="Arial" charset="0"/>
                  <a:ea typeface="宋体" pitchFamily="2" charset="-122"/>
                </a:defRPr>
              </a:lvl1pPr>
              <a:lvl2pPr marL="742950" indent="-285750" eaLnBrk="0" hangingPunct="0">
                <a:tabLst>
                  <a:tab pos="136525" algn="l"/>
                </a:tabLst>
                <a:defRPr>
                  <a:solidFill>
                    <a:schemeClr val="tx1"/>
                  </a:solidFill>
                  <a:latin typeface="Arial" charset="0"/>
                  <a:ea typeface="宋体" pitchFamily="2" charset="-122"/>
                </a:defRPr>
              </a:lvl2pPr>
              <a:lvl3pPr eaLnBrk="0" hangingPunct="0">
                <a:tabLst>
                  <a:tab pos="136525" algn="l"/>
                </a:tabLst>
                <a:defRPr>
                  <a:solidFill>
                    <a:schemeClr val="tx1"/>
                  </a:solidFill>
                  <a:latin typeface="Arial" charset="0"/>
                  <a:ea typeface="宋体" pitchFamily="2" charset="-122"/>
                </a:defRPr>
              </a:lvl3pPr>
              <a:lvl4pPr marL="1600200" indent="-228600" eaLnBrk="0" hangingPunct="0">
                <a:tabLst>
                  <a:tab pos="136525" algn="l"/>
                </a:tabLst>
                <a:defRPr>
                  <a:solidFill>
                    <a:schemeClr val="tx1"/>
                  </a:solidFill>
                  <a:latin typeface="Arial" charset="0"/>
                  <a:ea typeface="宋体" pitchFamily="2" charset="-122"/>
                </a:defRPr>
              </a:lvl4pPr>
              <a:lvl5pPr marL="2057400" indent="-228600" eaLnBrk="0" hangingPunct="0">
                <a:tabLst>
                  <a:tab pos="136525" algn="l"/>
                </a:tabLst>
                <a:defRPr>
                  <a:solidFill>
                    <a:schemeClr val="tx1"/>
                  </a:solidFill>
                  <a:latin typeface="Arial" charset="0"/>
                  <a:ea typeface="宋体" pitchFamily="2" charset="-122"/>
                </a:defRPr>
              </a:lvl5pPr>
              <a:lvl6pPr marL="25146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6pPr>
              <a:lvl7pPr marL="29718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7pPr>
              <a:lvl8pPr marL="34290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8pPr>
              <a:lvl9pPr marL="3886200" indent="-228600" eaLnBrk="0" fontAlgn="base" hangingPunct="0">
                <a:spcBef>
                  <a:spcPct val="0"/>
                </a:spcBef>
                <a:spcAft>
                  <a:spcPct val="0"/>
                </a:spcAft>
                <a:tabLst>
                  <a:tab pos="136525" algn="l"/>
                </a:tabLst>
                <a:defRPr>
                  <a:solidFill>
                    <a:schemeClr val="tx1"/>
                  </a:solidFill>
                  <a:latin typeface="Arial" charset="0"/>
                  <a:ea typeface="宋体" pitchFamily="2" charset="-122"/>
                </a:defRPr>
              </a:lvl9pPr>
            </a:lstStyle>
            <a:p>
              <a:pPr marL="0" lvl="2" algn="ctr" fontAlgn="ctr">
                <a:buClr>
                  <a:srgbClr val="FF0000"/>
                </a:buClr>
                <a:buSzPct val="70000"/>
                <a:buFont typeface="Wingdings" pitchFamily="2" charset="2"/>
                <a:buChar char="n"/>
              </a:pP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9233" name="Text Box 38"/>
            <p:cNvSpPr>
              <a:spLocks noChangeArrowheads="1"/>
            </p:cNvSpPr>
            <p:nvPr/>
          </p:nvSpPr>
          <p:spPr bwMode="auto">
            <a:xfrm>
              <a:off x="89" y="132"/>
              <a:ext cx="3495" cy="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dirty="0" smtClean="0">
                  <a:solidFill>
                    <a:srgbClr val="000000"/>
                  </a:solidFill>
                  <a:latin typeface="微软雅黑" pitchFamily="34" charset="-122"/>
                  <a:ea typeface="微软雅黑" pitchFamily="34" charset="-122"/>
                  <a:sym typeface="微软雅黑" pitchFamily="34" charset="-122"/>
                </a:rPr>
                <a:t>经济</a:t>
              </a:r>
              <a:r>
                <a:rPr lang="zh-CN" altLang="en-US" dirty="0">
                  <a:solidFill>
                    <a:srgbClr val="000000"/>
                  </a:solidFill>
                  <a:latin typeface="微软雅黑" pitchFamily="34" charset="-122"/>
                  <a:ea typeface="微软雅黑" pitchFamily="34" charset="-122"/>
                  <a:sym typeface="微软雅黑" pitchFamily="34" charset="-122"/>
                </a:rPr>
                <a:t>建设、政治建设、文化建设、社会建设、生态文明建设</a:t>
              </a:r>
              <a:r>
                <a:rPr lang="en-US" altLang="zh-CN" dirty="0">
                  <a:solidFill>
                    <a:srgbClr val="000000"/>
                  </a:solidFill>
                  <a:latin typeface="微软雅黑" pitchFamily="34" charset="-122"/>
                  <a:ea typeface="微软雅黑" pitchFamily="34" charset="-122"/>
                  <a:sym typeface="微软雅黑" pitchFamily="34" charset="-122"/>
                </a:rPr>
                <a:t>——</a:t>
              </a:r>
              <a:r>
                <a:rPr lang="zh-CN" altLang="en-US" dirty="0">
                  <a:solidFill>
                    <a:srgbClr val="000000"/>
                  </a:solidFill>
                  <a:latin typeface="微软雅黑" pitchFamily="34" charset="-122"/>
                  <a:ea typeface="微软雅黑" pitchFamily="34" charset="-122"/>
                  <a:sym typeface="微软雅黑" pitchFamily="34" charset="-122"/>
                </a:rPr>
                <a:t>着眼于全面建成小康社会、实现社会主义现代化和中华民族伟大</a:t>
              </a:r>
              <a:r>
                <a:rPr lang="zh-CN" altLang="en-US" dirty="0" smtClean="0">
                  <a:solidFill>
                    <a:srgbClr val="000000"/>
                  </a:solidFill>
                  <a:latin typeface="微软雅黑" pitchFamily="34" charset="-122"/>
                  <a:ea typeface="微软雅黑" pitchFamily="34" charset="-122"/>
                  <a:sym typeface="微软雅黑" pitchFamily="34" charset="-122"/>
                </a:rPr>
                <a:t>复兴</a:t>
              </a:r>
              <a:endParaRPr lang="zh-CN" altLang="en-US" dirty="0"/>
            </a:p>
          </p:txBody>
        </p:sp>
      </p:grpSp>
      <p:grpSp>
        <p:nvGrpSpPr>
          <p:cNvPr id="4" name="Group 18"/>
          <p:cNvGrpSpPr>
            <a:grpSpLocks/>
          </p:cNvGrpSpPr>
          <p:nvPr/>
        </p:nvGrpSpPr>
        <p:grpSpPr bwMode="auto">
          <a:xfrm>
            <a:off x="682625" y="1218903"/>
            <a:ext cx="7777807" cy="456494"/>
            <a:chOff x="0" y="0"/>
            <a:chExt cx="3068" cy="797"/>
          </a:xfrm>
          <a:solidFill>
            <a:srgbClr val="FF0000"/>
          </a:solidFill>
        </p:grpSpPr>
        <p:sp>
          <p:nvSpPr>
            <p:cNvPr id="9230" name="六边形 16"/>
            <p:cNvSpPr>
              <a:spLocks noChangeArrowheads="1"/>
            </p:cNvSpPr>
            <p:nvPr/>
          </p:nvSpPr>
          <p:spPr bwMode="auto">
            <a:xfrm>
              <a:off x="0" y="0"/>
              <a:ext cx="3068" cy="705"/>
            </a:xfrm>
            <a:prstGeom prst="hexagon">
              <a:avLst>
                <a:gd name="adj" fmla="val 24982"/>
                <a:gd name="vf" fmla="val 115470"/>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buFont typeface="Wingdings" pitchFamily="2" charset="2"/>
                <a:buChar char="u"/>
              </a:pPr>
              <a:endParaRPr lang="zh-CN" altLang="en-US" sz="1600" b="1">
                <a:solidFill>
                  <a:srgbClr val="FFFFFF"/>
                </a:solidFill>
                <a:latin typeface="微软雅黑" pitchFamily="34" charset="-122"/>
                <a:ea typeface="微软雅黑" pitchFamily="34" charset="-122"/>
                <a:sym typeface="微软雅黑" pitchFamily="34" charset="-122"/>
              </a:endParaRPr>
            </a:p>
          </p:txBody>
        </p:sp>
        <p:sp>
          <p:nvSpPr>
            <p:cNvPr id="9231" name="TextBox 108"/>
            <p:cNvSpPr>
              <a:spLocks noChangeArrowheads="1"/>
            </p:cNvSpPr>
            <p:nvPr/>
          </p:nvSpPr>
          <p:spPr bwMode="auto">
            <a:xfrm>
              <a:off x="142" y="98"/>
              <a:ext cx="2798" cy="69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b="1" dirty="0">
                  <a:solidFill>
                    <a:srgbClr val="FFFFFF"/>
                  </a:solidFill>
                  <a:latin typeface="微软雅黑" pitchFamily="34" charset="-122"/>
                  <a:ea typeface="微软雅黑" pitchFamily="34" charset="-122"/>
                  <a:sym typeface="微软雅黑" pitchFamily="34" charset="-122"/>
                </a:rPr>
                <a:t>“五位一体”是十八大报告的“新提法”之一</a:t>
              </a:r>
              <a:r>
                <a:rPr lang="zh-CN" altLang="en-US" sz="2000" b="1" dirty="0" smtClean="0">
                  <a:solidFill>
                    <a:srgbClr val="FFFFFF"/>
                  </a:solidFill>
                  <a:latin typeface="微软雅黑" pitchFamily="34" charset="-122"/>
                  <a:ea typeface="微软雅黑" pitchFamily="34" charset="-122"/>
                  <a:sym typeface="微软雅黑" pitchFamily="34" charset="-122"/>
                </a:rPr>
                <a:t>。</a:t>
              </a:r>
              <a:endParaRPr lang="zh-CN" altLang="en-US" dirty="0"/>
            </a:p>
          </p:txBody>
        </p:sp>
      </p:grpSp>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252"/>
                                        </p:tgtEl>
                                        <p:attrNameLst>
                                          <p:attrName>style.visibility</p:attrName>
                                        </p:attrNameLst>
                                      </p:cBhvr>
                                      <p:to>
                                        <p:strVal val="visible"/>
                                      </p:to>
                                    </p:set>
                                    <p:animEffect>
                                      <p:cBhvr>
                                        <p:cTn id="12" dur="500"/>
                                        <p:tgtEl>
                                          <p:spTgt spid="10252"/>
                                        </p:tgtEl>
                                      </p:cBhvr>
                                    </p:animEffect>
                                  </p:childTnLst>
                                </p:cTn>
                              </p:par>
                              <p:par>
                                <p:cTn id="13" presetID="22" presetClass="entr" presetSubtype="2" fill="hold" nodeType="withEffect">
                                  <p:stCondLst>
                                    <p:cond delay="0"/>
                                  </p:stCondLst>
                                  <p:childTnLst>
                                    <p:set>
                                      <p:cBhvr>
                                        <p:cTn id="14" dur="1" fill="hold">
                                          <p:stCondLst>
                                            <p:cond delay="0"/>
                                          </p:stCondLst>
                                        </p:cTn>
                                        <p:tgtEl>
                                          <p:spTgt spid="10253"/>
                                        </p:tgtEl>
                                        <p:attrNameLst>
                                          <p:attrName>style.visibility</p:attrName>
                                        </p:attrNameLst>
                                      </p:cBhvr>
                                      <p:to>
                                        <p:strVal val="visible"/>
                                      </p:to>
                                    </p:set>
                                    <p:animEffect>
                                      <p:cBhvr>
                                        <p:cTn id="15" dur="500"/>
                                        <p:tgtEl>
                                          <p:spTgt spid="10253"/>
                                        </p:tgtEl>
                                      </p:cBhvr>
                                    </p:animEffect>
                                  </p:childTnLst>
                                </p:cTn>
                              </p:par>
                            </p:childTnLst>
                          </p:cTn>
                        </p:par>
                        <p:par>
                          <p:cTn id="16" fill="hold" nodeType="afterGroup">
                            <p:stCondLst>
                              <p:cond delay="500"/>
                            </p:stCondLst>
                            <p:childTnLst>
                              <p:par>
                                <p:cTn id="17" presetID="35" presetClass="path" presetSubtype="0" fill="hold" nodeType="afterEffect">
                                  <p:stCondLst>
                                    <p:cond delay="0"/>
                                  </p:stCondLst>
                                  <p:childTnLst>
                                    <p:animMotion origin="layout" path="M 0 0 L -0.25 0 E" pathEditMode="relative" rAng="0" ptsTypes="">
                                      <p:cBhvr>
                                        <p:cTn id="18" dur="500" fill="hold"/>
                                        <p:tgtEl>
                                          <p:spTgt spid="10253"/>
                                        </p:tgtEl>
                                        <p:attrNameLst>
                                          <p:attrName>ppt_x,ppt_y</p:attrName>
                                        </p:attrNameLst>
                                      </p:cBhvr>
                                      <p:rCtr x="0" y="0"/>
                                    </p:animMotion>
                                  </p:childTnLst>
                                </p:cTn>
                              </p:par>
                              <p:par>
                                <p:cTn id="19" presetID="63" presetClass="path" presetSubtype="0" fill="hold" nodeType="withEffect">
                                  <p:stCondLst>
                                    <p:cond delay="0"/>
                                  </p:stCondLst>
                                  <p:childTnLst>
                                    <p:animMotion origin="layout" path="M 0.00017 0.00059 L 0.25017 0.00059 " pathEditMode="relative" rAng="0" ptsTypes="AA">
                                      <p:cBhvr>
                                        <p:cTn id="20" dur="500" fill="hold"/>
                                        <p:tgtEl>
                                          <p:spTgt spid="10252"/>
                                        </p:tgtEl>
                                        <p:attrNameLst>
                                          <p:attrName>ppt_x,ppt_y</p:attrName>
                                        </p:attrNameLst>
                                      </p:cBhvr>
                                      <p:rCtr x="12500" y="0"/>
                                    </p:animMotion>
                                  </p:childTnLst>
                                </p:cTn>
                              </p:par>
                              <p:par>
                                <p:cTn id="21" presetID="16" presetClass="entr" presetSubtype="37" fill="hold" nodeType="withEffect">
                                  <p:stCondLst>
                                    <p:cond delay="0"/>
                                  </p:stCondLst>
                                  <p:childTnLst>
                                    <p:set>
                                      <p:cBhvr>
                                        <p:cTn id="22" dur="1" fill="hold">
                                          <p:stCondLst>
                                            <p:cond delay="0"/>
                                          </p:stCondLst>
                                        </p:cTn>
                                        <p:tgtEl>
                                          <p:spTgt spid="10251"/>
                                        </p:tgtEl>
                                        <p:attrNameLst>
                                          <p:attrName>style.visibility</p:attrName>
                                        </p:attrNameLst>
                                      </p:cBhvr>
                                      <p:to>
                                        <p:strVal val="visible"/>
                                      </p:to>
                                    </p:set>
                                    <p:animEffect>
                                      <p:cBhvr>
                                        <p:cTn id="23" dur="500"/>
                                        <p:tgtEl>
                                          <p:spTgt spid="10251"/>
                                        </p:tgtEl>
                                      </p:cBhvr>
                                    </p:animEffect>
                                  </p:childTnLst>
                                </p:cTn>
                              </p:par>
                            </p:childTnLst>
                          </p:cTn>
                        </p:par>
                        <p:par>
                          <p:cTn id="24" fill="hold" nodeType="afterGroup">
                            <p:stCondLst>
                              <p:cond delay="1000"/>
                            </p:stCondLst>
                            <p:childTnLst>
                              <p:par>
                                <p:cTn id="25" presetID="17"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xmlns="" val="0"/>
              </a:ext>
            </a:extLst>
          </a:blip>
          <a:srcRect t="43797"/>
          <a:stretch/>
        </p:blipFill>
        <p:spPr>
          <a:xfrm>
            <a:off x="-508" y="-253024"/>
            <a:ext cx="9144000" cy="3035367"/>
          </a:xfrm>
          <a:prstGeom prst="rect">
            <a:avLst/>
          </a:prstGeom>
        </p:spPr>
      </p:pic>
      <p:pic>
        <p:nvPicPr>
          <p:cNvPr id="14"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 y="2740420"/>
            <a:ext cx="9150921" cy="2667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xmlns=""/>
              </a:ext>
            </a:extLst>
          </a:blip>
          <a:srcRect l="35479" t="55659"/>
          <a:stretch/>
        </p:blipFill>
        <p:spPr>
          <a:xfrm>
            <a:off x="3280703" y="360077"/>
            <a:ext cx="5899809" cy="2468006"/>
          </a:xfrm>
          <a:prstGeom prst="rect">
            <a:avLst/>
          </a:prstGeom>
        </p:spPr>
      </p:pic>
      <p:grpSp>
        <p:nvGrpSpPr>
          <p:cNvPr id="15" name="组合 14"/>
          <p:cNvGrpSpPr/>
          <p:nvPr/>
        </p:nvGrpSpPr>
        <p:grpSpPr>
          <a:xfrm>
            <a:off x="3709134" y="1046358"/>
            <a:ext cx="1725732" cy="1817729"/>
            <a:chOff x="6609209" y="790981"/>
            <a:chExt cx="2301875" cy="2308226"/>
          </a:xfrm>
        </p:grpSpPr>
        <p:sp>
          <p:nvSpPr>
            <p:cNvPr id="16"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TextBox 17"/>
          <p:cNvSpPr txBox="1"/>
          <p:nvPr/>
        </p:nvSpPr>
        <p:spPr>
          <a:xfrm>
            <a:off x="2447764" y="2934813"/>
            <a:ext cx="4506063" cy="684785"/>
          </a:xfrm>
          <a:prstGeom prst="rect">
            <a:avLst/>
          </a:prstGeom>
          <a:noFill/>
        </p:spPr>
        <p:txBody>
          <a:bodyPr wrap="square" lIns="68562" tIns="34281" rIns="68562" bIns="34281" rtlCol="0">
            <a:spAutoFit/>
          </a:bodyPr>
          <a:lstStyle/>
          <a:p>
            <a:pPr algn="ctr"/>
            <a:r>
              <a:rPr lang="zh-CN" altLang="en-US" sz="4000" b="1" dirty="0">
                <a:solidFill>
                  <a:schemeClr val="bg1"/>
                </a:solidFill>
                <a:latin typeface="微软雅黑" pitchFamily="34" charset="-122"/>
                <a:ea typeface="微软雅黑" pitchFamily="34" charset="-122"/>
                <a:sym typeface="微软雅黑" pitchFamily="34" charset="-122"/>
              </a:rPr>
              <a:t>五位一体的提出</a:t>
            </a:r>
            <a:endParaRPr lang="zh-CN" altLang="en-US" sz="4000" b="1" dirty="0">
              <a:solidFill>
                <a:schemeClr val="bg1"/>
              </a:solidFill>
              <a:latin typeface="黑体" panose="02010609060101010101" pitchFamily="49" charset="-122"/>
              <a:ea typeface="黑体" panose="02010609060101010101" pitchFamily="49" charset="-122"/>
            </a:endParaRPr>
          </a:p>
        </p:txBody>
      </p:sp>
      <p:cxnSp>
        <p:nvCxnSpPr>
          <p:cNvPr id="19" name="直接连接符 18"/>
          <p:cNvCxnSpPr/>
          <p:nvPr/>
        </p:nvCxnSpPr>
        <p:spPr bwMode="auto">
          <a:xfrm>
            <a:off x="2362937" y="3619598"/>
            <a:ext cx="4711410" cy="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0" name="TextBox 19"/>
          <p:cNvSpPr txBox="1"/>
          <p:nvPr/>
        </p:nvSpPr>
        <p:spPr>
          <a:xfrm>
            <a:off x="4078417" y="1180681"/>
            <a:ext cx="987163" cy="1559739"/>
          </a:xfrm>
          <a:prstGeom prst="rect">
            <a:avLst/>
          </a:prstGeom>
          <a:noFill/>
        </p:spPr>
        <p:txBody>
          <a:bodyPr wrap="none" lIns="81614" tIns="40807" rIns="81614" bIns="40807" rtlCol="0">
            <a:spAutoFit/>
          </a:bodyPr>
          <a:lstStyle/>
          <a:p>
            <a:r>
              <a:rPr lang="en-US" altLang="zh-CN" sz="9600" b="1" dirty="0" smtClean="0">
                <a:solidFill>
                  <a:srgbClr val="C00000"/>
                </a:solidFill>
                <a:latin typeface="方正超粗黑_GBK" panose="03000509000000000000" pitchFamily="65" charset="-122"/>
                <a:ea typeface="方正超粗黑_GBK" panose="03000509000000000000" pitchFamily="65" charset="-122"/>
              </a:rPr>
              <a:t>2</a:t>
            </a:r>
            <a:endParaRPr lang="zh-CN" altLang="en-US" sz="9600" b="1" dirty="0">
              <a:solidFill>
                <a:srgbClr val="C00000"/>
              </a:solidFill>
              <a:latin typeface="方正超粗黑_GBK" panose="03000509000000000000" pitchFamily="65" charset="-122"/>
              <a:ea typeface="方正超粗黑_GBK" panose="03000509000000000000" pitchFamily="65" charset="-122"/>
            </a:endParaRPr>
          </a:p>
        </p:txBody>
      </p:sp>
      <p:sp>
        <p:nvSpPr>
          <p:cNvPr id="21" name="TextBox 20"/>
          <p:cNvSpPr txBox="1"/>
          <p:nvPr/>
        </p:nvSpPr>
        <p:spPr>
          <a:xfrm>
            <a:off x="503548" y="3683247"/>
            <a:ext cx="8316924" cy="1157561"/>
          </a:xfrm>
          <a:prstGeom prst="rect">
            <a:avLst/>
          </a:prstGeom>
          <a:noFill/>
        </p:spPr>
        <p:txBody>
          <a:bodyPr wrap="square" rtlCol="0">
            <a:spAutoFit/>
          </a:bodyPr>
          <a:lstStyle/>
          <a:p>
            <a:pPr algn="ctr">
              <a:lnSpc>
                <a:spcPct val="150000"/>
              </a:lnSpc>
            </a:pPr>
            <a:r>
              <a:rPr lang="zh-CN" altLang="en-US" sz="1600" dirty="0">
                <a:solidFill>
                  <a:schemeClr val="bg1"/>
                </a:solidFill>
                <a:latin typeface="方正黑体简体" panose="02010601030101010101" pitchFamily="2" charset="-122"/>
                <a:ea typeface="方正黑体简体" panose="02010601030101010101" pitchFamily="2" charset="-122"/>
              </a:rPr>
              <a:t>“五位一体”是十八大报告的“新提法”之一。经济建设、政治建设、文化建设、社会建设、生态文明建设</a:t>
            </a:r>
            <a:r>
              <a:rPr lang="en-US" altLang="zh-CN" sz="1600" dirty="0">
                <a:solidFill>
                  <a:schemeClr val="bg1"/>
                </a:solidFill>
                <a:latin typeface="方正黑体简体" panose="02010601030101010101" pitchFamily="2" charset="-122"/>
                <a:ea typeface="方正黑体简体" panose="02010601030101010101" pitchFamily="2" charset="-122"/>
              </a:rPr>
              <a:t>——</a:t>
            </a:r>
            <a:r>
              <a:rPr lang="zh-CN" altLang="en-US" sz="1600" dirty="0">
                <a:solidFill>
                  <a:schemeClr val="bg1"/>
                </a:solidFill>
                <a:latin typeface="方正黑体简体" panose="02010601030101010101" pitchFamily="2" charset="-122"/>
                <a:ea typeface="方正黑体简体" panose="02010601030101010101" pitchFamily="2" charset="-122"/>
              </a:rPr>
              <a:t>着眼于全面建成小康社会、实现社会主义现代化和中华民族伟大复兴，党的十八大报告对推进中国特色社会主义事业作出“五位一体”总体布局。</a:t>
            </a:r>
            <a:endParaRPr lang="zh-CN" altLang="en-US" sz="1600" b="0" dirty="0">
              <a:solidFill>
                <a:schemeClr val="bg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xmlns="" val="1837781104"/>
      </p:ext>
    </p:extLst>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800"/>
                            </p:stCondLst>
                            <p:childTnLst>
                              <p:par>
                                <p:cTn id="28" presetID="16" presetClass="entr" presetSubtype="2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par>
                          <p:cTn id="31" fill="hold">
                            <p:stCondLst>
                              <p:cond delay="3300"/>
                            </p:stCondLst>
                            <p:childTnLst>
                              <p:par>
                                <p:cTn id="32" presetID="31"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 calcmode="lin" valueType="num">
                                      <p:cBhvr>
                                        <p:cTn id="36" dur="500" fill="hold"/>
                                        <p:tgtEl>
                                          <p:spTgt spid="21"/>
                                        </p:tgtEl>
                                        <p:attrNameLst>
                                          <p:attrName>style.rotation</p:attrName>
                                        </p:attrNameLst>
                                      </p:cBhvr>
                                      <p:tavLst>
                                        <p:tav tm="0">
                                          <p:val>
                                            <p:fltVal val="90"/>
                                          </p:val>
                                        </p:tav>
                                        <p:tav tm="100000">
                                          <p:val>
                                            <p:fltVal val="0"/>
                                          </p:val>
                                        </p:tav>
                                      </p:tavLst>
                                    </p:anim>
                                    <p:animEffect transition="in" filter="fade">
                                      <p:cBhvr>
                                        <p:cTn id="37" dur="500"/>
                                        <p:tgtEl>
                                          <p:spTgt spid="21"/>
                                        </p:tgtEl>
                                      </p:cBhvr>
                                    </p:animEffect>
                                  </p:childTnLst>
                                </p:cTn>
                              </p:par>
                              <p:par>
                                <p:cTn id="38" presetID="2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00675"/>
          </a:xfrm>
          <a:prstGeom prst="rect">
            <a:avLst/>
          </a:prstGeom>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800225"/>
            <a:ext cx="914400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Picture 9"/>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20675" y="-75010"/>
            <a:ext cx="2138363" cy="1525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3" name="矩形 12"/>
          <p:cNvSpPr>
            <a:spLocks noChangeArrowheads="1"/>
          </p:cNvSpPr>
          <p:nvPr/>
        </p:nvSpPr>
        <p:spPr bwMode="auto">
          <a:xfrm>
            <a:off x="-106362" y="4061758"/>
            <a:ext cx="9358313" cy="1154429"/>
          </a:xfrm>
          <a:prstGeom prst="rect">
            <a:avLst/>
          </a:prstGeom>
          <a:solidFill>
            <a:srgbClr val="FF0000">
              <a:alpha val="54117"/>
            </a:srgbClr>
          </a:solidFill>
          <a:ln w="12700">
            <a:solidFill>
              <a:srgbClr val="D8D8D8"/>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b="1" i="1">
              <a:solidFill>
                <a:srgbClr val="FFFFFF"/>
              </a:solidFill>
              <a:latin typeface="Calibri" pitchFamily="34" charset="0"/>
              <a:sym typeface="宋体" pitchFamily="2" charset="-122"/>
            </a:endParaRPr>
          </a:p>
        </p:txBody>
      </p:sp>
      <p:grpSp>
        <p:nvGrpSpPr>
          <p:cNvPr id="8200" name="Group 8"/>
          <p:cNvGrpSpPr>
            <a:grpSpLocks/>
          </p:cNvGrpSpPr>
          <p:nvPr/>
        </p:nvGrpSpPr>
        <p:grpSpPr bwMode="auto">
          <a:xfrm>
            <a:off x="1397001" y="368797"/>
            <a:ext cx="6562725" cy="581322"/>
            <a:chOff x="0" y="0"/>
            <a:chExt cx="6561756" cy="499349"/>
          </a:xfrm>
          <a:solidFill>
            <a:srgbClr val="FF0000"/>
          </a:solidFill>
        </p:grpSpPr>
        <p:sp>
          <p:nvSpPr>
            <p:cNvPr id="8216" name="AutoShape 3"/>
            <p:cNvSpPr>
              <a:spLocks noChangeArrowheads="1"/>
            </p:cNvSpPr>
            <p:nvPr/>
          </p:nvSpPr>
          <p:spPr bwMode="auto">
            <a:xfrm>
              <a:off x="0" y="103041"/>
              <a:ext cx="6561756" cy="396308"/>
            </a:xfrm>
            <a:prstGeom prst="rect">
              <a:avLst/>
            </a:prstGeom>
            <a:grpFill/>
            <a:ln w="12700">
              <a:solidFill>
                <a:schemeClr val="bg1"/>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2400">
                <a:solidFill>
                  <a:srgbClr val="000000"/>
                </a:solidFill>
                <a:latin typeface="Calibri" pitchFamily="34" charset="0"/>
                <a:sym typeface="宋体" pitchFamily="2" charset="-122"/>
              </a:endParaRPr>
            </a:p>
          </p:txBody>
        </p:sp>
        <p:sp>
          <p:nvSpPr>
            <p:cNvPr id="8217" name="AutoShape 3"/>
            <p:cNvSpPr>
              <a:spLocks noChangeArrowheads="1"/>
            </p:cNvSpPr>
            <p:nvPr/>
          </p:nvSpPr>
          <p:spPr bwMode="auto">
            <a:xfrm>
              <a:off x="64331" y="0"/>
              <a:ext cx="6433094" cy="431968"/>
            </a:xfrm>
            <a:prstGeom prst="rect">
              <a:avLst/>
            </a:prstGeom>
            <a:grpFill/>
            <a:ln w="12700">
              <a:solidFill>
                <a:schemeClr val="bg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endParaRPr lang="zh-CN" altLang="en-US" sz="2800">
                <a:solidFill>
                  <a:srgbClr val="1F497D"/>
                </a:solidFill>
                <a:ea typeface="微软雅黑" pitchFamily="34" charset="-122"/>
              </a:endParaRPr>
            </a:p>
          </p:txBody>
        </p:sp>
        <p:sp>
          <p:nvSpPr>
            <p:cNvPr id="8218" name="Rectangle 13"/>
            <p:cNvSpPr>
              <a:spLocks noChangeArrowheads="1"/>
            </p:cNvSpPr>
            <p:nvPr/>
          </p:nvSpPr>
          <p:spPr bwMode="auto">
            <a:xfrm>
              <a:off x="112993" y="86511"/>
              <a:ext cx="6376765" cy="3965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400" b="1" dirty="0">
                  <a:solidFill>
                    <a:schemeClr val="bg1"/>
                  </a:solidFill>
                  <a:latin typeface="微软雅黑" pitchFamily="34" charset="-122"/>
                  <a:ea typeface="微软雅黑" pitchFamily="34" charset="-122"/>
                  <a:sym typeface="微软雅黑" pitchFamily="34" charset="-122"/>
                </a:rPr>
                <a:t>五位一体的提出</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grpSp>
      <p:grpSp>
        <p:nvGrpSpPr>
          <p:cNvPr id="3" name="Group 12"/>
          <p:cNvGrpSpPr>
            <a:grpSpLocks/>
          </p:cNvGrpSpPr>
          <p:nvPr/>
        </p:nvGrpSpPr>
        <p:grpSpPr bwMode="auto">
          <a:xfrm>
            <a:off x="682625" y="1218903"/>
            <a:ext cx="7212761" cy="456494"/>
            <a:chOff x="0" y="0"/>
            <a:chExt cx="3068" cy="797"/>
          </a:xfrm>
          <a:solidFill>
            <a:srgbClr val="FF0000"/>
          </a:solidFill>
        </p:grpSpPr>
        <p:sp>
          <p:nvSpPr>
            <p:cNvPr id="8214" name="六边形 119"/>
            <p:cNvSpPr>
              <a:spLocks noChangeArrowheads="1"/>
            </p:cNvSpPr>
            <p:nvPr/>
          </p:nvSpPr>
          <p:spPr bwMode="auto">
            <a:xfrm>
              <a:off x="0" y="0"/>
              <a:ext cx="3068" cy="705"/>
            </a:xfrm>
            <a:prstGeom prst="hexagon">
              <a:avLst>
                <a:gd name="adj" fmla="val 24982"/>
                <a:gd name="vf" fmla="val 115470"/>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buClr>
                  <a:srgbClr val="FF0000"/>
                </a:buClr>
                <a:buSzPct val="70000"/>
                <a:buFont typeface="Wingdings" pitchFamily="2" charset="2"/>
                <a:buChar char="u"/>
              </a:pPr>
              <a:endParaRPr lang="zh-CN" altLang="en-US" sz="1600" b="1">
                <a:solidFill>
                  <a:srgbClr val="FFFFFF"/>
                </a:solidFill>
                <a:latin typeface="微软雅黑" pitchFamily="34" charset="-122"/>
                <a:ea typeface="微软雅黑" pitchFamily="34" charset="-122"/>
                <a:sym typeface="微软雅黑" pitchFamily="34" charset="-122"/>
              </a:endParaRPr>
            </a:p>
          </p:txBody>
        </p:sp>
        <p:sp>
          <p:nvSpPr>
            <p:cNvPr id="8215" name="TextBox 108"/>
            <p:cNvSpPr>
              <a:spLocks noChangeArrowheads="1"/>
            </p:cNvSpPr>
            <p:nvPr/>
          </p:nvSpPr>
          <p:spPr bwMode="auto">
            <a:xfrm>
              <a:off x="142" y="98"/>
              <a:ext cx="2798" cy="69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b="1" dirty="0">
                  <a:solidFill>
                    <a:srgbClr val="FFFFFF"/>
                  </a:solidFill>
                  <a:latin typeface="微软雅黑" pitchFamily="34" charset="-122"/>
                  <a:ea typeface="微软雅黑" pitchFamily="34" charset="-122"/>
                  <a:sym typeface="微软雅黑" pitchFamily="34" charset="-122"/>
                </a:rPr>
                <a:t>这是总揽国内外大局、贯彻落实科学发展观的一个新部署</a:t>
              </a:r>
              <a:endParaRPr lang="zh-CN" altLang="en-US" dirty="0"/>
            </a:p>
          </p:txBody>
        </p:sp>
      </p:grpSp>
      <p:pic>
        <p:nvPicPr>
          <p:cNvPr id="9231"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323850" y="2092914"/>
            <a:ext cx="2273300" cy="14973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32"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6516688" y="2082981"/>
            <a:ext cx="2303462" cy="151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33" name="TextBox 1"/>
          <p:cNvSpPr>
            <a:spLocks noChangeArrowheads="1"/>
          </p:cNvSpPr>
          <p:nvPr/>
        </p:nvSpPr>
        <p:spPr bwMode="auto">
          <a:xfrm>
            <a:off x="323851" y="4200525"/>
            <a:ext cx="849630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000" dirty="0">
                <a:solidFill>
                  <a:schemeClr val="bg1"/>
                </a:solidFill>
                <a:latin typeface="微软雅黑" pitchFamily="34" charset="-122"/>
                <a:ea typeface="微软雅黑" pitchFamily="34" charset="-122"/>
                <a:sym typeface="微软雅黑" pitchFamily="34" charset="-122"/>
              </a:rPr>
              <a:t>党的十八大提出，建设中国特色社会主义事业总体布局由经济建设、政治建设、文化建设、社会建设“四位一体”拓展为包括生态文明建设的“五位一体”，这是总揽国内外大局、贯彻落实科学发展观的一个新部署。</a:t>
            </a:r>
            <a:endParaRPr lang="en-US" altLang="zh-CN" sz="2000" dirty="0" smtClean="0">
              <a:solidFill>
                <a:schemeClr val="bg1"/>
              </a:solidFill>
              <a:latin typeface="微软雅黑" pitchFamily="34" charset="-122"/>
              <a:ea typeface="微软雅黑" pitchFamily="34" charset="-122"/>
              <a:sym typeface="微软雅黑" pitchFamily="34" charset="-122"/>
            </a:endParaRPr>
          </a:p>
        </p:txBody>
      </p:sp>
      <p:grpSp>
        <p:nvGrpSpPr>
          <p:cNvPr id="4" name="Group 18"/>
          <p:cNvGrpSpPr>
            <a:grpSpLocks/>
          </p:cNvGrpSpPr>
          <p:nvPr/>
        </p:nvGrpSpPr>
        <p:grpSpPr bwMode="auto">
          <a:xfrm>
            <a:off x="2700339" y="2644081"/>
            <a:ext cx="604837" cy="281285"/>
            <a:chOff x="0" y="0"/>
            <a:chExt cx="630690" cy="432050"/>
          </a:xfrm>
          <a:solidFill>
            <a:srgbClr val="FF0000"/>
          </a:solidFill>
        </p:grpSpPr>
        <p:sp>
          <p:nvSpPr>
            <p:cNvPr id="8212" name="等腰三角形 14"/>
            <p:cNvSpPr>
              <a:spLocks noChangeArrowheads="1"/>
            </p:cNvSpPr>
            <p:nvPr/>
          </p:nvSpPr>
          <p:spPr bwMode="auto">
            <a:xfrm rot="5400000">
              <a:off x="-29218" y="29218"/>
              <a:ext cx="432050" cy="373614"/>
            </a:xfrm>
            <a:prstGeom prst="triangle">
              <a:avLst>
                <a:gd name="adj" fmla="val 50000"/>
              </a:avLst>
            </a:prstGeom>
            <a:grpFill/>
            <a:ln w="12700">
              <a:solidFill>
                <a:srgbClr val="BFBFBF"/>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b="1" i="1">
                <a:solidFill>
                  <a:srgbClr val="FFFFFF"/>
                </a:solidFill>
                <a:latin typeface="Calibri" pitchFamily="34" charset="0"/>
                <a:sym typeface="宋体" pitchFamily="2" charset="-122"/>
              </a:endParaRPr>
            </a:p>
          </p:txBody>
        </p:sp>
        <p:sp>
          <p:nvSpPr>
            <p:cNvPr id="8213" name="等腰三角形 15"/>
            <p:cNvSpPr>
              <a:spLocks noChangeArrowheads="1"/>
            </p:cNvSpPr>
            <p:nvPr/>
          </p:nvSpPr>
          <p:spPr bwMode="auto">
            <a:xfrm rot="5400000">
              <a:off x="227856" y="29218"/>
              <a:ext cx="432050" cy="373616"/>
            </a:xfrm>
            <a:prstGeom prst="triangle">
              <a:avLst>
                <a:gd name="adj" fmla="val 50000"/>
              </a:avLst>
            </a:prstGeom>
            <a:grpFill/>
            <a:ln w="12700">
              <a:solidFill>
                <a:srgbClr val="BFBFBF"/>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b="1" i="1">
                <a:solidFill>
                  <a:srgbClr val="FFFFFF"/>
                </a:solidFill>
                <a:latin typeface="Calibri" pitchFamily="34" charset="0"/>
                <a:sym typeface="宋体" pitchFamily="2" charset="-122"/>
              </a:endParaRPr>
            </a:p>
          </p:txBody>
        </p:sp>
      </p:grpSp>
      <p:grpSp>
        <p:nvGrpSpPr>
          <p:cNvPr id="5" name="Group 21"/>
          <p:cNvGrpSpPr>
            <a:grpSpLocks/>
          </p:cNvGrpSpPr>
          <p:nvPr/>
        </p:nvGrpSpPr>
        <p:grpSpPr bwMode="auto">
          <a:xfrm>
            <a:off x="5776914" y="2644081"/>
            <a:ext cx="604837" cy="281285"/>
            <a:chOff x="0" y="0"/>
            <a:chExt cx="630690" cy="432050"/>
          </a:xfrm>
          <a:solidFill>
            <a:srgbClr val="FF0000"/>
          </a:solidFill>
        </p:grpSpPr>
        <p:sp>
          <p:nvSpPr>
            <p:cNvPr id="8210" name="等腰三角形 17"/>
            <p:cNvSpPr>
              <a:spLocks noChangeArrowheads="1"/>
            </p:cNvSpPr>
            <p:nvPr/>
          </p:nvSpPr>
          <p:spPr bwMode="auto">
            <a:xfrm rot="5400000">
              <a:off x="-29218" y="29218"/>
              <a:ext cx="432050" cy="373614"/>
            </a:xfrm>
            <a:prstGeom prst="triangle">
              <a:avLst>
                <a:gd name="adj" fmla="val 50000"/>
              </a:avLst>
            </a:prstGeom>
            <a:grpFill/>
            <a:ln w="12700">
              <a:solidFill>
                <a:srgbClr val="BFBFBF"/>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b="1" i="1">
                <a:solidFill>
                  <a:srgbClr val="FFFFFF"/>
                </a:solidFill>
                <a:latin typeface="Calibri" pitchFamily="34" charset="0"/>
                <a:sym typeface="宋体" pitchFamily="2" charset="-122"/>
              </a:endParaRPr>
            </a:p>
          </p:txBody>
        </p:sp>
        <p:sp>
          <p:nvSpPr>
            <p:cNvPr id="8211" name="等腰三角形 18"/>
            <p:cNvSpPr>
              <a:spLocks noChangeArrowheads="1"/>
            </p:cNvSpPr>
            <p:nvPr/>
          </p:nvSpPr>
          <p:spPr bwMode="auto">
            <a:xfrm rot="5400000">
              <a:off x="227856" y="29218"/>
              <a:ext cx="432050" cy="373616"/>
            </a:xfrm>
            <a:prstGeom prst="triangle">
              <a:avLst>
                <a:gd name="adj" fmla="val 50000"/>
              </a:avLst>
            </a:prstGeom>
            <a:grpFill/>
            <a:ln w="12700">
              <a:solidFill>
                <a:srgbClr val="BFBFBF"/>
              </a:solidFill>
              <a:miter lim="800000"/>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endParaRPr lang="zh-CN" altLang="en-US" b="1" i="1">
                <a:solidFill>
                  <a:srgbClr val="FFFFFF"/>
                </a:solidFill>
                <a:latin typeface="Calibri" pitchFamily="34" charset="0"/>
                <a:sym typeface="宋体" pitchFamily="2" charset="-122"/>
              </a:endParaRPr>
            </a:p>
          </p:txBody>
        </p:sp>
      </p:grpSp>
      <p:pic>
        <p:nvPicPr>
          <p:cNvPr id="9242"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3476626" y="2112782"/>
            <a:ext cx="2212975" cy="1457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advClick="0" advTm="8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3" fill="hold" nodeType="clickEffect">
                                  <p:stCondLst>
                                    <p:cond delay="0"/>
                                  </p:stCondLst>
                                  <p:childTnLst>
                                    <p:set>
                                      <p:cBhvr>
                                        <p:cTn id="11" dur="1" fill="hold">
                                          <p:stCondLst>
                                            <p:cond delay="0"/>
                                          </p:stCondLst>
                                        </p:cTn>
                                        <p:tgtEl>
                                          <p:spTgt spid="9231"/>
                                        </p:tgtEl>
                                        <p:attrNameLst>
                                          <p:attrName>style.visibility</p:attrName>
                                        </p:attrNameLst>
                                      </p:cBhvr>
                                      <p:to>
                                        <p:strVal val="visible"/>
                                      </p:to>
                                    </p:set>
                                    <p:animEffect>
                                      <p:cBhvr>
                                        <p:cTn id="12" dur="500"/>
                                        <p:tgtEl>
                                          <p:spTgt spid="9231"/>
                                        </p:tgtEl>
                                      </p:cBhvr>
                                    </p:animEffect>
                                  </p:childTnLst>
                                </p:cTn>
                              </p:par>
                            </p:childTnLst>
                          </p:cTn>
                        </p:par>
                        <p:par>
                          <p:cTn id="13" fill="hold" nodeType="afterGroup">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9223"/>
                                        </p:tgtEl>
                                        <p:attrNameLst>
                                          <p:attrName>style.visibility</p:attrName>
                                        </p:attrNameLst>
                                      </p:cBhvr>
                                      <p:to>
                                        <p:strVal val="visible"/>
                                      </p:to>
                                    </p:set>
                                    <p:animEffect>
                                      <p:cBhvr>
                                        <p:cTn id="16" dur="500"/>
                                        <p:tgtEl>
                                          <p:spTgt spid="9223"/>
                                        </p:tgtEl>
                                      </p:cBhvr>
                                    </p:animEffect>
                                  </p:childTnLst>
                                </p:cTn>
                              </p:par>
                            </p:childTnLst>
                          </p:cTn>
                        </p:par>
                        <p:par>
                          <p:cTn id="17" fill="hold" nodeType="afterGroup">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9233"/>
                                        </p:tgtEl>
                                        <p:attrNameLst>
                                          <p:attrName>style.visibility</p:attrName>
                                        </p:attrNameLst>
                                      </p:cBhvr>
                                      <p:to>
                                        <p:strVal val="visible"/>
                                      </p:to>
                                    </p:set>
                                    <p:anim calcmode="lin" valueType="num">
                                      <p:cBhvr>
                                        <p:cTn id="20" dur="500" fill="hold"/>
                                        <p:tgtEl>
                                          <p:spTgt spid="9233"/>
                                        </p:tgtEl>
                                        <p:attrNameLst>
                                          <p:attrName>ppt_x</p:attrName>
                                        </p:attrNameLst>
                                      </p:cBhvr>
                                      <p:tavLst>
                                        <p:tav tm="0">
                                          <p:val>
                                            <p:strVal val="1+#ppt_w/2"/>
                                          </p:val>
                                        </p:tav>
                                        <p:tav tm="100000">
                                          <p:val>
                                            <p:strVal val="#ppt_x"/>
                                          </p:val>
                                        </p:tav>
                                      </p:tavLst>
                                    </p:anim>
                                    <p:anim calcmode="lin" valueType="num">
                                      <p:cBhvr>
                                        <p:cTn id="21" dur="500" fill="hold"/>
                                        <p:tgtEl>
                                          <p:spTgt spid="9233"/>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8"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p:cBhvr>
                                        <p:cTn id="26" dur="300"/>
                                        <p:tgtEl>
                                          <p:spTgt spid="4"/>
                                        </p:tgtEl>
                                      </p:cBhvr>
                                    </p:animEffect>
                                  </p:childTnLst>
                                </p:cTn>
                              </p:par>
                            </p:childTnLst>
                          </p:cTn>
                        </p:par>
                        <p:par>
                          <p:cTn id="27" fill="hold" nodeType="afterGroup">
                            <p:stCondLst>
                              <p:cond delay="300"/>
                            </p:stCondLst>
                            <p:childTnLst>
                              <p:par>
                                <p:cTn id="28" presetID="12" presetClass="entr" presetSubtype="8" fill="hold" nodeType="afterEffect">
                                  <p:stCondLst>
                                    <p:cond delay="0"/>
                                  </p:stCondLst>
                                  <p:childTnLst>
                                    <p:set>
                                      <p:cBhvr>
                                        <p:cTn id="29" dur="1" fill="hold">
                                          <p:stCondLst>
                                            <p:cond delay="0"/>
                                          </p:stCondLst>
                                        </p:cTn>
                                        <p:tgtEl>
                                          <p:spTgt spid="9242"/>
                                        </p:tgtEl>
                                        <p:attrNameLst>
                                          <p:attrName>style.visibility</p:attrName>
                                        </p:attrNameLst>
                                      </p:cBhvr>
                                      <p:to>
                                        <p:strVal val="visible"/>
                                      </p:to>
                                    </p:set>
                                    <p:anim calcmode="lin" valueType="num">
                                      <p:cBhvr>
                                        <p:cTn id="30" dur="500"/>
                                        <p:tgtEl>
                                          <p:spTgt spid="9242"/>
                                        </p:tgtEl>
                                        <p:attrNameLst>
                                          <p:attrName>ppt_x</p:attrName>
                                        </p:attrNameLst>
                                      </p:cBhvr>
                                      <p:tavLst>
                                        <p:tav tm="0">
                                          <p:val>
                                            <p:strVal val="#ppt_x-#ppt_w*1.125000"/>
                                          </p:val>
                                        </p:tav>
                                        <p:tav tm="100000">
                                          <p:val>
                                            <p:strVal val="#ppt_x"/>
                                          </p:val>
                                        </p:tav>
                                      </p:tavLst>
                                    </p:anim>
                                    <p:animEffect>
                                      <p:cBhvr>
                                        <p:cTn id="31" dur="500"/>
                                        <p:tgtEl>
                                          <p:spTgt spid="9242"/>
                                        </p:tgtEl>
                                      </p:cBhvr>
                                    </p:animEffect>
                                  </p:childTnLst>
                                </p:cTn>
                              </p:par>
                              <p:par>
                                <p:cTn id="32" presetID="2" presetClass="exit" presetSubtype="8" fill="hold" grpId="1" nodeType="withEffect">
                                  <p:stCondLst>
                                    <p:cond delay="0"/>
                                  </p:stCondLst>
                                  <p:childTnLst>
                                    <p:anim calcmode="lin" valueType="num">
                                      <p:cBhvr>
                                        <p:cTn id="33" dur="500"/>
                                        <p:tgtEl>
                                          <p:spTgt spid="9233"/>
                                        </p:tgtEl>
                                        <p:attrNameLst>
                                          <p:attrName>ppt_x</p:attrName>
                                        </p:attrNameLst>
                                      </p:cBhvr>
                                      <p:tavLst>
                                        <p:tav tm="0">
                                          <p:val>
                                            <p:strVal val="ppt_x"/>
                                          </p:val>
                                        </p:tav>
                                        <p:tav tm="100000">
                                          <p:val>
                                            <p:strVal val="0-ppt_w/2"/>
                                          </p:val>
                                        </p:tav>
                                      </p:tavLst>
                                    </p:anim>
                                    <p:anim calcmode="lin" valueType="num">
                                      <p:cBhvr>
                                        <p:cTn id="34" dur="500"/>
                                        <p:tgtEl>
                                          <p:spTgt spid="9233"/>
                                        </p:tgtEl>
                                        <p:attrNameLst>
                                          <p:attrName>ppt_y</p:attrName>
                                        </p:attrNameLst>
                                      </p:cBhvr>
                                      <p:tavLst>
                                        <p:tav tm="0">
                                          <p:val>
                                            <p:strVal val="ppt_y"/>
                                          </p:val>
                                        </p:tav>
                                        <p:tav tm="100000">
                                          <p:val>
                                            <p:strVal val="ppt_y"/>
                                          </p:val>
                                        </p:tav>
                                      </p:tavLst>
                                    </p:anim>
                                    <p:set>
                                      <p:cBhvr>
                                        <p:cTn id="35" dur="1" fill="hold">
                                          <p:stCondLst>
                                            <p:cond delay="499"/>
                                          </p:stCondLst>
                                        </p:cTn>
                                        <p:tgtEl>
                                          <p:spTgt spid="9233"/>
                                        </p:tgtEl>
                                        <p:attrNameLst>
                                          <p:attrName>style.visibility</p:attrName>
                                        </p:attrNameLst>
                                      </p:cBhvr>
                                      <p:to>
                                        <p:strVal val="hidden"/>
                                      </p:to>
                                    </p:set>
                                  </p:childTnLst>
                                </p:cTn>
                              </p:par>
                            </p:childTnLst>
                          </p:cTn>
                        </p:par>
                        <p:par>
                          <p:cTn id="36" fill="hold" nodeType="afterGroup">
                            <p:stCondLst>
                              <p:cond delay="800"/>
                            </p:stCondLst>
                            <p:childTnLst>
                              <p:par>
                                <p:cTn id="37" presetID="1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p:cBhvr>
                                        <p:cTn id="39" dur="300"/>
                                        <p:tgtEl>
                                          <p:spTgt spid="5"/>
                                        </p:tgtEl>
                                      </p:cBhvr>
                                    </p:animEffect>
                                  </p:childTnLst>
                                </p:cTn>
                              </p:par>
                            </p:childTnLst>
                          </p:cTn>
                        </p:par>
                        <p:par>
                          <p:cTn id="40" fill="hold" nodeType="afterGroup">
                            <p:stCondLst>
                              <p:cond delay="1100"/>
                            </p:stCondLst>
                            <p:childTnLst>
                              <p:par>
                                <p:cTn id="41" presetID="12" presetClass="entr" presetSubtype="8" fill="hold" nodeType="afterEffect">
                                  <p:stCondLst>
                                    <p:cond delay="0"/>
                                  </p:stCondLst>
                                  <p:childTnLst>
                                    <p:set>
                                      <p:cBhvr>
                                        <p:cTn id="42" dur="1" fill="hold">
                                          <p:stCondLst>
                                            <p:cond delay="0"/>
                                          </p:stCondLst>
                                        </p:cTn>
                                        <p:tgtEl>
                                          <p:spTgt spid="9232"/>
                                        </p:tgtEl>
                                        <p:attrNameLst>
                                          <p:attrName>style.visibility</p:attrName>
                                        </p:attrNameLst>
                                      </p:cBhvr>
                                      <p:to>
                                        <p:strVal val="visible"/>
                                      </p:to>
                                    </p:set>
                                    <p:anim calcmode="lin" valueType="num">
                                      <p:cBhvr>
                                        <p:cTn id="43" dur="500"/>
                                        <p:tgtEl>
                                          <p:spTgt spid="9232"/>
                                        </p:tgtEl>
                                        <p:attrNameLst>
                                          <p:attrName>ppt_x</p:attrName>
                                        </p:attrNameLst>
                                      </p:cBhvr>
                                      <p:tavLst>
                                        <p:tav tm="0">
                                          <p:val>
                                            <p:strVal val="#ppt_x-#ppt_w*1.125000"/>
                                          </p:val>
                                        </p:tav>
                                        <p:tav tm="100000">
                                          <p:val>
                                            <p:strVal val="#ppt_x"/>
                                          </p:val>
                                        </p:tav>
                                      </p:tavLst>
                                    </p:anim>
                                    <p:animEffect>
                                      <p:cBhvr>
                                        <p:cTn id="44" dur="500"/>
                                        <p:tgtEl>
                                          <p:spTgt spid="9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bldLvl="0" animBg="1" autoUpdateAnimBg="0"/>
      <p:bldP spid="9233" grpId="0" bldLvl="0" autoUpdateAnimBg="0"/>
      <p:bldP spid="9233" grpId="1"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B824FD9-B387-41AE-874F-BD931268FF48"/>
  <p:tag name="ISPRING_SCORM_RATE_SLIDES" val="1"/>
  <p:tag name="ISPRINGONLINEFOLDERID" val="0"/>
  <p:tag name="ISPRINGONLINEFOLDERPATH" val="Content List"/>
  <p:tag name="ISPRINGCLOUDFOLDERID" val="0"/>
  <p:tag name="ISPRINGCLOUDFOLDERPATH" val="Repository"/>
  <p:tag name="ISPRING_PLAYERS_CUSTOMIZATION" val="UEsDBBQAAgAIAPBSn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wUp1Ih0F6iu0DAAACEQAAJwAAAHVuaXZlcnNhbC9mbGFzaF9wdWJsaXNoaW5nX3NldHRpbmdzLnhtbNVY727aSBD/zlOsfOrH4qSXXFJkiKLEKKgEOOzctTqdosUe8F7Wu653DaWf7mn6YH2Sm/UCgUJa0x6nnFAEnp35zf8Zb7yLDyknU8gVk6LpHNePHAIikjETk6ZzF7ZfnjtEaSpiyqWApiOkQy5aNS8rRpypJACtkVURhBGqkemmk2idNVx3NpvVmcpycyp5oRFf1SOZulkOCoSG3M04neOXnmegnAVCBQD8S6VYiLVqNUI8i3Qr44IDYTFaLphxivI2pypxXMs2otHDJJeFiK8klznJJ6Om89P5pfkseSzUNUtBmJioFhINWTdoHDNjBeUB+wgkATZJ0NyzE4fMWKyTpvPqxKAgt7uNUmJb16lBuZIYA6EX8CloGlNN7aPVp+GDVkuCJcVzQVMWhXhCjP9N5zq8D7qda/++1w/94P4mvO1aG/YQCv234R5CYSfs+vvwV4W/eTfwh91O78192O93w87gUQojuhEQz92MmIeRlUUewSpgnk6KdCQo41ijX4RRgcYq5zSfQCjbDJM4plyBQ/7KYPJrQTnTc2yGI2yGB4DsUmUQ6aFJW9PReQHOI5wFRMMwl6uSOH29Komz8w3XXav90a2dVnpUaxolWDxIK03z3HXSkm0sxYZr5pmMJI9XDkE6grhHU1hrieCBiTZyHjtkjEng6Oplzih3CNPoerQSVsVIaabL1muvcxLEwhkB5DbYCkWU0FxtRHwVdVP4UeuPntSg/rShsKSnWH+XBY/JXBaEswcgWhJMc5HirwTIejORcS7TkortroniDI2bMphBfFFF0TtUkRYoibMl46CthvcF+0hGMJY54gKd4iRCOlMWv74XcEaVegSlSxtf2Bbp9K79ty+MgzSeUhHtCY61AWmmD4JP50RIvZTDcES0UFAmJWZxeVbFt/r3p0GxtOA2zf92MtagD5iSw2jZJzHftKCy2oROy0Y0zVVCYwsyTInFxIMIJwsTBVQFjKggUvA5oRFOb2XaespkoZBiG9hCq++30MoTJsqnCU5B1JjHkFeCPDp+9fPJ6S9n568bdffz359eflVosdcGnBp1drFdPbk4q0l9sT6/IfSVJbol25Z5ago13lK6+8VgscC2R7znmtWzexOVC/M5LqLAvxxe3ZChH9x1w6BRpRh6EvtORwmW09i8RlaR6d+FmA6/Cutg6P9WyQzMS6V28INKcP1KfrypwjW0C3qwtpwrmYADfWIHFI50zlKGVfm/aM+nOuXHO/s/6c4fek+0rX2g7gSaRwlm9GBV8Oyn3yHD+5wiZp9WN7uNq5zn7rw0m5OUCZZiHM16X920W6cnR3g53HlUqyHa5v8tWrV/AFBLAwQUAAIACADwUp1IOio/TroCAABYCgAAIQAAAHVuaXZlcnNhbC9mbGFzaF9za2luX3NldHRpbmdzLnhtbJVW207jMBB95yuq7nvDXstKphKUroTUXRAg3p1kmlh17MielO3fr+04xG4bmu0IqZ45x3P1FKK3TCwuJhOSSS7VMyAyUWir6XQTll9P0wZRilkmBYLAmZCqony6+PTLfUjikOdYcgdqLGdDM+jdzN1nDMX7+D63MkTIZFVTsV/LQs5Smm0LJRuRnw2t3NegOBNbg7z8OV+uBh1wpvEeoYpiWl1ZGUepFWgNNqQfKytnWZymwDtPl+4zktO7+jj7A9qOaYaOdvPZyhCtpgXERb66sTKMF+b2uCtzKx8TEP6igX79YmUQyukeVHz53TcrgwxZN/X/zEitZGELGnM+buI7h0uam+dno7q0cpZgE7KOznbBl8fleheA/Nfw3RP7XJXkj7auBwvBNj3lsEDVAEm6U2vTpXx7aNC8j84eanrMo4n5kTYaFhvKtYf1yh74BG9M5CHKa3rIq+RNBcs24BAZG3rCcnnrlkWIfdcFMSrYeWWfSqDskX9MYY+QgbJHPnOWw4Pg++MIDk0tqevyLfX9DBrgyVEHjBkENcfch9KdOqt1tbaPVwexekWHqWQOC23jeWEV2NaRxOnamJKjoIigO1ZQZFL8trh077LRJDkw+Gk7PVsEGXI4NXIuRrOow3q588XZgpD2h6FPrj1P0Ozx6ylFpFlZmR8mPZ14nnkopjDT5DTDbkoDB3UvNjLgON9DpIqqLagXKflYN0Ii6LHXy/Z9DcFJEtSAJKerTPwlp8ovmioFtTJdY6C7KsfKFliyouTmD18ZvEF+wBiwtlQszX2Csve5DBR+CICqrOymtj20lqrhyDjsgHtroHApD+VGtJnSoYG7wTVsMBw5rxk1k35Z9LMSL5FAfwL/asKKLj6wjBh7pKl2mUUvv9vEwdXRcu4Wmp2+cJe5sx+m6GZjPy6hUdr/KP8BUEsDBBQAAgAIAPBSnUiyWIUAwgMAABMQAAAmAAAAdW5pdmVyc2FsL2h0bWxfcHVibGlzaGluZ19zZXR0aW5ncy54bWzVV+FuGjkQ/s9TWHvqz7JJL21StBBFyUZBpcDB5q7VqYrMemDdeO092wulv+5p7sHuSW6MgYSSpEub9O6EIrLjmW9mvpnxsNHxp1yQKWjDlWwG+/W9gIBMFeNy0gwuk/PnRwExlkpGhZLQDKQKyHGrFhXlSHCTDcFaVDUEYaRpFLYZZNYWjTCczWZ1bgrtTpUoLeKbeqrysNBgQFrQYSHoHL/svAATLBEqAOBfruTSrFWrERJ5pLeKlQIIZxi55C4pKi5sLoLQa41oej3RqpTsVAmliZ6MmsFPRyfus9LxSGc8B+koMS0UOrFtUMa4C4KKIf8MJAM+yTDaw4OAzDizWTN4ceBQUDvcRllg+8ypQzlVSIG0S/gcLGXUUv/o/Vn4ZM1K4EVsLmnO0wRPiEu/GZwlV8NO+yy+6vaSeHh1kbzt+Bh2MErid8kORkk76cS76FeFv3jfjweddvfNVdLrdZJ2/8YKGd0gJAo3GYuQWVXqFNaERTYr85GkXGCLfkGjAYtNLqieQKLOORZxTIWBgHwsYPJLSQW3c5yFPZyFa4DixBSQ2oErWzOwuoTgBs4DYmBYy3VLvHy9bonDo43UQ+/9Jq07o4yotTTNsHlQtggtCm+LVmpjJTdSc89kpARbJzRGlgXmcqI5FQHhFnNL16fWMWDPuUD+ne1+fSztVnJpRrXZ4HDNo2vltPV7V1kwH3xyXnSf6m+qFIzMVUkEvwZiFcHClTn+lwG5PR5krFW+kApqLDGCMyBTDjNgx1UcvUcXeYmWeFkUAqz38EfJP5MRjJVGXKBTvFpQzo3Hr+8EXFBjbkDpKsZnvunb3bP43TOXIGVTKtMdwbHakBf2SfDpnEhlV3ZIR0pLA4uiMM4WZ1Vyq397GQzPS+HL/NjFuAX9hCV5Gi+7FOarEVR2m9HpYhDdcC2gcQQ5lsRj4kGKNwOXJVQFTKkkSoo5oSnex8aN9ZSr0qDED7CHNt8eobcnXC6eJrjp0aNmoCtB7u2/+Png5avDo9eNevj3n389f9Bouan6gjp3flWd3rsKq1l9sRC/YvTAWtyyPVc6d43KtpzeveqXK2n7io9CtxDu3i2LFfhjVsswPhmcXpBBPLzsJMNGlfJ2FU6STTNskLH7qVfFpneZIMFxFdX+IP61UhjIdKUGj4eV4HqV8nhTRWvgV27/1rqtFAJe0RN/5eAlLXjOsc/+FwN3X+9//6z+kHl7+Lecn8bHmjegOs2wRk9W13//hnpUwv5LHPin9RvSxitRFN758llD+eaLfKv2D1BLAwQUAAIACADwUp1IghPHdJYBAAAiBgAAHwAAAHVuaXZlcnNhbC9odG1sX3NraW5fc2V0dGluZ3MuanONlMtuwjAQRfd8BXK3FaJPaHeoUKkSi0plV3VhwhAiHNuyTQpF/Hsz5hU7k1LPJr46uvOIPNtWuzwsYe3n9tZ/+/t7ePcaoObMCq5DXTToOerMimwGkywHkUlgEVIgMufCwknfnRHKmUnvOt18oK+tGDJF0PqUoCIaArQUWBDgNwWuKfEnbO7Q2L6pyqinK+eU7CRKOpCuI5XJuWfY1as/1R4jWBVgLqBznkBg2vOniTw7PvQwqlyics3lZqxS1ZnyZJkatZKzpvyLjQZT/vTlHug+9V5GgZ3IrHtzkMeJR32MZlIbsBYOeR9HGCQs+BRExbfrzx9oYFxvKKKLzGbuSA9uMKq05inUptQfYISYLL1q0+xh1DkHa7cn7m4xAkLwDZia1fAeIwCVXul//EBtVIoTqaH1mZ9Qofgsk+khdReD5LBYtG2a3rlRX/6QBU9IRU9oQT2/vGl5xKAlQHfUgrw2yjum7AQlSiKHokBNgAW9SFy8SPD+2WbcOZ4s8nI/lOuxnAM3SzATpURZ/telQuNcrd0vUEsDBBQAAgAIAPBSnU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PBSnUiewaynaAAAAGwAAAAcAAAAdW5pdmVyc2FsL2xvY2FsX3NldHRpbmdzLnhtbA3KuwrDMAxG4T1PIbT3tmWIk6HQMUvSBxDJTzHIUrGd0r59vZ0D3zB9k9IHuUS3wLfzlQm2+R7tFfi5Pk49U6liu6gbApszTWM3qG+iC2ptsNBb5Ye8IrWomCU1ucR2oLsfuYAvY/cH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PBSnUhb2LXbbwEAAPgCAAApAAAAdW5pdmVyc2FsL3NraW5fY3VzdG9taXphdGlvbl9zZXR0aW5ncy54bWyNUttq3DAQfc9XiPzAShrdDO6Cbi4LDQ3dlj4Gs1aLSSIHS6Eh6OMrp1k222xINE8z58wZZnTadD1Ge5/ydDs+9nmc4jbkPMbfaX2GULubbqb5cg4p5LQ6VH6OcZj+bOKvaanVasp9HPp5sAua1hh1Tw8pqZVTNWOGUSSZp14h57mtWAOuAVsxR4ltV/9J/NOdwy7EfFq1XR2hrxs2MYU5b+IQHtZwzH4JHW/wee6HsfLSWrAlyn5qcWwJxAiX3BeqAUAgyx1xuEjZSE2Qx4xjKEZRoIAI56QRhUjKoWZdI6oK841ATDJGXaGe1m6ktXHUFgkNIbpO86qxpeuMxBgRQoC5wgV0BqPKhqqhQS0HBAcGRNFGEwWos53pWPHOC8uRol5gXJgxgPHhuIftXp7rUP3wOvtzviN48gtOoou3VifM1e7u57mSv4fbu5s+BzQOn863m4vLL/7Kfv3xbevPn435ZOI9bXFrXftNc/8FUEsDBBQAAgAIAPFSnUhTODGjqAkAAE8eAAAXAAAAdW5pdmVyc2FsL3VuaXZlcnNhbC5wbmftmXtUU0cawKNitVjF6lqKBGg9LWzXVsEUQyhJVnxhG6FH6wPBQAuCbWxCuE1CgJAW3FUrJlWsAiHQSo/0EZNCxACBsCxrUgrJrbImQAhBQy/SvIqYF3ntDdTunrN/7P97knNy58z8vjvfzPfNfN+cO+feTt+7OnRjKAKBWL0vbdcBBCKEgEAso658Cm7xpb66Fy6WAAf2piKEKuQMXAkp3LF/BwLRyl3leXc5XH+6KC0TQCDW9Af+SxSUr/MRiKipfbt2vFNCNOt6KMhD+o/vezSXL39ZteVa6jtpr6e9/gf4BxdpZ5eedD78Ytnfz3hwvd3JKf3ehhGiNuFdVtTMge1SFI8v5j0Yb4zCdyVVN7F9rgdaSm+Pc94oanJ55sAlsGrV3V9ihlOvn0Mqcvqm3NZeveUZuPXXtYTITENmvGtWESOJXAq3pLw0nNa4vKYlo4mMhquIkrPXP0+pt86YokOe1OYfDW6VhC0I7xp+M9ocvSD3Q8h6uPh4LSFQS40P6FzZF3jnhSAIgiAIgiAIgiAIgiAIgiAIgiAIgiAIgiAIgiD4PwfR3keDW8MDzZ6ruYFvh2srn4aff14ZG2h7sTbwPP0/ADo0Fu99PHx7RUx50ezUQM15BTcmp/vRj5sbcqFTEBkqgorRClhwvMdQSpcQ3ZJaDX6izNpTo/5cbDaJ7Xqso/d2ty+8U4jD1Hp+7Q8LF8nmf7HfLu6qG6wb1mUvQyCKGDIXxBN7vvQLNk+P0BXlr2sbDKUVE8NGpP+b9DWx1u45lX15MYBqkXY+hUBMkofCvgVdkesoPTa1vYNbwNPJpnMntFJcxP2p3AemS1I00MUjwWMiU2Rts/NGEUWTN53PMO2VslQD3QqGy9ZQUzVg2U0tW+zPDiWHS2kjnaNR7jvkJgBltVlGKKnxzH0maCNsWG0dKcukzp0+yfAEelDSRNPFUZUDb72H1gTmPV6ONTSIsg5IMUljZoADfYeRGvCf5z66NKJMhDmaoQrH6EaVfYGuE3uTmegVLWsJxHWLqgtwrqka85ixwQzdPykBMW6TGLw1V3TcnxbPnFOit+JgixVOsP3e8xpimZnCBb1Wmduit2S5h27lmXtRXNBntM8yr9ic40TQYddS8AyeQc/guHX/IAvhlZCk85SOnnFGEhkA9aZ2ukFZOLm99wMnsWogktJNndUx9MdN8pCL7brqgFco7vTLtQnaC4PyFJxbpFVMZ6oNQBlWD+L9Hon/HcWHHLb+Qrtyv3nBLsM66MhKxxmDwdlv8yHY6UtrE38WMESljQn4szlggoTrrmYKmSYmaXTQBD2AZ3cIah9KiLZmiaj8L4ruDSxHsQFp3CtDcyqveA3echBdd/7n7RpUpya3rbLfg1mfvALLViXJP40QK6n6uq8i+F/T/B5mN9ubBfJG4Ak3fqh2Ph7OkGhNvoqrdGA1AvG396GxDdJEDQ1LEZwsysbTy32u6SM48JhRtbFkD3g6My4ixapdd3VUqYC98Z2Amp3FYMnUP0oTuBmEemq2IyOlrhUytN2x+b4hl2JrylbF8qubuXifczTvO6HyId2xgVDweL/eDGgW9dlYs7fDtTb1KwVITfP6NzmOGzYDdXUy1aCIYZfT/aFRKA54cK5/PkIhRhfoI9bv52iJGnI6h+7OPnEBI6PlaKY1mZtFLKgjrl6Q+8/4m5CjrVN6znXKBE1tczxHaAzfvgdfhErGsHaWspsYPe/qZFzQbLOKwkzzRfb9OWzrQ1LPucVNxGLMZlHppG6aWjFumadlxi0VJD6sHlR/ahScz0NmUgsch/jGEeVAYOZIRTIkBKX0isZELsmtun90rizcaGpe1Fs5wCbH+L228rkdWDIwXuhLqfc/T+LxxhbWs0aSReJ/IH/VVMhPOryyDrUJmm2vaGifPLaTzrOlSKnZUqH4gNqWcfjth5qPhCR0HLxnhNvyODSiFqlveLZNrST1YLlW+Ti7XLjhXAESPIpJVlkts1p4aCcsr9UKDtC79/zQJsx7lMF+uRCrmH9BEGYkN0lvLexoIUWiTr43J+/KnTmGF44k5Km5gPeSQfOW2ivmpCQ3YttSBz2dMo44C5XzxNDybgttHGgAV8UqDEhs56TzUAPT4xxp8/GnsRWRUkznUM/yGhsEJhGxJbGnWD8d3p1l6NDNdw2V7rwS/ixBrdeM/Nvh2ApPiXQi+Xa1ISL2+EG6t0P91YVlKOGxxyLUlthNgppn5nn56a28mmYd7khdKyfvxqB0QmY5xnxvsPoegqOhZKo9xERGSz0oJ6dvASh9+YLS7XlrKgRdH3mKboSNEx6MkeWnysplhlvG/i4BC6qSNeYJ2IVYnMT9SYyxKj5PJ7FjcPri6jfQrYsWsTZzcWNCSXqrulyqkJO9HTL+T/pLwOjcqwrUIchO5hnHFp0+dFRBTdmZL3+lL58lzr/RVDgE0F7zXqscKN9OB4rrylbH5oXepVYWmr69G/oiaWjF90fAKNQM6qJiuF5++mJn7+H4THjxMasg+ywGqvrenunAWjFnAlniV7Ds0dQAXUk7jiq4ICk7ZaocmI3csHnTUG07RcNhWWgFA9XtxJ5vdOVIs73zx2oDidi7hLGnamD2+auZm0HPUHZ1uzBHgSV5beOG3SE1LoIJMvzJEU0Y0S6suRbXTEuTr2u8f/9QqretqNX9ibsWEe8QfbZN0jTdoQ85TfNbXvrkIPzSQpSh0XBQZATgT6ZOfluzqiAdomdcOQoCno136/VaefMJ3Kq5uhGl4lBIzdUnUTI8p7z1OIMv1WXDI8Qwmlj2UfoW4c7fcwDPNVkVdoskAm7xzsCunTbxGROjqn7a07Fbf9t+gKjXN0/30oR0oAiOtNlKyu3OmSPU5/qmXl50FNlyJqai456N4PvwNxEWHOG1mKS//J4rJCjN9yM3+lR3LE4u3d3QnIFz5Zd5Wtb9ni7s0LHn/iNTAVrjFSQfSYi+O0NwnIA+WkxIF+IyGk/BGe894WjrG5bm0QKJtbPWUcIYR9OK45l/PGHB6U4sgYc8yea7bQShWJgybfN0S+airRz3dTjdhpmvYbaOnS85CFvGmQO8+BOQDRIZx5lCowtzXdrxAwnWKO/+DMDzZ3BDSNlZ9AbYQD1AFtjYJSx/qGB/Grl84UACxP73ASNl3qbJkYQhntxjeuGUpV0ROLJEX3v/Za7PMweaqwI07M7NS3vD/RGqbQHo9IvfKkhZFYuq8Hsd5r8uCPTdvJjoC41F+ZwG7vnA1SkjoCdpb+DC1cPIzvbEYA7DUTk7rjogvm93+i5ham7lvwBQSwMEFAACAAgA8VKdSJXukX5LAAAAawAAABsAAAB1bml2ZXJzYWwvdW5pdmVyc2FsLnBuZy54bWyzsa/IzVEoSy0qzszPs1Uy1DNQsrfj5bIpKEoty0wtV6gAigEFIUBJoRLINUJwyzNTSjKAQgbmZgjBjNTM9IwSWyULA3O4oD7QTABQSwECAAAUAAIACADwUp1IFQ6tKGQEAAAHEQAAHQAAAAAAAAABAAAAAAAAAAAAdW5pdmVyc2FsL2NvbW1vbl9tZXNzYWdlcy5sbmdQSwECAAAUAAIACADwUp1Ih0F6iu0DAAACEQAAJwAAAAAAAAABAAAAAACfBAAAdW5pdmVyc2FsL2ZsYXNoX3B1Ymxpc2hpbmdfc2V0dGluZ3MueG1sUEsBAgAAFAACAAgA8FKdSDoqP066AgAAWAoAACEAAAAAAAAAAQAAAAAA0QgAAHVuaXZlcnNhbC9mbGFzaF9za2luX3NldHRpbmdzLnhtbFBLAQIAABQAAgAIAPBSnUiyWIUAwgMAABMQAAAmAAAAAAAAAAEAAAAAAMoLAAB1bml2ZXJzYWwvaHRtbF9wdWJsaXNoaW5nX3NldHRpbmdzLnhtbFBLAQIAABQAAgAIAPBSnUiCE8d0lgEAACIGAAAfAAAAAAAAAAEAAAAAANAPAAB1bml2ZXJzYWwvaHRtbF9za2luX3NldHRpbmdzLmpzUEsBAgAAFAACAAgA8FKdSD08L9HBAAAA5QEAABoAAAAAAAAAAQAAAAAAoxEAAHVuaXZlcnNhbC9pMThuX3ByZXNldHMueG1sUEsBAgAAFAACAAgA8FKdSJ7BrKdoAAAAbAAAABwAAAAAAAAAAQAAAAAAnBIAAHVuaXZlcnNhbC9sb2NhbF9zZXR0aW5ncy54bWxQSwECAAAUAAIACABElFdHI7RO+/sCAACwCAAAFAAAAAAAAAABAAAAAAA+EwAAdW5pdmVyc2FsL3BsYXllci54bWxQSwECAAAUAAIACADwUp1IW9i1228BAAD4AgAAKQAAAAAAAAABAAAAAABrFgAAdW5pdmVyc2FsL3NraW5fY3VzdG9taXphdGlvbl9zZXR0aW5ncy54bWxQSwECAAAUAAIACADxUp1IUzgxo6gJAABPHgAAFwAAAAAAAAAAAAAAAAAhGAAAdW5pdmVyc2FsL3VuaXZlcnNhbC5wbmdQSwECAAAUAAIACADxUp1Ile6RfksAAABrAAAAGwAAAAAAAAABAAAAAAD+IQAAdW5pdmVyc2FsL3VuaXZlcnNhbC5wbmcueG1sUEsFBgAAAAALAAsASQMAAIIiAAAAAA=="/>
  <p:tag name="ISPRING_SCORM_ENDPOINT" val="&lt;endpoint&gt;&lt;enable&gt;0&lt;/enable&gt;&lt;lrs&gt;http://&lt;/lrs&gt;&lt;auth&gt;0&lt;/auth&gt;&lt;login&gt;&lt;/login&gt;&lt;password&gt;&lt;/password&gt;&lt;key&gt;&lt;/key&gt;&lt;name&gt;&lt;/name&gt;&lt;email&gt;&lt;/email&gt;&lt;/endpoint&gt;&#10;"/>
  <p:tag name="ISPRING_OUTPUT_FOLDER" val="C:\Users\1\Desktop"/>
  <p:tag name="ISPRING_PRESENTATION_TITLE" val="五位一体"/>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FF9933"/>
      </a:dk2>
      <a:lt2>
        <a:srgbClr val="DCDCDC"/>
      </a:lt2>
      <a:accent1>
        <a:srgbClr val="FF0000"/>
      </a:accent1>
      <a:accent2>
        <a:srgbClr val="CC0000"/>
      </a:accent2>
      <a:accent3>
        <a:srgbClr val="FFFFFF"/>
      </a:accent3>
      <a:accent4>
        <a:srgbClr val="000000"/>
      </a:accent4>
      <a:accent5>
        <a:srgbClr val="FFAAAA"/>
      </a:accent5>
      <a:accent6>
        <a:srgbClr val="B90000"/>
      </a:accent6>
      <a:hlink>
        <a:srgbClr val="FF3300"/>
      </a:hlink>
      <a:folHlink>
        <a:srgbClr val="800000"/>
      </a:folHlink>
    </a:clrScheme>
    <a:fontScheme name="Office 主题">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157255533</TotalTime>
  <Pages>0</Pages>
  <Words>1260</Words>
  <Characters>0</Characters>
  <Application>Microsoft Office PowerPoint</Application>
  <DocSecurity>0</DocSecurity>
  <PresentationFormat>自定义</PresentationFormat>
  <Lines>0</Lines>
  <Paragraphs>125</Paragraphs>
  <Slides>20</Slides>
  <Notes>20</Notes>
  <HiddenSlides>0</HiddenSlides>
  <MMClips>1</MMClips>
  <ScaleCrop>false</ScaleCrop>
  <HeadingPairs>
    <vt:vector size="4" baseType="variant">
      <vt:variant>
        <vt:lpstr>主题</vt:lpstr>
      </vt:variant>
      <vt:variant>
        <vt:i4>2</vt:i4>
      </vt:variant>
      <vt:variant>
        <vt:lpstr>幻灯片标题</vt:lpstr>
      </vt:variant>
      <vt:variant>
        <vt:i4>20</vt:i4>
      </vt:variant>
    </vt:vector>
  </HeadingPairs>
  <TitlesOfParts>
    <vt:vector size="22"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五位一体</dc:title>
  <dc:creator>lenovo</dc:creator>
  <cp:lastModifiedBy>hlf</cp:lastModifiedBy>
  <cp:revision>240</cp:revision>
  <cp:lastPrinted>1899-12-30T00:00:00Z</cp:lastPrinted>
  <dcterms:created xsi:type="dcterms:W3CDTF">2011-12-04T01:06:00Z</dcterms:created>
  <dcterms:modified xsi:type="dcterms:W3CDTF">2018-04-10T03:35:40Z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2052-8.1.0.3526</vt:lpwstr>
  </property>
</Properties>
</file>