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6" r:id="rId2"/>
    <p:sldId id="258" r:id="rId3"/>
    <p:sldId id="259" r:id="rId4"/>
    <p:sldId id="260" r:id="rId5"/>
    <p:sldId id="285" r:id="rId6"/>
    <p:sldId id="286" r:id="rId7"/>
    <p:sldId id="287" r:id="rId8"/>
    <p:sldId id="289" r:id="rId9"/>
    <p:sldId id="290" r:id="rId10"/>
    <p:sldId id="291" r:id="rId11"/>
    <p:sldId id="292" r:id="rId12"/>
    <p:sldId id="293" r:id="rId13"/>
    <p:sldId id="297" r:id="rId14"/>
    <p:sldId id="294" r:id="rId15"/>
    <p:sldId id="295" r:id="rId16"/>
    <p:sldId id="296" r:id="rId17"/>
    <p:sldId id="265" r:id="rId18"/>
    <p:sldId id="266" r:id="rId19"/>
    <p:sldId id="267" r:id="rId20"/>
    <p:sldId id="268" r:id="rId21"/>
    <p:sldId id="278" r:id="rId22"/>
    <p:sldId id="298" r:id="rId23"/>
    <p:sldId id="279" r:id="rId24"/>
    <p:sldId id="280" r:id="rId25"/>
    <p:sldId id="281" r:id="rId26"/>
    <p:sldId id="282" r:id="rId27"/>
    <p:sldId id="283" r:id="rId28"/>
    <p:sldId id="284" r:id="rId29"/>
    <p:sldId id="264" r:id="rId30"/>
    <p:sldId id="269" r:id="rId31"/>
    <p:sldId id="299" r:id="rId32"/>
    <p:sldId id="270" r:id="rId33"/>
    <p:sldId id="271" r:id="rId34"/>
    <p:sldId id="272" r:id="rId35"/>
    <p:sldId id="273" r:id="rId36"/>
    <p:sldId id="275" r:id="rId37"/>
    <p:sldId id="274" r:id="rId38"/>
    <p:sldId id="276" r:id="rId39"/>
    <p:sldId id="277" r:id="rId40"/>
    <p:sldId id="300" r:id="rId41"/>
  </p:sldIdLst>
  <p:sldSz cx="12192000" cy="6858000"/>
  <p:notesSz cx="6858000" cy="9144000"/>
  <p:embeddedFontLst>
    <p:embeddedFont>
      <p:font typeface="Franklin Gothic Book" panose="020B0503020102020204" pitchFamily="34" charset="0"/>
      <p:regular r:id="rId44"/>
      <p:italic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Open Sans" panose="020B0604020202020204" charset="0"/>
      <p:regular r:id="rId50"/>
      <p:bold r:id="rId51"/>
      <p:italic r:id="rId52"/>
      <p:boldItalic r:id="rId53"/>
    </p:embeddedFont>
    <p:embeddedFont>
      <p:font typeface="微软雅黑" panose="020B0503020204020204" pitchFamily="34" charset="-122"/>
      <p:regular r:id="rId54"/>
      <p:bold r:id="rId55"/>
    </p:embeddedFont>
    <p:embeddedFont>
      <p:font typeface="Arial Rounded MT Bold" panose="020F0704030504030204" pitchFamily="34" charset="0"/>
      <p:regular r:id="rId56"/>
    </p:embeddedFont>
    <p:embeddedFont>
      <p:font typeface="Arial Unicode MS" panose="020B0604020202020204" pitchFamily="34" charset="-122"/>
      <p:regular r:id="rId57"/>
    </p:embeddedFont>
    <p:embeddedFont>
      <p:font typeface="Impact" panose="020B0806030902050204" pitchFamily="34" charset="0"/>
      <p:regular r:id="rId58"/>
    </p:embeddedFont>
    <p:embeddedFont>
      <p:font typeface="Arial Black" panose="020B0A04020102020204" pitchFamily="34" charset="0"/>
      <p:bold r:id="rId5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C2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19" autoAdjust="0"/>
    <p:restoredTop sz="95572" autoAdjust="0"/>
  </p:normalViewPr>
  <p:slideViewPr>
    <p:cSldViewPr snapToGrid="0">
      <p:cViewPr varScale="1">
        <p:scale>
          <a:sx n="68" d="100"/>
          <a:sy n="68" d="100"/>
        </p:scale>
        <p:origin x="-99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840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font" Target="fonts/font12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8" Type="http://schemas.openxmlformats.org/officeDocument/2006/relationships/font" Target="fonts/font15.fntdata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font" Target="fonts/font5.fntdata"/><Relationship Id="rId56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59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1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57" Type="http://schemas.openxmlformats.org/officeDocument/2006/relationships/font" Target="fonts/font1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font" Target="fonts/font9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E48B1-57FD-4729-8025-F3949640758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086E96-A819-419C-88B1-DD8D006131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9128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CC3CEF-EBCE-4BAC-8A37-43306D81B3DA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178220-33C8-4DC3-BDFE-D91489CE6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745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smtClean="0"/>
              <a:t>（下拉可隐藏）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78220-33C8-4DC3-BDFE-D91489CE6C4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527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 flipH="1">
            <a:off x="25399" y="3"/>
            <a:ext cx="12177423" cy="6858000"/>
          </a:xfrm>
          <a:prstGeom prst="rect">
            <a:avLst/>
          </a:prstGeom>
          <a:gradFill flip="none" rotWithShape="1">
            <a:gsLst>
              <a:gs pos="1000">
                <a:srgbClr val="F9F9F9"/>
              </a:gs>
              <a:gs pos="59000">
                <a:srgbClr val="F9F9F9"/>
              </a:gs>
              <a:gs pos="100000">
                <a:schemeClr val="bg1">
                  <a:lumMod val="85000"/>
                </a:schemeClr>
              </a:gs>
              <a:gs pos="88000">
                <a:srgbClr val="E6E6E6"/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/>
          </a:p>
        </p:txBody>
      </p:sp>
      <p:sp>
        <p:nvSpPr>
          <p:cNvPr id="8" name="矩形 7"/>
          <p:cNvSpPr/>
          <p:nvPr userDrawn="1"/>
        </p:nvSpPr>
        <p:spPr>
          <a:xfrm flipH="1">
            <a:off x="-5" y="1"/>
            <a:ext cx="12192004" cy="6858000"/>
          </a:xfrm>
          <a:prstGeom prst="rect">
            <a:avLst/>
          </a:prstGeom>
          <a:gradFill flip="none" rotWithShape="1">
            <a:gsLst>
              <a:gs pos="1000">
                <a:srgbClr val="F9F9F9">
                  <a:alpha val="60000"/>
                </a:srgbClr>
              </a:gs>
              <a:gs pos="59000">
                <a:srgbClr val="F9F9F9">
                  <a:alpha val="60000"/>
                </a:srgbClr>
              </a:gs>
              <a:gs pos="100000">
                <a:schemeClr val="bg1">
                  <a:lumMod val="85000"/>
                  <a:alpha val="60000"/>
                </a:schemeClr>
              </a:gs>
              <a:gs pos="88000">
                <a:srgbClr val="E6E6E6">
                  <a:alpha val="60000"/>
                </a:srgb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41329" y="-335544"/>
            <a:ext cx="6531436" cy="12435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 flipV="1">
            <a:off x="5966617" y="-265068"/>
            <a:ext cx="6531436" cy="12435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094" y="457507"/>
            <a:ext cx="667221" cy="7015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952" y="5377"/>
            <a:ext cx="554264" cy="59707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164">
            <a:off x="10522300" y="382266"/>
            <a:ext cx="450229" cy="81570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164">
            <a:off x="11179489" y="328206"/>
            <a:ext cx="394559" cy="4357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060" y="962591"/>
            <a:ext cx="580235" cy="63323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83" y="-15004"/>
            <a:ext cx="461043" cy="49830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38" y="6250155"/>
            <a:ext cx="488132" cy="52758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7059">
            <a:off x="11518505" y="5703039"/>
            <a:ext cx="476683" cy="86363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164">
            <a:off x="11659879" y="6193187"/>
            <a:ext cx="417741" cy="46133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6629" y="6156789"/>
            <a:ext cx="574004" cy="62643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6900" flipH="1">
            <a:off x="11295781" y="5416794"/>
            <a:ext cx="215535" cy="31090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27" y="6060864"/>
            <a:ext cx="459248" cy="496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7778E-7 3.7037E-7 L 2.77778E-7 0.00023 C 0.00156 0.00556 0.00312 0.01111 0.00451 0.0169 C 0.00503 0.01898 0.00556 0.0213 0.00608 0.02338 C 0.00694 0.02685 0.00799 0.03032 0.00903 0.0338 C 0.00955 0.03727 0.0099 0.04097 0.01059 0.04444 C 0.01094 0.04722 0.01181 0.05 0.01198 0.05301 C 0.01285 0.06065 0.01302 0.06852 0.01354 0.07616 C 0.01302 0.09468 0.01285 0.11319 0.01198 0.13125 C 0.01181 0.13449 0.01094 0.13704 0.01059 0.13981 C 0.0099 0.14352 0.00972 0.14699 0.00903 0.15046 C 0.00868 0.15324 0.00781 0.15625 0.00764 0.15903 C 0.00642 0.16759 0.00573 0.17593 0.00451 0.18449 C 0.00399 0.18796 0.00382 0.19167 0.00312 0.19514 C 0.00226 0.19861 0.00087 0.20208 2.77778E-7 0.20579 C -0.00052 0.20856 -0.00069 0.21157 -0.00156 0.21412 C -0.00625 0.23218 -0.00295 0.21435 -0.0059 0.22917 C -0.00799 0.23935 -0.00712 0.23681 -0.00885 0.24815 C -0.00972 0.25393 -0.01094 0.25949 -0.01181 0.26528 L -0.01337 0.27361 C -0.01181 0.32523 -0.01458 0.34028 -0.00885 0.37546 C -0.00851 0.37847 -0.00833 0.38125 -0.00747 0.3838 C -0.00156 0.40208 -0.0026 0.3875 0.00312 0.41157 C 0.00365 0.41366 0.00365 0.41597 0.00451 0.41782 C 0.00573 0.42106 0.00764 0.42361 0.00903 0.42639 C 0.01111 0.43056 0.01302 0.43495 0.01493 0.43912 C 0.02535 0.46111 0.00365 0.41528 0.02847 0.46458 C 0.03021 0.46782 0.03125 0.47199 0.03316 0.475 C 0.03542 0.47917 0.03837 0.48194 0.04045 0.48565 C 0.04253 0.48935 0.04427 0.49329 0.0467 0.49653 C 0.04826 0.49884 0.05069 0.50046 0.0526 0.50278 C 0.05799 0.50949 0.05556 0.50856 0.06163 0.51343 C 0.06545 0.51643 0.06979 0.51852 0.07344 0.52176 C 0.075 0.52338 0.07639 0.52523 0.07812 0.52593 C 0.09045 0.5331 0.08559 0.52685 0.09462 0.53472 C 0.09774 0.53727 0.10069 0.54005 0.10347 0.54306 C 0.10816 0.54815 0.11024 0.54954 0.11406 0.55579 C 0.11528 0.55787 0.12031 0.56736 0.12153 0.57083 C 0.12326 0.57477 0.12465 0.57917 0.12604 0.58333 C 0.12656 0.58634 0.12691 0.58912 0.1276 0.5919 C 0.12795 0.59398 0.12865 0.59606 0.12899 0.59838 C 0.12986 0.60556 0.1316 0.63032 0.13194 0.63657 C 0.1316 0.64792 0.13142 0.65926 0.13056 0.6706 C 0.13038 0.67315 0.12951 0.67593 0.12899 0.67893 C 0.12674 0.69421 0.12865 0.68449 0.12604 0.69583 C 0.12569 0.7 0.12361 0.72268 0.12309 0.72755 C 0.12274 0.72986 0.12205 0.73194 0.12153 0.73403 C 0.12205 0.7581 0.11979 0.79051 0.12465 0.8169 C 0.12483 0.81898 0.12535 0.8213 0.12604 0.82315 C 0.12674 0.82546 0.1283 0.82731 0.12899 0.8294 C 0.13524 0.84722 0.12483 0.82407 0.13351 0.84236 C 0.13698 0.85741 0.13194 0.83912 0.13958 0.85509 C 0.14045 0.85694 0.1401 0.85949 0.14097 0.86134 C 0.14253 0.86528 0.14618 0.86759 0.14844 0.86991 C 0.14913 0.87037 0.14948 0.8713 0.15017 0.87199 " pathEditMode="relative" rAng="0" ptsTypes="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0" y="4358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61111E-6 2.22222E-6 L -3.61111E-6 0.00023 C 0.00348 0.00486 0.00764 0.00903 0.01042 0.01481 C 0.01216 0.01852 0.0125 0.02338 0.01337 0.02754 L 0.0165 0.04004 L 0.01806 0.05301 C 0.01841 0.08842 0.01858 0.12361 0.01945 0.15903 C 0.01962 0.16389 0.02014 0.16898 0.02101 0.17384 C 0.02118 0.17616 0.02205 0.17801 0.0224 0.18009 C 0.02309 0.18426 0.02309 0.18889 0.02396 0.19305 C 0.02466 0.19583 0.02605 0.19861 0.02691 0.20139 C 0.02813 0.20486 0.029 0.20856 0.03004 0.21203 C 0.03438 0.2287 0.03073 0.22037 0.03594 0.23125 C 0.03959 0.24629 0.03438 0.22801 0.04184 0.24398 C 0.04271 0.2456 0.04254 0.24838 0.04358 0.25023 C 0.04462 0.25278 0.04671 0.2544 0.04792 0.25671 C 0.04983 0.25995 0.0507 0.26389 0.05243 0.26736 C 0.05643 0.27477 0.06042 0.27639 0.06598 0.28194 C 0.06806 0.28426 0.06997 0.28634 0.07205 0.28842 C 0.075 0.29143 0.07743 0.29514 0.08091 0.29699 C 0.08438 0.29861 0.09011 0.30116 0.09289 0.30324 C 0.09601 0.30578 0.09896 0.30879 0.10209 0.3118 C 0.1066 0.31574 0.10782 0.31597 0.1125 0.31805 C 0.11337 0.32014 0.11441 0.32245 0.11546 0.32453 C 0.12153 0.33449 0.12136 0.33287 0.12761 0.33866 C 0.13073 0.35301 0.12657 0.33819 0.13351 0.35208 C 0.1349 0.35463 0.13525 0.3581 0.13646 0.36065 C 0.13785 0.36366 0.13941 0.3662 0.14115 0.36921 C 0.14219 0.37453 0.14323 0.37824 0.1441 0.38379 C 0.14462 0.38889 0.14514 0.39398 0.14549 0.39884 C 0.14601 0.43842 0.14618 0.47801 0.14705 0.51759 C 0.14705 0.51991 0.14792 0.52199 0.14844 0.52384 C 0.14931 0.52685 0.15052 0.52963 0.15139 0.53264 C 0.15209 0.53518 0.15226 0.53819 0.15296 0.54097 C 0.15452 0.54699 0.15643 0.55069 0.15903 0.55578 C 0.16164 0.5669 0.15868 0.5581 0.16355 0.56643 C 0.16684 0.57245 0.16667 0.57546 0.17101 0.58125 C 0.17223 0.5831 0.17414 0.58403 0.17552 0.58541 C 0.17657 0.5868 0.17743 0.58842 0.17848 0.58981 C 0.18108 0.60023 0.17848 0.59259 0.18316 0.60046 C 0.18455 0.60301 0.18577 0.60648 0.1875 0.60903 C 0.18872 0.61065 0.19063 0.61157 0.19202 0.61319 C 0.19566 0.61782 0.19775 0.62569 0.20261 0.62778 C 0.20556 0.6294 0.20886 0.62986 0.21164 0.63241 C 0.21563 0.63611 0.21719 0.63796 0.22205 0.64074 C 0.225 0.64236 0.22813 0.64375 0.23108 0.64491 C 0.23247 0.64583 0.23421 0.64606 0.23542 0.64699 L 0.23855 0.6493 " pathEditMode="relative" rAng="0" ptsTypes="AAAAAAAAAAAAAAAAAAAAAAAAAAAAAAAAAAAAAAAAAAAAAAAA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27" y="324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88889E-6 -2.59259E-6 L 3.88889E-6 0.00023 C -0.00243 0.00648 -0.00521 0.01297 -0.00712 0.01991 C -0.00868 0.025 -0.01042 0.04167 -0.01077 0.04514 C -0.01007 0.06273 -0.0099 0.08056 -0.00886 0.09815 C -0.00677 0.13797 -0.00209 0.08033 -0.00886 0.16111 C -0.01007 0.17385 -0.01493 0.18125 -0.01962 0.19121 L -0.02309 0.19885 L -0.02674 0.20648 C -0.02796 0.20903 -0.02848 0.21227 -0.03021 0.21389 L -0.03559 0.21898 C -0.03681 0.22153 -0.0375 0.22477 -0.03924 0.22662 C -0.04063 0.22824 -0.04289 0.22801 -0.04462 0.22917 C -0.04653 0.23056 -0.04827 0.23195 -0.04983 0.23403 C -0.06754 0.25486 -0.0448 0.2294 -0.05886 0.24908 C -0.06042 0.25162 -0.0625 0.25232 -0.06407 0.2544 C -0.0783 0.27037 -0.06216 0.2544 -0.07483 0.2669 C -0.0783 0.28148 -0.07431 0.26806 -0.08195 0.28195 C -0.08455 0.28681 -0.08664 0.29213 -0.08907 0.29722 C -0.09028 0.29977 -0.09202 0.30209 -0.09271 0.30463 C -0.09445 0.30972 -0.09445 0.31551 -0.09618 0.31991 C -0.0974 0.32246 -0.09896 0.32454 -0.09983 0.32732 C -0.10313 0.33797 -0.10365 0.34445 -0.10521 0.3551 C -0.10573 0.39213 -0.10591 0.42917 -0.10695 0.46597 C -0.10712 0.46875 -0.10851 0.47107 -0.10868 0.47361 C -0.10973 0.48195 -0.10973 0.49051 -0.11042 0.49838 C -0.11077 0.5007 -0.1132 0.51412 -0.11407 0.51621 C -0.12032 0.53218 -0.12257 0.53334 -0.13177 0.54653 C -0.13368 0.54885 -0.13629 0.5507 -0.13716 0.55417 C -0.13837 0.55648 -0.13924 0.55972 -0.1408 0.56181 C -0.14236 0.56389 -0.14427 0.56505 -0.14618 0.56667 C -0.14723 0.56922 -0.14827 0.57222 -0.14966 0.57408 C -0.15296 0.57824 -0.16042 0.58449 -0.16042 0.58472 C -0.16164 0.58704 -0.1625 0.58935 -0.16389 0.5919 C -0.16823 0.59931 -0.16945 0.59977 -0.17466 0.6044 C -0.17587 0.60718 -0.17674 0.61019 -0.17813 0.61204 C -0.18143 0.61621 -0.18889 0.62222 -0.18889 0.62246 C -0.19011 0.62454 -0.19063 0.62778 -0.19236 0.62963 C -0.20018 0.63658 -0.20677 0.63472 -0.21563 0.63472 " pathEditMode="relative" rAng="0" ptsTypes="AAAAAAAAAAAAAAAAAAAAAAAAAAAAAAAAAAAAAAA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81" y="3173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14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3.33333E-6 0.00023 C 0.00173 0.00764 0.00277 0.01528 0.00538 0.02268 C 0.00711 0.02824 0.01007 0.03287 0.0125 0.03773 C 0.01371 0.04028 0.01527 0.04236 0.01597 0.04537 L 0.01961 0.06041 L 0.02135 0.06805 C 0.02517 0.10578 0.02222 0.0919 0.02673 0.11088 C 0.02569 0.14143 0.02586 0.16134 0.02309 0.18889 C 0.02152 0.2044 0.02187 0.19745 0.01961 0.20926 C 0.01892 0.21227 0.0184 0.21597 0.01788 0.21921 C 0.0184 0.24282 0.01805 0.2662 0.01961 0.28981 C 0.01996 0.29653 0.02205 0.30324 0.02309 0.30995 C 0.02378 0.31319 0.02343 0.31713 0.025 0.32014 C 0.02621 0.32245 0.0276 0.32453 0.02847 0.32754 C 0.03316 0.34236 0.03021 0.34514 0.03923 0.35787 C 0.05486 0.37986 0.03559 0.35185 0.04809 0.37291 C 0.04965 0.37569 0.05191 0.37754 0.05347 0.38055 C 0.05486 0.38356 0.05538 0.3875 0.05694 0.39051 C 0.05833 0.39328 0.06076 0.39514 0.06232 0.39815 C 0.06979 0.41065 0.06146 0.40162 0.07135 0.41065 C 0.07291 0.41782 0.07326 0.42129 0.07656 0.42847 C 0.07812 0.43171 0.08021 0.43518 0.08194 0.43842 L 0.08732 0.46111 L 0.08906 0.46875 L 0.0908 0.47616 C 0.09027 0.49884 0.09027 0.52153 0.08906 0.54421 C 0.08854 0.55278 0.08628 0.56088 0.08559 0.56944 C 0.08489 0.57546 0.0842 0.58102 0.08368 0.58703 C 0.08298 0.59375 0.08246 0.60069 0.08194 0.60741 C 0.08142 0.61157 0.08055 0.61551 0.08021 0.61991 C 0.07864 0.63356 0.0776 0.66065 0.07482 0.67291 L 0.06771 0.70301 L 0.06597 0.71065 C 0.06527 0.71319 0.06441 0.71551 0.06406 0.71828 C 0.0618 0.73403 0.06302 0.72662 0.06059 0.74097 C 0.06267 0.78796 0.06007 0.76805 0.06597 0.80139 C 0.06632 0.8044 0.06823 0.81528 0.06944 0.81898 C 0.07031 0.82153 0.07205 0.82384 0.07309 0.82662 C 0.07378 0.82893 0.07378 0.83148 0.07482 0.83403 C 0.0809 0.84953 0.07951 0.84676 0.08732 0.85416 C 0.09184 0.87315 0.08507 0.85046 0.09444 0.8669 C 0.09548 0.86875 0.09496 0.87222 0.09618 0.8743 C 0.09757 0.87662 0.1 0.87731 0.10156 0.8794 C 0.11979 0.90231 0.10538 0.88796 0.11753 0.89953 C 0.12343 0.92453 0.11354 0.88634 0.12465 0.91481 C 0.12656 0.91944 0.12708 0.92477 0.1283 0.92986 C 0.12882 0.93241 0.12968 0.93472 0.13003 0.9375 C 0.13264 0.95578 0.13142 0.9456 0.13368 0.96759 C 0.13298 0.98102 0.13298 0.99444 0.13177 1.00787 C 0.13125 1.01319 0.12916 1.01782 0.1283 1.02315 L 0.12656 1.0331 " pathEditMode="relative" rAng="0" ptsTypes="AAAAAAAAAAAAAAAAAAAAAAAAAAAAAAAAAAAAAAAAAAAAAAAAAAAA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5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6000">
                <a:srgbClr val="FCFDFA">
                  <a:alpha val="88000"/>
                </a:srgb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01 3"/>
          <p:cNvSpPr txBox="1"/>
          <p:nvPr>
            <p:custDataLst>
              <p:tags r:id="rId1"/>
            </p:custDataLst>
          </p:nvPr>
        </p:nvSpPr>
        <p:spPr>
          <a:xfrm>
            <a:off x="1391941" y="2014695"/>
            <a:ext cx="94081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300" dirty="0" smtClean="0">
                <a:solidFill>
                  <a:schemeClr val="accent3"/>
                </a:solidFill>
                <a:latin typeface="+mj-ea"/>
                <a:ea typeface="+mj-ea"/>
              </a:rPr>
              <a:t>绿色教师说</a:t>
            </a:r>
            <a:r>
              <a:rPr lang="zh-CN" altLang="en-US" sz="7200" b="1" spc="300" dirty="0">
                <a:solidFill>
                  <a:schemeClr val="accent3"/>
                </a:solidFill>
                <a:latin typeface="+mj-ea"/>
                <a:ea typeface="+mj-ea"/>
              </a:rPr>
              <a:t>课模板</a:t>
            </a:r>
          </a:p>
        </p:txBody>
      </p:sp>
      <p:sp>
        <p:nvSpPr>
          <p:cNvPr id="8" name="PA_01 12"/>
          <p:cNvSpPr txBox="1"/>
          <p:nvPr>
            <p:custDataLst>
              <p:tags r:id="rId2"/>
            </p:custDataLst>
          </p:nvPr>
        </p:nvSpPr>
        <p:spPr>
          <a:xfrm>
            <a:off x="2533526" y="3302169"/>
            <a:ext cx="712495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【</a:t>
            </a:r>
            <a:r>
              <a:rPr lang="zh-CN" altLang="en-US" sz="2135" dirty="0">
                <a:solidFill>
                  <a:schemeClr val="accent1"/>
                </a:solidFill>
                <a:latin typeface="+mj-ea"/>
                <a:ea typeface="+mj-ea"/>
              </a:rPr>
              <a:t>老师试讲</a:t>
            </a:r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】【</a:t>
            </a:r>
            <a:r>
              <a:rPr lang="zh-CN" altLang="en-US" sz="2135" dirty="0">
                <a:solidFill>
                  <a:schemeClr val="accent1"/>
                </a:solidFill>
                <a:latin typeface="+mj-ea"/>
                <a:ea typeface="+mj-ea"/>
              </a:rPr>
              <a:t>学校演讲</a:t>
            </a:r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】【</a:t>
            </a:r>
            <a:r>
              <a:rPr lang="zh-CN" altLang="en-US" sz="2135" dirty="0">
                <a:solidFill>
                  <a:schemeClr val="accent1"/>
                </a:solidFill>
                <a:latin typeface="+mj-ea"/>
                <a:ea typeface="+mj-ea"/>
              </a:rPr>
              <a:t>教学课件</a:t>
            </a:r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】【</a:t>
            </a:r>
            <a:r>
              <a:rPr lang="zh-CN" altLang="en-US" sz="2135" dirty="0">
                <a:solidFill>
                  <a:schemeClr val="accent1"/>
                </a:solidFill>
                <a:latin typeface="+mj-ea"/>
                <a:ea typeface="+mj-ea"/>
              </a:rPr>
              <a:t>说课大赛</a:t>
            </a:r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】</a:t>
            </a:r>
            <a:endParaRPr lang="zh-CN" altLang="en-US" sz="2135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9" name="PA_01 13"/>
          <p:cNvSpPr txBox="1"/>
          <p:nvPr>
            <p:custDataLst>
              <p:tags r:id="rId3"/>
            </p:custDataLst>
          </p:nvPr>
        </p:nvSpPr>
        <p:spPr>
          <a:xfrm>
            <a:off x="3470031" y="3892779"/>
            <a:ext cx="216557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演讲者：输入名称</a:t>
            </a:r>
          </a:p>
        </p:txBody>
      </p:sp>
      <p:sp>
        <p:nvSpPr>
          <p:cNvPr id="10" name="PA_01 14"/>
          <p:cNvSpPr txBox="1"/>
          <p:nvPr>
            <p:custDataLst>
              <p:tags r:id="rId4"/>
            </p:custDataLst>
          </p:nvPr>
        </p:nvSpPr>
        <p:spPr>
          <a:xfrm>
            <a:off x="5990900" y="3910467"/>
            <a:ext cx="2674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时间：</a:t>
            </a:r>
            <a:r>
              <a:rPr lang="en-US" altLang="zh-CN" dirty="0" smtClean="0">
                <a:solidFill>
                  <a:schemeClr val="accent3"/>
                </a:solidFill>
                <a:latin typeface="+mj-ea"/>
                <a:ea typeface="+mj-ea"/>
              </a:rPr>
              <a:t>2018</a:t>
            </a:r>
            <a:r>
              <a:rPr lang="zh-CN" altLang="en-US" dirty="0" smtClean="0">
                <a:solidFill>
                  <a:schemeClr val="accent3"/>
                </a:solidFill>
                <a:latin typeface="+mj-ea"/>
                <a:ea typeface="+mj-ea"/>
              </a:rPr>
              <a:t>年</a:t>
            </a:r>
            <a:r>
              <a:rPr lang="en-US" altLang="zh-CN" dirty="0">
                <a:solidFill>
                  <a:schemeClr val="accent3"/>
                </a:solidFill>
                <a:latin typeface="+mj-ea"/>
                <a:ea typeface="+mj-ea"/>
              </a:rPr>
              <a:t>12</a:t>
            </a:r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月</a:t>
            </a:r>
            <a:r>
              <a:rPr lang="en-US" altLang="zh-CN" dirty="0">
                <a:solidFill>
                  <a:schemeClr val="accent3"/>
                </a:solidFill>
                <a:latin typeface="+mj-ea"/>
                <a:ea typeface="+mj-ea"/>
              </a:rPr>
              <a:t>24</a:t>
            </a:r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24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24"/>
                            </p:stCondLst>
                            <p:childTnLst>
                              <p:par>
                                <p:cTn id="1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536754"/>
            <a:ext cx="4978400" cy="1930400"/>
          </a:xfrm>
          <a:prstGeom prst="rect">
            <a:avLst/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467154"/>
            <a:ext cx="4978400" cy="1930400"/>
          </a:xfrm>
          <a:prstGeom prst="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536754"/>
            <a:ext cx="4978400" cy="1930400"/>
          </a:xfrm>
          <a:prstGeom prst="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467154"/>
            <a:ext cx="4978400" cy="1930400"/>
          </a:xfrm>
          <a:prstGeom prst="rect">
            <a:avLst/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4080854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3071616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/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2" name="Freeform 90"/>
            <p:cNvSpPr/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3" name="Freeform 91"/>
            <p:cNvSpPr/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5006623"/>
            <a:ext cx="786632" cy="851467"/>
            <a:chOff x="1847137" y="4256991"/>
            <a:chExt cx="454232" cy="4916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6" name="Freeform 102"/>
            <p:cNvSpPr/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7" y="3113227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983951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/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0" name="Freeform 130"/>
            <p:cNvSpPr/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1" name="Freeform 131"/>
            <p:cNvSpPr/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485845" y="2858695"/>
            <a:ext cx="2408441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485843" y="3361684"/>
            <a:ext cx="3334451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378721" y="2858695"/>
            <a:ext cx="2408441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10316" y="3361684"/>
            <a:ext cx="3280733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2485845" y="4777521"/>
            <a:ext cx="2408441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485843" y="5280509"/>
            <a:ext cx="3334451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378721" y="4777521"/>
            <a:ext cx="2408441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10316" y="5280509"/>
            <a:ext cx="3280733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1034785" y="1326075"/>
            <a:ext cx="10122441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ym typeface="微软雅黑" panose="020B050302020402020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76329" y="1510554"/>
            <a:ext cx="1710344" cy="1710341"/>
          </a:xfrm>
          <a:prstGeom prst="ellipse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ea typeface="微软雅黑" panose="020B050302020402020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694481" y="1805747"/>
            <a:ext cx="70675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lt"/>
                <a:ea typeface="微软雅黑" panose="020B050302020402020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72512" y="3511906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292763" y="1510554"/>
            <a:ext cx="1710344" cy="1710341"/>
          </a:xfrm>
          <a:prstGeom prst="ellipse">
            <a:avLst/>
          </a:prstGeom>
          <a:solidFill>
            <a:srgbClr val="519315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794557" y="1805747"/>
            <a:ext cx="70675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8199" y="1510554"/>
            <a:ext cx="1710344" cy="1710341"/>
          </a:xfrm>
          <a:prstGeom prst="ellipse">
            <a:avLst/>
          </a:prstGeom>
          <a:solidFill>
            <a:srgbClr val="84B537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79993" y="1805747"/>
            <a:ext cx="70675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88945" y="3511906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74381" y="3511906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8" name="Freeform 20"/>
            <p:cNvSpPr/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9" name="Freeform 21"/>
            <p:cNvSpPr/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40" name="Freeform 22"/>
            <p:cNvSpPr/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23624" y="4317314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901283" y="4801810"/>
            <a:ext cx="2260437" cy="16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9" name="矩形 48"/>
          <p:cNvSpPr/>
          <p:nvPr/>
        </p:nvSpPr>
        <p:spPr>
          <a:xfrm>
            <a:off x="5440058" y="4317314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5017716" y="4801810"/>
            <a:ext cx="2260437" cy="16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51" name="矩形 50"/>
          <p:cNvSpPr/>
          <p:nvPr/>
        </p:nvSpPr>
        <p:spPr>
          <a:xfrm>
            <a:off x="8525494" y="4317314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103152" y="4801810"/>
            <a:ext cx="2260437" cy="16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422476" y="2371423"/>
            <a:ext cx="1250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522552" y="2371423"/>
            <a:ext cx="1250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607988" y="2371423"/>
            <a:ext cx="1250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关键字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/>
          <p:nvPr/>
        </p:nvGrpSpPr>
        <p:grpSpPr bwMode="auto">
          <a:xfrm>
            <a:off x="1955981" y="3836557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84B537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31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/>
          <p:nvPr/>
        </p:nvGrpSpPr>
        <p:grpSpPr bwMode="auto">
          <a:xfrm>
            <a:off x="3266465" y="2144957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9315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7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/>
          <p:nvPr/>
        </p:nvGrpSpPr>
        <p:grpSpPr bwMode="auto">
          <a:xfrm>
            <a:off x="5571941" y="3836560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9315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6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/>
                  </a:solidFill>
                  <a:sym typeface="微软雅黑" panose="020B050302020402020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/>
          <p:nvPr/>
        </p:nvGrpSpPr>
        <p:grpSpPr bwMode="auto">
          <a:xfrm>
            <a:off x="7399517" y="1383173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84B537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66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2" y="3631854"/>
            <a:ext cx="482037" cy="390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9" y="3410860"/>
            <a:ext cx="908431" cy="65428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6" y="3334302"/>
            <a:ext cx="830717" cy="731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61" y="3737986"/>
            <a:ext cx="399423" cy="28477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61" y="5168873"/>
            <a:ext cx="402028" cy="3707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9" y="2526777"/>
            <a:ext cx="558375" cy="37476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7" y="5119258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点击添加描述总结</a:t>
            </a:r>
            <a:r>
              <a: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 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61" y="3922442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点击添加描述总结</a:t>
            </a:r>
            <a:r>
              <a: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 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5" y="5444134"/>
            <a:ext cx="1918283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点击添加描述总结</a:t>
            </a:r>
            <a:r>
              <a: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 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9" y="3700257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85012" y="4401113"/>
            <a:ext cx="3097721" cy="48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519315"/>
                </a:solidFill>
                <a:sym typeface="微软雅黑" panose="020B0503020204020204" charset="-122"/>
              </a:rPr>
              <a:t>添加主要观点</a:t>
            </a:r>
            <a:endParaRPr lang="zh-CN" altLang="en-US" sz="2400" dirty="0">
              <a:solidFill>
                <a:srgbClr val="519315"/>
              </a:solidFill>
              <a:latin typeface="Arial" panose="020B0604020202020204" pitchFamily="34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8000033" y="4944828"/>
            <a:ext cx="3193835" cy="156965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8" y="3334304"/>
            <a:ext cx="511499" cy="511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5" y="5443074"/>
            <a:ext cx="657108" cy="6590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790262"/>
            <a:ext cx="759781" cy="7599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8333" y="1449917"/>
            <a:ext cx="11133668" cy="4851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7633" y="889000"/>
            <a:ext cx="6301367" cy="48514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58566" y="1656405"/>
            <a:ext cx="4347729" cy="2536396"/>
            <a:chOff x="1332621" y="1609202"/>
            <a:chExt cx="3260797" cy="1902297"/>
          </a:xfrm>
        </p:grpSpPr>
        <p:grpSp>
          <p:nvGrpSpPr>
            <p:cNvPr id="5" name="组合 4"/>
            <p:cNvGrpSpPr/>
            <p:nvPr/>
          </p:nvGrpSpPr>
          <p:grpSpPr bwMode="auto">
            <a:xfrm>
              <a:off x="1410822" y="2729995"/>
              <a:ext cx="3097844" cy="781504"/>
              <a:chOff x="1548343" y="856308"/>
              <a:chExt cx="3098146" cy="779262"/>
            </a:xfrm>
          </p:grpSpPr>
          <p:sp>
            <p:nvSpPr>
              <p:cNvPr id="7" name="文本框 66"/>
              <p:cNvSpPr txBox="1">
                <a:spLocks noChangeArrowheads="1"/>
              </p:cNvSpPr>
              <p:nvPr/>
            </p:nvSpPr>
            <p:spPr bwMode="auto">
              <a:xfrm>
                <a:off x="1548343" y="1259722"/>
                <a:ext cx="3098146" cy="375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在此输入你的文本内容；在此输入你的文本内容</a:t>
                </a:r>
                <a:r>
                  <a:rPr lang="en-US" altLang="zh-CN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；在此输入你的文本内容</a:t>
                </a:r>
                <a:r>
                  <a:rPr lang="en-US" altLang="zh-CN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endParaRPr lang="zh-CN" altLang="en-US" sz="13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文本框 9"/>
              <p:cNvSpPr txBox="1">
                <a:spLocks noChangeArrowheads="1"/>
              </p:cNvSpPr>
              <p:nvPr/>
            </p:nvSpPr>
            <p:spPr bwMode="auto">
              <a:xfrm>
                <a:off x="1562251" y="856308"/>
                <a:ext cx="1985352" cy="345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在此输入你的标题</a:t>
                </a:r>
                <a:endParaRPr lang="zh-CN" altLang="en-US" sz="266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1332621" y="1609202"/>
              <a:ext cx="3260797" cy="1084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8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PART02</a:t>
              </a:r>
              <a:endParaRPr lang="zh-CN" altLang="en-US" sz="9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62247" y="4820245"/>
            <a:ext cx="1001168" cy="995848"/>
            <a:chOff x="1285877" y="626664"/>
            <a:chExt cx="1343022" cy="1335887"/>
          </a:xfrm>
        </p:grpSpPr>
        <p:sp>
          <p:nvSpPr>
            <p:cNvPr id="10" name="Oval 480"/>
            <p:cNvSpPr>
              <a:spLocks noChangeArrowheads="1"/>
            </p:cNvSpPr>
            <p:nvPr/>
          </p:nvSpPr>
          <p:spPr bwMode="auto">
            <a:xfrm>
              <a:off x="1285877" y="626664"/>
              <a:ext cx="1343022" cy="1335887"/>
            </a:xfrm>
            <a:prstGeom prst="ellipse">
              <a:avLst/>
            </a:prstGeom>
            <a:solidFill>
              <a:schemeClr val="accent6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Freeform 481"/>
            <p:cNvSpPr>
              <a:spLocks noEditPoints="1"/>
            </p:cNvSpPr>
            <p:nvPr/>
          </p:nvSpPr>
          <p:spPr bwMode="auto">
            <a:xfrm>
              <a:off x="1602414" y="1021463"/>
              <a:ext cx="713298" cy="486328"/>
            </a:xfrm>
            <a:custGeom>
              <a:avLst/>
              <a:gdLst>
                <a:gd name="T0" fmla="*/ 160662 w 181"/>
                <a:gd name="T1" fmla="*/ 37383 h 124"/>
                <a:gd name="T2" fmla="*/ 205498 w 181"/>
                <a:gd name="T3" fmla="*/ 59813 h 124"/>
                <a:gd name="T4" fmla="*/ 218575 w 181"/>
                <a:gd name="T5" fmla="*/ 80374 h 124"/>
                <a:gd name="T6" fmla="*/ 242862 w 181"/>
                <a:gd name="T7" fmla="*/ 76635 h 124"/>
                <a:gd name="T8" fmla="*/ 248466 w 181"/>
                <a:gd name="T9" fmla="*/ 76635 h 124"/>
                <a:gd name="T10" fmla="*/ 302643 w 181"/>
                <a:gd name="T11" fmla="*/ 136448 h 124"/>
                <a:gd name="T12" fmla="*/ 233521 w 181"/>
                <a:gd name="T13" fmla="*/ 194392 h 124"/>
                <a:gd name="T14" fmla="*/ 170003 w 181"/>
                <a:gd name="T15" fmla="*/ 194392 h 124"/>
                <a:gd name="T16" fmla="*/ 80331 w 181"/>
                <a:gd name="T17" fmla="*/ 194392 h 124"/>
                <a:gd name="T18" fmla="*/ 33627 w 181"/>
                <a:gd name="T19" fmla="*/ 147663 h 124"/>
                <a:gd name="T20" fmla="*/ 74727 w 181"/>
                <a:gd name="T21" fmla="*/ 102803 h 124"/>
                <a:gd name="T22" fmla="*/ 100881 w 181"/>
                <a:gd name="T23" fmla="*/ 100934 h 124"/>
                <a:gd name="T24" fmla="*/ 108354 w 181"/>
                <a:gd name="T25" fmla="*/ 74766 h 124"/>
                <a:gd name="T26" fmla="*/ 160662 w 181"/>
                <a:gd name="T27" fmla="*/ 37383 h 124"/>
                <a:gd name="T28" fmla="*/ 160662 w 181"/>
                <a:gd name="T29" fmla="*/ 0 h 124"/>
                <a:gd name="T30" fmla="*/ 72858 w 181"/>
                <a:gd name="T31" fmla="*/ 63551 h 124"/>
                <a:gd name="T32" fmla="*/ 0 w 181"/>
                <a:gd name="T33" fmla="*/ 147663 h 124"/>
                <a:gd name="T34" fmla="*/ 82199 w 181"/>
                <a:gd name="T35" fmla="*/ 229906 h 124"/>
                <a:gd name="T36" fmla="*/ 231653 w 181"/>
                <a:gd name="T37" fmla="*/ 231775 h 124"/>
                <a:gd name="T38" fmla="*/ 338138 w 181"/>
                <a:gd name="T39" fmla="*/ 136448 h 124"/>
                <a:gd name="T40" fmla="*/ 244730 w 181"/>
                <a:gd name="T41" fmla="*/ 39252 h 124"/>
                <a:gd name="T42" fmla="*/ 235389 w 181"/>
                <a:gd name="T43" fmla="*/ 39252 h 124"/>
                <a:gd name="T44" fmla="*/ 160662 w 181"/>
                <a:gd name="T45" fmla="*/ 0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1" h="124">
                  <a:moveTo>
                    <a:pt x="86" y="20"/>
                  </a:moveTo>
                  <a:cubicBezTo>
                    <a:pt x="96" y="20"/>
                    <a:pt x="104" y="25"/>
                    <a:pt x="110" y="32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1" y="41"/>
                    <a:pt x="132" y="41"/>
                    <a:pt x="133" y="41"/>
                  </a:cubicBezTo>
                  <a:cubicBezTo>
                    <a:pt x="150" y="41"/>
                    <a:pt x="162" y="60"/>
                    <a:pt x="162" y="73"/>
                  </a:cubicBezTo>
                  <a:cubicBezTo>
                    <a:pt x="162" y="86"/>
                    <a:pt x="150" y="104"/>
                    <a:pt x="125" y="104"/>
                  </a:cubicBezTo>
                  <a:cubicBezTo>
                    <a:pt x="120" y="104"/>
                    <a:pt x="106" y="104"/>
                    <a:pt x="91" y="104"/>
                  </a:cubicBezTo>
                  <a:cubicBezTo>
                    <a:pt x="73" y="104"/>
                    <a:pt x="53" y="104"/>
                    <a:pt x="43" y="104"/>
                  </a:cubicBezTo>
                  <a:cubicBezTo>
                    <a:pt x="29" y="104"/>
                    <a:pt x="18" y="93"/>
                    <a:pt x="18" y="79"/>
                  </a:cubicBezTo>
                  <a:cubicBezTo>
                    <a:pt x="18" y="67"/>
                    <a:pt x="28" y="56"/>
                    <a:pt x="40" y="5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62" y="28"/>
                    <a:pt x="73" y="20"/>
                    <a:pt x="86" y="20"/>
                  </a:cubicBezTo>
                  <a:close/>
                  <a:moveTo>
                    <a:pt x="86" y="0"/>
                  </a:moveTo>
                  <a:cubicBezTo>
                    <a:pt x="64" y="0"/>
                    <a:pt x="46" y="15"/>
                    <a:pt x="39" y="34"/>
                  </a:cubicBezTo>
                  <a:cubicBezTo>
                    <a:pt x="17" y="37"/>
                    <a:pt x="0" y="56"/>
                    <a:pt x="0" y="79"/>
                  </a:cubicBezTo>
                  <a:cubicBezTo>
                    <a:pt x="0" y="103"/>
                    <a:pt x="20" y="123"/>
                    <a:pt x="44" y="123"/>
                  </a:cubicBezTo>
                  <a:cubicBezTo>
                    <a:pt x="62" y="123"/>
                    <a:pt x="112" y="124"/>
                    <a:pt x="124" y="124"/>
                  </a:cubicBezTo>
                  <a:cubicBezTo>
                    <a:pt x="160" y="124"/>
                    <a:pt x="181" y="98"/>
                    <a:pt x="181" y="73"/>
                  </a:cubicBezTo>
                  <a:cubicBezTo>
                    <a:pt x="181" y="50"/>
                    <a:pt x="162" y="21"/>
                    <a:pt x="131" y="21"/>
                  </a:cubicBezTo>
                  <a:cubicBezTo>
                    <a:pt x="130" y="21"/>
                    <a:pt x="128" y="21"/>
                    <a:pt x="126" y="21"/>
                  </a:cubicBezTo>
                  <a:cubicBezTo>
                    <a:pt x="118" y="9"/>
                    <a:pt x="103" y="0"/>
                    <a:pt x="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386589" y="4820245"/>
            <a:ext cx="1001168" cy="995848"/>
            <a:chOff x="3752852" y="626664"/>
            <a:chExt cx="1343022" cy="1335887"/>
          </a:xfrm>
        </p:grpSpPr>
        <p:sp>
          <p:nvSpPr>
            <p:cNvPr id="13" name="Oval 480"/>
            <p:cNvSpPr>
              <a:spLocks noChangeArrowheads="1"/>
            </p:cNvSpPr>
            <p:nvPr/>
          </p:nvSpPr>
          <p:spPr bwMode="auto">
            <a:xfrm>
              <a:off x="3752852" y="626664"/>
              <a:ext cx="1343022" cy="1335887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064753" y="991193"/>
              <a:ext cx="788674" cy="627654"/>
              <a:chOff x="155576" y="754063"/>
              <a:chExt cx="1143000" cy="909638"/>
            </a:xfrm>
            <a:solidFill>
              <a:schemeClr val="bg1"/>
            </a:solidFill>
          </p:grpSpPr>
          <p:sp>
            <p:nvSpPr>
              <p:cNvPr id="15" name="Freeform 13"/>
              <p:cNvSpPr>
                <a:spLocks noEditPoints="1"/>
              </p:cNvSpPr>
              <p:nvPr/>
            </p:nvSpPr>
            <p:spPr bwMode="auto">
              <a:xfrm>
                <a:off x="155576" y="855663"/>
                <a:ext cx="985838" cy="808038"/>
              </a:xfrm>
              <a:custGeom>
                <a:avLst/>
                <a:gdLst>
                  <a:gd name="T0" fmla="*/ 98 w 119"/>
                  <a:gd name="T1" fmla="*/ 40 h 95"/>
                  <a:gd name="T2" fmla="*/ 95 w 119"/>
                  <a:gd name="T3" fmla="*/ 36 h 95"/>
                  <a:gd name="T4" fmla="*/ 94 w 119"/>
                  <a:gd name="T5" fmla="*/ 22 h 95"/>
                  <a:gd name="T6" fmla="*/ 69 w 119"/>
                  <a:gd name="T7" fmla="*/ 23 h 95"/>
                  <a:gd name="T8" fmla="*/ 65 w 119"/>
                  <a:gd name="T9" fmla="*/ 16 h 95"/>
                  <a:gd name="T10" fmla="*/ 45 w 119"/>
                  <a:gd name="T11" fmla="*/ 6 h 95"/>
                  <a:gd name="T12" fmla="*/ 11 w 119"/>
                  <a:gd name="T13" fmla="*/ 34 h 95"/>
                  <a:gd name="T14" fmla="*/ 1 w 119"/>
                  <a:gd name="T15" fmla="*/ 60 h 95"/>
                  <a:gd name="T16" fmla="*/ 51 w 119"/>
                  <a:gd name="T17" fmla="*/ 93 h 95"/>
                  <a:gd name="T18" fmla="*/ 110 w 119"/>
                  <a:gd name="T19" fmla="*/ 67 h 95"/>
                  <a:gd name="T20" fmla="*/ 98 w 119"/>
                  <a:gd name="T21" fmla="*/ 40 h 95"/>
                  <a:gd name="T22" fmla="*/ 52 w 119"/>
                  <a:gd name="T23" fmla="*/ 86 h 95"/>
                  <a:gd name="T24" fmla="*/ 14 w 119"/>
                  <a:gd name="T25" fmla="*/ 62 h 95"/>
                  <a:gd name="T26" fmla="*/ 52 w 119"/>
                  <a:gd name="T27" fmla="*/ 35 h 95"/>
                  <a:gd name="T28" fmla="*/ 91 w 119"/>
                  <a:gd name="T29" fmla="*/ 57 h 95"/>
                  <a:gd name="T30" fmla="*/ 52 w 119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9" h="95">
                    <a:moveTo>
                      <a:pt x="98" y="40"/>
                    </a:moveTo>
                    <a:cubicBezTo>
                      <a:pt x="93" y="39"/>
                      <a:pt x="95" y="36"/>
                      <a:pt x="95" y="36"/>
                    </a:cubicBezTo>
                    <a:cubicBezTo>
                      <a:pt x="95" y="36"/>
                      <a:pt x="100" y="28"/>
                      <a:pt x="94" y="22"/>
                    </a:cubicBezTo>
                    <a:cubicBezTo>
                      <a:pt x="87" y="14"/>
                      <a:pt x="69" y="23"/>
                      <a:pt x="69" y="23"/>
                    </a:cubicBezTo>
                    <a:cubicBezTo>
                      <a:pt x="62" y="25"/>
                      <a:pt x="64" y="22"/>
                      <a:pt x="65" y="16"/>
                    </a:cubicBezTo>
                    <a:cubicBezTo>
                      <a:pt x="65" y="10"/>
                      <a:pt x="63" y="0"/>
                      <a:pt x="45" y="6"/>
                    </a:cubicBezTo>
                    <a:cubicBezTo>
                      <a:pt x="26" y="12"/>
                      <a:pt x="11" y="34"/>
                      <a:pt x="11" y="34"/>
                    </a:cubicBezTo>
                    <a:cubicBezTo>
                      <a:pt x="0" y="49"/>
                      <a:pt x="1" y="60"/>
                      <a:pt x="1" y="60"/>
                    </a:cubicBezTo>
                    <a:cubicBezTo>
                      <a:pt x="4" y="85"/>
                      <a:pt x="30" y="91"/>
                      <a:pt x="51" y="93"/>
                    </a:cubicBezTo>
                    <a:cubicBezTo>
                      <a:pt x="72" y="95"/>
                      <a:pt x="102" y="86"/>
                      <a:pt x="110" y="67"/>
                    </a:cubicBezTo>
                    <a:cubicBezTo>
                      <a:pt x="119" y="48"/>
                      <a:pt x="103" y="41"/>
                      <a:pt x="98" y="40"/>
                    </a:cubicBezTo>
                    <a:close/>
                    <a:moveTo>
                      <a:pt x="52" y="86"/>
                    </a:moveTo>
                    <a:cubicBezTo>
                      <a:pt x="31" y="87"/>
                      <a:pt x="14" y="76"/>
                      <a:pt x="14" y="62"/>
                    </a:cubicBezTo>
                    <a:cubicBezTo>
                      <a:pt x="14" y="48"/>
                      <a:pt x="31" y="36"/>
                      <a:pt x="52" y="35"/>
                    </a:cubicBezTo>
                    <a:cubicBezTo>
                      <a:pt x="74" y="34"/>
                      <a:pt x="91" y="43"/>
                      <a:pt x="91" y="57"/>
                    </a:cubicBezTo>
                    <a:cubicBezTo>
                      <a:pt x="91" y="72"/>
                      <a:pt x="74" y="85"/>
                      <a:pt x="5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" name="Freeform 14"/>
              <p:cNvSpPr>
                <a:spLocks noEditPoints="1"/>
              </p:cNvSpPr>
              <p:nvPr/>
            </p:nvSpPr>
            <p:spPr bwMode="auto">
              <a:xfrm>
                <a:off x="379413" y="1212850"/>
                <a:ext cx="388938" cy="357188"/>
              </a:xfrm>
              <a:custGeom>
                <a:avLst/>
                <a:gdLst>
                  <a:gd name="T0" fmla="*/ 21 w 47"/>
                  <a:gd name="T1" fmla="*/ 3 h 42"/>
                  <a:gd name="T2" fmla="*/ 2 w 47"/>
                  <a:gd name="T3" fmla="*/ 25 h 42"/>
                  <a:gd name="T4" fmla="*/ 8 w 47"/>
                  <a:gd name="T5" fmla="*/ 35 h 42"/>
                  <a:gd name="T6" fmla="*/ 40 w 47"/>
                  <a:gd name="T7" fmla="*/ 29 h 42"/>
                  <a:gd name="T8" fmla="*/ 21 w 47"/>
                  <a:gd name="T9" fmla="*/ 3 h 42"/>
                  <a:gd name="T10" fmla="*/ 16 w 47"/>
                  <a:gd name="T11" fmla="*/ 31 h 42"/>
                  <a:gd name="T12" fmla="*/ 8 w 47"/>
                  <a:gd name="T13" fmla="*/ 26 h 42"/>
                  <a:gd name="T14" fmla="*/ 15 w 47"/>
                  <a:gd name="T15" fmla="*/ 19 h 42"/>
                  <a:gd name="T16" fmla="*/ 23 w 47"/>
                  <a:gd name="T17" fmla="*/ 24 h 42"/>
                  <a:gd name="T18" fmla="*/ 16 w 47"/>
                  <a:gd name="T19" fmla="*/ 31 h 42"/>
                  <a:gd name="T20" fmla="*/ 28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8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1" y="3"/>
                    </a:moveTo>
                    <a:cubicBezTo>
                      <a:pt x="0" y="5"/>
                      <a:pt x="2" y="25"/>
                      <a:pt x="2" y="25"/>
                    </a:cubicBezTo>
                    <a:cubicBezTo>
                      <a:pt x="2" y="25"/>
                      <a:pt x="2" y="32"/>
                      <a:pt x="8" y="35"/>
                    </a:cubicBezTo>
                    <a:cubicBezTo>
                      <a:pt x="21" y="42"/>
                      <a:pt x="33" y="38"/>
                      <a:pt x="40" y="29"/>
                    </a:cubicBezTo>
                    <a:cubicBezTo>
                      <a:pt x="47" y="21"/>
                      <a:pt x="43" y="0"/>
                      <a:pt x="21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8" y="29"/>
                      <a:pt x="8" y="26"/>
                    </a:cubicBezTo>
                    <a:cubicBezTo>
                      <a:pt x="8" y="22"/>
                      <a:pt x="11" y="19"/>
                      <a:pt x="15" y="19"/>
                    </a:cubicBezTo>
                    <a:cubicBezTo>
                      <a:pt x="20" y="18"/>
                      <a:pt x="23" y="21"/>
                      <a:pt x="23" y="24"/>
                    </a:cubicBezTo>
                    <a:cubicBezTo>
                      <a:pt x="23" y="27"/>
                      <a:pt x="20" y="31"/>
                      <a:pt x="16" y="31"/>
                    </a:cubicBezTo>
                    <a:close/>
                    <a:moveTo>
                      <a:pt x="28" y="20"/>
                    </a:moveTo>
                    <a:cubicBezTo>
                      <a:pt x="27" y="21"/>
                      <a:pt x="25" y="21"/>
                      <a:pt x="25" y="20"/>
                    </a:cubicBezTo>
                    <a:cubicBezTo>
                      <a:pt x="24" y="19"/>
                      <a:pt x="24" y="17"/>
                      <a:pt x="26" y="16"/>
                    </a:cubicBezTo>
                    <a:cubicBezTo>
                      <a:pt x="27" y="15"/>
                      <a:pt x="29" y="15"/>
                      <a:pt x="30" y="16"/>
                    </a:cubicBezTo>
                    <a:cubicBezTo>
                      <a:pt x="30" y="17"/>
                      <a:pt x="30" y="19"/>
                      <a:pt x="2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892176" y="890588"/>
                <a:ext cx="215900" cy="228600"/>
              </a:xfrm>
              <a:custGeom>
                <a:avLst/>
                <a:gdLst>
                  <a:gd name="T0" fmla="*/ 20 w 26"/>
                  <a:gd name="T1" fmla="*/ 27 h 27"/>
                  <a:gd name="T2" fmla="*/ 23 w 26"/>
                  <a:gd name="T3" fmla="*/ 24 h 27"/>
                  <a:gd name="T4" fmla="*/ 23 w 26"/>
                  <a:gd name="T5" fmla="*/ 24 h 27"/>
                  <a:gd name="T6" fmla="*/ 4 w 26"/>
                  <a:gd name="T7" fmla="*/ 4 h 27"/>
                  <a:gd name="T8" fmla="*/ 0 w 26"/>
                  <a:gd name="T9" fmla="*/ 8 h 27"/>
                  <a:gd name="T10" fmla="*/ 4 w 26"/>
                  <a:gd name="T11" fmla="*/ 11 h 27"/>
                  <a:gd name="T12" fmla="*/ 16 w 26"/>
                  <a:gd name="T13" fmla="*/ 23 h 27"/>
                  <a:gd name="T14" fmla="*/ 20 w 26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0" y="27"/>
                    </a:moveTo>
                    <a:cubicBezTo>
                      <a:pt x="21" y="27"/>
                      <a:pt x="23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0"/>
                      <a:pt x="4" y="4"/>
                      <a:pt x="4" y="4"/>
                    </a:cubicBezTo>
                    <a:cubicBezTo>
                      <a:pt x="2" y="4"/>
                      <a:pt x="0" y="6"/>
                      <a:pt x="0" y="8"/>
                    </a:cubicBezTo>
                    <a:cubicBezTo>
                      <a:pt x="0" y="10"/>
                      <a:pt x="2" y="11"/>
                      <a:pt x="4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8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850901" y="754063"/>
                <a:ext cx="447675" cy="425450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4 w 54"/>
                  <a:gd name="T5" fmla="*/ 2 h 50"/>
                  <a:gd name="T6" fmla="*/ 4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10 w 54"/>
                  <a:gd name="T13" fmla="*/ 11 h 50"/>
                  <a:gd name="T14" fmla="*/ 35 w 54"/>
                  <a:gd name="T15" fmla="*/ 24 h 50"/>
                  <a:gd name="T16" fmla="*/ 37 w 54"/>
                  <a:gd name="T17" fmla="*/ 41 h 50"/>
                  <a:gd name="T18" fmla="*/ 36 w 54"/>
                  <a:gd name="T19" fmla="*/ 46 h 50"/>
                  <a:gd name="T20" fmla="*/ 41 w 54"/>
                  <a:gd name="T21" fmla="*/ 50 h 50"/>
                  <a:gd name="T22" fmla="*/ 46 w 54"/>
                  <a:gd name="T23" fmla="*/ 46 h 50"/>
                  <a:gd name="T24" fmla="*/ 46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7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8" y="12"/>
                      <a:pt x="10" y="11"/>
                    </a:cubicBezTo>
                    <a:cubicBezTo>
                      <a:pt x="12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7" y="41"/>
                    </a:cubicBezTo>
                    <a:cubicBezTo>
                      <a:pt x="37" y="41"/>
                      <a:pt x="36" y="43"/>
                      <a:pt x="36" y="46"/>
                    </a:cubicBezTo>
                    <a:cubicBezTo>
                      <a:pt x="36" y="49"/>
                      <a:pt x="38" y="50"/>
                      <a:pt x="41" y="50"/>
                    </a:cubicBezTo>
                    <a:cubicBezTo>
                      <a:pt x="43" y="50"/>
                      <a:pt x="45" y="50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4" y="18"/>
                      <a:pt x="36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8874419" y="4820245"/>
            <a:ext cx="1001168" cy="995848"/>
            <a:chOff x="6219827" y="626664"/>
            <a:chExt cx="1343022" cy="1335887"/>
          </a:xfrm>
        </p:grpSpPr>
        <p:sp>
          <p:nvSpPr>
            <p:cNvPr id="20" name="Oval 480"/>
            <p:cNvSpPr>
              <a:spLocks noChangeArrowheads="1"/>
            </p:cNvSpPr>
            <p:nvPr/>
          </p:nvSpPr>
          <p:spPr bwMode="auto">
            <a:xfrm>
              <a:off x="6219827" y="626664"/>
              <a:ext cx="1343022" cy="13358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528766" y="991168"/>
              <a:ext cx="725144" cy="609032"/>
              <a:chOff x="7321551" y="763588"/>
              <a:chExt cx="1050925" cy="882650"/>
            </a:xfrm>
            <a:solidFill>
              <a:schemeClr val="bg1"/>
            </a:solidFill>
          </p:grpSpPr>
          <p:sp>
            <p:nvSpPr>
              <p:cNvPr id="22" name="Freeform 11"/>
              <p:cNvSpPr>
                <a:spLocks noEditPoints="1"/>
              </p:cNvSpPr>
              <p:nvPr/>
            </p:nvSpPr>
            <p:spPr bwMode="auto">
              <a:xfrm>
                <a:off x="7321551" y="763588"/>
                <a:ext cx="744538" cy="704850"/>
              </a:xfrm>
              <a:custGeom>
                <a:avLst/>
                <a:gdLst>
                  <a:gd name="T0" fmla="*/ 86 w 90"/>
                  <a:gd name="T1" fmla="*/ 32 h 83"/>
                  <a:gd name="T2" fmla="*/ 90 w 90"/>
                  <a:gd name="T3" fmla="*/ 32 h 83"/>
                  <a:gd name="T4" fmla="*/ 45 w 90"/>
                  <a:gd name="T5" fmla="*/ 0 h 83"/>
                  <a:gd name="T6" fmla="*/ 0 w 90"/>
                  <a:gd name="T7" fmla="*/ 39 h 83"/>
                  <a:gd name="T8" fmla="*/ 18 w 90"/>
                  <a:gd name="T9" fmla="*/ 69 h 83"/>
                  <a:gd name="T10" fmla="*/ 13 w 90"/>
                  <a:gd name="T11" fmla="*/ 83 h 83"/>
                  <a:gd name="T12" fmla="*/ 29 w 90"/>
                  <a:gd name="T13" fmla="*/ 75 h 83"/>
                  <a:gd name="T14" fmla="*/ 45 w 90"/>
                  <a:gd name="T15" fmla="*/ 77 h 83"/>
                  <a:gd name="T16" fmla="*/ 49 w 90"/>
                  <a:gd name="T17" fmla="*/ 77 h 83"/>
                  <a:gd name="T18" fmla="*/ 48 w 90"/>
                  <a:gd name="T19" fmla="*/ 67 h 83"/>
                  <a:gd name="T20" fmla="*/ 86 w 90"/>
                  <a:gd name="T21" fmla="*/ 32 h 83"/>
                  <a:gd name="T22" fmla="*/ 62 w 90"/>
                  <a:gd name="T23" fmla="*/ 19 h 83"/>
                  <a:gd name="T24" fmla="*/ 67 w 90"/>
                  <a:gd name="T25" fmla="*/ 25 h 83"/>
                  <a:gd name="T26" fmla="*/ 62 w 90"/>
                  <a:gd name="T27" fmla="*/ 31 h 83"/>
                  <a:gd name="T28" fmla="*/ 55 w 90"/>
                  <a:gd name="T29" fmla="*/ 25 h 83"/>
                  <a:gd name="T30" fmla="*/ 62 w 90"/>
                  <a:gd name="T31" fmla="*/ 19 h 83"/>
                  <a:gd name="T32" fmla="*/ 30 w 90"/>
                  <a:gd name="T33" fmla="*/ 31 h 83"/>
                  <a:gd name="T34" fmla="*/ 23 w 90"/>
                  <a:gd name="T35" fmla="*/ 25 h 83"/>
                  <a:gd name="T36" fmla="*/ 30 w 90"/>
                  <a:gd name="T37" fmla="*/ 19 h 83"/>
                  <a:gd name="T38" fmla="*/ 36 w 90"/>
                  <a:gd name="T39" fmla="*/ 25 h 83"/>
                  <a:gd name="T40" fmla="*/ 30 w 90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83">
                    <a:moveTo>
                      <a:pt x="86" y="32"/>
                    </a:moveTo>
                    <a:cubicBezTo>
                      <a:pt x="87" y="32"/>
                      <a:pt x="89" y="32"/>
                      <a:pt x="90" y="32"/>
                    </a:cubicBezTo>
                    <a:cubicBezTo>
                      <a:pt x="86" y="14"/>
                      <a:pt x="67" y="0"/>
                      <a:pt x="45" y="0"/>
                    </a:cubicBezTo>
                    <a:cubicBezTo>
                      <a:pt x="20" y="0"/>
                      <a:pt x="0" y="17"/>
                      <a:pt x="0" y="39"/>
                    </a:cubicBezTo>
                    <a:cubicBezTo>
                      <a:pt x="0" y="51"/>
                      <a:pt x="6" y="61"/>
                      <a:pt x="18" y="69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5" y="76"/>
                      <a:pt x="39" y="77"/>
                      <a:pt x="45" y="77"/>
                    </a:cubicBezTo>
                    <a:cubicBezTo>
                      <a:pt x="46" y="77"/>
                      <a:pt x="48" y="77"/>
                      <a:pt x="49" y="77"/>
                    </a:cubicBezTo>
                    <a:cubicBezTo>
                      <a:pt x="48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6" y="32"/>
                    </a:cubicBezTo>
                    <a:close/>
                    <a:moveTo>
                      <a:pt x="62" y="19"/>
                    </a:moveTo>
                    <a:cubicBezTo>
                      <a:pt x="65" y="19"/>
                      <a:pt x="67" y="22"/>
                      <a:pt x="67" y="25"/>
                    </a:cubicBezTo>
                    <a:cubicBezTo>
                      <a:pt x="67" y="29"/>
                      <a:pt x="65" y="31"/>
                      <a:pt x="62" y="31"/>
                    </a:cubicBezTo>
                    <a:cubicBezTo>
                      <a:pt x="58" y="31"/>
                      <a:pt x="55" y="29"/>
                      <a:pt x="55" y="25"/>
                    </a:cubicBezTo>
                    <a:cubicBezTo>
                      <a:pt x="55" y="22"/>
                      <a:pt x="58" y="19"/>
                      <a:pt x="62" y="19"/>
                    </a:cubicBezTo>
                    <a:close/>
                    <a:moveTo>
                      <a:pt x="30" y="31"/>
                    </a:moveTo>
                    <a:cubicBezTo>
                      <a:pt x="27" y="31"/>
                      <a:pt x="23" y="29"/>
                      <a:pt x="23" y="25"/>
                    </a:cubicBezTo>
                    <a:cubicBezTo>
                      <a:pt x="23" y="22"/>
                      <a:pt x="27" y="19"/>
                      <a:pt x="30" y="19"/>
                    </a:cubicBezTo>
                    <a:cubicBezTo>
                      <a:pt x="33" y="19"/>
                      <a:pt x="36" y="22"/>
                      <a:pt x="36" y="25"/>
                    </a:cubicBezTo>
                    <a:cubicBezTo>
                      <a:pt x="36" y="29"/>
                      <a:pt x="33" y="31"/>
                      <a:pt x="3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" name="Freeform 12"/>
              <p:cNvSpPr>
                <a:spLocks noEditPoints="1"/>
              </p:cNvSpPr>
              <p:nvPr/>
            </p:nvSpPr>
            <p:spPr bwMode="auto">
              <a:xfrm>
                <a:off x="7735888" y="1052513"/>
                <a:ext cx="636588" cy="593725"/>
              </a:xfrm>
              <a:custGeom>
                <a:avLst/>
                <a:gdLst>
                  <a:gd name="T0" fmla="*/ 77 w 77"/>
                  <a:gd name="T1" fmla="*/ 33 h 70"/>
                  <a:gd name="T2" fmla="*/ 39 w 77"/>
                  <a:gd name="T3" fmla="*/ 0 h 70"/>
                  <a:gd name="T4" fmla="*/ 0 w 77"/>
                  <a:gd name="T5" fmla="*/ 33 h 70"/>
                  <a:gd name="T6" fmla="*/ 39 w 77"/>
                  <a:gd name="T7" fmla="*/ 66 h 70"/>
                  <a:gd name="T8" fmla="*/ 52 w 77"/>
                  <a:gd name="T9" fmla="*/ 63 h 70"/>
                  <a:gd name="T10" fmla="*/ 65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2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7 w 77"/>
                  <a:gd name="T29" fmla="*/ 23 h 70"/>
                  <a:gd name="T30" fmla="*/ 51 w 77"/>
                  <a:gd name="T31" fmla="*/ 18 h 70"/>
                  <a:gd name="T32" fmla="*/ 57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9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9" y="66"/>
                    </a:cubicBezTo>
                    <a:cubicBezTo>
                      <a:pt x="43" y="66"/>
                      <a:pt x="48" y="65"/>
                      <a:pt x="52" y="63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2" y="25"/>
                      <a:pt x="22" y="23"/>
                    </a:cubicBezTo>
                    <a:cubicBezTo>
                      <a:pt x="22" y="21"/>
                      <a:pt x="24" y="18"/>
                      <a:pt x="26" y="18"/>
                    </a:cubicBezTo>
                    <a:cubicBezTo>
                      <a:pt x="30" y="18"/>
                      <a:pt x="32" y="21"/>
                      <a:pt x="32" y="23"/>
                    </a:cubicBezTo>
                    <a:cubicBezTo>
                      <a:pt x="32" y="25"/>
                      <a:pt x="30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7" y="25"/>
                      <a:pt x="47" y="23"/>
                    </a:cubicBezTo>
                    <a:cubicBezTo>
                      <a:pt x="47" y="21"/>
                      <a:pt x="49" y="18"/>
                      <a:pt x="51" y="18"/>
                    </a:cubicBezTo>
                    <a:cubicBezTo>
                      <a:pt x="55" y="18"/>
                      <a:pt x="57" y="21"/>
                      <a:pt x="57" y="23"/>
                    </a:cubicBezTo>
                    <a:cubicBezTo>
                      <a:pt x="57" y="25"/>
                      <a:pt x="55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6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2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2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51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51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51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9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30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6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2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2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" y="3460061"/>
            <a:ext cx="6738599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10" y="2081996"/>
            <a:ext cx="1158632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84B537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zh-CN" altLang="en-US" sz="6000" dirty="0">
              <a:solidFill>
                <a:srgbClr val="84B53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7" y="151438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3" y="4163473"/>
            <a:ext cx="4596196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50" y="4713948"/>
            <a:ext cx="1158632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9315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zh-CN" altLang="en-US" sz="6000" dirty="0">
              <a:solidFill>
                <a:srgbClr val="51931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9" y="416347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163473"/>
            <a:ext cx="5201555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6" y="4729991"/>
            <a:ext cx="1158632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9315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zh-CN" altLang="en-US" sz="6000" dirty="0">
              <a:solidFill>
                <a:srgbClr val="51931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5" y="416347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567502" y="1832221"/>
            <a:ext cx="2881797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点击此处输入内容</a:t>
            </a:r>
            <a:endParaRPr lang="en-US" altLang="ko-KR" sz="2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990702" y="2296030"/>
            <a:ext cx="4458597" cy="934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在此录入上述图表的综合描述说明，在此录入上述图表的综合描述说明，在此录入上述图表的描述说明，在此录入上述图表的描述说明。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420539" y="4687766"/>
            <a:ext cx="2952599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点击此处输入内容</a:t>
            </a:r>
            <a:endParaRPr lang="en-US" altLang="ko-KR" sz="2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71" y="5183014"/>
            <a:ext cx="2916167" cy="12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644963" y="4657265"/>
            <a:ext cx="2588687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点击输入内容</a:t>
            </a:r>
            <a:endParaRPr lang="en-US" altLang="ko-KR" sz="2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990704" y="5152514"/>
            <a:ext cx="2221425" cy="12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/>
          <p:nvPr/>
        </p:nvSpPr>
        <p:spPr bwMode="auto">
          <a:xfrm>
            <a:off x="9133420" y="5271196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036" y="3315464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/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rgbClr val="84B537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/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83" name="Freeform 40"/>
            <p:cNvSpPr/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rgbClr val="519315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rgbClr val="84B537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5" name="Freeform 42"/>
            <p:cNvSpPr/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rgbClr val="519315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Freeform 43"/>
            <p:cNvSpPr/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rgbClr val="519315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4"/>
            <p:cNvSpPr/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4B537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095" y="4337167"/>
            <a:ext cx="720000" cy="720000"/>
          </a:xfrm>
          <a:prstGeom prst="ellipse">
            <a:avLst/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907" y="4337167"/>
            <a:ext cx="720000" cy="720000"/>
          </a:xfrm>
          <a:prstGeom prst="ellipse">
            <a:avLst/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391" y="2731341"/>
            <a:ext cx="720000" cy="720000"/>
          </a:xfrm>
          <a:prstGeom prst="ellipse">
            <a:avLst/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612" y="2731341"/>
            <a:ext cx="720000" cy="720000"/>
          </a:xfrm>
          <a:prstGeom prst="ellipse">
            <a:avLst/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087" y="2470557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/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/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089" y="5194711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912" y="5194711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3863" y="3446391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40" y="3446391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986" y="3191749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989" y="3613781"/>
            <a:ext cx="3043119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在此录入图表的综合描述说明，在此录入图表的描述说明，在此录入上述图表的描述说明。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2287390" y="5080721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5581" y="5502753"/>
            <a:ext cx="3043119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7900571" y="5080721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375" y="5502752"/>
            <a:ext cx="3069428" cy="6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在此录入图表的综合描述说明，在此录入图表的综合描述说明。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2041861" y="3271960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6485" y="3693990"/>
            <a:ext cx="3126683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5080347" y="1280595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156" y="1702625"/>
            <a:ext cx="3393697" cy="6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在此录入上述图表的综合描述说明，在此录入图表的综合描述说明。</a:t>
            </a:r>
          </a:p>
        </p:txBody>
      </p:sp>
      <p:sp>
        <p:nvSpPr>
          <p:cNvPr id="54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87062" y="2122619"/>
          <a:ext cx="9617878" cy="373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667"/>
                <a:gridCol w="3000535"/>
                <a:gridCol w="1835892"/>
                <a:gridCol w="1835892"/>
                <a:gridCol w="1835892"/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dirty="0" smtClean="0">
                          <a:solidFill>
                            <a:schemeClr val="bg1"/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时间</a:t>
                      </a:r>
                      <a:endParaRPr lang="zh-CN" altLang="en-US" sz="1900" dirty="0">
                        <a:solidFill>
                          <a:schemeClr val="bg1"/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B5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smtClean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 Unicode MS" panose="020B0604020202020204" charset="-122"/>
                        </a:rPr>
                        <a:t>标题</a:t>
                      </a:r>
                      <a:endParaRPr lang="zh-CN" altLang="en-US" sz="19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B5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90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A</a:t>
                      </a:r>
                      <a:endParaRPr lang="zh-CN" altLang="en-US" sz="19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B5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90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B</a:t>
                      </a:r>
                      <a:endParaRPr lang="zh-CN" altLang="en-US" sz="19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B5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9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C</a:t>
                      </a:r>
                      <a:endParaRPr lang="zh-CN" altLang="en-US" sz="19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B537"/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 Unicode MS" panose="020B0604020202020204" charset="-122"/>
                        </a:rPr>
                        <a:t>1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在此录入上述图表的描述说明</a:t>
                      </a:r>
                      <a:endParaRPr lang="en-US" altLang="zh-CN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 Unicode MS" panose="020B0604020202020204" charset="-122"/>
                        </a:rPr>
                        <a:t>2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在此录入上述图表的描述说明</a:t>
                      </a:r>
                      <a:endParaRPr lang="en-US" altLang="zh-CN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 Unicode MS" panose="020B0604020202020204" charset="-122"/>
                        </a:rPr>
                        <a:t>3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在此录入上述图表的描述说明</a:t>
                      </a:r>
                      <a:endParaRPr lang="en-US" altLang="zh-CN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  <a:sym typeface="微软雅黑" panose="020B0503020204020204" charset="-122"/>
                        </a:rPr>
                        <a:t>在此录入上述图表的描述说明</a:t>
                      </a:r>
                      <a:endParaRPr lang="en-US" altLang="zh-CN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 Unicode MS" panose="020B0604020202020204" charset="-122"/>
                        </a:rPr>
                        <a:t>5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在此录入上述图表的描述说明</a:t>
                      </a:r>
                      <a:endParaRPr lang="en-US" altLang="zh-CN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105"/>
          <p:cNvGrpSpPr/>
          <p:nvPr/>
        </p:nvGrpSpPr>
        <p:grpSpPr>
          <a:xfrm>
            <a:off x="9902481" y="1829423"/>
            <a:ext cx="1589617" cy="2786879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1931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84B537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70" y="113814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1931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84B537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41" y="1214950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1931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84B537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9" y="427683"/>
            <a:ext cx="1589617" cy="3574143"/>
            <a:chOff x="346652" y="253092"/>
            <a:chExt cx="1192213" cy="268060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253092"/>
              <a:ext cx="0" cy="212427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1931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84B537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8" y="1214949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1931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84B537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/>
          <p:nvPr/>
        </p:nvSpPr>
        <p:spPr bwMode="auto">
          <a:xfrm rot="10800000">
            <a:off x="2122" y="-195747"/>
            <a:ext cx="12187767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51931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/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1" y="5423001"/>
            <a:ext cx="1752843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添加关键字</a:t>
            </a:r>
            <a:endParaRPr lang="en-US" altLang="ko-KR" sz="2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753096" y="5896493"/>
            <a:ext cx="2387181" cy="12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423001"/>
            <a:ext cx="1752843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添加关键字</a:t>
            </a:r>
            <a:endParaRPr lang="en-US" altLang="ko-KR" sz="2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7042359" y="5913910"/>
            <a:ext cx="2387181" cy="12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9" y="4191142"/>
            <a:ext cx="1752843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添加关键字</a:t>
            </a:r>
            <a:endParaRPr lang="en-US" altLang="ko-KR" sz="2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533842" y="4682053"/>
            <a:ext cx="2387181" cy="12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49" y="4092721"/>
            <a:ext cx="1752843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添加关键字</a:t>
            </a:r>
            <a:endParaRPr lang="en-US" altLang="ko-KR" sz="2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780884" y="4583630"/>
            <a:ext cx="2387181" cy="12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1" y="4799917"/>
            <a:ext cx="1752843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添加关键字</a:t>
            </a:r>
            <a:endParaRPr lang="en-US" altLang="ko-KR" sz="2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546696" y="5290826"/>
            <a:ext cx="2387181" cy="12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0" y="-1139393"/>
            <a:ext cx="12192000" cy="3072463"/>
          </a:xfrm>
          <a:custGeom>
            <a:avLst/>
            <a:gdLst>
              <a:gd name="connsiteX0" fmla="*/ 0 w 9144000"/>
              <a:gd name="connsiteY0" fmla="*/ 0 h 2448389"/>
              <a:gd name="connsiteX1" fmla="*/ 9144000 w 9144000"/>
              <a:gd name="connsiteY1" fmla="*/ 0 h 2448389"/>
              <a:gd name="connsiteX2" fmla="*/ 9144000 w 9144000"/>
              <a:gd name="connsiteY2" fmla="*/ 800273 h 2448389"/>
              <a:gd name="connsiteX3" fmla="*/ 9142415 w 9144000"/>
              <a:gd name="connsiteY3" fmla="*/ 800273 h 2448389"/>
              <a:gd name="connsiteX4" fmla="*/ 9142415 w 9144000"/>
              <a:gd name="connsiteY4" fmla="*/ 853304 h 2448389"/>
              <a:gd name="connsiteX5" fmla="*/ 9142415 w 9144000"/>
              <a:gd name="connsiteY5" fmla="*/ 1761551 h 2448389"/>
              <a:gd name="connsiteX6" fmla="*/ 9104328 w 9144000"/>
              <a:gd name="connsiteY6" fmla="*/ 1762741 h 2448389"/>
              <a:gd name="connsiteX7" fmla="*/ 8741314 w 9144000"/>
              <a:gd name="connsiteY7" fmla="*/ 1672273 h 2448389"/>
              <a:gd name="connsiteX8" fmla="*/ 8653238 w 9144000"/>
              <a:gd name="connsiteY8" fmla="*/ 1767502 h 2448389"/>
              <a:gd name="connsiteX9" fmla="*/ 8231903 w 9144000"/>
              <a:gd name="connsiteY9" fmla="*/ 1918678 h 2448389"/>
              <a:gd name="connsiteX10" fmla="*/ 8080746 w 9144000"/>
              <a:gd name="connsiteY10" fmla="*/ 1903204 h 2448389"/>
              <a:gd name="connsiteX11" fmla="*/ 8083127 w 9144000"/>
              <a:gd name="connsiteY11" fmla="*/ 1955580 h 2448389"/>
              <a:gd name="connsiteX12" fmla="*/ 7916497 w 9144000"/>
              <a:gd name="connsiteY12" fmla="*/ 2304355 h 2448389"/>
              <a:gd name="connsiteX13" fmla="*/ 7511825 w 9144000"/>
              <a:gd name="connsiteY13" fmla="*/ 2448389 h 2448389"/>
              <a:gd name="connsiteX14" fmla="*/ 7107153 w 9144000"/>
              <a:gd name="connsiteY14" fmla="*/ 2304355 h 2448389"/>
              <a:gd name="connsiteX15" fmla="*/ 6979801 w 9144000"/>
              <a:gd name="connsiteY15" fmla="*/ 2141276 h 2448389"/>
              <a:gd name="connsiteX16" fmla="*/ 6920290 w 9144000"/>
              <a:gd name="connsiteY16" fmla="*/ 2197223 h 2448389"/>
              <a:gd name="connsiteX17" fmla="*/ 6310902 w 9144000"/>
              <a:gd name="connsiteY17" fmla="*/ 2415059 h 2448389"/>
              <a:gd name="connsiteX18" fmla="*/ 5701513 w 9144000"/>
              <a:gd name="connsiteY18" fmla="*/ 2197223 h 2448389"/>
              <a:gd name="connsiteX19" fmla="*/ 5528933 w 9144000"/>
              <a:gd name="connsiteY19" fmla="*/ 1991290 h 2448389"/>
              <a:gd name="connsiteX20" fmla="*/ 5346830 w 9144000"/>
              <a:gd name="connsiteY20" fmla="*/ 2009146 h 2448389"/>
              <a:gd name="connsiteX21" fmla="*/ 4811235 w 9144000"/>
              <a:gd name="connsiteY21" fmla="*/ 1817498 h 2448389"/>
              <a:gd name="connsiteX22" fmla="*/ 4636274 w 9144000"/>
              <a:gd name="connsiteY22" fmla="*/ 1587758 h 2448389"/>
              <a:gd name="connsiteX23" fmla="*/ 4238744 w 9144000"/>
              <a:gd name="connsiteY23" fmla="*/ 1659180 h 2448389"/>
              <a:gd name="connsiteX24" fmla="*/ 3630545 w 9144000"/>
              <a:gd name="connsiteY24" fmla="*/ 1467531 h 2448389"/>
              <a:gd name="connsiteX25" fmla="*/ 3547231 w 9144000"/>
              <a:gd name="connsiteY25" fmla="*/ 1394919 h 2448389"/>
              <a:gd name="connsiteX26" fmla="*/ 3378221 w 9144000"/>
              <a:gd name="connsiteY26" fmla="*/ 1421107 h 2448389"/>
              <a:gd name="connsiteX27" fmla="*/ 3041391 w 9144000"/>
              <a:gd name="connsiteY27" fmla="*/ 1300881 h 2448389"/>
              <a:gd name="connsiteX28" fmla="*/ 2983070 w 9144000"/>
              <a:gd name="connsiteY28" fmla="*/ 1241363 h 2448389"/>
              <a:gd name="connsiteX29" fmla="*/ 2886663 w 9144000"/>
              <a:gd name="connsiteY29" fmla="*/ 1248505 h 2448389"/>
              <a:gd name="connsiteX30" fmla="*/ 2559355 w 9144000"/>
              <a:gd name="connsiteY30" fmla="*/ 1155657 h 2448389"/>
              <a:gd name="connsiteX31" fmla="*/ 2477230 w 9144000"/>
              <a:gd name="connsiteY31" fmla="*/ 1081854 h 2448389"/>
              <a:gd name="connsiteX32" fmla="*/ 2302269 w 9144000"/>
              <a:gd name="connsiteY32" fmla="*/ 1121136 h 2448389"/>
              <a:gd name="connsiteX33" fmla="*/ 2060656 w 9144000"/>
              <a:gd name="connsiteY33" fmla="*/ 1036621 h 2448389"/>
              <a:gd name="connsiteX34" fmla="*/ 2057086 w 9144000"/>
              <a:gd name="connsiteY34" fmla="*/ 1039001 h 2448389"/>
              <a:gd name="connsiteX35" fmla="*/ 1688120 w 9144000"/>
              <a:gd name="connsiteY35" fmla="*/ 1128278 h 2448389"/>
              <a:gd name="connsiteX36" fmla="*/ 1527442 w 9144000"/>
              <a:gd name="connsiteY36" fmla="*/ 1115184 h 2448389"/>
              <a:gd name="connsiteX37" fmla="*/ 1431034 w 9144000"/>
              <a:gd name="connsiteY37" fmla="*/ 1222317 h 2448389"/>
              <a:gd name="connsiteX38" fmla="*/ 1022792 w 9144000"/>
              <a:gd name="connsiteY38" fmla="*/ 1367541 h 2448389"/>
              <a:gd name="connsiteX39" fmla="*/ 614549 w 9144000"/>
              <a:gd name="connsiteY39" fmla="*/ 1222317 h 2448389"/>
              <a:gd name="connsiteX40" fmla="*/ 466963 w 9144000"/>
              <a:gd name="connsiteY40" fmla="*/ 1008052 h 2448389"/>
              <a:gd name="connsiteX41" fmla="*/ 350322 w 9144000"/>
              <a:gd name="connsiteY41" fmla="*/ 1030669 h 2448389"/>
              <a:gd name="connsiteX42" fmla="*/ 171790 w 9144000"/>
              <a:gd name="connsiteY42" fmla="*/ 971151 h 2448389"/>
              <a:gd name="connsiteX43" fmla="*/ 86095 w 9144000"/>
              <a:gd name="connsiteY43" fmla="*/ 1098519 h 2448389"/>
              <a:gd name="connsiteX44" fmla="*/ 1590 w 9144000"/>
              <a:gd name="connsiteY44" fmla="*/ 1152086 h 2448389"/>
              <a:gd name="connsiteX45" fmla="*/ 1590 w 9144000"/>
              <a:gd name="connsiteY45" fmla="*/ 819415 h 2448389"/>
              <a:gd name="connsiteX46" fmla="*/ 1590 w 9144000"/>
              <a:gd name="connsiteY46" fmla="*/ 800273 h 2448389"/>
              <a:gd name="connsiteX47" fmla="*/ 0 w 9144000"/>
              <a:gd name="connsiteY47" fmla="*/ 800273 h 2448389"/>
              <a:gd name="connsiteX48" fmla="*/ 0 w 9144000"/>
              <a:gd name="connsiteY48" fmla="*/ 0 h 244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9144000" h="2448389">
                <a:moveTo>
                  <a:pt x="0" y="0"/>
                </a:moveTo>
                <a:lnTo>
                  <a:pt x="9144000" y="0"/>
                </a:lnTo>
                <a:lnTo>
                  <a:pt x="9144000" y="800273"/>
                </a:lnTo>
                <a:lnTo>
                  <a:pt x="9142415" y="800273"/>
                </a:lnTo>
                <a:lnTo>
                  <a:pt x="9142415" y="853304"/>
                </a:lnTo>
                <a:cubicBezTo>
                  <a:pt x="9142415" y="1761551"/>
                  <a:pt x="9142415" y="1761551"/>
                  <a:pt x="9142415" y="1761551"/>
                </a:cubicBezTo>
                <a:cubicBezTo>
                  <a:pt x="9129323" y="1761551"/>
                  <a:pt x="9117421" y="1762741"/>
                  <a:pt x="9104328" y="1762741"/>
                </a:cubicBezTo>
                <a:cubicBezTo>
                  <a:pt x="8968644" y="1762741"/>
                  <a:pt x="8848433" y="1731792"/>
                  <a:pt x="8741314" y="1672273"/>
                </a:cubicBezTo>
                <a:cubicBezTo>
                  <a:pt x="8717509" y="1705604"/>
                  <a:pt x="8687754" y="1737743"/>
                  <a:pt x="8653238" y="1767502"/>
                </a:cubicBezTo>
                <a:cubicBezTo>
                  <a:pt x="8536597" y="1868683"/>
                  <a:pt x="8396152" y="1918678"/>
                  <a:pt x="8231903" y="1918678"/>
                </a:cubicBezTo>
                <a:cubicBezTo>
                  <a:pt x="8178344" y="1918678"/>
                  <a:pt x="8128355" y="1912727"/>
                  <a:pt x="8080746" y="1903204"/>
                </a:cubicBezTo>
                <a:cubicBezTo>
                  <a:pt x="8083127" y="1919869"/>
                  <a:pt x="8083127" y="1937724"/>
                  <a:pt x="8083127" y="1955580"/>
                </a:cubicBezTo>
                <a:cubicBezTo>
                  <a:pt x="8083127" y="2091281"/>
                  <a:pt x="8027187" y="2207936"/>
                  <a:pt x="7916497" y="2304355"/>
                </a:cubicBezTo>
                <a:cubicBezTo>
                  <a:pt x="7804617" y="2400775"/>
                  <a:pt x="7668933" y="2448389"/>
                  <a:pt x="7511825" y="2448389"/>
                </a:cubicBezTo>
                <a:cubicBezTo>
                  <a:pt x="7353527" y="2448389"/>
                  <a:pt x="7219033" y="2400775"/>
                  <a:pt x="7107153" y="2304355"/>
                </a:cubicBezTo>
                <a:cubicBezTo>
                  <a:pt x="7050023" y="2255551"/>
                  <a:pt x="7007176" y="2200794"/>
                  <a:pt x="6979801" y="2141276"/>
                </a:cubicBezTo>
                <a:cubicBezTo>
                  <a:pt x="6960757" y="2160322"/>
                  <a:pt x="6941714" y="2179367"/>
                  <a:pt x="6920290" y="2197223"/>
                </a:cubicBezTo>
                <a:cubicBezTo>
                  <a:pt x="6751280" y="2342447"/>
                  <a:pt x="6548944" y="2415059"/>
                  <a:pt x="6310902" y="2415059"/>
                </a:cubicBezTo>
                <a:cubicBezTo>
                  <a:pt x="6072859" y="2415059"/>
                  <a:pt x="5869333" y="2342447"/>
                  <a:pt x="5701513" y="2197223"/>
                </a:cubicBezTo>
                <a:cubicBezTo>
                  <a:pt x="5627720" y="2134134"/>
                  <a:pt x="5570590" y="2066283"/>
                  <a:pt x="5528933" y="1991290"/>
                </a:cubicBezTo>
                <a:cubicBezTo>
                  <a:pt x="5471803" y="2003194"/>
                  <a:pt x="5411102" y="2009146"/>
                  <a:pt x="5346830" y="2009146"/>
                </a:cubicBezTo>
                <a:cubicBezTo>
                  <a:pt x="5137353" y="2009146"/>
                  <a:pt x="4958821" y="1944866"/>
                  <a:pt x="4811235" y="1817498"/>
                </a:cubicBezTo>
                <a:cubicBezTo>
                  <a:pt x="4731491" y="1748457"/>
                  <a:pt x="4673171" y="1672274"/>
                  <a:pt x="4636274" y="1587758"/>
                </a:cubicBezTo>
                <a:cubicBezTo>
                  <a:pt x="4516063" y="1635372"/>
                  <a:pt x="4383949" y="1659180"/>
                  <a:pt x="4238744" y="1659180"/>
                </a:cubicBezTo>
                <a:cubicBezTo>
                  <a:pt x="4000701" y="1659180"/>
                  <a:pt x="3798365" y="1594900"/>
                  <a:pt x="3630545" y="1467531"/>
                </a:cubicBezTo>
                <a:cubicBezTo>
                  <a:pt x="3599600" y="1443724"/>
                  <a:pt x="3572225" y="1419917"/>
                  <a:pt x="3547231" y="1394919"/>
                </a:cubicBezTo>
                <a:cubicBezTo>
                  <a:pt x="3494861" y="1412775"/>
                  <a:pt x="3438921" y="1421107"/>
                  <a:pt x="3378221" y="1421107"/>
                </a:cubicBezTo>
                <a:cubicBezTo>
                  <a:pt x="3246107" y="1421107"/>
                  <a:pt x="3134227" y="1380635"/>
                  <a:pt x="3041391" y="1300881"/>
                </a:cubicBezTo>
                <a:cubicBezTo>
                  <a:pt x="3019967" y="1281835"/>
                  <a:pt x="2999733" y="1261599"/>
                  <a:pt x="2983070" y="1241363"/>
                </a:cubicBezTo>
                <a:cubicBezTo>
                  <a:pt x="2952125" y="1246124"/>
                  <a:pt x="2919989" y="1248505"/>
                  <a:pt x="2886663" y="1248505"/>
                </a:cubicBezTo>
                <a:cubicBezTo>
                  <a:pt x="2759311" y="1248505"/>
                  <a:pt x="2649811" y="1217556"/>
                  <a:pt x="2559355" y="1155657"/>
                </a:cubicBezTo>
                <a:cubicBezTo>
                  <a:pt x="2526029" y="1133040"/>
                  <a:pt x="2498654" y="1108042"/>
                  <a:pt x="2477230" y="1081854"/>
                </a:cubicBezTo>
                <a:cubicBezTo>
                  <a:pt x="2424861" y="1108042"/>
                  <a:pt x="2367731" y="1121136"/>
                  <a:pt x="2302269" y="1121136"/>
                </a:cubicBezTo>
                <a:cubicBezTo>
                  <a:pt x="2208243" y="1121136"/>
                  <a:pt x="2127308" y="1092568"/>
                  <a:pt x="2060656" y="1036621"/>
                </a:cubicBezTo>
                <a:cubicBezTo>
                  <a:pt x="2059466" y="1037811"/>
                  <a:pt x="2058276" y="1037811"/>
                  <a:pt x="2057086" y="1039001"/>
                </a:cubicBezTo>
                <a:cubicBezTo>
                  <a:pt x="1954727" y="1098519"/>
                  <a:pt x="1832136" y="1128278"/>
                  <a:pt x="1688120" y="1128278"/>
                </a:cubicBezTo>
                <a:cubicBezTo>
                  <a:pt x="1630990" y="1128278"/>
                  <a:pt x="1577430" y="1123517"/>
                  <a:pt x="1527442" y="1115184"/>
                </a:cubicBezTo>
                <a:cubicBezTo>
                  <a:pt x="1501257" y="1153276"/>
                  <a:pt x="1469121" y="1188987"/>
                  <a:pt x="1431034" y="1222317"/>
                </a:cubicBezTo>
                <a:cubicBezTo>
                  <a:pt x="1317964" y="1318736"/>
                  <a:pt x="1182280" y="1367541"/>
                  <a:pt x="1022792" y="1367541"/>
                </a:cubicBezTo>
                <a:cubicBezTo>
                  <a:pt x="863303" y="1367541"/>
                  <a:pt x="727619" y="1318736"/>
                  <a:pt x="614549" y="1222317"/>
                </a:cubicBezTo>
                <a:cubicBezTo>
                  <a:pt x="541946" y="1159228"/>
                  <a:pt x="493147" y="1087806"/>
                  <a:pt x="466963" y="1008052"/>
                </a:cubicBezTo>
                <a:cubicBezTo>
                  <a:pt x="431256" y="1023527"/>
                  <a:pt x="393170" y="1030669"/>
                  <a:pt x="350322" y="1030669"/>
                </a:cubicBezTo>
                <a:cubicBezTo>
                  <a:pt x="281290" y="1030669"/>
                  <a:pt x="221779" y="1010433"/>
                  <a:pt x="171790" y="971151"/>
                </a:cubicBezTo>
                <a:cubicBezTo>
                  <a:pt x="157508" y="1018765"/>
                  <a:pt x="128943" y="1061618"/>
                  <a:pt x="86095" y="1098519"/>
                </a:cubicBezTo>
                <a:cubicBezTo>
                  <a:pt x="59910" y="1121136"/>
                  <a:pt x="31345" y="1138992"/>
                  <a:pt x="1590" y="1152086"/>
                </a:cubicBezTo>
                <a:cubicBezTo>
                  <a:pt x="1590" y="998083"/>
                  <a:pt x="1590" y="892206"/>
                  <a:pt x="1590" y="819415"/>
                </a:cubicBezTo>
                <a:lnTo>
                  <a:pt x="1590" y="800273"/>
                </a:lnTo>
                <a:lnTo>
                  <a:pt x="0" y="80027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zh-CN" altLang="en-US" sz="3555"/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7502143" y="-213101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1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1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  <p:bldP spid="42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/>
          <p:nvPr/>
        </p:nvSpPr>
        <p:spPr bwMode="auto">
          <a:xfrm>
            <a:off x="8682585" y="3029595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23" name="Freeform 7"/>
          <p:cNvSpPr/>
          <p:nvPr/>
        </p:nvSpPr>
        <p:spPr bwMode="auto">
          <a:xfrm>
            <a:off x="6109825" y="4044759"/>
            <a:ext cx="1015167" cy="693459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84B53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1" y="2421490"/>
            <a:ext cx="1840883" cy="1833732"/>
          </a:xfrm>
          <a:prstGeom prst="ellipse">
            <a:avLst/>
          </a:prstGeom>
          <a:solidFill>
            <a:srgbClr val="B9EA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18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8" y="2328550"/>
            <a:ext cx="2287699" cy="2280548"/>
          </a:xfrm>
          <a:prstGeom prst="ellipse">
            <a:avLst/>
          </a:prstGeom>
          <a:solidFill>
            <a:srgbClr val="51931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547466"/>
            <a:ext cx="1915947" cy="1923095"/>
          </a:xfrm>
          <a:prstGeom prst="ellipse">
            <a:avLst/>
          </a:prstGeom>
          <a:solidFill>
            <a:srgbClr val="84B537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4" name="Freeform 15"/>
          <p:cNvSpPr/>
          <p:nvPr/>
        </p:nvSpPr>
        <p:spPr bwMode="auto">
          <a:xfrm>
            <a:off x="7389925" y="3644138"/>
            <a:ext cx="1015167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B9EA6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6" y="3557983"/>
            <a:ext cx="585417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sz="186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800" y="3062315"/>
            <a:ext cx="585417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sz="186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7" y="2469946"/>
            <a:ext cx="585417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sz="186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5" y="3720921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30" y="4738217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8" y="5100260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913765"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</a:p>
        </p:txBody>
      </p:sp>
      <p:sp>
        <p:nvSpPr>
          <p:cNvPr id="41" name="TextBox 30"/>
          <p:cNvSpPr txBox="1"/>
          <p:nvPr/>
        </p:nvSpPr>
        <p:spPr>
          <a:xfrm>
            <a:off x="5729229" y="5514278"/>
            <a:ext cx="46021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" y="5538876"/>
            <a:ext cx="1120347" cy="1206528"/>
          </a:xfrm>
          <a:prstGeom prst="rect">
            <a:avLst/>
          </a:prstGeom>
          <a:solidFill>
            <a:srgbClr val="519315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" y="4332351"/>
            <a:ext cx="1120347" cy="1206528"/>
          </a:xfrm>
          <a:prstGeom prst="rect">
            <a:avLst/>
          </a:prstGeom>
          <a:solidFill>
            <a:srgbClr val="84B537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" y="3125558"/>
            <a:ext cx="1120347" cy="1218639"/>
          </a:xfrm>
          <a:prstGeom prst="rect">
            <a:avLst/>
          </a:prstGeom>
          <a:solidFill>
            <a:srgbClr val="519315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" y="1936270"/>
            <a:ext cx="1120347" cy="1201397"/>
          </a:xfrm>
          <a:prstGeom prst="rect">
            <a:avLst/>
          </a:prstGeom>
          <a:solidFill>
            <a:srgbClr val="84B537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01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120351" y="1936269"/>
            <a:ext cx="2186244" cy="153263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84B53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120351" y="3139945"/>
            <a:ext cx="2190043" cy="1205847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33980"/>
              <a:gd name="connsiteY0-72" fmla="*/ 0 h 1007543"/>
              <a:gd name="connsiteX1-73" fmla="*/ 1829887 w 1833980"/>
              <a:gd name="connsiteY1-74" fmla="*/ 273050 h 1007543"/>
              <a:gd name="connsiteX2-75" fmla="*/ 1833856 w 1833980"/>
              <a:gd name="connsiteY2-76" fmla="*/ 1001193 h 1007543"/>
              <a:gd name="connsiteX3-77" fmla="*/ 0 w 1833980"/>
              <a:gd name="connsiteY3-78" fmla="*/ 1007543 h 1007543"/>
              <a:gd name="connsiteX4-79" fmla="*/ 0 w 1833980"/>
              <a:gd name="connsiteY4-80" fmla="*/ 0 h 1007543"/>
              <a:gd name="connsiteX0-81" fmla="*/ 0 w 1829887"/>
              <a:gd name="connsiteY0-82" fmla="*/ 0 h 1007543"/>
              <a:gd name="connsiteX1-83" fmla="*/ 1829887 w 1829887"/>
              <a:gd name="connsiteY1-84" fmla="*/ 273050 h 1007543"/>
              <a:gd name="connsiteX2-85" fmla="*/ 1829093 w 1829887"/>
              <a:gd name="connsiteY2-86" fmla="*/ 1003575 h 1007543"/>
              <a:gd name="connsiteX3-87" fmla="*/ 0 w 1829887"/>
              <a:gd name="connsiteY3-88" fmla="*/ 1007543 h 1007543"/>
              <a:gd name="connsiteX4-89" fmla="*/ 0 w 1829887"/>
              <a:gd name="connsiteY4-90" fmla="*/ 0 h 10075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120351" y="4337543"/>
            <a:ext cx="2195021" cy="1201096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048"/>
              <a:gd name="connsiteY0-102" fmla="*/ 5556 h 1003574"/>
              <a:gd name="connsiteX1-103" fmla="*/ 1832268 w 1834048"/>
              <a:gd name="connsiteY1-104" fmla="*/ 0 h 1003574"/>
              <a:gd name="connsiteX2-105" fmla="*/ 1833856 w 1834048"/>
              <a:gd name="connsiteY2-106" fmla="*/ 720999 h 1003574"/>
              <a:gd name="connsiteX3-107" fmla="*/ 0 w 1834048"/>
              <a:gd name="connsiteY3-108" fmla="*/ 1003574 h 1003574"/>
              <a:gd name="connsiteX4-109" fmla="*/ 0 w 1834048"/>
              <a:gd name="connsiteY4-110" fmla="*/ 5556 h 10035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84B53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114527" y="5193799"/>
            <a:ext cx="2198717" cy="1551637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649"/>
              <a:gd name="connsiteY0-102" fmla="*/ 793 h 1003574"/>
              <a:gd name="connsiteX1-103" fmla="*/ 1834649 w 1834649"/>
              <a:gd name="connsiteY1-104" fmla="*/ 0 h 1003574"/>
              <a:gd name="connsiteX2-105" fmla="*/ 1831474 w 1834649"/>
              <a:gd name="connsiteY2-106" fmla="*/ 720999 h 1003574"/>
              <a:gd name="connsiteX3-107" fmla="*/ 2381 w 1834649"/>
              <a:gd name="connsiteY3-108" fmla="*/ 1003574 h 1003574"/>
              <a:gd name="connsiteX4-109" fmla="*/ 0 w 1834649"/>
              <a:gd name="connsiteY4-110" fmla="*/ 793 h 1003574"/>
              <a:gd name="connsiteX0-111" fmla="*/ 0 w 1834649"/>
              <a:gd name="connsiteY0-112" fmla="*/ 284162 h 1286943"/>
              <a:gd name="connsiteX1-113" fmla="*/ 1834649 w 1834649"/>
              <a:gd name="connsiteY1-114" fmla="*/ 0 h 1286943"/>
              <a:gd name="connsiteX2-115" fmla="*/ 1831474 w 1834649"/>
              <a:gd name="connsiteY2-116" fmla="*/ 1004368 h 1286943"/>
              <a:gd name="connsiteX3-117" fmla="*/ 2381 w 1834649"/>
              <a:gd name="connsiteY3-118" fmla="*/ 1286943 h 1286943"/>
              <a:gd name="connsiteX4-119" fmla="*/ 0 w 1834649"/>
              <a:gd name="connsiteY4-120" fmla="*/ 284162 h 1286943"/>
              <a:gd name="connsiteX0-121" fmla="*/ 0 w 1834649"/>
              <a:gd name="connsiteY0-122" fmla="*/ 284162 h 1286943"/>
              <a:gd name="connsiteX1-123" fmla="*/ 1834649 w 1834649"/>
              <a:gd name="connsiteY1-124" fmla="*/ 0 h 1286943"/>
              <a:gd name="connsiteX2-125" fmla="*/ 1829093 w 1834649"/>
              <a:gd name="connsiteY2-126" fmla="*/ 721000 h 1286943"/>
              <a:gd name="connsiteX3-127" fmla="*/ 2381 w 1834649"/>
              <a:gd name="connsiteY3-128" fmla="*/ 1286943 h 1286943"/>
              <a:gd name="connsiteX4-129" fmla="*/ 0 w 1834649"/>
              <a:gd name="connsiteY4-130" fmla="*/ 284162 h 1286943"/>
              <a:gd name="connsiteX0-131" fmla="*/ 229 w 1834878"/>
              <a:gd name="connsiteY0-132" fmla="*/ 284162 h 1289324"/>
              <a:gd name="connsiteX1-133" fmla="*/ 1834878 w 1834878"/>
              <a:gd name="connsiteY1-134" fmla="*/ 0 h 1289324"/>
              <a:gd name="connsiteX2-135" fmla="*/ 1829322 w 1834878"/>
              <a:gd name="connsiteY2-136" fmla="*/ 721000 h 1289324"/>
              <a:gd name="connsiteX3-137" fmla="*/ 229 w 1834878"/>
              <a:gd name="connsiteY3-138" fmla="*/ 1289324 h 1289324"/>
              <a:gd name="connsiteX4-139" fmla="*/ 229 w 1834878"/>
              <a:gd name="connsiteY4-140" fmla="*/ 284162 h 1289324"/>
              <a:gd name="connsiteX0-141" fmla="*/ 2486 w 1837135"/>
              <a:gd name="connsiteY0-142" fmla="*/ 284162 h 1296468"/>
              <a:gd name="connsiteX1-143" fmla="*/ 1837135 w 1837135"/>
              <a:gd name="connsiteY1-144" fmla="*/ 0 h 1296468"/>
              <a:gd name="connsiteX2-145" fmla="*/ 1831579 w 1837135"/>
              <a:gd name="connsiteY2-146" fmla="*/ 721000 h 1296468"/>
              <a:gd name="connsiteX3-147" fmla="*/ 105 w 1837135"/>
              <a:gd name="connsiteY3-148" fmla="*/ 1296468 h 1296468"/>
              <a:gd name="connsiteX4-149" fmla="*/ 2486 w 1837135"/>
              <a:gd name="connsiteY4-150" fmla="*/ 284162 h 1296468"/>
              <a:gd name="connsiteX0-151" fmla="*/ 2486 w 1837135"/>
              <a:gd name="connsiteY0-152" fmla="*/ 284162 h 1296468"/>
              <a:gd name="connsiteX1-153" fmla="*/ 1837135 w 1837135"/>
              <a:gd name="connsiteY1-154" fmla="*/ 0 h 1296468"/>
              <a:gd name="connsiteX2-155" fmla="*/ 1836342 w 1837135"/>
              <a:gd name="connsiteY2-156" fmla="*/ 728144 h 1296468"/>
              <a:gd name="connsiteX3-157" fmla="*/ 105 w 1837135"/>
              <a:gd name="connsiteY3-158" fmla="*/ 1296468 h 1296468"/>
              <a:gd name="connsiteX4-159" fmla="*/ 2486 w 1837135"/>
              <a:gd name="connsiteY4-160" fmla="*/ 284162 h 12964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51931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963745" y="3502490"/>
            <a:ext cx="410496" cy="724519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4283" y="4455191"/>
            <a:ext cx="889408" cy="82546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866299" y="5469725"/>
            <a:ext cx="605387" cy="77919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7" name="Freeform 25"/>
            <p:cNvSpPr/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757134" y="2599344"/>
            <a:ext cx="751609" cy="48370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/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514284" y="1391655"/>
            <a:ext cx="869560" cy="3284943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84B537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sp>
        <p:nvSpPr>
          <p:cNvPr id="50" name="等腰三角形 67"/>
          <p:cNvSpPr/>
          <p:nvPr/>
        </p:nvSpPr>
        <p:spPr>
          <a:xfrm rot="5400000">
            <a:off x="4514284" y="2260910"/>
            <a:ext cx="869560" cy="3284943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19315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sp>
        <p:nvSpPr>
          <p:cNvPr id="51" name="等腰三角形 68"/>
          <p:cNvSpPr/>
          <p:nvPr/>
        </p:nvSpPr>
        <p:spPr>
          <a:xfrm rot="5400000">
            <a:off x="4519942" y="3124506"/>
            <a:ext cx="858247" cy="3284943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84B537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sp>
        <p:nvSpPr>
          <p:cNvPr id="52" name="等腰三角形 69"/>
          <p:cNvSpPr/>
          <p:nvPr/>
        </p:nvSpPr>
        <p:spPr>
          <a:xfrm rot="5400000">
            <a:off x="4514284" y="3988102"/>
            <a:ext cx="869560" cy="3284943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19315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sp>
        <p:nvSpPr>
          <p:cNvPr id="53" name="TextBox 85"/>
          <p:cNvSpPr txBox="1"/>
          <p:nvPr/>
        </p:nvSpPr>
        <p:spPr>
          <a:xfrm>
            <a:off x="6668712" y="2652482"/>
            <a:ext cx="388843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Box 86"/>
          <p:cNvSpPr txBox="1"/>
          <p:nvPr/>
        </p:nvSpPr>
        <p:spPr>
          <a:xfrm>
            <a:off x="6668712" y="3521736"/>
            <a:ext cx="388843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6668712" y="4385332"/>
            <a:ext cx="388843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6" name="TextBox 88"/>
          <p:cNvSpPr txBox="1"/>
          <p:nvPr/>
        </p:nvSpPr>
        <p:spPr>
          <a:xfrm>
            <a:off x="6668712" y="5248928"/>
            <a:ext cx="388843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5" y="3400349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773451" y="3817201"/>
            <a:ext cx="126186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点击输入标题</a:t>
            </a: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889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279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67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  <p:bldP spid="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067768" y="1752539"/>
            <a:ext cx="8089715" cy="3599937"/>
          </a:xfrm>
          <a:prstGeom prst="round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EFEFEF"/>
              </a:solidFill>
              <a:latin typeface="Franklin Gothic Book" panose="020B0503020102020204"/>
              <a:ea typeface="微软雅黑" panose="020B0503020204020204" charset="-122"/>
            </a:endParaRPr>
          </a:p>
        </p:txBody>
      </p:sp>
      <p:sp>
        <p:nvSpPr>
          <p:cNvPr id="3" name="TextBox 18"/>
          <p:cNvSpPr txBox="1"/>
          <p:nvPr/>
        </p:nvSpPr>
        <p:spPr>
          <a:xfrm>
            <a:off x="2472443" y="2299758"/>
            <a:ext cx="72803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240" algn="just" defTabSz="1218565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在繁忙的工作中不知不觉又迎来了新的一年，过去这一年是有意义的、有价值的、有收获的。回顾这一年的工作历程，作为公司的一份子，我深深感到公司之蓬勃发展，全体同仁之拼搏的精神。在领导和同事们的悉心关怀和指导下，通过自身的不懈努力，在工作上取得了一定的成果，也找到了工作中的不足和问题。</a:t>
            </a:r>
            <a:endParaRPr lang="en-US" altLang="zh-CN" sz="1600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96240" algn="just" defTabSz="1218565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展望新的一年，我必将继续跟随公司的脚步，循序渐进，迈步走向美好的前景，力争各项工作更上一个新台阶。</a:t>
            </a:r>
            <a:endParaRPr lang="zh-CN" altLang="en-US" sz="1465" kern="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80280" y="1484758"/>
            <a:ext cx="660219" cy="555981"/>
            <a:chOff x="2115278" y="1043585"/>
            <a:chExt cx="523987" cy="441260"/>
          </a:xfrm>
        </p:grpSpPr>
        <p:sp>
          <p:nvSpPr>
            <p:cNvPr id="5" name="矩形 4"/>
            <p:cNvSpPr/>
            <p:nvPr/>
          </p:nvSpPr>
          <p:spPr>
            <a:xfrm rot="2700000">
              <a:off x="2115278" y="1043585"/>
              <a:ext cx="441260" cy="441260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schemeClr val="bg1"/>
                </a:solidFill>
                <a:latin typeface="Franklin Gothic Book" panose="020B0503020102020204"/>
                <a:ea typeface="微软雅黑" panose="020B0503020204020204" charset="-122"/>
              </a:endParaRPr>
            </a:p>
          </p:txBody>
        </p:sp>
        <p:sp>
          <p:nvSpPr>
            <p:cNvPr id="6" name="TextBox 51"/>
            <p:cNvSpPr txBox="1"/>
            <p:nvPr/>
          </p:nvSpPr>
          <p:spPr>
            <a:xfrm>
              <a:off x="2117861" y="1064160"/>
              <a:ext cx="521404" cy="333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sz="2135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前</a:t>
              </a:r>
            </a:p>
          </p:txBody>
        </p:sp>
      </p:grpSp>
      <p:sp>
        <p:nvSpPr>
          <p:cNvPr id="7" name="矩形 6"/>
          <p:cNvSpPr/>
          <p:nvPr/>
        </p:nvSpPr>
        <p:spPr>
          <a:xfrm rot="2700000">
            <a:off x="3858733" y="1483747"/>
            <a:ext cx="555981" cy="555981"/>
          </a:xfrm>
          <a:prstGeom prst="rect">
            <a:avLst/>
          </a:prstGeom>
          <a:noFill/>
          <a:ln w="9525" cap="flat" cmpd="sng" algn="ctr">
            <a:solidFill>
              <a:srgbClr val="F9B347">
                <a:alpha val="36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EFEFEF"/>
              </a:solidFill>
              <a:latin typeface="Franklin Gothic Book" panose="020B0503020102020204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75802" y="1484760"/>
            <a:ext cx="671131" cy="555981"/>
            <a:chOff x="2636682" y="1043585"/>
            <a:chExt cx="532648" cy="441260"/>
          </a:xfrm>
          <a:solidFill>
            <a:schemeClr val="accent3"/>
          </a:solidFill>
        </p:grpSpPr>
        <p:sp>
          <p:nvSpPr>
            <p:cNvPr id="9" name="矩形 8"/>
            <p:cNvSpPr/>
            <p:nvPr/>
          </p:nvSpPr>
          <p:spPr>
            <a:xfrm rot="2700000">
              <a:off x="2636682" y="1043585"/>
              <a:ext cx="441260" cy="44126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schemeClr val="bg1"/>
                </a:solidFill>
                <a:latin typeface="Franklin Gothic Book" panose="020B0503020102020204"/>
                <a:ea typeface="微软雅黑" panose="020B0503020204020204" charset="-122"/>
              </a:endParaRPr>
            </a:p>
          </p:txBody>
        </p:sp>
        <p:sp>
          <p:nvSpPr>
            <p:cNvPr id="10" name="TextBox 22"/>
            <p:cNvSpPr txBox="1"/>
            <p:nvPr/>
          </p:nvSpPr>
          <p:spPr>
            <a:xfrm>
              <a:off x="2647237" y="1068107"/>
              <a:ext cx="522093" cy="333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sz="2135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言</a:t>
              </a:r>
            </a:p>
          </p:txBody>
        </p:sp>
      </p:grpSp>
      <p:sp>
        <p:nvSpPr>
          <p:cNvPr id="11" name="TextBox 61"/>
          <p:cNvSpPr txBox="1"/>
          <p:nvPr/>
        </p:nvSpPr>
        <p:spPr>
          <a:xfrm>
            <a:off x="4596341" y="1445425"/>
            <a:ext cx="212439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altLang="zh-CN" sz="1865" i="1" dirty="0">
                <a:solidFill>
                  <a:srgbClr val="EFEFEF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PREFACE</a:t>
            </a:r>
            <a:endParaRPr lang="zh-CN" altLang="en-US" sz="1865" i="1" dirty="0">
              <a:solidFill>
                <a:srgbClr val="EFEFEF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 rot="2700000">
            <a:off x="3157851" y="1489833"/>
            <a:ext cx="555981" cy="555981"/>
          </a:xfrm>
          <a:prstGeom prst="rect">
            <a:avLst/>
          </a:prstGeom>
          <a:noFill/>
          <a:ln w="12700" cap="flat" cmpd="sng" algn="ctr">
            <a:solidFill>
              <a:srgbClr val="20A9CA">
                <a:alpha val="2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EFEFEF"/>
              </a:solidFill>
              <a:latin typeface="Franklin Gothic Book" panose="020B0503020102020204"/>
              <a:ea typeface="微软雅黑" panose="020B050302020402020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720736" y="1264079"/>
            <a:ext cx="1184000" cy="853948"/>
          </a:xfrm>
          <a:prstGeom prst="round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solidFill>
              <a:srgbClr val="EFEFEF">
                <a:lumMod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EFEFEF"/>
              </a:solidFill>
              <a:latin typeface="Franklin Gothic Book" panose="020B0503020102020204"/>
              <a:ea typeface="微软雅黑" panose="020B050302020402020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026048" y="1264079"/>
            <a:ext cx="1184000" cy="853948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solidFill>
              <a:srgbClr val="EFEFEF">
                <a:lumMod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EFEFEF"/>
              </a:solidFill>
              <a:latin typeface="Franklin Gothic Book" panose="020B0503020102020204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 animBg="1"/>
      <p:bldP spid="11" grpId="0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9" y="3565205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6" y="3596243"/>
            <a:ext cx="166533" cy="166533"/>
          </a:xfrm>
          <a:prstGeom prst="ellipse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8" y="3596243"/>
            <a:ext cx="166533" cy="166533"/>
          </a:xfrm>
          <a:prstGeom prst="ellipse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2" y="3596243"/>
            <a:ext cx="166533" cy="166533"/>
          </a:xfrm>
          <a:prstGeom prst="ellipse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6" y="3596243"/>
            <a:ext cx="166533" cy="166533"/>
          </a:xfrm>
          <a:prstGeom prst="ellipse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194977" y="2356617"/>
            <a:ext cx="1330403" cy="962023"/>
            <a:chOff x="4157177" y="2343128"/>
            <a:chExt cx="1330402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157177" y="2624084"/>
              <a:ext cx="1330402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文字</a:t>
              </a:r>
              <a:endParaRPr lang="zh-CN" altLang="en-US" sz="2400" baseline="-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6" y="2356611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文字</a:t>
              </a:r>
              <a:endParaRPr lang="zh-CN" altLang="en-US" sz="2400" baseline="-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16869" y="2356615"/>
            <a:ext cx="1043408" cy="962023"/>
            <a:chOff x="9414541" y="2343128"/>
            <a:chExt cx="1043408" cy="962021"/>
          </a:xfrm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414541" y="2652355"/>
              <a:ext cx="1043408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sz="2400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2" y="2356612"/>
            <a:ext cx="962021" cy="962022"/>
            <a:chOff x="6898301" y="2343128"/>
            <a:chExt cx="962021" cy="962021"/>
          </a:xfrm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4"/>
              <a:ext cx="853730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sz="2400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1680860" y="4091240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08715" y="4606921"/>
            <a:ext cx="2160045" cy="16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146827" y="4091240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756470" y="4606921"/>
            <a:ext cx="2196469" cy="16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653606" y="4091240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261353" y="4606921"/>
            <a:ext cx="2200259" cy="16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120224" y="4091240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811922" y="4606921"/>
            <a:ext cx="2032357" cy="16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31877" y="2915257"/>
            <a:ext cx="5164640" cy="5203576"/>
            <a:chOff x="3513680" y="1931126"/>
            <a:chExt cx="5164640" cy="5203576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3299"/>
            <a:stretch>
              <a:fillRect/>
            </a:stretch>
          </p:blipFill>
          <p:spPr bwMode="auto">
            <a:xfrm>
              <a:off x="3513680" y="1931126"/>
              <a:ext cx="5164640" cy="51858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9"/>
              <a:ext cx="3276704" cy="4022533"/>
            </a:xfrm>
            <a:prstGeom prst="rect">
              <a:avLst/>
            </a:prstGeom>
            <a:blipFill>
              <a:blip r:embed="rId3"/>
              <a:srcRect/>
              <a:stretch>
                <a:fillRect t="-7369" b="-736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95187" y="4363731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51955" y="5516245"/>
            <a:ext cx="1484148" cy="1484148"/>
            <a:chOff x="7270150" y="46049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955015" y="1220256"/>
            <a:ext cx="1415762" cy="461663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6955016" y="1671697"/>
            <a:ext cx="3995449" cy="978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977982" y="269950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916347" y="5329412"/>
            <a:ext cx="1415762" cy="461663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916344" y="5780854"/>
            <a:ext cx="2583691" cy="1274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在此录入本图表的综合描述说明，在此录入本图表的综合描述说明，在此录入本图表的描述说明。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941005" y="4355451"/>
            <a:ext cx="1415762" cy="461663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732388" y="4806891"/>
            <a:ext cx="2624376" cy="1274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8333" y="1449917"/>
            <a:ext cx="11133668" cy="4851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7633" y="889000"/>
            <a:ext cx="6301367" cy="48514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58566" y="1656405"/>
            <a:ext cx="4347729" cy="2536396"/>
            <a:chOff x="1332621" y="1609202"/>
            <a:chExt cx="3260797" cy="1902297"/>
          </a:xfrm>
        </p:grpSpPr>
        <p:grpSp>
          <p:nvGrpSpPr>
            <p:cNvPr id="5" name="组合 4"/>
            <p:cNvGrpSpPr/>
            <p:nvPr/>
          </p:nvGrpSpPr>
          <p:grpSpPr bwMode="auto">
            <a:xfrm>
              <a:off x="1410822" y="2729995"/>
              <a:ext cx="3097844" cy="781504"/>
              <a:chOff x="1548343" y="856308"/>
              <a:chExt cx="3098146" cy="779262"/>
            </a:xfrm>
          </p:grpSpPr>
          <p:sp>
            <p:nvSpPr>
              <p:cNvPr id="7" name="文本框 66"/>
              <p:cNvSpPr txBox="1">
                <a:spLocks noChangeArrowheads="1"/>
              </p:cNvSpPr>
              <p:nvPr/>
            </p:nvSpPr>
            <p:spPr bwMode="auto">
              <a:xfrm>
                <a:off x="1548343" y="1259722"/>
                <a:ext cx="3098146" cy="375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在此输入你的文本内容；在此输入你的文本内容</a:t>
                </a:r>
                <a:r>
                  <a:rPr lang="en-US" altLang="zh-CN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；在此输入你的文本内容</a:t>
                </a:r>
                <a:r>
                  <a:rPr lang="en-US" altLang="zh-CN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endParaRPr lang="zh-CN" altLang="en-US" sz="13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文本框 9"/>
              <p:cNvSpPr txBox="1">
                <a:spLocks noChangeArrowheads="1"/>
              </p:cNvSpPr>
              <p:nvPr/>
            </p:nvSpPr>
            <p:spPr bwMode="auto">
              <a:xfrm>
                <a:off x="1562251" y="856308"/>
                <a:ext cx="1985352" cy="345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在此输入你的标题</a:t>
                </a:r>
                <a:endParaRPr lang="zh-CN" altLang="en-US" sz="266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1332621" y="1609202"/>
              <a:ext cx="3260797" cy="1084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8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PART03</a:t>
              </a:r>
              <a:endParaRPr lang="zh-CN" altLang="en-US" sz="9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62247" y="4820245"/>
            <a:ext cx="1001168" cy="995848"/>
            <a:chOff x="1285877" y="626664"/>
            <a:chExt cx="1343022" cy="1335887"/>
          </a:xfrm>
        </p:grpSpPr>
        <p:sp>
          <p:nvSpPr>
            <p:cNvPr id="10" name="Oval 480"/>
            <p:cNvSpPr>
              <a:spLocks noChangeArrowheads="1"/>
            </p:cNvSpPr>
            <p:nvPr/>
          </p:nvSpPr>
          <p:spPr bwMode="auto">
            <a:xfrm>
              <a:off x="1285877" y="626664"/>
              <a:ext cx="1343022" cy="1335887"/>
            </a:xfrm>
            <a:prstGeom prst="ellipse">
              <a:avLst/>
            </a:prstGeom>
            <a:solidFill>
              <a:schemeClr val="accent6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Freeform 481"/>
            <p:cNvSpPr>
              <a:spLocks noEditPoints="1"/>
            </p:cNvSpPr>
            <p:nvPr/>
          </p:nvSpPr>
          <p:spPr bwMode="auto">
            <a:xfrm>
              <a:off x="1602414" y="1021463"/>
              <a:ext cx="713298" cy="486328"/>
            </a:xfrm>
            <a:custGeom>
              <a:avLst/>
              <a:gdLst>
                <a:gd name="T0" fmla="*/ 160662 w 181"/>
                <a:gd name="T1" fmla="*/ 37383 h 124"/>
                <a:gd name="T2" fmla="*/ 205498 w 181"/>
                <a:gd name="T3" fmla="*/ 59813 h 124"/>
                <a:gd name="T4" fmla="*/ 218575 w 181"/>
                <a:gd name="T5" fmla="*/ 80374 h 124"/>
                <a:gd name="T6" fmla="*/ 242862 w 181"/>
                <a:gd name="T7" fmla="*/ 76635 h 124"/>
                <a:gd name="T8" fmla="*/ 248466 w 181"/>
                <a:gd name="T9" fmla="*/ 76635 h 124"/>
                <a:gd name="T10" fmla="*/ 302643 w 181"/>
                <a:gd name="T11" fmla="*/ 136448 h 124"/>
                <a:gd name="T12" fmla="*/ 233521 w 181"/>
                <a:gd name="T13" fmla="*/ 194392 h 124"/>
                <a:gd name="T14" fmla="*/ 170003 w 181"/>
                <a:gd name="T15" fmla="*/ 194392 h 124"/>
                <a:gd name="T16" fmla="*/ 80331 w 181"/>
                <a:gd name="T17" fmla="*/ 194392 h 124"/>
                <a:gd name="T18" fmla="*/ 33627 w 181"/>
                <a:gd name="T19" fmla="*/ 147663 h 124"/>
                <a:gd name="T20" fmla="*/ 74727 w 181"/>
                <a:gd name="T21" fmla="*/ 102803 h 124"/>
                <a:gd name="T22" fmla="*/ 100881 w 181"/>
                <a:gd name="T23" fmla="*/ 100934 h 124"/>
                <a:gd name="T24" fmla="*/ 108354 w 181"/>
                <a:gd name="T25" fmla="*/ 74766 h 124"/>
                <a:gd name="T26" fmla="*/ 160662 w 181"/>
                <a:gd name="T27" fmla="*/ 37383 h 124"/>
                <a:gd name="T28" fmla="*/ 160662 w 181"/>
                <a:gd name="T29" fmla="*/ 0 h 124"/>
                <a:gd name="T30" fmla="*/ 72858 w 181"/>
                <a:gd name="T31" fmla="*/ 63551 h 124"/>
                <a:gd name="T32" fmla="*/ 0 w 181"/>
                <a:gd name="T33" fmla="*/ 147663 h 124"/>
                <a:gd name="T34" fmla="*/ 82199 w 181"/>
                <a:gd name="T35" fmla="*/ 229906 h 124"/>
                <a:gd name="T36" fmla="*/ 231653 w 181"/>
                <a:gd name="T37" fmla="*/ 231775 h 124"/>
                <a:gd name="T38" fmla="*/ 338138 w 181"/>
                <a:gd name="T39" fmla="*/ 136448 h 124"/>
                <a:gd name="T40" fmla="*/ 244730 w 181"/>
                <a:gd name="T41" fmla="*/ 39252 h 124"/>
                <a:gd name="T42" fmla="*/ 235389 w 181"/>
                <a:gd name="T43" fmla="*/ 39252 h 124"/>
                <a:gd name="T44" fmla="*/ 160662 w 181"/>
                <a:gd name="T45" fmla="*/ 0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1" h="124">
                  <a:moveTo>
                    <a:pt x="86" y="20"/>
                  </a:moveTo>
                  <a:cubicBezTo>
                    <a:pt x="96" y="20"/>
                    <a:pt x="104" y="25"/>
                    <a:pt x="110" y="32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1" y="41"/>
                    <a:pt x="132" y="41"/>
                    <a:pt x="133" y="41"/>
                  </a:cubicBezTo>
                  <a:cubicBezTo>
                    <a:pt x="150" y="41"/>
                    <a:pt x="162" y="60"/>
                    <a:pt x="162" y="73"/>
                  </a:cubicBezTo>
                  <a:cubicBezTo>
                    <a:pt x="162" y="86"/>
                    <a:pt x="150" y="104"/>
                    <a:pt x="125" y="104"/>
                  </a:cubicBezTo>
                  <a:cubicBezTo>
                    <a:pt x="120" y="104"/>
                    <a:pt x="106" y="104"/>
                    <a:pt x="91" y="104"/>
                  </a:cubicBezTo>
                  <a:cubicBezTo>
                    <a:pt x="73" y="104"/>
                    <a:pt x="53" y="104"/>
                    <a:pt x="43" y="104"/>
                  </a:cubicBezTo>
                  <a:cubicBezTo>
                    <a:pt x="29" y="104"/>
                    <a:pt x="18" y="93"/>
                    <a:pt x="18" y="79"/>
                  </a:cubicBezTo>
                  <a:cubicBezTo>
                    <a:pt x="18" y="67"/>
                    <a:pt x="28" y="56"/>
                    <a:pt x="40" y="5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62" y="28"/>
                    <a:pt x="73" y="20"/>
                    <a:pt x="86" y="20"/>
                  </a:cubicBezTo>
                  <a:close/>
                  <a:moveTo>
                    <a:pt x="86" y="0"/>
                  </a:moveTo>
                  <a:cubicBezTo>
                    <a:pt x="64" y="0"/>
                    <a:pt x="46" y="15"/>
                    <a:pt x="39" y="34"/>
                  </a:cubicBezTo>
                  <a:cubicBezTo>
                    <a:pt x="17" y="37"/>
                    <a:pt x="0" y="56"/>
                    <a:pt x="0" y="79"/>
                  </a:cubicBezTo>
                  <a:cubicBezTo>
                    <a:pt x="0" y="103"/>
                    <a:pt x="20" y="123"/>
                    <a:pt x="44" y="123"/>
                  </a:cubicBezTo>
                  <a:cubicBezTo>
                    <a:pt x="62" y="123"/>
                    <a:pt x="112" y="124"/>
                    <a:pt x="124" y="124"/>
                  </a:cubicBezTo>
                  <a:cubicBezTo>
                    <a:pt x="160" y="124"/>
                    <a:pt x="181" y="98"/>
                    <a:pt x="181" y="73"/>
                  </a:cubicBezTo>
                  <a:cubicBezTo>
                    <a:pt x="181" y="50"/>
                    <a:pt x="162" y="21"/>
                    <a:pt x="131" y="21"/>
                  </a:cubicBezTo>
                  <a:cubicBezTo>
                    <a:pt x="130" y="21"/>
                    <a:pt x="128" y="21"/>
                    <a:pt x="126" y="21"/>
                  </a:cubicBezTo>
                  <a:cubicBezTo>
                    <a:pt x="118" y="9"/>
                    <a:pt x="103" y="0"/>
                    <a:pt x="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386589" y="4820245"/>
            <a:ext cx="1001168" cy="995848"/>
            <a:chOff x="3752852" y="626664"/>
            <a:chExt cx="1343022" cy="1335887"/>
          </a:xfrm>
        </p:grpSpPr>
        <p:sp>
          <p:nvSpPr>
            <p:cNvPr id="13" name="Oval 480"/>
            <p:cNvSpPr>
              <a:spLocks noChangeArrowheads="1"/>
            </p:cNvSpPr>
            <p:nvPr/>
          </p:nvSpPr>
          <p:spPr bwMode="auto">
            <a:xfrm>
              <a:off x="3752852" y="626664"/>
              <a:ext cx="1343022" cy="1335887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064753" y="991193"/>
              <a:ext cx="788674" cy="627654"/>
              <a:chOff x="155576" y="754063"/>
              <a:chExt cx="1143000" cy="909638"/>
            </a:xfrm>
            <a:solidFill>
              <a:schemeClr val="bg1"/>
            </a:solidFill>
          </p:grpSpPr>
          <p:sp>
            <p:nvSpPr>
              <p:cNvPr id="15" name="Freeform 13"/>
              <p:cNvSpPr>
                <a:spLocks noEditPoints="1"/>
              </p:cNvSpPr>
              <p:nvPr/>
            </p:nvSpPr>
            <p:spPr bwMode="auto">
              <a:xfrm>
                <a:off x="155576" y="855663"/>
                <a:ext cx="985838" cy="808038"/>
              </a:xfrm>
              <a:custGeom>
                <a:avLst/>
                <a:gdLst>
                  <a:gd name="T0" fmla="*/ 98 w 119"/>
                  <a:gd name="T1" fmla="*/ 40 h 95"/>
                  <a:gd name="T2" fmla="*/ 95 w 119"/>
                  <a:gd name="T3" fmla="*/ 36 h 95"/>
                  <a:gd name="T4" fmla="*/ 94 w 119"/>
                  <a:gd name="T5" fmla="*/ 22 h 95"/>
                  <a:gd name="T6" fmla="*/ 69 w 119"/>
                  <a:gd name="T7" fmla="*/ 23 h 95"/>
                  <a:gd name="T8" fmla="*/ 65 w 119"/>
                  <a:gd name="T9" fmla="*/ 16 h 95"/>
                  <a:gd name="T10" fmla="*/ 45 w 119"/>
                  <a:gd name="T11" fmla="*/ 6 h 95"/>
                  <a:gd name="T12" fmla="*/ 11 w 119"/>
                  <a:gd name="T13" fmla="*/ 34 h 95"/>
                  <a:gd name="T14" fmla="*/ 1 w 119"/>
                  <a:gd name="T15" fmla="*/ 60 h 95"/>
                  <a:gd name="T16" fmla="*/ 51 w 119"/>
                  <a:gd name="T17" fmla="*/ 93 h 95"/>
                  <a:gd name="T18" fmla="*/ 110 w 119"/>
                  <a:gd name="T19" fmla="*/ 67 h 95"/>
                  <a:gd name="T20" fmla="*/ 98 w 119"/>
                  <a:gd name="T21" fmla="*/ 40 h 95"/>
                  <a:gd name="T22" fmla="*/ 52 w 119"/>
                  <a:gd name="T23" fmla="*/ 86 h 95"/>
                  <a:gd name="T24" fmla="*/ 14 w 119"/>
                  <a:gd name="T25" fmla="*/ 62 h 95"/>
                  <a:gd name="T26" fmla="*/ 52 w 119"/>
                  <a:gd name="T27" fmla="*/ 35 h 95"/>
                  <a:gd name="T28" fmla="*/ 91 w 119"/>
                  <a:gd name="T29" fmla="*/ 57 h 95"/>
                  <a:gd name="T30" fmla="*/ 52 w 119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9" h="95">
                    <a:moveTo>
                      <a:pt x="98" y="40"/>
                    </a:moveTo>
                    <a:cubicBezTo>
                      <a:pt x="93" y="39"/>
                      <a:pt x="95" y="36"/>
                      <a:pt x="95" y="36"/>
                    </a:cubicBezTo>
                    <a:cubicBezTo>
                      <a:pt x="95" y="36"/>
                      <a:pt x="100" y="28"/>
                      <a:pt x="94" y="22"/>
                    </a:cubicBezTo>
                    <a:cubicBezTo>
                      <a:pt x="87" y="14"/>
                      <a:pt x="69" y="23"/>
                      <a:pt x="69" y="23"/>
                    </a:cubicBezTo>
                    <a:cubicBezTo>
                      <a:pt x="62" y="25"/>
                      <a:pt x="64" y="22"/>
                      <a:pt x="65" y="16"/>
                    </a:cubicBezTo>
                    <a:cubicBezTo>
                      <a:pt x="65" y="10"/>
                      <a:pt x="63" y="0"/>
                      <a:pt x="45" y="6"/>
                    </a:cubicBezTo>
                    <a:cubicBezTo>
                      <a:pt x="26" y="12"/>
                      <a:pt x="11" y="34"/>
                      <a:pt x="11" y="34"/>
                    </a:cubicBezTo>
                    <a:cubicBezTo>
                      <a:pt x="0" y="49"/>
                      <a:pt x="1" y="60"/>
                      <a:pt x="1" y="60"/>
                    </a:cubicBezTo>
                    <a:cubicBezTo>
                      <a:pt x="4" y="85"/>
                      <a:pt x="30" y="91"/>
                      <a:pt x="51" y="93"/>
                    </a:cubicBezTo>
                    <a:cubicBezTo>
                      <a:pt x="72" y="95"/>
                      <a:pt x="102" y="86"/>
                      <a:pt x="110" y="67"/>
                    </a:cubicBezTo>
                    <a:cubicBezTo>
                      <a:pt x="119" y="48"/>
                      <a:pt x="103" y="41"/>
                      <a:pt x="98" y="40"/>
                    </a:cubicBezTo>
                    <a:close/>
                    <a:moveTo>
                      <a:pt x="52" y="86"/>
                    </a:moveTo>
                    <a:cubicBezTo>
                      <a:pt x="31" y="87"/>
                      <a:pt x="14" y="76"/>
                      <a:pt x="14" y="62"/>
                    </a:cubicBezTo>
                    <a:cubicBezTo>
                      <a:pt x="14" y="48"/>
                      <a:pt x="31" y="36"/>
                      <a:pt x="52" y="35"/>
                    </a:cubicBezTo>
                    <a:cubicBezTo>
                      <a:pt x="74" y="34"/>
                      <a:pt x="91" y="43"/>
                      <a:pt x="91" y="57"/>
                    </a:cubicBezTo>
                    <a:cubicBezTo>
                      <a:pt x="91" y="72"/>
                      <a:pt x="74" y="85"/>
                      <a:pt x="5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" name="Freeform 14"/>
              <p:cNvSpPr>
                <a:spLocks noEditPoints="1"/>
              </p:cNvSpPr>
              <p:nvPr/>
            </p:nvSpPr>
            <p:spPr bwMode="auto">
              <a:xfrm>
                <a:off x="379413" y="1212850"/>
                <a:ext cx="388938" cy="357188"/>
              </a:xfrm>
              <a:custGeom>
                <a:avLst/>
                <a:gdLst>
                  <a:gd name="T0" fmla="*/ 21 w 47"/>
                  <a:gd name="T1" fmla="*/ 3 h 42"/>
                  <a:gd name="T2" fmla="*/ 2 w 47"/>
                  <a:gd name="T3" fmla="*/ 25 h 42"/>
                  <a:gd name="T4" fmla="*/ 8 w 47"/>
                  <a:gd name="T5" fmla="*/ 35 h 42"/>
                  <a:gd name="T6" fmla="*/ 40 w 47"/>
                  <a:gd name="T7" fmla="*/ 29 h 42"/>
                  <a:gd name="T8" fmla="*/ 21 w 47"/>
                  <a:gd name="T9" fmla="*/ 3 h 42"/>
                  <a:gd name="T10" fmla="*/ 16 w 47"/>
                  <a:gd name="T11" fmla="*/ 31 h 42"/>
                  <a:gd name="T12" fmla="*/ 8 w 47"/>
                  <a:gd name="T13" fmla="*/ 26 h 42"/>
                  <a:gd name="T14" fmla="*/ 15 w 47"/>
                  <a:gd name="T15" fmla="*/ 19 h 42"/>
                  <a:gd name="T16" fmla="*/ 23 w 47"/>
                  <a:gd name="T17" fmla="*/ 24 h 42"/>
                  <a:gd name="T18" fmla="*/ 16 w 47"/>
                  <a:gd name="T19" fmla="*/ 31 h 42"/>
                  <a:gd name="T20" fmla="*/ 28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8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1" y="3"/>
                    </a:moveTo>
                    <a:cubicBezTo>
                      <a:pt x="0" y="5"/>
                      <a:pt x="2" y="25"/>
                      <a:pt x="2" y="25"/>
                    </a:cubicBezTo>
                    <a:cubicBezTo>
                      <a:pt x="2" y="25"/>
                      <a:pt x="2" y="32"/>
                      <a:pt x="8" y="35"/>
                    </a:cubicBezTo>
                    <a:cubicBezTo>
                      <a:pt x="21" y="42"/>
                      <a:pt x="33" y="38"/>
                      <a:pt x="40" y="29"/>
                    </a:cubicBezTo>
                    <a:cubicBezTo>
                      <a:pt x="47" y="21"/>
                      <a:pt x="43" y="0"/>
                      <a:pt x="21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8" y="29"/>
                      <a:pt x="8" y="26"/>
                    </a:cubicBezTo>
                    <a:cubicBezTo>
                      <a:pt x="8" y="22"/>
                      <a:pt x="11" y="19"/>
                      <a:pt x="15" y="19"/>
                    </a:cubicBezTo>
                    <a:cubicBezTo>
                      <a:pt x="20" y="18"/>
                      <a:pt x="23" y="21"/>
                      <a:pt x="23" y="24"/>
                    </a:cubicBezTo>
                    <a:cubicBezTo>
                      <a:pt x="23" y="27"/>
                      <a:pt x="20" y="31"/>
                      <a:pt x="16" y="31"/>
                    </a:cubicBezTo>
                    <a:close/>
                    <a:moveTo>
                      <a:pt x="28" y="20"/>
                    </a:moveTo>
                    <a:cubicBezTo>
                      <a:pt x="27" y="21"/>
                      <a:pt x="25" y="21"/>
                      <a:pt x="25" y="20"/>
                    </a:cubicBezTo>
                    <a:cubicBezTo>
                      <a:pt x="24" y="19"/>
                      <a:pt x="24" y="17"/>
                      <a:pt x="26" y="16"/>
                    </a:cubicBezTo>
                    <a:cubicBezTo>
                      <a:pt x="27" y="15"/>
                      <a:pt x="29" y="15"/>
                      <a:pt x="30" y="16"/>
                    </a:cubicBezTo>
                    <a:cubicBezTo>
                      <a:pt x="30" y="17"/>
                      <a:pt x="30" y="19"/>
                      <a:pt x="2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892176" y="890588"/>
                <a:ext cx="215900" cy="228600"/>
              </a:xfrm>
              <a:custGeom>
                <a:avLst/>
                <a:gdLst>
                  <a:gd name="T0" fmla="*/ 20 w 26"/>
                  <a:gd name="T1" fmla="*/ 27 h 27"/>
                  <a:gd name="T2" fmla="*/ 23 w 26"/>
                  <a:gd name="T3" fmla="*/ 24 h 27"/>
                  <a:gd name="T4" fmla="*/ 23 w 26"/>
                  <a:gd name="T5" fmla="*/ 24 h 27"/>
                  <a:gd name="T6" fmla="*/ 4 w 26"/>
                  <a:gd name="T7" fmla="*/ 4 h 27"/>
                  <a:gd name="T8" fmla="*/ 0 w 26"/>
                  <a:gd name="T9" fmla="*/ 8 h 27"/>
                  <a:gd name="T10" fmla="*/ 4 w 26"/>
                  <a:gd name="T11" fmla="*/ 11 h 27"/>
                  <a:gd name="T12" fmla="*/ 16 w 26"/>
                  <a:gd name="T13" fmla="*/ 23 h 27"/>
                  <a:gd name="T14" fmla="*/ 20 w 26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0" y="27"/>
                    </a:moveTo>
                    <a:cubicBezTo>
                      <a:pt x="21" y="27"/>
                      <a:pt x="23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0"/>
                      <a:pt x="4" y="4"/>
                      <a:pt x="4" y="4"/>
                    </a:cubicBezTo>
                    <a:cubicBezTo>
                      <a:pt x="2" y="4"/>
                      <a:pt x="0" y="6"/>
                      <a:pt x="0" y="8"/>
                    </a:cubicBezTo>
                    <a:cubicBezTo>
                      <a:pt x="0" y="10"/>
                      <a:pt x="2" y="11"/>
                      <a:pt x="4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8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850901" y="754063"/>
                <a:ext cx="447675" cy="425450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4 w 54"/>
                  <a:gd name="T5" fmla="*/ 2 h 50"/>
                  <a:gd name="T6" fmla="*/ 4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10 w 54"/>
                  <a:gd name="T13" fmla="*/ 11 h 50"/>
                  <a:gd name="T14" fmla="*/ 35 w 54"/>
                  <a:gd name="T15" fmla="*/ 24 h 50"/>
                  <a:gd name="T16" fmla="*/ 37 w 54"/>
                  <a:gd name="T17" fmla="*/ 41 h 50"/>
                  <a:gd name="T18" fmla="*/ 36 w 54"/>
                  <a:gd name="T19" fmla="*/ 46 h 50"/>
                  <a:gd name="T20" fmla="*/ 41 w 54"/>
                  <a:gd name="T21" fmla="*/ 50 h 50"/>
                  <a:gd name="T22" fmla="*/ 46 w 54"/>
                  <a:gd name="T23" fmla="*/ 46 h 50"/>
                  <a:gd name="T24" fmla="*/ 46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7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8" y="12"/>
                      <a:pt x="10" y="11"/>
                    </a:cubicBezTo>
                    <a:cubicBezTo>
                      <a:pt x="12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7" y="41"/>
                    </a:cubicBezTo>
                    <a:cubicBezTo>
                      <a:pt x="37" y="41"/>
                      <a:pt x="36" y="43"/>
                      <a:pt x="36" y="46"/>
                    </a:cubicBezTo>
                    <a:cubicBezTo>
                      <a:pt x="36" y="49"/>
                      <a:pt x="38" y="50"/>
                      <a:pt x="41" y="50"/>
                    </a:cubicBezTo>
                    <a:cubicBezTo>
                      <a:pt x="43" y="50"/>
                      <a:pt x="45" y="50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4" y="18"/>
                      <a:pt x="36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8874419" y="4820245"/>
            <a:ext cx="1001168" cy="995848"/>
            <a:chOff x="6219827" y="626664"/>
            <a:chExt cx="1343022" cy="1335887"/>
          </a:xfrm>
        </p:grpSpPr>
        <p:sp>
          <p:nvSpPr>
            <p:cNvPr id="20" name="Oval 480"/>
            <p:cNvSpPr>
              <a:spLocks noChangeArrowheads="1"/>
            </p:cNvSpPr>
            <p:nvPr/>
          </p:nvSpPr>
          <p:spPr bwMode="auto">
            <a:xfrm>
              <a:off x="6219827" y="626664"/>
              <a:ext cx="1343022" cy="13358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528766" y="991168"/>
              <a:ext cx="725144" cy="609032"/>
              <a:chOff x="7321551" y="763588"/>
              <a:chExt cx="1050925" cy="882650"/>
            </a:xfrm>
            <a:solidFill>
              <a:schemeClr val="bg1"/>
            </a:solidFill>
          </p:grpSpPr>
          <p:sp>
            <p:nvSpPr>
              <p:cNvPr id="22" name="Freeform 11"/>
              <p:cNvSpPr>
                <a:spLocks noEditPoints="1"/>
              </p:cNvSpPr>
              <p:nvPr/>
            </p:nvSpPr>
            <p:spPr bwMode="auto">
              <a:xfrm>
                <a:off x="7321551" y="763588"/>
                <a:ext cx="744538" cy="704850"/>
              </a:xfrm>
              <a:custGeom>
                <a:avLst/>
                <a:gdLst>
                  <a:gd name="T0" fmla="*/ 86 w 90"/>
                  <a:gd name="T1" fmla="*/ 32 h 83"/>
                  <a:gd name="T2" fmla="*/ 90 w 90"/>
                  <a:gd name="T3" fmla="*/ 32 h 83"/>
                  <a:gd name="T4" fmla="*/ 45 w 90"/>
                  <a:gd name="T5" fmla="*/ 0 h 83"/>
                  <a:gd name="T6" fmla="*/ 0 w 90"/>
                  <a:gd name="T7" fmla="*/ 39 h 83"/>
                  <a:gd name="T8" fmla="*/ 18 w 90"/>
                  <a:gd name="T9" fmla="*/ 69 h 83"/>
                  <a:gd name="T10" fmla="*/ 13 w 90"/>
                  <a:gd name="T11" fmla="*/ 83 h 83"/>
                  <a:gd name="T12" fmla="*/ 29 w 90"/>
                  <a:gd name="T13" fmla="*/ 75 h 83"/>
                  <a:gd name="T14" fmla="*/ 45 w 90"/>
                  <a:gd name="T15" fmla="*/ 77 h 83"/>
                  <a:gd name="T16" fmla="*/ 49 w 90"/>
                  <a:gd name="T17" fmla="*/ 77 h 83"/>
                  <a:gd name="T18" fmla="*/ 48 w 90"/>
                  <a:gd name="T19" fmla="*/ 67 h 83"/>
                  <a:gd name="T20" fmla="*/ 86 w 90"/>
                  <a:gd name="T21" fmla="*/ 32 h 83"/>
                  <a:gd name="T22" fmla="*/ 62 w 90"/>
                  <a:gd name="T23" fmla="*/ 19 h 83"/>
                  <a:gd name="T24" fmla="*/ 67 w 90"/>
                  <a:gd name="T25" fmla="*/ 25 h 83"/>
                  <a:gd name="T26" fmla="*/ 62 w 90"/>
                  <a:gd name="T27" fmla="*/ 31 h 83"/>
                  <a:gd name="T28" fmla="*/ 55 w 90"/>
                  <a:gd name="T29" fmla="*/ 25 h 83"/>
                  <a:gd name="T30" fmla="*/ 62 w 90"/>
                  <a:gd name="T31" fmla="*/ 19 h 83"/>
                  <a:gd name="T32" fmla="*/ 30 w 90"/>
                  <a:gd name="T33" fmla="*/ 31 h 83"/>
                  <a:gd name="T34" fmla="*/ 23 w 90"/>
                  <a:gd name="T35" fmla="*/ 25 h 83"/>
                  <a:gd name="T36" fmla="*/ 30 w 90"/>
                  <a:gd name="T37" fmla="*/ 19 h 83"/>
                  <a:gd name="T38" fmla="*/ 36 w 90"/>
                  <a:gd name="T39" fmla="*/ 25 h 83"/>
                  <a:gd name="T40" fmla="*/ 30 w 90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83">
                    <a:moveTo>
                      <a:pt x="86" y="32"/>
                    </a:moveTo>
                    <a:cubicBezTo>
                      <a:pt x="87" y="32"/>
                      <a:pt x="89" y="32"/>
                      <a:pt x="90" y="32"/>
                    </a:cubicBezTo>
                    <a:cubicBezTo>
                      <a:pt x="86" y="14"/>
                      <a:pt x="67" y="0"/>
                      <a:pt x="45" y="0"/>
                    </a:cubicBezTo>
                    <a:cubicBezTo>
                      <a:pt x="20" y="0"/>
                      <a:pt x="0" y="17"/>
                      <a:pt x="0" y="39"/>
                    </a:cubicBezTo>
                    <a:cubicBezTo>
                      <a:pt x="0" y="51"/>
                      <a:pt x="6" y="61"/>
                      <a:pt x="18" y="69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5" y="76"/>
                      <a:pt x="39" y="77"/>
                      <a:pt x="45" y="77"/>
                    </a:cubicBezTo>
                    <a:cubicBezTo>
                      <a:pt x="46" y="77"/>
                      <a:pt x="48" y="77"/>
                      <a:pt x="49" y="77"/>
                    </a:cubicBezTo>
                    <a:cubicBezTo>
                      <a:pt x="48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6" y="32"/>
                    </a:cubicBezTo>
                    <a:close/>
                    <a:moveTo>
                      <a:pt x="62" y="19"/>
                    </a:moveTo>
                    <a:cubicBezTo>
                      <a:pt x="65" y="19"/>
                      <a:pt x="67" y="22"/>
                      <a:pt x="67" y="25"/>
                    </a:cubicBezTo>
                    <a:cubicBezTo>
                      <a:pt x="67" y="29"/>
                      <a:pt x="65" y="31"/>
                      <a:pt x="62" y="31"/>
                    </a:cubicBezTo>
                    <a:cubicBezTo>
                      <a:pt x="58" y="31"/>
                      <a:pt x="55" y="29"/>
                      <a:pt x="55" y="25"/>
                    </a:cubicBezTo>
                    <a:cubicBezTo>
                      <a:pt x="55" y="22"/>
                      <a:pt x="58" y="19"/>
                      <a:pt x="62" y="19"/>
                    </a:cubicBezTo>
                    <a:close/>
                    <a:moveTo>
                      <a:pt x="30" y="31"/>
                    </a:moveTo>
                    <a:cubicBezTo>
                      <a:pt x="27" y="31"/>
                      <a:pt x="23" y="29"/>
                      <a:pt x="23" y="25"/>
                    </a:cubicBezTo>
                    <a:cubicBezTo>
                      <a:pt x="23" y="22"/>
                      <a:pt x="27" y="19"/>
                      <a:pt x="30" y="19"/>
                    </a:cubicBezTo>
                    <a:cubicBezTo>
                      <a:pt x="33" y="19"/>
                      <a:pt x="36" y="22"/>
                      <a:pt x="36" y="25"/>
                    </a:cubicBezTo>
                    <a:cubicBezTo>
                      <a:pt x="36" y="29"/>
                      <a:pt x="33" y="31"/>
                      <a:pt x="3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" name="Freeform 12"/>
              <p:cNvSpPr>
                <a:spLocks noEditPoints="1"/>
              </p:cNvSpPr>
              <p:nvPr/>
            </p:nvSpPr>
            <p:spPr bwMode="auto">
              <a:xfrm>
                <a:off x="7735888" y="1052513"/>
                <a:ext cx="636588" cy="593725"/>
              </a:xfrm>
              <a:custGeom>
                <a:avLst/>
                <a:gdLst>
                  <a:gd name="T0" fmla="*/ 77 w 77"/>
                  <a:gd name="T1" fmla="*/ 33 h 70"/>
                  <a:gd name="T2" fmla="*/ 39 w 77"/>
                  <a:gd name="T3" fmla="*/ 0 h 70"/>
                  <a:gd name="T4" fmla="*/ 0 w 77"/>
                  <a:gd name="T5" fmla="*/ 33 h 70"/>
                  <a:gd name="T6" fmla="*/ 39 w 77"/>
                  <a:gd name="T7" fmla="*/ 66 h 70"/>
                  <a:gd name="T8" fmla="*/ 52 w 77"/>
                  <a:gd name="T9" fmla="*/ 63 h 70"/>
                  <a:gd name="T10" fmla="*/ 65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2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7 w 77"/>
                  <a:gd name="T29" fmla="*/ 23 h 70"/>
                  <a:gd name="T30" fmla="*/ 51 w 77"/>
                  <a:gd name="T31" fmla="*/ 18 h 70"/>
                  <a:gd name="T32" fmla="*/ 57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9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9" y="66"/>
                    </a:cubicBezTo>
                    <a:cubicBezTo>
                      <a:pt x="43" y="66"/>
                      <a:pt x="48" y="65"/>
                      <a:pt x="52" y="63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2" y="25"/>
                      <a:pt x="22" y="23"/>
                    </a:cubicBezTo>
                    <a:cubicBezTo>
                      <a:pt x="22" y="21"/>
                      <a:pt x="24" y="18"/>
                      <a:pt x="26" y="18"/>
                    </a:cubicBezTo>
                    <a:cubicBezTo>
                      <a:pt x="30" y="18"/>
                      <a:pt x="32" y="21"/>
                      <a:pt x="32" y="23"/>
                    </a:cubicBezTo>
                    <a:cubicBezTo>
                      <a:pt x="32" y="25"/>
                      <a:pt x="30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7" y="25"/>
                      <a:pt x="47" y="23"/>
                    </a:cubicBezTo>
                    <a:cubicBezTo>
                      <a:pt x="47" y="21"/>
                      <a:pt x="49" y="18"/>
                      <a:pt x="51" y="18"/>
                    </a:cubicBezTo>
                    <a:cubicBezTo>
                      <a:pt x="55" y="18"/>
                      <a:pt x="57" y="21"/>
                      <a:pt x="57" y="23"/>
                    </a:cubicBezTo>
                    <a:cubicBezTo>
                      <a:pt x="57" y="25"/>
                      <a:pt x="55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6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2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2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51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51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51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9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30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6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2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2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5" y="4828139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828135"/>
            <a:ext cx="12226779" cy="684000"/>
          </a:xfrm>
          <a:prstGeom prst="rect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5" y="2538343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print"/>
            <a:srcRect/>
            <a:stretch>
              <a:fillRect/>
            </a:stretch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60" y="2538343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2" cstate="print"/>
            <a:srcRect/>
            <a:stretch>
              <a:fillRect/>
            </a:stretch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9" y="2538343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2" cstate="print"/>
            <a:srcRect/>
            <a:stretch>
              <a:fillRect/>
            </a:stretch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5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8" y="1704693"/>
            <a:ext cx="9593177" cy="7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点击在此录入上述图表的综合描述说明，在此录入上述图表的综合描述说明。在此录入上述图表的综合描述说明，在此录入上述图表的综合描述说明，在此录入上述图表的综合描述说明。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626563" y="4939308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3" y="5631361"/>
            <a:ext cx="2328631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在此录入上述图表的综合描述说明，请认准绝对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，因为专注，所以专业。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080347" y="4939308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9" y="5631361"/>
            <a:ext cx="2328631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在此录入上述图表的综合描述说明，请认准绝对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，因为专注，所以专业。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534131" y="4939308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73" y="5631361"/>
            <a:ext cx="2328631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在此录入上述图表的综合描述说明，请认准绝对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，因为专注，所以专业。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935201"/>
            <a:ext cx="12192000" cy="2065801"/>
          </a:xfrm>
          <a:prstGeom prst="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cxnSp>
        <p:nvCxnSpPr>
          <p:cNvPr id="30" name="Straight Connector 85"/>
          <p:cNvCxnSpPr>
            <a:stCxn id="41" idx="4"/>
            <a:endCxn id="75" idx="0"/>
          </p:cNvCxnSpPr>
          <p:nvPr/>
        </p:nvCxnSpPr>
        <p:spPr>
          <a:xfrm>
            <a:off x="1890811" y="4460527"/>
            <a:ext cx="3" cy="134498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>
            <a:stCxn id="46" idx="4"/>
            <a:endCxn id="76" idx="0"/>
          </p:cNvCxnSpPr>
          <p:nvPr/>
        </p:nvCxnSpPr>
        <p:spPr>
          <a:xfrm>
            <a:off x="3993077" y="3979495"/>
            <a:ext cx="3" cy="1826021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>
            <a:stCxn id="49" idx="4"/>
            <a:endCxn id="77" idx="0"/>
          </p:cNvCxnSpPr>
          <p:nvPr/>
        </p:nvCxnSpPr>
        <p:spPr>
          <a:xfrm>
            <a:off x="6095344" y="3648196"/>
            <a:ext cx="3" cy="215732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>
            <a:stCxn id="67" idx="4"/>
            <a:endCxn id="78" idx="0"/>
          </p:cNvCxnSpPr>
          <p:nvPr/>
        </p:nvCxnSpPr>
        <p:spPr>
          <a:xfrm>
            <a:off x="10299879" y="4460527"/>
            <a:ext cx="3" cy="134498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>
            <a:stCxn id="58" idx="4"/>
            <a:endCxn id="79" idx="0"/>
          </p:cNvCxnSpPr>
          <p:nvPr/>
        </p:nvCxnSpPr>
        <p:spPr>
          <a:xfrm>
            <a:off x="8197613" y="3979495"/>
            <a:ext cx="4" cy="1826021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944288" y="4923676"/>
            <a:ext cx="1893053" cy="438997"/>
          </a:xfrm>
          <a:prstGeom prst="round2Same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  <a:endParaRPr 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046554" y="4693248"/>
            <a:ext cx="1893053" cy="438997"/>
          </a:xfrm>
          <a:prstGeom prst="round2SameRect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148820" y="4339211"/>
            <a:ext cx="1893053" cy="438997"/>
          </a:xfrm>
          <a:prstGeom prst="round2Same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251088" y="4693248"/>
            <a:ext cx="1893053" cy="438997"/>
          </a:xfrm>
          <a:prstGeom prst="round2SameRect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353355" y="4923676"/>
            <a:ext cx="1893053" cy="438997"/>
          </a:xfrm>
          <a:prstGeom prst="round2Same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1" y="338052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/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899495"/>
            <a:ext cx="1080000" cy="1080000"/>
            <a:chOff x="4587607" y="2746710"/>
            <a:chExt cx="1248842" cy="124884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256819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899495"/>
            <a:ext cx="1080000" cy="1080000"/>
            <a:chOff x="8141267" y="2746712"/>
            <a:chExt cx="1248840" cy="1248840"/>
          </a:xfrm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9" y="338052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5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7" y="5805518"/>
            <a:ext cx="252455" cy="252452"/>
          </a:xfrm>
          <a:prstGeom prst="ellipse">
            <a:avLst/>
          </a:prstGeom>
          <a:solidFill>
            <a:srgbClr val="B9EA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4" y="5805518"/>
            <a:ext cx="252455" cy="252452"/>
          </a:xfrm>
          <a:prstGeom prst="ellipse">
            <a:avLst/>
          </a:prstGeom>
          <a:solidFill>
            <a:srgbClr val="B9EA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21" y="5805518"/>
            <a:ext cx="252455" cy="252452"/>
          </a:xfrm>
          <a:prstGeom prst="ellipse">
            <a:avLst/>
          </a:prstGeom>
          <a:solidFill>
            <a:srgbClr val="B9EA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5" y="5805518"/>
            <a:ext cx="252455" cy="252452"/>
          </a:xfrm>
          <a:prstGeom prst="ellipse">
            <a:avLst/>
          </a:prstGeom>
          <a:solidFill>
            <a:srgbClr val="B9EA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9" y="5805518"/>
            <a:ext cx="252455" cy="252452"/>
          </a:xfrm>
          <a:prstGeom prst="ellipse">
            <a:avLst/>
          </a:prstGeom>
          <a:solidFill>
            <a:srgbClr val="B9EA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B0F0"/>
              </a:solidFill>
            </a:endParaRP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7" y="1488442"/>
            <a:ext cx="9870788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2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9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1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5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2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9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5" grpId="0"/>
          <p:bldP spid="8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74"/>
          <p:cNvGrpSpPr/>
          <p:nvPr/>
        </p:nvGrpSpPr>
        <p:grpSpPr>
          <a:xfrm>
            <a:off x="1868976" y="2286863"/>
            <a:ext cx="1411715" cy="3970453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744706" y="1477217"/>
              <a:ext cx="700388" cy="2107569"/>
              <a:chOff x="1744706" y="1477217"/>
              <a:chExt cx="700388" cy="2107569"/>
            </a:xfrm>
          </p:grpSpPr>
          <p:sp>
            <p:nvSpPr>
              <p:cNvPr id="27" name="Text Placeholder 3"/>
              <p:cNvSpPr txBox="1"/>
              <p:nvPr/>
            </p:nvSpPr>
            <p:spPr>
              <a:xfrm>
                <a:off x="1907297" y="3263269"/>
                <a:ext cx="375205" cy="321517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输入标签</a:t>
                </a:r>
                <a:endParaRPr 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744706" y="1477217"/>
                <a:ext cx="700388" cy="3818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584623" y="2904489"/>
            <a:ext cx="1411715" cy="3352827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77971" y="1825998"/>
              <a:ext cx="700388" cy="1758787"/>
              <a:chOff x="1744706" y="1750267"/>
              <a:chExt cx="700388" cy="1758787"/>
            </a:xfrm>
          </p:grpSpPr>
          <p:sp>
            <p:nvSpPr>
              <p:cNvPr id="43" name="Text Placeholder 3"/>
              <p:cNvSpPr txBox="1"/>
              <p:nvPr/>
            </p:nvSpPr>
            <p:spPr>
              <a:xfrm>
                <a:off x="1911900" y="3187537"/>
                <a:ext cx="381193" cy="321517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输入标签</a:t>
                </a:r>
                <a:endPara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744706" y="1750267"/>
                <a:ext cx="700388" cy="3818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388157" y="1404540"/>
            <a:ext cx="1411716" cy="4852776"/>
            <a:chOff x="4106521" y="728326"/>
            <a:chExt cx="921712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FF3F3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135798" y="958754"/>
              <a:ext cx="865751" cy="2626028"/>
              <a:chOff x="1667561" y="1174197"/>
              <a:chExt cx="865751" cy="2626028"/>
            </a:xfrm>
          </p:grpSpPr>
          <p:sp>
            <p:nvSpPr>
              <p:cNvPr id="51" name="Text Placeholder 3"/>
              <p:cNvSpPr txBox="1"/>
              <p:nvPr/>
            </p:nvSpPr>
            <p:spPr>
              <a:xfrm>
                <a:off x="1924450" y="3478708"/>
                <a:ext cx="349379" cy="321517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输入标签</a:t>
                </a:r>
                <a:endPara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67561" y="1174197"/>
                <a:ext cx="865751" cy="3818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911312" y="2286863"/>
            <a:ext cx="1411715" cy="3970453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93622" y="1477217"/>
              <a:ext cx="700388" cy="2107565"/>
              <a:chOff x="1744706" y="1477217"/>
              <a:chExt cx="700388" cy="2107565"/>
            </a:xfrm>
          </p:grpSpPr>
          <p:sp>
            <p:nvSpPr>
              <p:cNvPr id="59" name="Text Placeholder 3"/>
              <p:cNvSpPr txBox="1"/>
              <p:nvPr/>
            </p:nvSpPr>
            <p:spPr>
              <a:xfrm>
                <a:off x="1950645" y="3263265"/>
                <a:ext cx="299080" cy="321517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输入标签</a:t>
                </a:r>
                <a:endPara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744706" y="1477217"/>
                <a:ext cx="700388" cy="3818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95659" y="3198185"/>
            <a:ext cx="1411714" cy="3059131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19130" y="1960262"/>
              <a:ext cx="782840" cy="1840285"/>
              <a:chOff x="5419130" y="1960262"/>
              <a:chExt cx="782840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chemeClr val="accent2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rgbClr val="FFC000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58191" y="1960262"/>
                <a:ext cx="700388" cy="1609627"/>
                <a:chOff x="1744705" y="1865481"/>
                <a:chExt cx="700388" cy="1609627"/>
              </a:xfrm>
            </p:grpSpPr>
            <p:sp>
              <p:nvSpPr>
                <p:cNvPr id="68" name="Text Placeholder 3"/>
                <p:cNvSpPr txBox="1"/>
                <p:nvPr/>
              </p:nvSpPr>
              <p:spPr>
                <a:xfrm>
                  <a:off x="1953286" y="3153591"/>
                  <a:ext cx="283226" cy="321517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8565">
                    <a:spcBef>
                      <a:spcPct val="20000"/>
                    </a:spcBef>
                    <a:defRPr/>
                  </a:pPr>
                  <a:r>
                    <a:rPr lang="zh-CN" altLang="en-US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输入标签</a:t>
                  </a:r>
                  <a:endParaRPr lang="en-US" altLang="zh-CN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744705" y="1865481"/>
                  <a:ext cx="700388" cy="38180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8565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3" name="文本框 13"/>
          <p:cNvSpPr txBox="1"/>
          <p:nvPr/>
        </p:nvSpPr>
        <p:spPr>
          <a:xfrm>
            <a:off x="1958735" y="3451702"/>
            <a:ext cx="1232197" cy="9344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</a:t>
            </a:r>
          </a:p>
        </p:txBody>
      </p:sp>
      <p:sp>
        <p:nvSpPr>
          <p:cNvPr id="74" name="文本框 13"/>
          <p:cNvSpPr txBox="1"/>
          <p:nvPr/>
        </p:nvSpPr>
        <p:spPr>
          <a:xfrm>
            <a:off x="3682676" y="3849880"/>
            <a:ext cx="1215608" cy="9344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</a:t>
            </a:r>
          </a:p>
        </p:txBody>
      </p:sp>
      <p:sp>
        <p:nvSpPr>
          <p:cNvPr id="75" name="文本框 13"/>
          <p:cNvSpPr txBox="1"/>
          <p:nvPr/>
        </p:nvSpPr>
        <p:spPr>
          <a:xfrm>
            <a:off x="9001070" y="3451702"/>
            <a:ext cx="1232197" cy="9344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</a:t>
            </a:r>
          </a:p>
        </p:txBody>
      </p:sp>
      <p:sp>
        <p:nvSpPr>
          <p:cNvPr id="76" name="文本框 13"/>
          <p:cNvSpPr txBox="1"/>
          <p:nvPr/>
        </p:nvSpPr>
        <p:spPr>
          <a:xfrm>
            <a:off x="7293716" y="3904472"/>
            <a:ext cx="1215608" cy="9344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</a:t>
            </a:r>
          </a:p>
        </p:txBody>
      </p:sp>
      <p:sp>
        <p:nvSpPr>
          <p:cNvPr id="77" name="文本框 13"/>
          <p:cNvSpPr txBox="1"/>
          <p:nvPr/>
        </p:nvSpPr>
        <p:spPr>
          <a:xfrm>
            <a:off x="5488196" y="2627530"/>
            <a:ext cx="1215608" cy="177663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</a:t>
            </a:r>
          </a:p>
        </p:txBody>
      </p:sp>
      <p:sp>
        <p:nvSpPr>
          <p:cNvPr id="80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8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89" y="5032657"/>
            <a:ext cx="607235" cy="597495"/>
            <a:chOff x="1622288" y="2631136"/>
            <a:chExt cx="60723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rgbClr val="B9E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1632621" y="2719391"/>
              <a:ext cx="385763" cy="292100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1843759" y="2871791"/>
              <a:ext cx="385763" cy="293688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5" y="5032657"/>
            <a:ext cx="597495" cy="597495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rgbClr val="B9E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65908" y="1478148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01333" y="1380690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9" y="5032657"/>
            <a:ext cx="597495" cy="597495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rgbClr val="B9E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1741647" y="4091456"/>
              <a:ext cx="366713" cy="279400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1" name="Freeform 35"/>
            <p:cNvSpPr/>
            <p:nvPr/>
          </p:nvSpPr>
          <p:spPr bwMode="auto">
            <a:xfrm>
              <a:off x="1835310" y="4085111"/>
              <a:ext cx="180975" cy="303213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452615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2"/>
              <a:srcRect/>
              <a:stretch>
                <a:fillRect l="-13314" r="-5103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452615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/>
              <a:srcRect/>
              <a:stretch>
                <a:fillRect l="-30746" r="-3354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452615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/>
              <a:srcRect/>
              <a:stretch>
                <a:fillRect t="-10377" b="-1037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86677" y="4963225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7" y="5378818"/>
            <a:ext cx="2148495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5378767" y="4963225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7" y="5378818"/>
            <a:ext cx="2151183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8676067" y="4963225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378818"/>
            <a:ext cx="2310384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/>
          <p:nvPr/>
        </p:nvSpPr>
        <p:spPr bwMode="auto">
          <a:xfrm>
            <a:off x="5129507" y="1667084"/>
            <a:ext cx="3024571" cy="3208687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-1" fmla="*/ 4729 w 10000"/>
              <a:gd name="connsiteY0-2" fmla="*/ 0 h 10000"/>
              <a:gd name="connsiteX1-3" fmla="*/ 2244 w 10000"/>
              <a:gd name="connsiteY1-4" fmla="*/ 581 h 10000"/>
              <a:gd name="connsiteX2-5" fmla="*/ 3173 w 10000"/>
              <a:gd name="connsiteY2-6" fmla="*/ 1171 h 10000"/>
              <a:gd name="connsiteX3-7" fmla="*/ 5073 w 10000"/>
              <a:gd name="connsiteY3-8" fmla="*/ 5059 h 10000"/>
              <a:gd name="connsiteX4-9" fmla="*/ 4280 w 10000"/>
              <a:gd name="connsiteY4-10" fmla="*/ 7657 h 10000"/>
              <a:gd name="connsiteX5-11" fmla="*/ 0 w 10000"/>
              <a:gd name="connsiteY5-12" fmla="*/ 7205 h 10000"/>
              <a:gd name="connsiteX6-13" fmla="*/ 2182 w 10000"/>
              <a:gd name="connsiteY6-14" fmla="*/ 9449 h 10000"/>
              <a:gd name="connsiteX7-15" fmla="*/ 4739 w 10000"/>
              <a:gd name="connsiteY7-16" fmla="*/ 10000 h 10000"/>
              <a:gd name="connsiteX8-17" fmla="*/ 7537 w 10000"/>
              <a:gd name="connsiteY8-18" fmla="*/ 9183 h 10000"/>
              <a:gd name="connsiteX9-19" fmla="*/ 10000 w 10000"/>
              <a:gd name="connsiteY9-20" fmla="*/ 4970 h 10000"/>
              <a:gd name="connsiteX10-21" fmla="*/ 4729 w 10000"/>
              <a:gd name="connsiteY10-22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rgbClr val="B9EA60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8" y="1680424"/>
            <a:ext cx="3215357" cy="2977875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rgbClr val="84B537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4" name="Freeform 27"/>
          <p:cNvSpPr/>
          <p:nvPr/>
        </p:nvSpPr>
        <p:spPr bwMode="auto">
          <a:xfrm>
            <a:off x="4288978" y="2927876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-1" fmla="*/ 3025 w 10000"/>
              <a:gd name="connsiteY0-2" fmla="*/ 4286 h 10000"/>
              <a:gd name="connsiteX1-3" fmla="*/ 2441 w 10000"/>
              <a:gd name="connsiteY1-4" fmla="*/ 2270 h 10000"/>
              <a:gd name="connsiteX2-5" fmla="*/ 4304 w 10000"/>
              <a:gd name="connsiteY2-6" fmla="*/ 20 h 10000"/>
              <a:gd name="connsiteX3-7" fmla="*/ 4284 w 10000"/>
              <a:gd name="connsiteY3-8" fmla="*/ 0 h 10000"/>
              <a:gd name="connsiteX4-9" fmla="*/ 0 w 10000"/>
              <a:gd name="connsiteY4-10" fmla="*/ 4965 h 10000"/>
              <a:gd name="connsiteX5-11" fmla="*/ 5000 w 10000"/>
              <a:gd name="connsiteY5-12" fmla="*/ 10000 h 10000"/>
              <a:gd name="connsiteX6-13" fmla="*/ 10000 w 10000"/>
              <a:gd name="connsiteY6-14" fmla="*/ 4965 h 10000"/>
              <a:gd name="connsiteX7-15" fmla="*/ 3025 w 10000"/>
              <a:gd name="connsiteY7-16" fmla="*/ 4286 h 10000"/>
              <a:gd name="connsiteX0-17" fmla="*/ 3025 w 10000"/>
              <a:gd name="connsiteY0-18" fmla="*/ 4286 h 10000"/>
              <a:gd name="connsiteX1-19" fmla="*/ 2572 w 10000"/>
              <a:gd name="connsiteY1-20" fmla="*/ 3409 h 10000"/>
              <a:gd name="connsiteX2-21" fmla="*/ 2441 w 10000"/>
              <a:gd name="connsiteY2-22" fmla="*/ 2270 h 10000"/>
              <a:gd name="connsiteX3-23" fmla="*/ 4304 w 10000"/>
              <a:gd name="connsiteY3-24" fmla="*/ 20 h 10000"/>
              <a:gd name="connsiteX4-25" fmla="*/ 4284 w 10000"/>
              <a:gd name="connsiteY4-26" fmla="*/ 0 h 10000"/>
              <a:gd name="connsiteX5-27" fmla="*/ 0 w 10000"/>
              <a:gd name="connsiteY5-28" fmla="*/ 4965 h 10000"/>
              <a:gd name="connsiteX6-29" fmla="*/ 5000 w 10000"/>
              <a:gd name="connsiteY6-30" fmla="*/ 10000 h 10000"/>
              <a:gd name="connsiteX7-31" fmla="*/ 10000 w 10000"/>
              <a:gd name="connsiteY7-32" fmla="*/ 4965 h 10000"/>
              <a:gd name="connsiteX8" fmla="*/ 3025 w 10000"/>
              <a:gd name="connsiteY8" fmla="*/ 4286 h 10000"/>
              <a:gd name="connsiteX0-33" fmla="*/ 5718 w 10000"/>
              <a:gd name="connsiteY0-34" fmla="*/ 5877 h 10000"/>
              <a:gd name="connsiteX1-35" fmla="*/ 2572 w 10000"/>
              <a:gd name="connsiteY1-36" fmla="*/ 3409 h 10000"/>
              <a:gd name="connsiteX2-37" fmla="*/ 2441 w 10000"/>
              <a:gd name="connsiteY2-38" fmla="*/ 2270 h 10000"/>
              <a:gd name="connsiteX3-39" fmla="*/ 4304 w 10000"/>
              <a:gd name="connsiteY3-40" fmla="*/ 20 h 10000"/>
              <a:gd name="connsiteX4-41" fmla="*/ 4284 w 10000"/>
              <a:gd name="connsiteY4-42" fmla="*/ 0 h 10000"/>
              <a:gd name="connsiteX5-43" fmla="*/ 0 w 10000"/>
              <a:gd name="connsiteY5-44" fmla="*/ 4965 h 10000"/>
              <a:gd name="connsiteX6-45" fmla="*/ 5000 w 10000"/>
              <a:gd name="connsiteY6-46" fmla="*/ 10000 h 10000"/>
              <a:gd name="connsiteX7-47" fmla="*/ 10000 w 10000"/>
              <a:gd name="connsiteY7-48" fmla="*/ 4965 h 10000"/>
              <a:gd name="connsiteX8-49" fmla="*/ 5718 w 10000"/>
              <a:gd name="connsiteY8-50" fmla="*/ 5877 h 10000"/>
              <a:gd name="connsiteX0-51" fmla="*/ 5718 w 10000"/>
              <a:gd name="connsiteY0-52" fmla="*/ 5877 h 10000"/>
              <a:gd name="connsiteX1-53" fmla="*/ 2572 w 10000"/>
              <a:gd name="connsiteY1-54" fmla="*/ 3409 h 10000"/>
              <a:gd name="connsiteX2-55" fmla="*/ 2441 w 10000"/>
              <a:gd name="connsiteY2-56" fmla="*/ 2270 h 10000"/>
              <a:gd name="connsiteX3-57" fmla="*/ 4304 w 10000"/>
              <a:gd name="connsiteY3-58" fmla="*/ 20 h 10000"/>
              <a:gd name="connsiteX4-59" fmla="*/ 4284 w 10000"/>
              <a:gd name="connsiteY4-60" fmla="*/ 0 h 10000"/>
              <a:gd name="connsiteX5-61" fmla="*/ 0 w 10000"/>
              <a:gd name="connsiteY5-62" fmla="*/ 4965 h 10000"/>
              <a:gd name="connsiteX6-63" fmla="*/ 5000 w 10000"/>
              <a:gd name="connsiteY6-64" fmla="*/ 10000 h 10000"/>
              <a:gd name="connsiteX7-65" fmla="*/ 10000 w 10000"/>
              <a:gd name="connsiteY7-66" fmla="*/ 4965 h 10000"/>
              <a:gd name="connsiteX8-67" fmla="*/ 5718 w 10000"/>
              <a:gd name="connsiteY8-68" fmla="*/ 5877 h 10000"/>
              <a:gd name="connsiteX0-69" fmla="*/ 5718 w 10000"/>
              <a:gd name="connsiteY0-70" fmla="*/ 5877 h 10000"/>
              <a:gd name="connsiteX1-71" fmla="*/ 2572 w 10000"/>
              <a:gd name="connsiteY1-72" fmla="*/ 3409 h 10000"/>
              <a:gd name="connsiteX2-73" fmla="*/ 2441 w 10000"/>
              <a:gd name="connsiteY2-74" fmla="*/ 2270 h 10000"/>
              <a:gd name="connsiteX3-75" fmla="*/ 4304 w 10000"/>
              <a:gd name="connsiteY3-76" fmla="*/ 20 h 10000"/>
              <a:gd name="connsiteX4-77" fmla="*/ 4284 w 10000"/>
              <a:gd name="connsiteY4-78" fmla="*/ 0 h 10000"/>
              <a:gd name="connsiteX5-79" fmla="*/ 0 w 10000"/>
              <a:gd name="connsiteY5-80" fmla="*/ 4965 h 10000"/>
              <a:gd name="connsiteX6-81" fmla="*/ 5000 w 10000"/>
              <a:gd name="connsiteY6-82" fmla="*/ 10000 h 10000"/>
              <a:gd name="connsiteX7-83" fmla="*/ 10000 w 10000"/>
              <a:gd name="connsiteY7-84" fmla="*/ 4965 h 10000"/>
              <a:gd name="connsiteX8-85" fmla="*/ 5718 w 10000"/>
              <a:gd name="connsiteY8-86" fmla="*/ 5877 h 10000"/>
              <a:gd name="connsiteX0-87" fmla="*/ 5718 w 10030"/>
              <a:gd name="connsiteY0-88" fmla="*/ 5877 h 10000"/>
              <a:gd name="connsiteX1-89" fmla="*/ 2572 w 10030"/>
              <a:gd name="connsiteY1-90" fmla="*/ 3409 h 10000"/>
              <a:gd name="connsiteX2-91" fmla="*/ 2441 w 10030"/>
              <a:gd name="connsiteY2-92" fmla="*/ 2270 h 10000"/>
              <a:gd name="connsiteX3-93" fmla="*/ 4304 w 10030"/>
              <a:gd name="connsiteY3-94" fmla="*/ 20 h 10000"/>
              <a:gd name="connsiteX4-95" fmla="*/ 4284 w 10030"/>
              <a:gd name="connsiteY4-96" fmla="*/ 0 h 10000"/>
              <a:gd name="connsiteX5-97" fmla="*/ 0 w 10030"/>
              <a:gd name="connsiteY5-98" fmla="*/ 4965 h 10000"/>
              <a:gd name="connsiteX6-99" fmla="*/ 5000 w 10030"/>
              <a:gd name="connsiteY6-100" fmla="*/ 10000 h 10000"/>
              <a:gd name="connsiteX7-101" fmla="*/ 10030 w 10030"/>
              <a:gd name="connsiteY7-102" fmla="*/ 5010 h 10000"/>
              <a:gd name="connsiteX8-103" fmla="*/ 5718 w 10030"/>
              <a:gd name="connsiteY8-104" fmla="*/ 5877 h 10000"/>
              <a:gd name="connsiteX0-105" fmla="*/ 5718 w 10030"/>
              <a:gd name="connsiteY0-106" fmla="*/ 5877 h 10000"/>
              <a:gd name="connsiteX1-107" fmla="*/ 2572 w 10030"/>
              <a:gd name="connsiteY1-108" fmla="*/ 3409 h 10000"/>
              <a:gd name="connsiteX2-109" fmla="*/ 2441 w 10030"/>
              <a:gd name="connsiteY2-110" fmla="*/ 2270 h 10000"/>
              <a:gd name="connsiteX3-111" fmla="*/ 4304 w 10030"/>
              <a:gd name="connsiteY3-112" fmla="*/ 20 h 10000"/>
              <a:gd name="connsiteX4-113" fmla="*/ 4284 w 10030"/>
              <a:gd name="connsiteY4-114" fmla="*/ 0 h 10000"/>
              <a:gd name="connsiteX5-115" fmla="*/ 0 w 10030"/>
              <a:gd name="connsiteY5-116" fmla="*/ 4965 h 10000"/>
              <a:gd name="connsiteX6-117" fmla="*/ 5000 w 10030"/>
              <a:gd name="connsiteY6-118" fmla="*/ 10000 h 10000"/>
              <a:gd name="connsiteX7-119" fmla="*/ 10030 w 10030"/>
              <a:gd name="connsiteY7-120" fmla="*/ 5010 h 10000"/>
              <a:gd name="connsiteX8-121" fmla="*/ 5718 w 10030"/>
              <a:gd name="connsiteY8-122" fmla="*/ 5877 h 10000"/>
              <a:gd name="connsiteX0-123" fmla="*/ 5718 w 10030"/>
              <a:gd name="connsiteY0-124" fmla="*/ 5877 h 10000"/>
              <a:gd name="connsiteX1-125" fmla="*/ 2572 w 10030"/>
              <a:gd name="connsiteY1-126" fmla="*/ 3409 h 10000"/>
              <a:gd name="connsiteX2-127" fmla="*/ 2441 w 10030"/>
              <a:gd name="connsiteY2-128" fmla="*/ 2270 h 10000"/>
              <a:gd name="connsiteX3-129" fmla="*/ 4304 w 10030"/>
              <a:gd name="connsiteY3-130" fmla="*/ 20 h 10000"/>
              <a:gd name="connsiteX4-131" fmla="*/ 4284 w 10030"/>
              <a:gd name="connsiteY4-132" fmla="*/ 0 h 10000"/>
              <a:gd name="connsiteX5-133" fmla="*/ 0 w 10030"/>
              <a:gd name="connsiteY5-134" fmla="*/ 4965 h 10000"/>
              <a:gd name="connsiteX6-135" fmla="*/ 5000 w 10030"/>
              <a:gd name="connsiteY6-136" fmla="*/ 10000 h 10000"/>
              <a:gd name="connsiteX7-137" fmla="*/ 10030 w 10030"/>
              <a:gd name="connsiteY7-138" fmla="*/ 5010 h 10000"/>
              <a:gd name="connsiteX8-139" fmla="*/ 5718 w 10030"/>
              <a:gd name="connsiteY8-140" fmla="*/ 5877 h 10000"/>
              <a:gd name="connsiteX0-141" fmla="*/ 5718 w 10030"/>
              <a:gd name="connsiteY0-142" fmla="*/ 5877 h 10000"/>
              <a:gd name="connsiteX1-143" fmla="*/ 2808 w 10030"/>
              <a:gd name="connsiteY1-144" fmla="*/ 3930 h 10000"/>
              <a:gd name="connsiteX2-145" fmla="*/ 2441 w 10030"/>
              <a:gd name="connsiteY2-146" fmla="*/ 2270 h 10000"/>
              <a:gd name="connsiteX3-147" fmla="*/ 4304 w 10030"/>
              <a:gd name="connsiteY3-148" fmla="*/ 20 h 10000"/>
              <a:gd name="connsiteX4-149" fmla="*/ 4284 w 10030"/>
              <a:gd name="connsiteY4-150" fmla="*/ 0 h 10000"/>
              <a:gd name="connsiteX5-151" fmla="*/ 0 w 10030"/>
              <a:gd name="connsiteY5-152" fmla="*/ 4965 h 10000"/>
              <a:gd name="connsiteX6-153" fmla="*/ 5000 w 10030"/>
              <a:gd name="connsiteY6-154" fmla="*/ 10000 h 10000"/>
              <a:gd name="connsiteX7-155" fmla="*/ 10030 w 10030"/>
              <a:gd name="connsiteY7-156" fmla="*/ 5010 h 10000"/>
              <a:gd name="connsiteX8-157" fmla="*/ 5718 w 10030"/>
              <a:gd name="connsiteY8-158" fmla="*/ 5877 h 10000"/>
              <a:gd name="connsiteX0-159" fmla="*/ 5718 w 10030"/>
              <a:gd name="connsiteY0-160" fmla="*/ 5877 h 10000"/>
              <a:gd name="connsiteX1-161" fmla="*/ 2808 w 10030"/>
              <a:gd name="connsiteY1-162" fmla="*/ 3930 h 10000"/>
              <a:gd name="connsiteX2-163" fmla="*/ 2441 w 10030"/>
              <a:gd name="connsiteY2-164" fmla="*/ 2270 h 10000"/>
              <a:gd name="connsiteX3-165" fmla="*/ 4304 w 10030"/>
              <a:gd name="connsiteY3-166" fmla="*/ 20 h 10000"/>
              <a:gd name="connsiteX4-167" fmla="*/ 4284 w 10030"/>
              <a:gd name="connsiteY4-168" fmla="*/ 0 h 10000"/>
              <a:gd name="connsiteX5-169" fmla="*/ 0 w 10030"/>
              <a:gd name="connsiteY5-170" fmla="*/ 4965 h 10000"/>
              <a:gd name="connsiteX6-171" fmla="*/ 5000 w 10030"/>
              <a:gd name="connsiteY6-172" fmla="*/ 10000 h 10000"/>
              <a:gd name="connsiteX7-173" fmla="*/ 10030 w 10030"/>
              <a:gd name="connsiteY7-174" fmla="*/ 5010 h 10000"/>
              <a:gd name="connsiteX8-175" fmla="*/ 5718 w 10030"/>
              <a:gd name="connsiteY8-176" fmla="*/ 5877 h 10000"/>
              <a:gd name="connsiteX0-177" fmla="*/ 5718 w 10030"/>
              <a:gd name="connsiteY0-178" fmla="*/ 5877 h 10000"/>
              <a:gd name="connsiteX1-179" fmla="*/ 2808 w 10030"/>
              <a:gd name="connsiteY1-180" fmla="*/ 3930 h 10000"/>
              <a:gd name="connsiteX2-181" fmla="*/ 2441 w 10030"/>
              <a:gd name="connsiteY2-182" fmla="*/ 2270 h 10000"/>
              <a:gd name="connsiteX3-183" fmla="*/ 4304 w 10030"/>
              <a:gd name="connsiteY3-184" fmla="*/ 20 h 10000"/>
              <a:gd name="connsiteX4-185" fmla="*/ 4284 w 10030"/>
              <a:gd name="connsiteY4-186" fmla="*/ 0 h 10000"/>
              <a:gd name="connsiteX5-187" fmla="*/ 0 w 10030"/>
              <a:gd name="connsiteY5-188" fmla="*/ 4965 h 10000"/>
              <a:gd name="connsiteX6-189" fmla="*/ 5000 w 10030"/>
              <a:gd name="connsiteY6-190" fmla="*/ 10000 h 10000"/>
              <a:gd name="connsiteX7-191" fmla="*/ 10030 w 10030"/>
              <a:gd name="connsiteY7-192" fmla="*/ 5010 h 10000"/>
              <a:gd name="connsiteX8-193" fmla="*/ 5718 w 10030"/>
              <a:gd name="connsiteY8-194" fmla="*/ 5877 h 10000"/>
              <a:gd name="connsiteX0-195" fmla="*/ 5718 w 10030"/>
              <a:gd name="connsiteY0-196" fmla="*/ 5877 h 10000"/>
              <a:gd name="connsiteX1-197" fmla="*/ 2808 w 10030"/>
              <a:gd name="connsiteY1-198" fmla="*/ 3930 h 10000"/>
              <a:gd name="connsiteX2-199" fmla="*/ 2441 w 10030"/>
              <a:gd name="connsiteY2-200" fmla="*/ 2270 h 10000"/>
              <a:gd name="connsiteX3-201" fmla="*/ 4304 w 10030"/>
              <a:gd name="connsiteY3-202" fmla="*/ 20 h 10000"/>
              <a:gd name="connsiteX4-203" fmla="*/ 4284 w 10030"/>
              <a:gd name="connsiteY4-204" fmla="*/ 0 h 10000"/>
              <a:gd name="connsiteX5-205" fmla="*/ 0 w 10030"/>
              <a:gd name="connsiteY5-206" fmla="*/ 4965 h 10000"/>
              <a:gd name="connsiteX6-207" fmla="*/ 5000 w 10030"/>
              <a:gd name="connsiteY6-208" fmla="*/ 10000 h 10000"/>
              <a:gd name="connsiteX7-209" fmla="*/ 10030 w 10030"/>
              <a:gd name="connsiteY7-210" fmla="*/ 5010 h 10000"/>
              <a:gd name="connsiteX8-211" fmla="*/ 5718 w 10030"/>
              <a:gd name="connsiteY8-212" fmla="*/ 5877 h 10000"/>
              <a:gd name="connsiteX0-213" fmla="*/ 5718 w 10030"/>
              <a:gd name="connsiteY0-214" fmla="*/ 5907 h 10000"/>
              <a:gd name="connsiteX1-215" fmla="*/ 2808 w 10030"/>
              <a:gd name="connsiteY1-216" fmla="*/ 3930 h 10000"/>
              <a:gd name="connsiteX2-217" fmla="*/ 2441 w 10030"/>
              <a:gd name="connsiteY2-218" fmla="*/ 2270 h 10000"/>
              <a:gd name="connsiteX3-219" fmla="*/ 4304 w 10030"/>
              <a:gd name="connsiteY3-220" fmla="*/ 20 h 10000"/>
              <a:gd name="connsiteX4-221" fmla="*/ 4284 w 10030"/>
              <a:gd name="connsiteY4-222" fmla="*/ 0 h 10000"/>
              <a:gd name="connsiteX5-223" fmla="*/ 0 w 10030"/>
              <a:gd name="connsiteY5-224" fmla="*/ 4965 h 10000"/>
              <a:gd name="connsiteX6-225" fmla="*/ 5000 w 10030"/>
              <a:gd name="connsiteY6-226" fmla="*/ 10000 h 10000"/>
              <a:gd name="connsiteX7-227" fmla="*/ 10030 w 10030"/>
              <a:gd name="connsiteY7-228" fmla="*/ 5010 h 10000"/>
              <a:gd name="connsiteX8-229" fmla="*/ 5718 w 10030"/>
              <a:gd name="connsiteY8-230" fmla="*/ 5907 h 10000"/>
              <a:gd name="connsiteX0-231" fmla="*/ 5718 w 10030"/>
              <a:gd name="connsiteY0-232" fmla="*/ 5907 h 10000"/>
              <a:gd name="connsiteX1-233" fmla="*/ 2808 w 10030"/>
              <a:gd name="connsiteY1-234" fmla="*/ 3930 h 10000"/>
              <a:gd name="connsiteX2-235" fmla="*/ 2441 w 10030"/>
              <a:gd name="connsiteY2-236" fmla="*/ 2270 h 10000"/>
              <a:gd name="connsiteX3-237" fmla="*/ 4304 w 10030"/>
              <a:gd name="connsiteY3-238" fmla="*/ 20 h 10000"/>
              <a:gd name="connsiteX4-239" fmla="*/ 4284 w 10030"/>
              <a:gd name="connsiteY4-240" fmla="*/ 0 h 10000"/>
              <a:gd name="connsiteX5-241" fmla="*/ 0 w 10030"/>
              <a:gd name="connsiteY5-242" fmla="*/ 4965 h 10000"/>
              <a:gd name="connsiteX6-243" fmla="*/ 5000 w 10030"/>
              <a:gd name="connsiteY6-244" fmla="*/ 10000 h 10000"/>
              <a:gd name="connsiteX7-245" fmla="*/ 10030 w 10030"/>
              <a:gd name="connsiteY7-246" fmla="*/ 5010 h 10000"/>
              <a:gd name="connsiteX8-247" fmla="*/ 5718 w 10030"/>
              <a:gd name="connsiteY8-248" fmla="*/ 5907 h 10000"/>
              <a:gd name="connsiteX0-249" fmla="*/ 5718 w 10030"/>
              <a:gd name="connsiteY0-250" fmla="*/ 5907 h 10000"/>
              <a:gd name="connsiteX1-251" fmla="*/ 2808 w 10030"/>
              <a:gd name="connsiteY1-252" fmla="*/ 3930 h 10000"/>
              <a:gd name="connsiteX2-253" fmla="*/ 2441 w 10030"/>
              <a:gd name="connsiteY2-254" fmla="*/ 2270 h 10000"/>
              <a:gd name="connsiteX3-255" fmla="*/ 4304 w 10030"/>
              <a:gd name="connsiteY3-256" fmla="*/ 20 h 10000"/>
              <a:gd name="connsiteX4-257" fmla="*/ 4284 w 10030"/>
              <a:gd name="connsiteY4-258" fmla="*/ 0 h 10000"/>
              <a:gd name="connsiteX5-259" fmla="*/ 0 w 10030"/>
              <a:gd name="connsiteY5-260" fmla="*/ 4965 h 10000"/>
              <a:gd name="connsiteX6-261" fmla="*/ 5000 w 10030"/>
              <a:gd name="connsiteY6-262" fmla="*/ 10000 h 10000"/>
              <a:gd name="connsiteX7-263" fmla="*/ 10030 w 10030"/>
              <a:gd name="connsiteY7-264" fmla="*/ 5010 h 10000"/>
              <a:gd name="connsiteX8-265" fmla="*/ 5718 w 10030"/>
              <a:gd name="connsiteY8-266" fmla="*/ 5907 h 10000"/>
              <a:gd name="connsiteX0-267" fmla="*/ 5718 w 10030"/>
              <a:gd name="connsiteY0-268" fmla="*/ 5907 h 10000"/>
              <a:gd name="connsiteX1-269" fmla="*/ 2808 w 10030"/>
              <a:gd name="connsiteY1-270" fmla="*/ 3930 h 10000"/>
              <a:gd name="connsiteX2-271" fmla="*/ 2441 w 10030"/>
              <a:gd name="connsiteY2-272" fmla="*/ 2270 h 10000"/>
              <a:gd name="connsiteX3-273" fmla="*/ 4304 w 10030"/>
              <a:gd name="connsiteY3-274" fmla="*/ 20 h 10000"/>
              <a:gd name="connsiteX4-275" fmla="*/ 4284 w 10030"/>
              <a:gd name="connsiteY4-276" fmla="*/ 0 h 10000"/>
              <a:gd name="connsiteX5-277" fmla="*/ 0 w 10030"/>
              <a:gd name="connsiteY5-278" fmla="*/ 4965 h 10000"/>
              <a:gd name="connsiteX6-279" fmla="*/ 5000 w 10030"/>
              <a:gd name="connsiteY6-280" fmla="*/ 10000 h 10000"/>
              <a:gd name="connsiteX7-281" fmla="*/ 10030 w 10030"/>
              <a:gd name="connsiteY7-282" fmla="*/ 5010 h 10000"/>
              <a:gd name="connsiteX8-283" fmla="*/ 5718 w 10030"/>
              <a:gd name="connsiteY8-284" fmla="*/ 5907 h 10000"/>
              <a:gd name="connsiteX0-285" fmla="*/ 5718 w 10030"/>
              <a:gd name="connsiteY0-286" fmla="*/ 5907 h 10000"/>
              <a:gd name="connsiteX1-287" fmla="*/ 2808 w 10030"/>
              <a:gd name="connsiteY1-288" fmla="*/ 3930 h 10000"/>
              <a:gd name="connsiteX2-289" fmla="*/ 2441 w 10030"/>
              <a:gd name="connsiteY2-290" fmla="*/ 2270 h 10000"/>
              <a:gd name="connsiteX3-291" fmla="*/ 4304 w 10030"/>
              <a:gd name="connsiteY3-292" fmla="*/ 20 h 10000"/>
              <a:gd name="connsiteX4-293" fmla="*/ 4284 w 10030"/>
              <a:gd name="connsiteY4-294" fmla="*/ 0 h 10000"/>
              <a:gd name="connsiteX5-295" fmla="*/ 0 w 10030"/>
              <a:gd name="connsiteY5-296" fmla="*/ 4965 h 10000"/>
              <a:gd name="connsiteX6-297" fmla="*/ 5000 w 10030"/>
              <a:gd name="connsiteY6-298" fmla="*/ 10000 h 10000"/>
              <a:gd name="connsiteX7-299" fmla="*/ 10030 w 10030"/>
              <a:gd name="connsiteY7-300" fmla="*/ 5010 h 10000"/>
              <a:gd name="connsiteX8-301" fmla="*/ 5718 w 10030"/>
              <a:gd name="connsiteY8-302" fmla="*/ 590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49" y="connsiteY8-50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rgbClr val="51931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1" y="3008452"/>
            <a:ext cx="747328" cy="525951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82" y="2182740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5" y="4875768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65"/>
            </a:p>
          </p:txBody>
        </p:sp>
        <p:sp>
          <p:nvSpPr>
            <p:cNvPr id="9" name="Freeform 60"/>
            <p:cNvSpPr/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65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6" y="1111937"/>
            <a:ext cx="626447" cy="2732563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69089" y="1612490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4" y="2055380"/>
            <a:ext cx="2454152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20" y="418952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8992"/>
              <a:gd name="connsiteY0-8" fmla="*/ 0 h 2732562"/>
              <a:gd name="connsiteX1-9" fmla="*/ 628992 w 628992"/>
              <a:gd name="connsiteY1-10" fmla="*/ 842968 h 2732562"/>
              <a:gd name="connsiteX2-11" fmla="*/ 626447 w 628992"/>
              <a:gd name="connsiteY2-12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9" y="5354090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5" y="5796980"/>
            <a:ext cx="3696211" cy="7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7" y="4005611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38058" y="2303585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5" y="2746473"/>
            <a:ext cx="2454152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924866"/>
            <a:ext cx="3755477" cy="3755477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93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93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93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5193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924866"/>
            <a:ext cx="3755477" cy="3755477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84B5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84B5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84B5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84B5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3" y="3403953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VS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85704" y="3138593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5" y="3776475"/>
            <a:ext cx="2328631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7956523" y="3138593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3" y="3776475"/>
            <a:ext cx="2328631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/>
          <p:nvPr/>
        </p:nvSpPr>
        <p:spPr bwMode="auto">
          <a:xfrm>
            <a:off x="2955303" y="2574409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84B537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8" name="Freeform 6"/>
          <p:cNvSpPr/>
          <p:nvPr/>
        </p:nvSpPr>
        <p:spPr bwMode="auto">
          <a:xfrm>
            <a:off x="2398473" y="3552420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519315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9" name="Freeform 7"/>
          <p:cNvSpPr/>
          <p:nvPr/>
        </p:nvSpPr>
        <p:spPr bwMode="auto">
          <a:xfrm>
            <a:off x="1845571" y="4528145"/>
            <a:ext cx="4667160" cy="973431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84B537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0" name="Freeform 8"/>
          <p:cNvSpPr/>
          <p:nvPr/>
        </p:nvSpPr>
        <p:spPr bwMode="auto">
          <a:xfrm>
            <a:off x="1288744" y="5501569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519315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747663" y="5804764"/>
            <a:ext cx="2862976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添加文字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747663" y="4830192"/>
            <a:ext cx="2862976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添加文字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086079" y="3855616"/>
            <a:ext cx="2186149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添加文字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245977" y="2878751"/>
            <a:ext cx="1866359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添加文字</a:t>
            </a:r>
            <a:endParaRPr 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4965345" y="2921941"/>
            <a:ext cx="282947" cy="282947"/>
          </a:xfrm>
          <a:prstGeom prst="ellipse">
            <a:avLst/>
          </a:prstGeom>
          <a:solidFill>
            <a:srgbClr val="84B537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526292" y="3898809"/>
            <a:ext cx="282947" cy="282947"/>
          </a:xfrm>
          <a:prstGeom prst="ellipse">
            <a:avLst/>
          </a:prstGeom>
          <a:solidFill>
            <a:srgbClr val="519315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094237" y="4873385"/>
            <a:ext cx="282947" cy="282947"/>
          </a:xfrm>
          <a:prstGeom prst="ellipse">
            <a:avLst/>
          </a:prstGeom>
          <a:solidFill>
            <a:srgbClr val="84B537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651216" y="5847957"/>
            <a:ext cx="282947" cy="282947"/>
          </a:xfrm>
          <a:prstGeom prst="ellipse">
            <a:avLst/>
          </a:prstGeom>
          <a:solidFill>
            <a:srgbClr val="519315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5996983" y="1453457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200551"/>
              <a:gd name="connsiteX1-9" fmla="*/ 626447 w 626447"/>
              <a:gd name="connsiteY1-10" fmla="*/ 464024 h 2200551"/>
              <a:gd name="connsiteX2-11" fmla="*/ 622250 w 626447"/>
              <a:gd name="connsiteY2-12" fmla="*/ 2200551 h 22005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679209" y="1752602"/>
            <a:ext cx="1583072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679208" y="2175589"/>
            <a:ext cx="3493763" cy="7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408197" y="2902997"/>
            <a:ext cx="458319" cy="1656231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084046"/>
              <a:gd name="connsiteX1-9" fmla="*/ 626447 w 626447"/>
              <a:gd name="connsiteY1-10" fmla="*/ 464024 h 2084046"/>
              <a:gd name="connsiteX2-11" fmla="*/ 626446 w 626447"/>
              <a:gd name="connsiteY2-12" fmla="*/ 2084046 h 20840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679209" y="3038145"/>
            <a:ext cx="1583072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679208" y="3461130"/>
            <a:ext cx="3493763" cy="7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在此录入上述图表的描述说明，在此录入上述图表的综合描述说明。</a:t>
            </a: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377185" y="5007038"/>
            <a:ext cx="1088287" cy="7823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6934161" y="5965585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679209" y="4378226"/>
            <a:ext cx="1583072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679208" y="4801213"/>
            <a:ext cx="3493763" cy="7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7679209" y="5718361"/>
            <a:ext cx="1583072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679208" y="6141346"/>
            <a:ext cx="3493763" cy="7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在此录入上述图表的描述说明，在此录入上述图表的综合描述说明。</a:t>
            </a: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7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2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8072" y="1530249"/>
            <a:ext cx="3305557" cy="3297646"/>
            <a:chOff x="567625" y="1876138"/>
            <a:chExt cx="3317875" cy="3309938"/>
          </a:xfrm>
        </p:grpSpPr>
        <p:sp>
          <p:nvSpPr>
            <p:cNvPr id="3" name="Oval 19"/>
            <p:cNvSpPr>
              <a:spLocks noChangeArrowheads="1"/>
            </p:cNvSpPr>
            <p:nvPr/>
          </p:nvSpPr>
          <p:spPr bwMode="auto">
            <a:xfrm>
              <a:off x="828378" y="2121010"/>
              <a:ext cx="2790825" cy="2782888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zh-CN" altLang="en-US" sz="1800"/>
            </a:p>
          </p:txBody>
        </p:sp>
        <p:grpSp>
          <p:nvGrpSpPr>
            <p:cNvPr id="4" name="组合 3"/>
            <p:cNvGrpSpPr/>
            <p:nvPr/>
          </p:nvGrpSpPr>
          <p:grpSpPr>
            <a:xfrm rot="20826965">
              <a:off x="567625" y="1876138"/>
              <a:ext cx="3317875" cy="3309938"/>
              <a:chOff x="625806" y="2032000"/>
              <a:chExt cx="3317875" cy="3309938"/>
            </a:xfrm>
          </p:grpSpPr>
          <p:sp>
            <p:nvSpPr>
              <p:cNvPr id="5" name="Freeform 21"/>
              <p:cNvSpPr/>
              <p:nvPr/>
            </p:nvSpPr>
            <p:spPr bwMode="auto">
              <a:xfrm>
                <a:off x="865519" y="2032000"/>
                <a:ext cx="1376363" cy="885825"/>
              </a:xfrm>
              <a:custGeom>
                <a:avLst/>
                <a:gdLst>
                  <a:gd name="T0" fmla="*/ 227 w 2059"/>
                  <a:gd name="T1" fmla="*/ 1328 h 1328"/>
                  <a:gd name="T2" fmla="*/ 2059 w 2059"/>
                  <a:gd name="T3" fmla="*/ 262 h 1328"/>
                  <a:gd name="T4" fmla="*/ 2059 w 2059"/>
                  <a:gd name="T5" fmla="*/ 0 h 1328"/>
                  <a:gd name="T6" fmla="*/ 0 w 2059"/>
                  <a:gd name="T7" fmla="*/ 1197 h 1328"/>
                  <a:gd name="T8" fmla="*/ 227 w 2059"/>
                  <a:gd name="T9" fmla="*/ 1328 h 1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9" h="1328">
                    <a:moveTo>
                      <a:pt x="227" y="1328"/>
                    </a:moveTo>
                    <a:cubicBezTo>
                      <a:pt x="606" y="706"/>
                      <a:pt x="1282" y="285"/>
                      <a:pt x="2059" y="262"/>
                    </a:cubicBezTo>
                    <a:lnTo>
                      <a:pt x="2059" y="0"/>
                    </a:lnTo>
                    <a:cubicBezTo>
                      <a:pt x="1186" y="23"/>
                      <a:pt x="424" y="497"/>
                      <a:pt x="0" y="1197"/>
                    </a:cubicBezTo>
                    <a:lnTo>
                      <a:pt x="227" y="13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6" name="Freeform 22"/>
              <p:cNvSpPr/>
              <p:nvPr/>
            </p:nvSpPr>
            <p:spPr bwMode="auto">
              <a:xfrm>
                <a:off x="625806" y="2032000"/>
                <a:ext cx="3317875" cy="3309938"/>
              </a:xfrm>
              <a:custGeom>
                <a:avLst/>
                <a:gdLst>
                  <a:gd name="T0" fmla="*/ 2527 w 4963"/>
                  <a:gd name="T1" fmla="*/ 262 h 4963"/>
                  <a:gd name="T2" fmla="*/ 4702 w 4963"/>
                  <a:gd name="T3" fmla="*/ 2481 h 4963"/>
                  <a:gd name="T4" fmla="*/ 2482 w 4963"/>
                  <a:gd name="T5" fmla="*/ 4701 h 4963"/>
                  <a:gd name="T6" fmla="*/ 262 w 4963"/>
                  <a:gd name="T7" fmla="*/ 2481 h 4963"/>
                  <a:gd name="T8" fmla="*/ 530 w 4963"/>
                  <a:gd name="T9" fmla="*/ 1424 h 4963"/>
                  <a:gd name="T10" fmla="*/ 303 w 4963"/>
                  <a:gd name="T11" fmla="*/ 1293 h 4963"/>
                  <a:gd name="T12" fmla="*/ 0 w 4963"/>
                  <a:gd name="T13" fmla="*/ 2481 h 4963"/>
                  <a:gd name="T14" fmla="*/ 2482 w 4963"/>
                  <a:gd name="T15" fmla="*/ 4963 h 4963"/>
                  <a:gd name="T16" fmla="*/ 4963 w 4963"/>
                  <a:gd name="T17" fmla="*/ 2481 h 4963"/>
                  <a:gd name="T18" fmla="*/ 2527 w 4963"/>
                  <a:gd name="T19" fmla="*/ 0 h 4963"/>
                  <a:gd name="T20" fmla="*/ 2527 w 4963"/>
                  <a:gd name="T21" fmla="*/ 262 h 49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63" h="4963">
                    <a:moveTo>
                      <a:pt x="2527" y="262"/>
                    </a:moveTo>
                    <a:cubicBezTo>
                      <a:pt x="3732" y="286"/>
                      <a:pt x="4702" y="1271"/>
                      <a:pt x="4702" y="2481"/>
                    </a:cubicBezTo>
                    <a:cubicBezTo>
                      <a:pt x="4702" y="3707"/>
                      <a:pt x="3708" y="4701"/>
                      <a:pt x="2482" y="4701"/>
                    </a:cubicBezTo>
                    <a:cubicBezTo>
                      <a:pt x="1256" y="4701"/>
                      <a:pt x="262" y="3707"/>
                      <a:pt x="262" y="2481"/>
                    </a:cubicBezTo>
                    <a:cubicBezTo>
                      <a:pt x="262" y="2098"/>
                      <a:pt x="359" y="1738"/>
                      <a:pt x="530" y="1424"/>
                    </a:cubicBezTo>
                    <a:lnTo>
                      <a:pt x="303" y="1293"/>
                    </a:lnTo>
                    <a:cubicBezTo>
                      <a:pt x="110" y="1646"/>
                      <a:pt x="0" y="2051"/>
                      <a:pt x="0" y="2481"/>
                    </a:cubicBezTo>
                    <a:cubicBezTo>
                      <a:pt x="0" y="3852"/>
                      <a:pt x="1111" y="4963"/>
                      <a:pt x="2482" y="4963"/>
                    </a:cubicBezTo>
                    <a:cubicBezTo>
                      <a:pt x="3852" y="4963"/>
                      <a:pt x="4963" y="3852"/>
                      <a:pt x="4963" y="2481"/>
                    </a:cubicBezTo>
                    <a:cubicBezTo>
                      <a:pt x="4963" y="1126"/>
                      <a:pt x="3877" y="24"/>
                      <a:pt x="2527" y="0"/>
                    </a:cubicBezTo>
                    <a:lnTo>
                      <a:pt x="2527" y="26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800"/>
              </a:p>
            </p:txBody>
          </p:sp>
        </p:grpSp>
      </p:grpSp>
      <p:sp>
        <p:nvSpPr>
          <p:cNvPr id="7" name="椭圆 6"/>
          <p:cNvSpPr/>
          <p:nvPr/>
        </p:nvSpPr>
        <p:spPr bwMode="auto">
          <a:xfrm>
            <a:off x="2767663" y="3966829"/>
            <a:ext cx="1060281" cy="1060281"/>
          </a:xfrm>
          <a:prstGeom prst="ellipse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33"/>
          <p:cNvSpPr txBox="1"/>
          <p:nvPr/>
        </p:nvSpPr>
        <p:spPr>
          <a:xfrm>
            <a:off x="2846574" y="4129581"/>
            <a:ext cx="902458" cy="523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目录</a:t>
            </a:r>
          </a:p>
        </p:txBody>
      </p:sp>
      <p:sp>
        <p:nvSpPr>
          <p:cNvPr id="9" name="TextBox 35"/>
          <p:cNvSpPr txBox="1"/>
          <p:nvPr/>
        </p:nvSpPr>
        <p:spPr>
          <a:xfrm>
            <a:off x="2760846" y="4565321"/>
            <a:ext cx="1073914" cy="3075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Contents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23"/>
          <p:cNvSpPr/>
          <p:nvPr/>
        </p:nvSpPr>
        <p:spPr bwMode="auto">
          <a:xfrm>
            <a:off x="4852998" y="1304879"/>
            <a:ext cx="709336" cy="714096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1" name="Freeform 24"/>
          <p:cNvSpPr/>
          <p:nvPr/>
        </p:nvSpPr>
        <p:spPr bwMode="auto">
          <a:xfrm>
            <a:off x="5632157" y="1304879"/>
            <a:ext cx="5718375" cy="714096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4"/>
            </a:solidFill>
            <a:prstDash val="solid"/>
            <a:miter lim="800000"/>
          </a:ln>
        </p:spPr>
        <p:txBody>
          <a:bodyPr vert="horz" wrap="square" lIns="91404" tIns="45702" rIns="91404" bIns="45702" numCol="1" anchor="t" anchorCtr="0" compatLnSpc="1"/>
          <a:lstStyle/>
          <a:p>
            <a:pPr algn="ctr"/>
            <a:endParaRPr lang="zh-CN" altLang="en-US" sz="1800"/>
          </a:p>
        </p:txBody>
      </p:sp>
      <p:sp>
        <p:nvSpPr>
          <p:cNvPr id="12" name="Freeform 25"/>
          <p:cNvSpPr/>
          <p:nvPr/>
        </p:nvSpPr>
        <p:spPr bwMode="auto">
          <a:xfrm>
            <a:off x="4852998" y="2419651"/>
            <a:ext cx="709336" cy="714096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3" name="Freeform 26"/>
          <p:cNvSpPr/>
          <p:nvPr/>
        </p:nvSpPr>
        <p:spPr bwMode="auto">
          <a:xfrm>
            <a:off x="5632157" y="2419651"/>
            <a:ext cx="5718375" cy="714096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91404" tIns="45702" rIns="91404" bIns="45702" numCol="1" anchor="t" anchorCtr="0" compatLnSpc="1"/>
          <a:lstStyle/>
          <a:p>
            <a:pPr algn="ctr"/>
            <a:endParaRPr lang="zh-CN" altLang="en-US" sz="1800"/>
          </a:p>
        </p:txBody>
      </p:sp>
      <p:sp>
        <p:nvSpPr>
          <p:cNvPr id="14" name="Freeform 27"/>
          <p:cNvSpPr/>
          <p:nvPr/>
        </p:nvSpPr>
        <p:spPr bwMode="auto">
          <a:xfrm>
            <a:off x="4852998" y="3475716"/>
            <a:ext cx="709336" cy="714096"/>
          </a:xfrm>
          <a:custGeom>
            <a:avLst/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6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5" name="Freeform 28"/>
          <p:cNvSpPr/>
          <p:nvPr/>
        </p:nvSpPr>
        <p:spPr bwMode="auto">
          <a:xfrm>
            <a:off x="5632157" y="3475716"/>
            <a:ext cx="5718375" cy="714096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6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3"/>
            </a:solidFill>
            <a:prstDash val="solid"/>
            <a:miter lim="800000"/>
          </a:ln>
        </p:spPr>
        <p:txBody>
          <a:bodyPr vert="horz" wrap="square" lIns="91404" tIns="45702" rIns="91404" bIns="45702" numCol="1" anchor="t" anchorCtr="0" compatLnSpc="1"/>
          <a:lstStyle/>
          <a:p>
            <a:pPr algn="ctr"/>
            <a:endParaRPr lang="zh-CN" altLang="en-US" sz="1800"/>
          </a:p>
        </p:txBody>
      </p:sp>
      <p:sp>
        <p:nvSpPr>
          <p:cNvPr id="16" name="TextBox 47"/>
          <p:cNvSpPr txBox="1"/>
          <p:nvPr/>
        </p:nvSpPr>
        <p:spPr>
          <a:xfrm>
            <a:off x="5797899" y="1369653"/>
            <a:ext cx="5421994" cy="584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</a:p>
        </p:txBody>
      </p:sp>
      <p:sp>
        <p:nvSpPr>
          <p:cNvPr id="17" name="TextBox 48"/>
          <p:cNvSpPr txBox="1"/>
          <p:nvPr/>
        </p:nvSpPr>
        <p:spPr>
          <a:xfrm>
            <a:off x="5797899" y="2493283"/>
            <a:ext cx="5421994" cy="584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2"/>
                </a:solidFill>
              </a:rPr>
              <a:t>单击此处添加标题</a:t>
            </a:r>
          </a:p>
        </p:txBody>
      </p:sp>
      <p:sp>
        <p:nvSpPr>
          <p:cNvPr id="18" name="TextBox 55"/>
          <p:cNvSpPr txBox="1"/>
          <p:nvPr/>
        </p:nvSpPr>
        <p:spPr>
          <a:xfrm>
            <a:off x="5797899" y="3534736"/>
            <a:ext cx="5421994" cy="584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2"/>
                </a:solidFill>
              </a:rPr>
              <a:t>单击此处添加标题</a:t>
            </a:r>
          </a:p>
        </p:txBody>
      </p:sp>
      <p:sp>
        <p:nvSpPr>
          <p:cNvPr id="19" name="TextBox 58"/>
          <p:cNvSpPr txBox="1"/>
          <p:nvPr/>
        </p:nvSpPr>
        <p:spPr>
          <a:xfrm>
            <a:off x="4972757" y="1338886"/>
            <a:ext cx="469816" cy="646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TextBox 59"/>
          <p:cNvSpPr txBox="1"/>
          <p:nvPr/>
        </p:nvSpPr>
        <p:spPr>
          <a:xfrm>
            <a:off x="4972757" y="2423174"/>
            <a:ext cx="469816" cy="646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TextBox 60"/>
          <p:cNvSpPr txBox="1"/>
          <p:nvPr/>
        </p:nvSpPr>
        <p:spPr>
          <a:xfrm>
            <a:off x="4972757" y="3487469"/>
            <a:ext cx="469816" cy="646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Freeform 27"/>
          <p:cNvSpPr/>
          <p:nvPr/>
        </p:nvSpPr>
        <p:spPr bwMode="auto">
          <a:xfrm>
            <a:off x="4852998" y="4514402"/>
            <a:ext cx="709336" cy="714096"/>
          </a:xfrm>
          <a:custGeom>
            <a:avLst/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6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23" name="Freeform 28"/>
          <p:cNvSpPr/>
          <p:nvPr/>
        </p:nvSpPr>
        <p:spPr bwMode="auto">
          <a:xfrm>
            <a:off x="5632157" y="4514402"/>
            <a:ext cx="5718375" cy="714096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6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2"/>
            </a:solidFill>
            <a:prstDash val="solid"/>
            <a:miter lim="800000"/>
          </a:ln>
        </p:spPr>
        <p:txBody>
          <a:bodyPr vert="horz" wrap="square" lIns="91404" tIns="45702" rIns="91404" bIns="45702" numCol="1" anchor="t" anchorCtr="0" compatLnSpc="1"/>
          <a:lstStyle/>
          <a:p>
            <a:pPr algn="ctr"/>
            <a:endParaRPr lang="zh-CN" altLang="en-US" sz="1800"/>
          </a:p>
        </p:txBody>
      </p:sp>
      <p:sp>
        <p:nvSpPr>
          <p:cNvPr id="24" name="TextBox 55"/>
          <p:cNvSpPr txBox="1"/>
          <p:nvPr/>
        </p:nvSpPr>
        <p:spPr>
          <a:xfrm>
            <a:off x="5797899" y="4573421"/>
            <a:ext cx="5421994" cy="584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2"/>
                </a:solidFill>
              </a:rPr>
              <a:t>单击此处添加标题</a:t>
            </a:r>
          </a:p>
        </p:txBody>
      </p:sp>
      <p:sp>
        <p:nvSpPr>
          <p:cNvPr id="25" name="TextBox 60"/>
          <p:cNvSpPr txBox="1"/>
          <p:nvPr/>
        </p:nvSpPr>
        <p:spPr>
          <a:xfrm>
            <a:off x="4972757" y="4526155"/>
            <a:ext cx="469816" cy="646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4" grpId="0"/>
      <p:bldP spid="2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02792" y="3919399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6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764007" y="3739128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6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590773" y="4565011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6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571722" y="2910183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6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49901" y="2566423"/>
            <a:ext cx="351692" cy="293077"/>
          </a:xfrm>
          <a:prstGeom prst="hear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580608" y="4033328"/>
            <a:ext cx="224872" cy="564609"/>
            <a:chOff x="3114596" y="2996938"/>
            <a:chExt cx="224872" cy="564609"/>
          </a:xfrm>
          <a:solidFill>
            <a:srgbClr val="84B537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72142" y="4120927"/>
            <a:ext cx="439857" cy="311768"/>
            <a:chOff x="4979939" y="3638125"/>
            <a:chExt cx="439857" cy="311768"/>
          </a:xfrm>
          <a:solidFill>
            <a:srgbClr val="84B537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 dirty="0">
                    <a:ea typeface="微软雅黑" panose="020B050302020402020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 dirty="0"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891811" y="5706387"/>
            <a:ext cx="465359" cy="418456"/>
            <a:chOff x="2928203" y="5369694"/>
            <a:chExt cx="465358" cy="418456"/>
          </a:xfrm>
          <a:solidFill>
            <a:srgbClr val="519315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-1" fmla="*/ 6665 w 406232"/>
                  <a:gd name="connsiteY0-2" fmla="*/ 305095 h 348959"/>
                  <a:gd name="connsiteX1-3" fmla="*/ 6665 w 406232"/>
                  <a:gd name="connsiteY1-4" fmla="*/ 226514 h 348959"/>
                  <a:gd name="connsiteX2-5" fmla="*/ 73340 w 406232"/>
                  <a:gd name="connsiteY2-6" fmla="*/ 128882 h 348959"/>
                  <a:gd name="connsiteX3-7" fmla="*/ 244790 w 406232"/>
                  <a:gd name="connsiteY3-8" fmla="*/ 43157 h 348959"/>
                  <a:gd name="connsiteX4-9" fmla="*/ 401952 w 406232"/>
                  <a:gd name="connsiteY4-10" fmla="*/ 295 h 348959"/>
                  <a:gd name="connsiteX5-11" fmla="*/ 359090 w 406232"/>
                  <a:gd name="connsiteY5-12" fmla="*/ 26489 h 348959"/>
                  <a:gd name="connsiteX6-13" fmla="*/ 330515 w 406232"/>
                  <a:gd name="connsiteY6-14" fmla="*/ 69351 h 348959"/>
                  <a:gd name="connsiteX7-15" fmla="*/ 278127 w 406232"/>
                  <a:gd name="connsiteY7-16" fmla="*/ 209845 h 348959"/>
                  <a:gd name="connsiteX8-17" fmla="*/ 211452 w 406232"/>
                  <a:gd name="connsiteY8-18" fmla="*/ 305095 h 348959"/>
                  <a:gd name="connsiteX9-19" fmla="*/ 128108 w 406232"/>
                  <a:gd name="connsiteY9-20" fmla="*/ 345576 h 348959"/>
                  <a:gd name="connsiteX10-21" fmla="*/ 44765 w 406232"/>
                  <a:gd name="connsiteY10-22" fmla="*/ 345576 h 348959"/>
                  <a:gd name="connsiteX11-23" fmla="*/ 6665 w 406232"/>
                  <a:gd name="connsiteY11-24" fmla="*/ 305095 h 348959"/>
                  <a:gd name="connsiteX0-25" fmla="*/ 6665 w 406232"/>
                  <a:gd name="connsiteY0-26" fmla="*/ 305095 h 357637"/>
                  <a:gd name="connsiteX1-27" fmla="*/ 6665 w 406232"/>
                  <a:gd name="connsiteY1-28" fmla="*/ 226514 h 357637"/>
                  <a:gd name="connsiteX2-29" fmla="*/ 73340 w 406232"/>
                  <a:gd name="connsiteY2-30" fmla="*/ 128882 h 357637"/>
                  <a:gd name="connsiteX3-31" fmla="*/ 244790 w 406232"/>
                  <a:gd name="connsiteY3-32" fmla="*/ 43157 h 357637"/>
                  <a:gd name="connsiteX4-33" fmla="*/ 401952 w 406232"/>
                  <a:gd name="connsiteY4-34" fmla="*/ 295 h 357637"/>
                  <a:gd name="connsiteX5-35" fmla="*/ 359090 w 406232"/>
                  <a:gd name="connsiteY5-36" fmla="*/ 26489 h 357637"/>
                  <a:gd name="connsiteX6-37" fmla="*/ 330515 w 406232"/>
                  <a:gd name="connsiteY6-38" fmla="*/ 69351 h 357637"/>
                  <a:gd name="connsiteX7-39" fmla="*/ 278127 w 406232"/>
                  <a:gd name="connsiteY7-40" fmla="*/ 209845 h 357637"/>
                  <a:gd name="connsiteX8-41" fmla="*/ 211452 w 406232"/>
                  <a:gd name="connsiteY8-42" fmla="*/ 305095 h 357637"/>
                  <a:gd name="connsiteX9-43" fmla="*/ 120964 w 406232"/>
                  <a:gd name="connsiteY9-44" fmla="*/ 355101 h 357637"/>
                  <a:gd name="connsiteX10-45" fmla="*/ 44765 w 406232"/>
                  <a:gd name="connsiteY10-46" fmla="*/ 345576 h 357637"/>
                  <a:gd name="connsiteX11-47" fmla="*/ 6665 w 406232"/>
                  <a:gd name="connsiteY11-48" fmla="*/ 305095 h 357637"/>
                  <a:gd name="connsiteX0-49" fmla="*/ 6665 w 406232"/>
                  <a:gd name="connsiteY0-50" fmla="*/ 305095 h 357637"/>
                  <a:gd name="connsiteX1-51" fmla="*/ 6665 w 406232"/>
                  <a:gd name="connsiteY1-52" fmla="*/ 226514 h 357637"/>
                  <a:gd name="connsiteX2-53" fmla="*/ 73340 w 406232"/>
                  <a:gd name="connsiteY2-54" fmla="*/ 128882 h 357637"/>
                  <a:gd name="connsiteX3-55" fmla="*/ 244790 w 406232"/>
                  <a:gd name="connsiteY3-56" fmla="*/ 43157 h 357637"/>
                  <a:gd name="connsiteX4-57" fmla="*/ 401952 w 406232"/>
                  <a:gd name="connsiteY4-58" fmla="*/ 295 h 357637"/>
                  <a:gd name="connsiteX5-59" fmla="*/ 359090 w 406232"/>
                  <a:gd name="connsiteY5-60" fmla="*/ 26489 h 357637"/>
                  <a:gd name="connsiteX6-61" fmla="*/ 330515 w 406232"/>
                  <a:gd name="connsiteY6-62" fmla="*/ 69351 h 357637"/>
                  <a:gd name="connsiteX7-63" fmla="*/ 278127 w 406232"/>
                  <a:gd name="connsiteY7-64" fmla="*/ 209845 h 357637"/>
                  <a:gd name="connsiteX8-65" fmla="*/ 211452 w 406232"/>
                  <a:gd name="connsiteY8-66" fmla="*/ 305095 h 357637"/>
                  <a:gd name="connsiteX9-67" fmla="*/ 120964 w 406232"/>
                  <a:gd name="connsiteY9-68" fmla="*/ 355101 h 357637"/>
                  <a:gd name="connsiteX10-69" fmla="*/ 44765 w 406232"/>
                  <a:gd name="connsiteY10-70" fmla="*/ 345576 h 357637"/>
                  <a:gd name="connsiteX11-71" fmla="*/ 6665 w 406232"/>
                  <a:gd name="connsiteY11-72" fmla="*/ 305095 h 357637"/>
                  <a:gd name="connsiteX0-73" fmla="*/ 6665 w 406232"/>
                  <a:gd name="connsiteY0-74" fmla="*/ 305095 h 357637"/>
                  <a:gd name="connsiteX1-75" fmla="*/ 6665 w 406232"/>
                  <a:gd name="connsiteY1-76" fmla="*/ 226514 h 357637"/>
                  <a:gd name="connsiteX2-77" fmla="*/ 73340 w 406232"/>
                  <a:gd name="connsiteY2-78" fmla="*/ 128882 h 357637"/>
                  <a:gd name="connsiteX3-79" fmla="*/ 244790 w 406232"/>
                  <a:gd name="connsiteY3-80" fmla="*/ 43157 h 357637"/>
                  <a:gd name="connsiteX4-81" fmla="*/ 401952 w 406232"/>
                  <a:gd name="connsiteY4-82" fmla="*/ 295 h 357637"/>
                  <a:gd name="connsiteX5-83" fmla="*/ 359090 w 406232"/>
                  <a:gd name="connsiteY5-84" fmla="*/ 26489 h 357637"/>
                  <a:gd name="connsiteX6-85" fmla="*/ 330515 w 406232"/>
                  <a:gd name="connsiteY6-86" fmla="*/ 69351 h 357637"/>
                  <a:gd name="connsiteX7-87" fmla="*/ 278127 w 406232"/>
                  <a:gd name="connsiteY7-88" fmla="*/ 209845 h 357637"/>
                  <a:gd name="connsiteX8-89" fmla="*/ 211452 w 406232"/>
                  <a:gd name="connsiteY8-90" fmla="*/ 305095 h 357637"/>
                  <a:gd name="connsiteX9-91" fmla="*/ 120964 w 406232"/>
                  <a:gd name="connsiteY9-92" fmla="*/ 355101 h 357637"/>
                  <a:gd name="connsiteX10-93" fmla="*/ 44765 w 406232"/>
                  <a:gd name="connsiteY10-94" fmla="*/ 345576 h 357637"/>
                  <a:gd name="connsiteX11-95" fmla="*/ 6665 w 406232"/>
                  <a:gd name="connsiteY11-96" fmla="*/ 305095 h 357637"/>
                  <a:gd name="connsiteX0-97" fmla="*/ 6665 w 406232"/>
                  <a:gd name="connsiteY0-98" fmla="*/ 305095 h 357637"/>
                  <a:gd name="connsiteX1-99" fmla="*/ 6665 w 406232"/>
                  <a:gd name="connsiteY1-100" fmla="*/ 226514 h 357637"/>
                  <a:gd name="connsiteX2-101" fmla="*/ 73340 w 406232"/>
                  <a:gd name="connsiteY2-102" fmla="*/ 128882 h 357637"/>
                  <a:gd name="connsiteX3-103" fmla="*/ 244790 w 406232"/>
                  <a:gd name="connsiteY3-104" fmla="*/ 43157 h 357637"/>
                  <a:gd name="connsiteX4-105" fmla="*/ 401952 w 406232"/>
                  <a:gd name="connsiteY4-106" fmla="*/ 295 h 357637"/>
                  <a:gd name="connsiteX5-107" fmla="*/ 359090 w 406232"/>
                  <a:gd name="connsiteY5-108" fmla="*/ 26489 h 357637"/>
                  <a:gd name="connsiteX6-109" fmla="*/ 330515 w 406232"/>
                  <a:gd name="connsiteY6-110" fmla="*/ 69351 h 357637"/>
                  <a:gd name="connsiteX7-111" fmla="*/ 278127 w 406232"/>
                  <a:gd name="connsiteY7-112" fmla="*/ 209845 h 357637"/>
                  <a:gd name="connsiteX8-113" fmla="*/ 211452 w 406232"/>
                  <a:gd name="connsiteY8-114" fmla="*/ 305095 h 357637"/>
                  <a:gd name="connsiteX9-115" fmla="*/ 120964 w 406232"/>
                  <a:gd name="connsiteY9-116" fmla="*/ 355101 h 357637"/>
                  <a:gd name="connsiteX10-117" fmla="*/ 44765 w 406232"/>
                  <a:gd name="connsiteY10-118" fmla="*/ 345576 h 357637"/>
                  <a:gd name="connsiteX11-119" fmla="*/ 6665 w 406232"/>
                  <a:gd name="connsiteY11-120" fmla="*/ 305095 h 357637"/>
                  <a:gd name="connsiteX0-121" fmla="*/ 7668 w 407235"/>
                  <a:gd name="connsiteY0-122" fmla="*/ 305095 h 357637"/>
                  <a:gd name="connsiteX1-123" fmla="*/ 7668 w 407235"/>
                  <a:gd name="connsiteY1-124" fmla="*/ 226514 h 357637"/>
                  <a:gd name="connsiteX2-125" fmla="*/ 74343 w 407235"/>
                  <a:gd name="connsiteY2-126" fmla="*/ 128882 h 357637"/>
                  <a:gd name="connsiteX3-127" fmla="*/ 245793 w 407235"/>
                  <a:gd name="connsiteY3-128" fmla="*/ 43157 h 357637"/>
                  <a:gd name="connsiteX4-129" fmla="*/ 402955 w 407235"/>
                  <a:gd name="connsiteY4-130" fmla="*/ 295 h 357637"/>
                  <a:gd name="connsiteX5-131" fmla="*/ 360093 w 407235"/>
                  <a:gd name="connsiteY5-132" fmla="*/ 26489 h 357637"/>
                  <a:gd name="connsiteX6-133" fmla="*/ 331518 w 407235"/>
                  <a:gd name="connsiteY6-134" fmla="*/ 69351 h 357637"/>
                  <a:gd name="connsiteX7-135" fmla="*/ 279130 w 407235"/>
                  <a:gd name="connsiteY7-136" fmla="*/ 209845 h 357637"/>
                  <a:gd name="connsiteX8-137" fmla="*/ 212455 w 407235"/>
                  <a:gd name="connsiteY8-138" fmla="*/ 305095 h 357637"/>
                  <a:gd name="connsiteX9-139" fmla="*/ 121967 w 407235"/>
                  <a:gd name="connsiteY9-140" fmla="*/ 355101 h 357637"/>
                  <a:gd name="connsiteX10-141" fmla="*/ 45768 w 407235"/>
                  <a:gd name="connsiteY10-142" fmla="*/ 345576 h 357637"/>
                  <a:gd name="connsiteX11-143" fmla="*/ 7668 w 407235"/>
                  <a:gd name="connsiteY11-144" fmla="*/ 305095 h 35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-1" fmla="*/ 114303 w 114766"/>
                  <a:gd name="connsiteY0-2" fmla="*/ 7143 h 117111"/>
                  <a:gd name="connsiteX1-3" fmla="*/ 66678 w 114766"/>
                  <a:gd name="connsiteY1-4" fmla="*/ 66675 h 117111"/>
                  <a:gd name="connsiteX2-5" fmla="*/ 40484 w 114766"/>
                  <a:gd name="connsiteY2-6" fmla="*/ 116681 h 117111"/>
                  <a:gd name="connsiteX3-7" fmla="*/ 3 w 114766"/>
                  <a:gd name="connsiteY3-8" fmla="*/ 88106 h 117111"/>
                  <a:gd name="connsiteX4-9" fmla="*/ 42865 w 114766"/>
                  <a:gd name="connsiteY4-10" fmla="*/ 40481 h 117111"/>
                  <a:gd name="connsiteX5-11" fmla="*/ 88109 w 114766"/>
                  <a:gd name="connsiteY5-12" fmla="*/ 4762 h 117111"/>
                  <a:gd name="connsiteX6" fmla="*/ 114303 w 114766"/>
                  <a:gd name="connsiteY6" fmla="*/ 7143 h 117111"/>
                  <a:gd name="connsiteX0-13" fmla="*/ 114306 w 114769"/>
                  <a:gd name="connsiteY0-14" fmla="*/ 7143 h 109586"/>
                  <a:gd name="connsiteX1-15" fmla="*/ 66681 w 114769"/>
                  <a:gd name="connsiteY1-16" fmla="*/ 66675 h 109586"/>
                  <a:gd name="connsiteX2-17" fmla="*/ 29099 w 114769"/>
                  <a:gd name="connsiteY2-18" fmla="*/ 108934 h 109586"/>
                  <a:gd name="connsiteX3-19" fmla="*/ 6 w 114769"/>
                  <a:gd name="connsiteY3-20" fmla="*/ 88106 h 109586"/>
                  <a:gd name="connsiteX4-21" fmla="*/ 42868 w 114769"/>
                  <a:gd name="connsiteY4-22" fmla="*/ 40481 h 109586"/>
                  <a:gd name="connsiteX5-23" fmla="*/ 88112 w 114769"/>
                  <a:gd name="connsiteY5-24" fmla="*/ 4762 h 109586"/>
                  <a:gd name="connsiteX6-25" fmla="*/ 114306 w 114769"/>
                  <a:gd name="connsiteY6-26" fmla="*/ 7143 h 109586"/>
                  <a:gd name="connsiteX0-27" fmla="*/ 148467 w 148642"/>
                  <a:gd name="connsiteY0-28" fmla="*/ 2864 h 123382"/>
                  <a:gd name="connsiteX1-29" fmla="*/ 66681 w 148642"/>
                  <a:gd name="connsiteY1-30" fmla="*/ 80472 h 123382"/>
                  <a:gd name="connsiteX2-31" fmla="*/ 29099 w 148642"/>
                  <a:gd name="connsiteY2-32" fmla="*/ 122731 h 123382"/>
                  <a:gd name="connsiteX3-33" fmla="*/ 6 w 148642"/>
                  <a:gd name="connsiteY3-34" fmla="*/ 101903 h 123382"/>
                  <a:gd name="connsiteX4-35" fmla="*/ 42868 w 148642"/>
                  <a:gd name="connsiteY4-36" fmla="*/ 54278 h 123382"/>
                  <a:gd name="connsiteX5-37" fmla="*/ 88112 w 148642"/>
                  <a:gd name="connsiteY5-38" fmla="*/ 18559 h 123382"/>
                  <a:gd name="connsiteX6-39" fmla="*/ 148467 w 148642"/>
                  <a:gd name="connsiteY6-40" fmla="*/ 2864 h 123382"/>
                  <a:gd name="connsiteX0-41" fmla="*/ 148467 w 151739"/>
                  <a:gd name="connsiteY0-42" fmla="*/ 11381 h 131899"/>
                  <a:gd name="connsiteX1-43" fmla="*/ 66681 w 151739"/>
                  <a:gd name="connsiteY1-44" fmla="*/ 88989 h 131899"/>
                  <a:gd name="connsiteX2-45" fmla="*/ 29099 w 151739"/>
                  <a:gd name="connsiteY2-46" fmla="*/ 131248 h 131899"/>
                  <a:gd name="connsiteX3-47" fmla="*/ 6 w 151739"/>
                  <a:gd name="connsiteY3-48" fmla="*/ 110420 h 131899"/>
                  <a:gd name="connsiteX4-49" fmla="*/ 42868 w 151739"/>
                  <a:gd name="connsiteY4-50" fmla="*/ 62795 h 131899"/>
                  <a:gd name="connsiteX5-51" fmla="*/ 129865 w 151739"/>
                  <a:gd name="connsiteY5-52" fmla="*/ 3837 h 131899"/>
                  <a:gd name="connsiteX6-53" fmla="*/ 148467 w 151739"/>
                  <a:gd name="connsiteY6-54" fmla="*/ 11381 h 1318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25" y="connsiteY6-2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-1" fmla="*/ 3352 w 180873"/>
                <a:gd name="connsiteY0-2" fmla="*/ 166776 h 173137"/>
                <a:gd name="connsiteX1-3" fmla="*/ 93840 w 180873"/>
                <a:gd name="connsiteY1-4" fmla="*/ 64383 h 173137"/>
                <a:gd name="connsiteX2-5" fmla="*/ 179565 w 180873"/>
                <a:gd name="connsiteY2-6" fmla="*/ 89 h 173137"/>
                <a:gd name="connsiteX3-7" fmla="*/ 139083 w 180873"/>
                <a:gd name="connsiteY3-8" fmla="*/ 52476 h 173137"/>
                <a:gd name="connsiteX4-9" fmla="*/ 50977 w 180873"/>
                <a:gd name="connsiteY4-10" fmla="*/ 138201 h 173137"/>
                <a:gd name="connsiteX5-11" fmla="*/ 22402 w 180873"/>
                <a:gd name="connsiteY5-12" fmla="*/ 159633 h 173137"/>
                <a:gd name="connsiteX6" fmla="*/ 3352 w 180873"/>
                <a:gd name="connsiteY6" fmla="*/ 166776 h 173137"/>
                <a:gd name="connsiteX0-13" fmla="*/ 4789 w 182310"/>
                <a:gd name="connsiteY0-14" fmla="*/ 166776 h 185696"/>
                <a:gd name="connsiteX1-15" fmla="*/ 95277 w 182310"/>
                <a:gd name="connsiteY1-16" fmla="*/ 64383 h 185696"/>
                <a:gd name="connsiteX2-17" fmla="*/ 181002 w 182310"/>
                <a:gd name="connsiteY2-18" fmla="*/ 89 h 185696"/>
                <a:gd name="connsiteX3-19" fmla="*/ 140520 w 182310"/>
                <a:gd name="connsiteY3-20" fmla="*/ 52476 h 185696"/>
                <a:gd name="connsiteX4-21" fmla="*/ 52414 w 182310"/>
                <a:gd name="connsiteY4-22" fmla="*/ 138201 h 185696"/>
                <a:gd name="connsiteX5-23" fmla="*/ 16695 w 182310"/>
                <a:gd name="connsiteY5-24" fmla="*/ 183445 h 185696"/>
                <a:gd name="connsiteX6-25" fmla="*/ 4789 w 182310"/>
                <a:gd name="connsiteY6-26" fmla="*/ 166776 h 185696"/>
                <a:gd name="connsiteX0-27" fmla="*/ 4789 w 181809"/>
                <a:gd name="connsiteY0-28" fmla="*/ 166776 h 185696"/>
                <a:gd name="connsiteX1-29" fmla="*/ 95277 w 181809"/>
                <a:gd name="connsiteY1-30" fmla="*/ 64383 h 185696"/>
                <a:gd name="connsiteX2-31" fmla="*/ 181002 w 181809"/>
                <a:gd name="connsiteY2-32" fmla="*/ 89 h 185696"/>
                <a:gd name="connsiteX3-33" fmla="*/ 133376 w 181809"/>
                <a:gd name="connsiteY3-34" fmla="*/ 52476 h 185696"/>
                <a:gd name="connsiteX4-35" fmla="*/ 52414 w 181809"/>
                <a:gd name="connsiteY4-36" fmla="*/ 138201 h 185696"/>
                <a:gd name="connsiteX5-37" fmla="*/ 16695 w 181809"/>
                <a:gd name="connsiteY5-38" fmla="*/ 183445 h 185696"/>
                <a:gd name="connsiteX6-39" fmla="*/ 4789 w 181809"/>
                <a:gd name="connsiteY6-40" fmla="*/ 166776 h 185696"/>
                <a:gd name="connsiteX0-41" fmla="*/ 4789 w 181809"/>
                <a:gd name="connsiteY0-42" fmla="*/ 166776 h 185696"/>
                <a:gd name="connsiteX1-43" fmla="*/ 95277 w 181809"/>
                <a:gd name="connsiteY1-44" fmla="*/ 64383 h 185696"/>
                <a:gd name="connsiteX2-45" fmla="*/ 181002 w 181809"/>
                <a:gd name="connsiteY2-46" fmla="*/ 89 h 185696"/>
                <a:gd name="connsiteX3-47" fmla="*/ 133376 w 181809"/>
                <a:gd name="connsiteY3-48" fmla="*/ 52476 h 185696"/>
                <a:gd name="connsiteX4-49" fmla="*/ 52414 w 181809"/>
                <a:gd name="connsiteY4-50" fmla="*/ 133439 h 185696"/>
                <a:gd name="connsiteX5-51" fmla="*/ 16695 w 181809"/>
                <a:gd name="connsiteY5-52" fmla="*/ 183445 h 185696"/>
                <a:gd name="connsiteX6-53" fmla="*/ 4789 w 181809"/>
                <a:gd name="connsiteY6-54" fmla="*/ 166776 h 185696"/>
                <a:gd name="connsiteX0-55" fmla="*/ 6892 w 183912"/>
                <a:gd name="connsiteY0-56" fmla="*/ 166776 h 183799"/>
                <a:gd name="connsiteX1-57" fmla="*/ 97380 w 183912"/>
                <a:gd name="connsiteY1-58" fmla="*/ 64383 h 183799"/>
                <a:gd name="connsiteX2-59" fmla="*/ 183105 w 183912"/>
                <a:gd name="connsiteY2-60" fmla="*/ 89 h 183799"/>
                <a:gd name="connsiteX3-61" fmla="*/ 135479 w 183912"/>
                <a:gd name="connsiteY3-62" fmla="*/ 52476 h 183799"/>
                <a:gd name="connsiteX4-63" fmla="*/ 54517 w 183912"/>
                <a:gd name="connsiteY4-64" fmla="*/ 133439 h 183799"/>
                <a:gd name="connsiteX5-65" fmla="*/ 11655 w 183912"/>
                <a:gd name="connsiteY5-66" fmla="*/ 181064 h 183799"/>
                <a:gd name="connsiteX6-67" fmla="*/ 6892 w 183912"/>
                <a:gd name="connsiteY6-68" fmla="*/ 166776 h 183799"/>
                <a:gd name="connsiteX0-69" fmla="*/ 6892 w 183575"/>
                <a:gd name="connsiteY0-70" fmla="*/ 166823 h 183846"/>
                <a:gd name="connsiteX1-71" fmla="*/ 97380 w 183575"/>
                <a:gd name="connsiteY1-72" fmla="*/ 64430 h 183846"/>
                <a:gd name="connsiteX2-73" fmla="*/ 183105 w 183575"/>
                <a:gd name="connsiteY2-74" fmla="*/ 136 h 183846"/>
                <a:gd name="connsiteX3-75" fmla="*/ 128336 w 183575"/>
                <a:gd name="connsiteY3-76" fmla="*/ 50142 h 183846"/>
                <a:gd name="connsiteX4-77" fmla="*/ 54517 w 183575"/>
                <a:gd name="connsiteY4-78" fmla="*/ 133486 h 183846"/>
                <a:gd name="connsiteX5-79" fmla="*/ 11655 w 183575"/>
                <a:gd name="connsiteY5-80" fmla="*/ 181111 h 183846"/>
                <a:gd name="connsiteX6-81" fmla="*/ 6892 w 183575"/>
                <a:gd name="connsiteY6-82" fmla="*/ 166823 h 183846"/>
                <a:gd name="connsiteX0-83" fmla="*/ 6892 w 183417"/>
                <a:gd name="connsiteY0-84" fmla="*/ 166742 h 183765"/>
                <a:gd name="connsiteX1-85" fmla="*/ 97380 w 183417"/>
                <a:gd name="connsiteY1-86" fmla="*/ 64349 h 183765"/>
                <a:gd name="connsiteX2-87" fmla="*/ 183105 w 183417"/>
                <a:gd name="connsiteY2-88" fmla="*/ 55 h 183765"/>
                <a:gd name="connsiteX3-89" fmla="*/ 123574 w 183417"/>
                <a:gd name="connsiteY3-90" fmla="*/ 54824 h 183765"/>
                <a:gd name="connsiteX4-91" fmla="*/ 54517 w 183417"/>
                <a:gd name="connsiteY4-92" fmla="*/ 133405 h 183765"/>
                <a:gd name="connsiteX5-93" fmla="*/ 11655 w 183417"/>
                <a:gd name="connsiteY5-94" fmla="*/ 181030 h 183765"/>
                <a:gd name="connsiteX6-95" fmla="*/ 6892 w 183417"/>
                <a:gd name="connsiteY6-96" fmla="*/ 166742 h 183765"/>
                <a:gd name="connsiteX0-97" fmla="*/ 5402 w 181927"/>
                <a:gd name="connsiteY0-98" fmla="*/ 166742 h 183765"/>
                <a:gd name="connsiteX1-99" fmla="*/ 95890 w 181927"/>
                <a:gd name="connsiteY1-100" fmla="*/ 64349 h 183765"/>
                <a:gd name="connsiteX2-101" fmla="*/ 181615 w 181927"/>
                <a:gd name="connsiteY2-102" fmla="*/ 55 h 183765"/>
                <a:gd name="connsiteX3-103" fmla="*/ 122084 w 181927"/>
                <a:gd name="connsiteY3-104" fmla="*/ 54824 h 183765"/>
                <a:gd name="connsiteX4-105" fmla="*/ 53027 w 181927"/>
                <a:gd name="connsiteY4-106" fmla="*/ 133405 h 183765"/>
                <a:gd name="connsiteX5-107" fmla="*/ 14927 w 181927"/>
                <a:gd name="connsiteY5-108" fmla="*/ 181030 h 183765"/>
                <a:gd name="connsiteX6-109" fmla="*/ 5402 w 181927"/>
                <a:gd name="connsiteY6-110" fmla="*/ 166742 h 1837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698780" y="2654501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698778" y="3138997"/>
            <a:ext cx="2526093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0" name="矩形 69"/>
          <p:cNvSpPr/>
          <p:nvPr/>
        </p:nvSpPr>
        <p:spPr>
          <a:xfrm>
            <a:off x="8613233" y="2654501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613233" y="3138997"/>
            <a:ext cx="2450793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2" name="矩形 71"/>
          <p:cNvSpPr/>
          <p:nvPr/>
        </p:nvSpPr>
        <p:spPr>
          <a:xfrm>
            <a:off x="5698780" y="4713537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698778" y="5198033"/>
            <a:ext cx="2526093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4" name="矩形 73"/>
          <p:cNvSpPr/>
          <p:nvPr/>
        </p:nvSpPr>
        <p:spPr>
          <a:xfrm>
            <a:off x="8613233" y="4713537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613233" y="5198033"/>
            <a:ext cx="2450793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8333" y="1449917"/>
            <a:ext cx="11133668" cy="4851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7633" y="889000"/>
            <a:ext cx="6301367" cy="48514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58566" y="1656405"/>
            <a:ext cx="4347729" cy="2536396"/>
            <a:chOff x="1332621" y="1609202"/>
            <a:chExt cx="3260797" cy="1902297"/>
          </a:xfrm>
        </p:grpSpPr>
        <p:grpSp>
          <p:nvGrpSpPr>
            <p:cNvPr id="5" name="组合 4"/>
            <p:cNvGrpSpPr/>
            <p:nvPr/>
          </p:nvGrpSpPr>
          <p:grpSpPr bwMode="auto">
            <a:xfrm>
              <a:off x="1410822" y="2729995"/>
              <a:ext cx="3097844" cy="781504"/>
              <a:chOff x="1548343" y="856308"/>
              <a:chExt cx="3098146" cy="779262"/>
            </a:xfrm>
          </p:grpSpPr>
          <p:sp>
            <p:nvSpPr>
              <p:cNvPr id="7" name="文本框 66"/>
              <p:cNvSpPr txBox="1">
                <a:spLocks noChangeArrowheads="1"/>
              </p:cNvSpPr>
              <p:nvPr/>
            </p:nvSpPr>
            <p:spPr bwMode="auto">
              <a:xfrm>
                <a:off x="1548343" y="1259722"/>
                <a:ext cx="3098146" cy="375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在此输入你的文本内容；在此输入你的文本内容</a:t>
                </a:r>
                <a:r>
                  <a:rPr lang="en-US" altLang="zh-CN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；在此输入你的文本内容</a:t>
                </a:r>
                <a:r>
                  <a:rPr lang="en-US" altLang="zh-CN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endParaRPr lang="zh-CN" altLang="en-US" sz="13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文本框 9"/>
              <p:cNvSpPr txBox="1">
                <a:spLocks noChangeArrowheads="1"/>
              </p:cNvSpPr>
              <p:nvPr/>
            </p:nvSpPr>
            <p:spPr bwMode="auto">
              <a:xfrm>
                <a:off x="1562251" y="856308"/>
                <a:ext cx="1985352" cy="345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在此输入你的标题</a:t>
                </a:r>
                <a:endParaRPr lang="zh-CN" altLang="en-US" sz="266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1332621" y="1609202"/>
              <a:ext cx="3260797" cy="1084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8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PART04</a:t>
              </a:r>
              <a:endParaRPr lang="zh-CN" altLang="en-US" sz="9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62247" y="4820245"/>
            <a:ext cx="1001168" cy="995848"/>
            <a:chOff x="1285877" y="626664"/>
            <a:chExt cx="1343022" cy="1335887"/>
          </a:xfrm>
        </p:grpSpPr>
        <p:sp>
          <p:nvSpPr>
            <p:cNvPr id="10" name="Oval 480"/>
            <p:cNvSpPr>
              <a:spLocks noChangeArrowheads="1"/>
            </p:cNvSpPr>
            <p:nvPr/>
          </p:nvSpPr>
          <p:spPr bwMode="auto">
            <a:xfrm>
              <a:off x="1285877" y="626664"/>
              <a:ext cx="1343022" cy="1335887"/>
            </a:xfrm>
            <a:prstGeom prst="ellipse">
              <a:avLst/>
            </a:prstGeom>
            <a:solidFill>
              <a:schemeClr val="accent6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Freeform 481"/>
            <p:cNvSpPr>
              <a:spLocks noEditPoints="1"/>
            </p:cNvSpPr>
            <p:nvPr/>
          </p:nvSpPr>
          <p:spPr bwMode="auto">
            <a:xfrm>
              <a:off x="1602414" y="1021463"/>
              <a:ext cx="713298" cy="486328"/>
            </a:xfrm>
            <a:custGeom>
              <a:avLst/>
              <a:gdLst>
                <a:gd name="T0" fmla="*/ 160662 w 181"/>
                <a:gd name="T1" fmla="*/ 37383 h 124"/>
                <a:gd name="T2" fmla="*/ 205498 w 181"/>
                <a:gd name="T3" fmla="*/ 59813 h 124"/>
                <a:gd name="T4" fmla="*/ 218575 w 181"/>
                <a:gd name="T5" fmla="*/ 80374 h 124"/>
                <a:gd name="T6" fmla="*/ 242862 w 181"/>
                <a:gd name="T7" fmla="*/ 76635 h 124"/>
                <a:gd name="T8" fmla="*/ 248466 w 181"/>
                <a:gd name="T9" fmla="*/ 76635 h 124"/>
                <a:gd name="T10" fmla="*/ 302643 w 181"/>
                <a:gd name="T11" fmla="*/ 136448 h 124"/>
                <a:gd name="T12" fmla="*/ 233521 w 181"/>
                <a:gd name="T13" fmla="*/ 194392 h 124"/>
                <a:gd name="T14" fmla="*/ 170003 w 181"/>
                <a:gd name="T15" fmla="*/ 194392 h 124"/>
                <a:gd name="T16" fmla="*/ 80331 w 181"/>
                <a:gd name="T17" fmla="*/ 194392 h 124"/>
                <a:gd name="T18" fmla="*/ 33627 w 181"/>
                <a:gd name="T19" fmla="*/ 147663 h 124"/>
                <a:gd name="T20" fmla="*/ 74727 w 181"/>
                <a:gd name="T21" fmla="*/ 102803 h 124"/>
                <a:gd name="T22" fmla="*/ 100881 w 181"/>
                <a:gd name="T23" fmla="*/ 100934 h 124"/>
                <a:gd name="T24" fmla="*/ 108354 w 181"/>
                <a:gd name="T25" fmla="*/ 74766 h 124"/>
                <a:gd name="T26" fmla="*/ 160662 w 181"/>
                <a:gd name="T27" fmla="*/ 37383 h 124"/>
                <a:gd name="T28" fmla="*/ 160662 w 181"/>
                <a:gd name="T29" fmla="*/ 0 h 124"/>
                <a:gd name="T30" fmla="*/ 72858 w 181"/>
                <a:gd name="T31" fmla="*/ 63551 h 124"/>
                <a:gd name="T32" fmla="*/ 0 w 181"/>
                <a:gd name="T33" fmla="*/ 147663 h 124"/>
                <a:gd name="T34" fmla="*/ 82199 w 181"/>
                <a:gd name="T35" fmla="*/ 229906 h 124"/>
                <a:gd name="T36" fmla="*/ 231653 w 181"/>
                <a:gd name="T37" fmla="*/ 231775 h 124"/>
                <a:gd name="T38" fmla="*/ 338138 w 181"/>
                <a:gd name="T39" fmla="*/ 136448 h 124"/>
                <a:gd name="T40" fmla="*/ 244730 w 181"/>
                <a:gd name="T41" fmla="*/ 39252 h 124"/>
                <a:gd name="T42" fmla="*/ 235389 w 181"/>
                <a:gd name="T43" fmla="*/ 39252 h 124"/>
                <a:gd name="T44" fmla="*/ 160662 w 181"/>
                <a:gd name="T45" fmla="*/ 0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1" h="124">
                  <a:moveTo>
                    <a:pt x="86" y="20"/>
                  </a:moveTo>
                  <a:cubicBezTo>
                    <a:pt x="96" y="20"/>
                    <a:pt x="104" y="25"/>
                    <a:pt x="110" y="32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1" y="41"/>
                    <a:pt x="132" y="41"/>
                    <a:pt x="133" y="41"/>
                  </a:cubicBezTo>
                  <a:cubicBezTo>
                    <a:pt x="150" y="41"/>
                    <a:pt x="162" y="60"/>
                    <a:pt x="162" y="73"/>
                  </a:cubicBezTo>
                  <a:cubicBezTo>
                    <a:pt x="162" y="86"/>
                    <a:pt x="150" y="104"/>
                    <a:pt x="125" y="104"/>
                  </a:cubicBezTo>
                  <a:cubicBezTo>
                    <a:pt x="120" y="104"/>
                    <a:pt x="106" y="104"/>
                    <a:pt x="91" y="104"/>
                  </a:cubicBezTo>
                  <a:cubicBezTo>
                    <a:pt x="73" y="104"/>
                    <a:pt x="53" y="104"/>
                    <a:pt x="43" y="104"/>
                  </a:cubicBezTo>
                  <a:cubicBezTo>
                    <a:pt x="29" y="104"/>
                    <a:pt x="18" y="93"/>
                    <a:pt x="18" y="79"/>
                  </a:cubicBezTo>
                  <a:cubicBezTo>
                    <a:pt x="18" y="67"/>
                    <a:pt x="28" y="56"/>
                    <a:pt x="40" y="5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62" y="28"/>
                    <a:pt x="73" y="20"/>
                    <a:pt x="86" y="20"/>
                  </a:cubicBezTo>
                  <a:close/>
                  <a:moveTo>
                    <a:pt x="86" y="0"/>
                  </a:moveTo>
                  <a:cubicBezTo>
                    <a:pt x="64" y="0"/>
                    <a:pt x="46" y="15"/>
                    <a:pt x="39" y="34"/>
                  </a:cubicBezTo>
                  <a:cubicBezTo>
                    <a:pt x="17" y="37"/>
                    <a:pt x="0" y="56"/>
                    <a:pt x="0" y="79"/>
                  </a:cubicBezTo>
                  <a:cubicBezTo>
                    <a:pt x="0" y="103"/>
                    <a:pt x="20" y="123"/>
                    <a:pt x="44" y="123"/>
                  </a:cubicBezTo>
                  <a:cubicBezTo>
                    <a:pt x="62" y="123"/>
                    <a:pt x="112" y="124"/>
                    <a:pt x="124" y="124"/>
                  </a:cubicBezTo>
                  <a:cubicBezTo>
                    <a:pt x="160" y="124"/>
                    <a:pt x="181" y="98"/>
                    <a:pt x="181" y="73"/>
                  </a:cubicBezTo>
                  <a:cubicBezTo>
                    <a:pt x="181" y="50"/>
                    <a:pt x="162" y="21"/>
                    <a:pt x="131" y="21"/>
                  </a:cubicBezTo>
                  <a:cubicBezTo>
                    <a:pt x="130" y="21"/>
                    <a:pt x="128" y="21"/>
                    <a:pt x="126" y="21"/>
                  </a:cubicBezTo>
                  <a:cubicBezTo>
                    <a:pt x="118" y="9"/>
                    <a:pt x="103" y="0"/>
                    <a:pt x="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386589" y="4820245"/>
            <a:ext cx="1001168" cy="995848"/>
            <a:chOff x="3752852" y="626664"/>
            <a:chExt cx="1343022" cy="1335887"/>
          </a:xfrm>
        </p:grpSpPr>
        <p:sp>
          <p:nvSpPr>
            <p:cNvPr id="13" name="Oval 480"/>
            <p:cNvSpPr>
              <a:spLocks noChangeArrowheads="1"/>
            </p:cNvSpPr>
            <p:nvPr/>
          </p:nvSpPr>
          <p:spPr bwMode="auto">
            <a:xfrm>
              <a:off x="3752852" y="626664"/>
              <a:ext cx="1343022" cy="1335887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064753" y="991193"/>
              <a:ext cx="788674" cy="627654"/>
              <a:chOff x="155576" y="754063"/>
              <a:chExt cx="1143000" cy="909638"/>
            </a:xfrm>
            <a:solidFill>
              <a:schemeClr val="bg1"/>
            </a:solidFill>
          </p:grpSpPr>
          <p:sp>
            <p:nvSpPr>
              <p:cNvPr id="15" name="Freeform 13"/>
              <p:cNvSpPr>
                <a:spLocks noEditPoints="1"/>
              </p:cNvSpPr>
              <p:nvPr/>
            </p:nvSpPr>
            <p:spPr bwMode="auto">
              <a:xfrm>
                <a:off x="155576" y="855663"/>
                <a:ext cx="985838" cy="808038"/>
              </a:xfrm>
              <a:custGeom>
                <a:avLst/>
                <a:gdLst>
                  <a:gd name="T0" fmla="*/ 98 w 119"/>
                  <a:gd name="T1" fmla="*/ 40 h 95"/>
                  <a:gd name="T2" fmla="*/ 95 w 119"/>
                  <a:gd name="T3" fmla="*/ 36 h 95"/>
                  <a:gd name="T4" fmla="*/ 94 w 119"/>
                  <a:gd name="T5" fmla="*/ 22 h 95"/>
                  <a:gd name="T6" fmla="*/ 69 w 119"/>
                  <a:gd name="T7" fmla="*/ 23 h 95"/>
                  <a:gd name="T8" fmla="*/ 65 w 119"/>
                  <a:gd name="T9" fmla="*/ 16 h 95"/>
                  <a:gd name="T10" fmla="*/ 45 w 119"/>
                  <a:gd name="T11" fmla="*/ 6 h 95"/>
                  <a:gd name="T12" fmla="*/ 11 w 119"/>
                  <a:gd name="T13" fmla="*/ 34 h 95"/>
                  <a:gd name="T14" fmla="*/ 1 w 119"/>
                  <a:gd name="T15" fmla="*/ 60 h 95"/>
                  <a:gd name="T16" fmla="*/ 51 w 119"/>
                  <a:gd name="T17" fmla="*/ 93 h 95"/>
                  <a:gd name="T18" fmla="*/ 110 w 119"/>
                  <a:gd name="T19" fmla="*/ 67 h 95"/>
                  <a:gd name="T20" fmla="*/ 98 w 119"/>
                  <a:gd name="T21" fmla="*/ 40 h 95"/>
                  <a:gd name="T22" fmla="*/ 52 w 119"/>
                  <a:gd name="T23" fmla="*/ 86 h 95"/>
                  <a:gd name="T24" fmla="*/ 14 w 119"/>
                  <a:gd name="T25" fmla="*/ 62 h 95"/>
                  <a:gd name="T26" fmla="*/ 52 w 119"/>
                  <a:gd name="T27" fmla="*/ 35 h 95"/>
                  <a:gd name="T28" fmla="*/ 91 w 119"/>
                  <a:gd name="T29" fmla="*/ 57 h 95"/>
                  <a:gd name="T30" fmla="*/ 52 w 119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9" h="95">
                    <a:moveTo>
                      <a:pt x="98" y="40"/>
                    </a:moveTo>
                    <a:cubicBezTo>
                      <a:pt x="93" y="39"/>
                      <a:pt x="95" y="36"/>
                      <a:pt x="95" y="36"/>
                    </a:cubicBezTo>
                    <a:cubicBezTo>
                      <a:pt x="95" y="36"/>
                      <a:pt x="100" y="28"/>
                      <a:pt x="94" y="22"/>
                    </a:cubicBezTo>
                    <a:cubicBezTo>
                      <a:pt x="87" y="14"/>
                      <a:pt x="69" y="23"/>
                      <a:pt x="69" y="23"/>
                    </a:cubicBezTo>
                    <a:cubicBezTo>
                      <a:pt x="62" y="25"/>
                      <a:pt x="64" y="22"/>
                      <a:pt x="65" y="16"/>
                    </a:cubicBezTo>
                    <a:cubicBezTo>
                      <a:pt x="65" y="10"/>
                      <a:pt x="63" y="0"/>
                      <a:pt x="45" y="6"/>
                    </a:cubicBezTo>
                    <a:cubicBezTo>
                      <a:pt x="26" y="12"/>
                      <a:pt x="11" y="34"/>
                      <a:pt x="11" y="34"/>
                    </a:cubicBezTo>
                    <a:cubicBezTo>
                      <a:pt x="0" y="49"/>
                      <a:pt x="1" y="60"/>
                      <a:pt x="1" y="60"/>
                    </a:cubicBezTo>
                    <a:cubicBezTo>
                      <a:pt x="4" y="85"/>
                      <a:pt x="30" y="91"/>
                      <a:pt x="51" y="93"/>
                    </a:cubicBezTo>
                    <a:cubicBezTo>
                      <a:pt x="72" y="95"/>
                      <a:pt x="102" y="86"/>
                      <a:pt x="110" y="67"/>
                    </a:cubicBezTo>
                    <a:cubicBezTo>
                      <a:pt x="119" y="48"/>
                      <a:pt x="103" y="41"/>
                      <a:pt x="98" y="40"/>
                    </a:cubicBezTo>
                    <a:close/>
                    <a:moveTo>
                      <a:pt x="52" y="86"/>
                    </a:moveTo>
                    <a:cubicBezTo>
                      <a:pt x="31" y="87"/>
                      <a:pt x="14" y="76"/>
                      <a:pt x="14" y="62"/>
                    </a:cubicBezTo>
                    <a:cubicBezTo>
                      <a:pt x="14" y="48"/>
                      <a:pt x="31" y="36"/>
                      <a:pt x="52" y="35"/>
                    </a:cubicBezTo>
                    <a:cubicBezTo>
                      <a:pt x="74" y="34"/>
                      <a:pt x="91" y="43"/>
                      <a:pt x="91" y="57"/>
                    </a:cubicBezTo>
                    <a:cubicBezTo>
                      <a:pt x="91" y="72"/>
                      <a:pt x="74" y="85"/>
                      <a:pt x="5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" name="Freeform 14"/>
              <p:cNvSpPr>
                <a:spLocks noEditPoints="1"/>
              </p:cNvSpPr>
              <p:nvPr/>
            </p:nvSpPr>
            <p:spPr bwMode="auto">
              <a:xfrm>
                <a:off x="379413" y="1212850"/>
                <a:ext cx="388938" cy="357188"/>
              </a:xfrm>
              <a:custGeom>
                <a:avLst/>
                <a:gdLst>
                  <a:gd name="T0" fmla="*/ 21 w 47"/>
                  <a:gd name="T1" fmla="*/ 3 h 42"/>
                  <a:gd name="T2" fmla="*/ 2 w 47"/>
                  <a:gd name="T3" fmla="*/ 25 h 42"/>
                  <a:gd name="T4" fmla="*/ 8 w 47"/>
                  <a:gd name="T5" fmla="*/ 35 h 42"/>
                  <a:gd name="T6" fmla="*/ 40 w 47"/>
                  <a:gd name="T7" fmla="*/ 29 h 42"/>
                  <a:gd name="T8" fmla="*/ 21 w 47"/>
                  <a:gd name="T9" fmla="*/ 3 h 42"/>
                  <a:gd name="T10" fmla="*/ 16 w 47"/>
                  <a:gd name="T11" fmla="*/ 31 h 42"/>
                  <a:gd name="T12" fmla="*/ 8 w 47"/>
                  <a:gd name="T13" fmla="*/ 26 h 42"/>
                  <a:gd name="T14" fmla="*/ 15 w 47"/>
                  <a:gd name="T15" fmla="*/ 19 h 42"/>
                  <a:gd name="T16" fmla="*/ 23 w 47"/>
                  <a:gd name="T17" fmla="*/ 24 h 42"/>
                  <a:gd name="T18" fmla="*/ 16 w 47"/>
                  <a:gd name="T19" fmla="*/ 31 h 42"/>
                  <a:gd name="T20" fmla="*/ 28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8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1" y="3"/>
                    </a:moveTo>
                    <a:cubicBezTo>
                      <a:pt x="0" y="5"/>
                      <a:pt x="2" y="25"/>
                      <a:pt x="2" y="25"/>
                    </a:cubicBezTo>
                    <a:cubicBezTo>
                      <a:pt x="2" y="25"/>
                      <a:pt x="2" y="32"/>
                      <a:pt x="8" y="35"/>
                    </a:cubicBezTo>
                    <a:cubicBezTo>
                      <a:pt x="21" y="42"/>
                      <a:pt x="33" y="38"/>
                      <a:pt x="40" y="29"/>
                    </a:cubicBezTo>
                    <a:cubicBezTo>
                      <a:pt x="47" y="21"/>
                      <a:pt x="43" y="0"/>
                      <a:pt x="21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8" y="29"/>
                      <a:pt x="8" y="26"/>
                    </a:cubicBezTo>
                    <a:cubicBezTo>
                      <a:pt x="8" y="22"/>
                      <a:pt x="11" y="19"/>
                      <a:pt x="15" y="19"/>
                    </a:cubicBezTo>
                    <a:cubicBezTo>
                      <a:pt x="20" y="18"/>
                      <a:pt x="23" y="21"/>
                      <a:pt x="23" y="24"/>
                    </a:cubicBezTo>
                    <a:cubicBezTo>
                      <a:pt x="23" y="27"/>
                      <a:pt x="20" y="31"/>
                      <a:pt x="16" y="31"/>
                    </a:cubicBezTo>
                    <a:close/>
                    <a:moveTo>
                      <a:pt x="28" y="20"/>
                    </a:moveTo>
                    <a:cubicBezTo>
                      <a:pt x="27" y="21"/>
                      <a:pt x="25" y="21"/>
                      <a:pt x="25" y="20"/>
                    </a:cubicBezTo>
                    <a:cubicBezTo>
                      <a:pt x="24" y="19"/>
                      <a:pt x="24" y="17"/>
                      <a:pt x="26" y="16"/>
                    </a:cubicBezTo>
                    <a:cubicBezTo>
                      <a:pt x="27" y="15"/>
                      <a:pt x="29" y="15"/>
                      <a:pt x="30" y="16"/>
                    </a:cubicBezTo>
                    <a:cubicBezTo>
                      <a:pt x="30" y="17"/>
                      <a:pt x="30" y="19"/>
                      <a:pt x="2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892176" y="890588"/>
                <a:ext cx="215900" cy="228600"/>
              </a:xfrm>
              <a:custGeom>
                <a:avLst/>
                <a:gdLst>
                  <a:gd name="T0" fmla="*/ 20 w 26"/>
                  <a:gd name="T1" fmla="*/ 27 h 27"/>
                  <a:gd name="T2" fmla="*/ 23 w 26"/>
                  <a:gd name="T3" fmla="*/ 24 h 27"/>
                  <a:gd name="T4" fmla="*/ 23 w 26"/>
                  <a:gd name="T5" fmla="*/ 24 h 27"/>
                  <a:gd name="T6" fmla="*/ 4 w 26"/>
                  <a:gd name="T7" fmla="*/ 4 h 27"/>
                  <a:gd name="T8" fmla="*/ 0 w 26"/>
                  <a:gd name="T9" fmla="*/ 8 h 27"/>
                  <a:gd name="T10" fmla="*/ 4 w 26"/>
                  <a:gd name="T11" fmla="*/ 11 h 27"/>
                  <a:gd name="T12" fmla="*/ 16 w 26"/>
                  <a:gd name="T13" fmla="*/ 23 h 27"/>
                  <a:gd name="T14" fmla="*/ 20 w 26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0" y="27"/>
                    </a:moveTo>
                    <a:cubicBezTo>
                      <a:pt x="21" y="27"/>
                      <a:pt x="23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0"/>
                      <a:pt x="4" y="4"/>
                      <a:pt x="4" y="4"/>
                    </a:cubicBezTo>
                    <a:cubicBezTo>
                      <a:pt x="2" y="4"/>
                      <a:pt x="0" y="6"/>
                      <a:pt x="0" y="8"/>
                    </a:cubicBezTo>
                    <a:cubicBezTo>
                      <a:pt x="0" y="10"/>
                      <a:pt x="2" y="11"/>
                      <a:pt x="4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8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850901" y="754063"/>
                <a:ext cx="447675" cy="425450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4 w 54"/>
                  <a:gd name="T5" fmla="*/ 2 h 50"/>
                  <a:gd name="T6" fmla="*/ 4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10 w 54"/>
                  <a:gd name="T13" fmla="*/ 11 h 50"/>
                  <a:gd name="T14" fmla="*/ 35 w 54"/>
                  <a:gd name="T15" fmla="*/ 24 h 50"/>
                  <a:gd name="T16" fmla="*/ 37 w 54"/>
                  <a:gd name="T17" fmla="*/ 41 h 50"/>
                  <a:gd name="T18" fmla="*/ 36 w 54"/>
                  <a:gd name="T19" fmla="*/ 46 h 50"/>
                  <a:gd name="T20" fmla="*/ 41 w 54"/>
                  <a:gd name="T21" fmla="*/ 50 h 50"/>
                  <a:gd name="T22" fmla="*/ 46 w 54"/>
                  <a:gd name="T23" fmla="*/ 46 h 50"/>
                  <a:gd name="T24" fmla="*/ 46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7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8" y="12"/>
                      <a:pt x="10" y="11"/>
                    </a:cubicBezTo>
                    <a:cubicBezTo>
                      <a:pt x="12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7" y="41"/>
                    </a:cubicBezTo>
                    <a:cubicBezTo>
                      <a:pt x="37" y="41"/>
                      <a:pt x="36" y="43"/>
                      <a:pt x="36" y="46"/>
                    </a:cubicBezTo>
                    <a:cubicBezTo>
                      <a:pt x="36" y="49"/>
                      <a:pt x="38" y="50"/>
                      <a:pt x="41" y="50"/>
                    </a:cubicBezTo>
                    <a:cubicBezTo>
                      <a:pt x="43" y="50"/>
                      <a:pt x="45" y="50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4" y="18"/>
                      <a:pt x="36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8874419" y="4820245"/>
            <a:ext cx="1001168" cy="995848"/>
            <a:chOff x="6219827" y="626664"/>
            <a:chExt cx="1343022" cy="1335887"/>
          </a:xfrm>
        </p:grpSpPr>
        <p:sp>
          <p:nvSpPr>
            <p:cNvPr id="20" name="Oval 480"/>
            <p:cNvSpPr>
              <a:spLocks noChangeArrowheads="1"/>
            </p:cNvSpPr>
            <p:nvPr/>
          </p:nvSpPr>
          <p:spPr bwMode="auto">
            <a:xfrm>
              <a:off x="6219827" y="626664"/>
              <a:ext cx="1343022" cy="13358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528766" y="991168"/>
              <a:ext cx="725144" cy="609032"/>
              <a:chOff x="7321551" y="763588"/>
              <a:chExt cx="1050925" cy="882650"/>
            </a:xfrm>
            <a:solidFill>
              <a:schemeClr val="bg1"/>
            </a:solidFill>
          </p:grpSpPr>
          <p:sp>
            <p:nvSpPr>
              <p:cNvPr id="22" name="Freeform 11"/>
              <p:cNvSpPr>
                <a:spLocks noEditPoints="1"/>
              </p:cNvSpPr>
              <p:nvPr/>
            </p:nvSpPr>
            <p:spPr bwMode="auto">
              <a:xfrm>
                <a:off x="7321551" y="763588"/>
                <a:ext cx="744538" cy="704850"/>
              </a:xfrm>
              <a:custGeom>
                <a:avLst/>
                <a:gdLst>
                  <a:gd name="T0" fmla="*/ 86 w 90"/>
                  <a:gd name="T1" fmla="*/ 32 h 83"/>
                  <a:gd name="T2" fmla="*/ 90 w 90"/>
                  <a:gd name="T3" fmla="*/ 32 h 83"/>
                  <a:gd name="T4" fmla="*/ 45 w 90"/>
                  <a:gd name="T5" fmla="*/ 0 h 83"/>
                  <a:gd name="T6" fmla="*/ 0 w 90"/>
                  <a:gd name="T7" fmla="*/ 39 h 83"/>
                  <a:gd name="T8" fmla="*/ 18 w 90"/>
                  <a:gd name="T9" fmla="*/ 69 h 83"/>
                  <a:gd name="T10" fmla="*/ 13 w 90"/>
                  <a:gd name="T11" fmla="*/ 83 h 83"/>
                  <a:gd name="T12" fmla="*/ 29 w 90"/>
                  <a:gd name="T13" fmla="*/ 75 h 83"/>
                  <a:gd name="T14" fmla="*/ 45 w 90"/>
                  <a:gd name="T15" fmla="*/ 77 h 83"/>
                  <a:gd name="T16" fmla="*/ 49 w 90"/>
                  <a:gd name="T17" fmla="*/ 77 h 83"/>
                  <a:gd name="T18" fmla="*/ 48 w 90"/>
                  <a:gd name="T19" fmla="*/ 67 h 83"/>
                  <a:gd name="T20" fmla="*/ 86 w 90"/>
                  <a:gd name="T21" fmla="*/ 32 h 83"/>
                  <a:gd name="T22" fmla="*/ 62 w 90"/>
                  <a:gd name="T23" fmla="*/ 19 h 83"/>
                  <a:gd name="T24" fmla="*/ 67 w 90"/>
                  <a:gd name="T25" fmla="*/ 25 h 83"/>
                  <a:gd name="T26" fmla="*/ 62 w 90"/>
                  <a:gd name="T27" fmla="*/ 31 h 83"/>
                  <a:gd name="T28" fmla="*/ 55 w 90"/>
                  <a:gd name="T29" fmla="*/ 25 h 83"/>
                  <a:gd name="T30" fmla="*/ 62 w 90"/>
                  <a:gd name="T31" fmla="*/ 19 h 83"/>
                  <a:gd name="T32" fmla="*/ 30 w 90"/>
                  <a:gd name="T33" fmla="*/ 31 h 83"/>
                  <a:gd name="T34" fmla="*/ 23 w 90"/>
                  <a:gd name="T35" fmla="*/ 25 h 83"/>
                  <a:gd name="T36" fmla="*/ 30 w 90"/>
                  <a:gd name="T37" fmla="*/ 19 h 83"/>
                  <a:gd name="T38" fmla="*/ 36 w 90"/>
                  <a:gd name="T39" fmla="*/ 25 h 83"/>
                  <a:gd name="T40" fmla="*/ 30 w 90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83">
                    <a:moveTo>
                      <a:pt x="86" y="32"/>
                    </a:moveTo>
                    <a:cubicBezTo>
                      <a:pt x="87" y="32"/>
                      <a:pt x="89" y="32"/>
                      <a:pt x="90" y="32"/>
                    </a:cubicBezTo>
                    <a:cubicBezTo>
                      <a:pt x="86" y="14"/>
                      <a:pt x="67" y="0"/>
                      <a:pt x="45" y="0"/>
                    </a:cubicBezTo>
                    <a:cubicBezTo>
                      <a:pt x="20" y="0"/>
                      <a:pt x="0" y="17"/>
                      <a:pt x="0" y="39"/>
                    </a:cubicBezTo>
                    <a:cubicBezTo>
                      <a:pt x="0" y="51"/>
                      <a:pt x="6" y="61"/>
                      <a:pt x="18" y="69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5" y="76"/>
                      <a:pt x="39" y="77"/>
                      <a:pt x="45" y="77"/>
                    </a:cubicBezTo>
                    <a:cubicBezTo>
                      <a:pt x="46" y="77"/>
                      <a:pt x="48" y="77"/>
                      <a:pt x="49" y="77"/>
                    </a:cubicBezTo>
                    <a:cubicBezTo>
                      <a:pt x="48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6" y="32"/>
                    </a:cubicBezTo>
                    <a:close/>
                    <a:moveTo>
                      <a:pt x="62" y="19"/>
                    </a:moveTo>
                    <a:cubicBezTo>
                      <a:pt x="65" y="19"/>
                      <a:pt x="67" y="22"/>
                      <a:pt x="67" y="25"/>
                    </a:cubicBezTo>
                    <a:cubicBezTo>
                      <a:pt x="67" y="29"/>
                      <a:pt x="65" y="31"/>
                      <a:pt x="62" y="31"/>
                    </a:cubicBezTo>
                    <a:cubicBezTo>
                      <a:pt x="58" y="31"/>
                      <a:pt x="55" y="29"/>
                      <a:pt x="55" y="25"/>
                    </a:cubicBezTo>
                    <a:cubicBezTo>
                      <a:pt x="55" y="22"/>
                      <a:pt x="58" y="19"/>
                      <a:pt x="62" y="19"/>
                    </a:cubicBezTo>
                    <a:close/>
                    <a:moveTo>
                      <a:pt x="30" y="31"/>
                    </a:moveTo>
                    <a:cubicBezTo>
                      <a:pt x="27" y="31"/>
                      <a:pt x="23" y="29"/>
                      <a:pt x="23" y="25"/>
                    </a:cubicBezTo>
                    <a:cubicBezTo>
                      <a:pt x="23" y="22"/>
                      <a:pt x="27" y="19"/>
                      <a:pt x="30" y="19"/>
                    </a:cubicBezTo>
                    <a:cubicBezTo>
                      <a:pt x="33" y="19"/>
                      <a:pt x="36" y="22"/>
                      <a:pt x="36" y="25"/>
                    </a:cubicBezTo>
                    <a:cubicBezTo>
                      <a:pt x="36" y="29"/>
                      <a:pt x="33" y="31"/>
                      <a:pt x="3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" name="Freeform 12"/>
              <p:cNvSpPr>
                <a:spLocks noEditPoints="1"/>
              </p:cNvSpPr>
              <p:nvPr/>
            </p:nvSpPr>
            <p:spPr bwMode="auto">
              <a:xfrm>
                <a:off x="7735888" y="1052513"/>
                <a:ext cx="636588" cy="593725"/>
              </a:xfrm>
              <a:custGeom>
                <a:avLst/>
                <a:gdLst>
                  <a:gd name="T0" fmla="*/ 77 w 77"/>
                  <a:gd name="T1" fmla="*/ 33 h 70"/>
                  <a:gd name="T2" fmla="*/ 39 w 77"/>
                  <a:gd name="T3" fmla="*/ 0 h 70"/>
                  <a:gd name="T4" fmla="*/ 0 w 77"/>
                  <a:gd name="T5" fmla="*/ 33 h 70"/>
                  <a:gd name="T6" fmla="*/ 39 w 77"/>
                  <a:gd name="T7" fmla="*/ 66 h 70"/>
                  <a:gd name="T8" fmla="*/ 52 w 77"/>
                  <a:gd name="T9" fmla="*/ 63 h 70"/>
                  <a:gd name="T10" fmla="*/ 65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2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7 w 77"/>
                  <a:gd name="T29" fmla="*/ 23 h 70"/>
                  <a:gd name="T30" fmla="*/ 51 w 77"/>
                  <a:gd name="T31" fmla="*/ 18 h 70"/>
                  <a:gd name="T32" fmla="*/ 57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9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9" y="66"/>
                    </a:cubicBezTo>
                    <a:cubicBezTo>
                      <a:pt x="43" y="66"/>
                      <a:pt x="48" y="65"/>
                      <a:pt x="52" y="63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2" y="25"/>
                      <a:pt x="22" y="23"/>
                    </a:cubicBezTo>
                    <a:cubicBezTo>
                      <a:pt x="22" y="21"/>
                      <a:pt x="24" y="18"/>
                      <a:pt x="26" y="18"/>
                    </a:cubicBezTo>
                    <a:cubicBezTo>
                      <a:pt x="30" y="18"/>
                      <a:pt x="32" y="21"/>
                      <a:pt x="32" y="23"/>
                    </a:cubicBezTo>
                    <a:cubicBezTo>
                      <a:pt x="32" y="25"/>
                      <a:pt x="30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7" y="25"/>
                      <a:pt x="47" y="23"/>
                    </a:cubicBezTo>
                    <a:cubicBezTo>
                      <a:pt x="47" y="21"/>
                      <a:pt x="49" y="18"/>
                      <a:pt x="51" y="18"/>
                    </a:cubicBezTo>
                    <a:cubicBezTo>
                      <a:pt x="55" y="18"/>
                      <a:pt x="57" y="21"/>
                      <a:pt x="57" y="23"/>
                    </a:cubicBezTo>
                    <a:cubicBezTo>
                      <a:pt x="57" y="25"/>
                      <a:pt x="55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6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2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2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51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51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51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9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30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6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2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2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5" y="2629110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/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84B5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B9EA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519315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sp>
        <p:nvSpPr>
          <p:cNvPr id="35" name="Freeform 10"/>
          <p:cNvSpPr/>
          <p:nvPr/>
        </p:nvSpPr>
        <p:spPr bwMode="auto">
          <a:xfrm>
            <a:off x="4589266" y="2706785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6" name="Freeform 11"/>
          <p:cNvSpPr/>
          <p:nvPr/>
        </p:nvSpPr>
        <p:spPr bwMode="auto">
          <a:xfrm>
            <a:off x="5037602" y="4678142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7" name="Freeform 12"/>
          <p:cNvSpPr/>
          <p:nvPr/>
        </p:nvSpPr>
        <p:spPr bwMode="auto">
          <a:xfrm>
            <a:off x="1974245" y="3011009"/>
            <a:ext cx="1152163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2" y="3577552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519315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endParaRPr lang="en-US" altLang="zh-CN" sz="2000" dirty="0">
              <a:solidFill>
                <a:srgbClr val="519315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000" b="1" dirty="0">
                <a:solidFill>
                  <a:srgbClr val="519315"/>
                </a:solidFill>
                <a:latin typeface="微软雅黑" panose="020B0503020204020204" charset="-122"/>
                <a:ea typeface="微软雅黑" panose="020B0503020204020204" charset="-122"/>
              </a:rPr>
              <a:t>关键字</a:t>
            </a:r>
            <a:endParaRPr lang="en-US" altLang="zh-CN" sz="4000" b="1" dirty="0">
              <a:solidFill>
                <a:srgbClr val="51931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61" y="2471412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74" y="4952024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6" y="2794724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00664" y="2332272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913765"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</a:p>
        </p:txBody>
      </p:sp>
      <p:sp>
        <p:nvSpPr>
          <p:cNvPr id="43" name="TextBox 30"/>
          <p:cNvSpPr txBox="1"/>
          <p:nvPr/>
        </p:nvSpPr>
        <p:spPr>
          <a:xfrm>
            <a:off x="7500663" y="2786781"/>
            <a:ext cx="3528392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41" y="5784647"/>
            <a:ext cx="294351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9" y="5470553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8" y="5710576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7" y="5326535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7" y="5518553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5" y="5470553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4" y="5710576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6" y="5784645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09003" y="1846244"/>
            <a:ext cx="4002184" cy="1892385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10287" y="1846244"/>
            <a:ext cx="4002184" cy="1892385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09003" y="4390432"/>
            <a:ext cx="4002184" cy="1892385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10287" y="4390432"/>
            <a:ext cx="4002184" cy="1892385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12353" y="1819720"/>
            <a:ext cx="1051775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/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B9EA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12353" y="4375692"/>
            <a:ext cx="1051775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/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98" name="Freeform 35"/>
            <p:cNvSpPr/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786565" y="1837425"/>
            <a:ext cx="1051775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/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/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102" name="Freeform 27"/>
              <p:cNvSpPr/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793498" y="4375689"/>
            <a:ext cx="1051775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/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B9EA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104" name="Freeform 39"/>
            <p:cNvSpPr/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34199" y="2049335"/>
            <a:ext cx="2147976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1984248" y="2507275"/>
            <a:ext cx="3274688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33169" y="2049335"/>
            <a:ext cx="2147976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383220" y="2507275"/>
            <a:ext cx="3262032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34199" y="4618371"/>
            <a:ext cx="2147976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1984248" y="5076311"/>
            <a:ext cx="3274688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33169" y="4618371"/>
            <a:ext cx="2147976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383220" y="5076311"/>
            <a:ext cx="3262032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Block Arc 38"/>
          <p:cNvSpPr/>
          <p:nvPr/>
        </p:nvSpPr>
        <p:spPr>
          <a:xfrm>
            <a:off x="6866793" y="3282401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1" y="3279519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8" y="3299335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1" name="Block Arc 51"/>
          <p:cNvSpPr/>
          <p:nvPr/>
        </p:nvSpPr>
        <p:spPr>
          <a:xfrm>
            <a:off x="1229245" y="3282401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1" y="3282401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7" y="3282401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376924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135" b="1" dirty="0">
                <a:solidFill>
                  <a:srgbClr val="84B537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en-US" sz="2135" b="1" dirty="0">
              <a:solidFill>
                <a:srgbClr val="84B53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376924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135" b="1" dirty="0">
                <a:solidFill>
                  <a:srgbClr val="519315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en-US" altLang="zh-CN" sz="2135" b="1" dirty="0">
              <a:solidFill>
                <a:srgbClr val="51931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376924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135" b="1" dirty="0">
                <a:solidFill>
                  <a:srgbClr val="84B537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en-US" altLang="zh-CN" sz="2135" b="1" dirty="0">
              <a:solidFill>
                <a:srgbClr val="84B53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376924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135" b="1" dirty="0">
                <a:solidFill>
                  <a:srgbClr val="519315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en-US" altLang="zh-CN" sz="2135" b="1" dirty="0">
              <a:solidFill>
                <a:srgbClr val="51931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376924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135" b="1" dirty="0">
                <a:solidFill>
                  <a:srgbClr val="84B537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en-US" altLang="zh-CN" sz="2135" b="1" dirty="0">
              <a:solidFill>
                <a:srgbClr val="84B53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4" y="3279517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9" y="3279519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7" y="3279519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3279519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35258" y="1998067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175527" y="2440957"/>
            <a:ext cx="2335213" cy="6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5388174" y="1998067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4987257" y="2440957"/>
            <a:ext cx="2217584" cy="6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9140994" y="1998067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734881" y="2440957"/>
            <a:ext cx="2227976" cy="6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3510742" y="5702721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109827" y="6145613"/>
            <a:ext cx="2217581" cy="6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7263659" y="5702721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858699" y="6145613"/>
            <a:ext cx="2225675" cy="6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3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1358588" y="3053236"/>
            <a:ext cx="30099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1643895" y="4715012"/>
            <a:ext cx="248132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4591052" y="3053236"/>
            <a:ext cx="30099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7823516" y="3053236"/>
            <a:ext cx="30099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4805128" y="4715012"/>
            <a:ext cx="258158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8066631" y="4715013"/>
            <a:ext cx="248478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947344" y="2105774"/>
            <a:ext cx="2297317" cy="2289309"/>
            <a:chOff x="3131707" y="1925083"/>
            <a:chExt cx="2882188" cy="2872143"/>
          </a:xfrm>
          <a:solidFill>
            <a:srgbClr val="84B537">
              <a:alpha val="40000"/>
            </a:srgbClr>
          </a:solidFill>
          <a:effectLst/>
        </p:grpSpPr>
        <p:sp>
          <p:nvSpPr>
            <p:cNvPr id="9" name="新月形 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84B537">
                    <a:alpha val="0"/>
                  </a:srgbClr>
                </a:gs>
                <a:gs pos="0">
                  <a:srgbClr val="84B537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84B537">
                    <a:alpha val="0"/>
                  </a:srgbClr>
                </a:gs>
                <a:gs pos="0">
                  <a:srgbClr val="84B537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35896" y="2105774"/>
            <a:ext cx="2297317" cy="2289309"/>
            <a:chOff x="3131707" y="1925083"/>
            <a:chExt cx="2882188" cy="2872143"/>
          </a:xfrm>
          <a:solidFill>
            <a:schemeClr val="bg1">
              <a:lumMod val="95000"/>
              <a:alpha val="40000"/>
            </a:schemeClr>
          </a:solidFill>
          <a:effectLst/>
        </p:grpSpPr>
        <p:sp>
          <p:nvSpPr>
            <p:cNvPr id="14" name="新月形 13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15" name="新月形 14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84B537">
                    <a:alpha val="0"/>
                  </a:srgbClr>
                </a:gs>
                <a:gs pos="0">
                  <a:srgbClr val="84B537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16" name="新月形 15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84B537">
                    <a:alpha val="0"/>
                  </a:srgbClr>
                </a:gs>
                <a:gs pos="0">
                  <a:srgbClr val="84B537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0364" y="2105774"/>
            <a:ext cx="2297317" cy="2289309"/>
            <a:chOff x="3131707" y="1925083"/>
            <a:chExt cx="2882188" cy="2872143"/>
          </a:xfrm>
          <a:solidFill>
            <a:srgbClr val="84B537">
              <a:alpha val="40000"/>
            </a:srgbClr>
          </a:solidFill>
          <a:effectLst/>
        </p:grpSpPr>
        <p:sp>
          <p:nvSpPr>
            <p:cNvPr id="19" name="新月形 1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84B537">
                    <a:alpha val="0"/>
                  </a:srgbClr>
                </a:gs>
                <a:gs pos="0">
                  <a:srgbClr val="84B537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22" name="新月形 2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84B537">
                    <a:alpha val="0"/>
                  </a:srgbClr>
                </a:gs>
                <a:gs pos="0">
                  <a:srgbClr val="84B537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</p:grp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839405" y="4041707"/>
            <a:ext cx="9370739" cy="1152000"/>
            <a:chOff x="1855445" y="3927409"/>
            <a:chExt cx="9370739" cy="1152000"/>
          </a:xfrm>
        </p:grpSpPr>
        <p:sp>
          <p:nvSpPr>
            <p:cNvPr id="32" name="Notched Right Arrow 37"/>
            <p:cNvSpPr/>
            <p:nvPr/>
          </p:nvSpPr>
          <p:spPr>
            <a:xfrm>
              <a:off x="1855445" y="3927409"/>
              <a:ext cx="9370739" cy="1152000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31409"/>
              <a:ext cx="744004" cy="744000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51931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9" y="4083825"/>
            <a:ext cx="2395325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点击添加关键字</a:t>
            </a:r>
            <a:endParaRPr lang="en-US" altLang="ko-KR" sz="2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9" y="4494558"/>
            <a:ext cx="7550767" cy="65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" y="4041707"/>
            <a:ext cx="2135209" cy="1152000"/>
            <a:chOff x="1" y="3851719"/>
            <a:chExt cx="2135209" cy="1152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491606" y="3360114"/>
              <a:ext cx="1152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7" y="2728751"/>
            <a:ext cx="9370739" cy="1152000"/>
            <a:chOff x="949774" y="2597385"/>
            <a:chExt cx="9370739" cy="1152000"/>
          </a:xfrm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597385"/>
              <a:ext cx="9370739" cy="1152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01385"/>
              <a:ext cx="744004" cy="744000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51931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6" y="2788186"/>
            <a:ext cx="2395325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点击添加关键字</a:t>
            </a:r>
            <a:endParaRPr lang="en-US" altLang="ko-KR" sz="2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7" y="3198918"/>
            <a:ext cx="7550767" cy="65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5" y="3328932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5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8" y="2728751"/>
            <a:ext cx="2150661" cy="1152000"/>
            <a:chOff x="10041147" y="2673081"/>
            <a:chExt cx="2150661" cy="1152000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40478" y="2173750"/>
              <a:ext cx="1152000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86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7" y="5354664"/>
            <a:ext cx="9370739" cy="1152000"/>
            <a:chOff x="949774" y="5127437"/>
            <a:chExt cx="9370739" cy="1152000"/>
          </a:xfrm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27437"/>
              <a:ext cx="9370739" cy="1152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31437"/>
              <a:ext cx="744004" cy="744000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84B53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6" y="5396537"/>
            <a:ext cx="2395325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点击添加关键字</a:t>
            </a:r>
            <a:endParaRPr lang="en-US" altLang="ko-KR" sz="2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7" y="5807269"/>
            <a:ext cx="7550767" cy="65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354664"/>
            <a:ext cx="2150661" cy="1152000"/>
            <a:chOff x="10041340" y="5162065"/>
            <a:chExt cx="2150661" cy="1152000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40671" y="4662734"/>
              <a:ext cx="1152000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5" y="1415795"/>
            <a:ext cx="9370739" cy="1152000"/>
            <a:chOff x="1855445" y="1397358"/>
            <a:chExt cx="9370739" cy="1152000"/>
          </a:xfrm>
        </p:grpSpPr>
        <p:sp>
          <p:nvSpPr>
            <p:cNvPr id="71" name="Notched Right Arrow 20"/>
            <p:cNvSpPr/>
            <p:nvPr/>
          </p:nvSpPr>
          <p:spPr>
            <a:xfrm>
              <a:off x="1855445" y="1397358"/>
              <a:ext cx="9370739" cy="1152000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601358"/>
              <a:ext cx="744004" cy="744000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84B53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5" y="1456153"/>
            <a:ext cx="2395325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点击添加关键字</a:t>
            </a:r>
            <a:endParaRPr lang="en-US" altLang="ko-KR" sz="2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5" y="1866885"/>
            <a:ext cx="7550767" cy="65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5" y="1415795"/>
            <a:ext cx="2135209" cy="1152000"/>
            <a:chOff x="1" y="1364445"/>
            <a:chExt cx="2135209" cy="1152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491606" y="872840"/>
              <a:ext cx="1152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5" dirty="0"/>
            </a:p>
          </p:txBody>
        </p:sp>
        <p:sp>
          <p:nvSpPr>
            <p:cNvPr id="77" name="任意多边形 76"/>
            <p:cNvSpPr/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8943760" y="3318171"/>
            <a:ext cx="3248240" cy="1095109"/>
          </a:xfrm>
          <a:prstGeom prst="rect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65"/>
          </a:p>
        </p:txBody>
      </p:sp>
      <p:sp>
        <p:nvSpPr>
          <p:cNvPr id="26" name="Rectangle 71"/>
          <p:cNvSpPr/>
          <p:nvPr/>
        </p:nvSpPr>
        <p:spPr>
          <a:xfrm>
            <a:off x="10264468" y="4406575"/>
            <a:ext cx="1927537" cy="1095109"/>
          </a:xfrm>
          <a:prstGeom prst="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65"/>
          </a:p>
        </p:txBody>
      </p:sp>
      <p:sp>
        <p:nvSpPr>
          <p:cNvPr id="27" name="椭圆 26"/>
          <p:cNvSpPr/>
          <p:nvPr/>
        </p:nvSpPr>
        <p:spPr>
          <a:xfrm>
            <a:off x="6821069" y="1116983"/>
            <a:ext cx="2824619" cy="2824619"/>
          </a:xfrm>
          <a:prstGeom prst="ellipse">
            <a:avLst/>
          </a:prstGeom>
          <a:blipFill>
            <a:blip r:embed="rId2" cstate="print"/>
            <a:srcRect/>
            <a:stretch>
              <a:fillRect/>
            </a:stretch>
          </a:blipFill>
          <a:ln w="88900" cmpd="sng">
            <a:solidFill>
              <a:srgbClr val="84B5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40" y="1979326"/>
            <a:ext cx="1650961" cy="1650961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88900" cmpd="sng">
            <a:solidFill>
              <a:srgbClr val="B9EA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5" y="3330816"/>
            <a:ext cx="2824619" cy="2824619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88900" cmpd="sng">
            <a:solidFill>
              <a:srgbClr val="519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896048"/>
            <a:ext cx="1652400" cy="1652400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88900" cmpd="sng">
            <a:solidFill>
              <a:srgbClr val="519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3" y="3716871"/>
            <a:ext cx="2824619" cy="2824619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88900" cmpd="sng">
            <a:solidFill>
              <a:srgbClr val="B9EA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5" y="4639697"/>
            <a:ext cx="1650961" cy="1650961"/>
          </a:xfrm>
          <a:prstGeom prst="ellipse">
            <a:avLst/>
          </a:prstGeom>
          <a:blipFill>
            <a:blip r:embed="rId7" cstate="print"/>
            <a:srcRect/>
            <a:stretch>
              <a:fillRect/>
            </a:stretch>
          </a:blipFill>
          <a:ln w="88900" cmpd="sng">
            <a:solidFill>
              <a:srgbClr val="84B5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12" y="2404668"/>
            <a:ext cx="1650961" cy="1650961"/>
          </a:xfrm>
          <a:prstGeom prst="ellipse">
            <a:avLst/>
          </a:prstGeom>
          <a:blipFill>
            <a:blip r:embed="rId8" cstate="print"/>
            <a:srcRect/>
            <a:stretch>
              <a:fillRect/>
            </a:stretch>
          </a:blipFill>
          <a:ln w="88900" cmpd="sng">
            <a:solidFill>
              <a:srgbClr val="519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19363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1912848" y="2375986"/>
            <a:ext cx="329882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7129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1912848" y="4010914"/>
            <a:ext cx="329882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在此录入上述图表的分析说明，在此录入上述图表的分析说明。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93029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1912848" y="5369911"/>
            <a:ext cx="329882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3" y="4966928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65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3" y="3610671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1865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3" y="1984573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48" name="Freeform 102"/>
            <p:cNvSpPr/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65"/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25978" y="4478244"/>
            <a:ext cx="2692460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zh-CN" altLang="en-US" sz="24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65184" y="4968938"/>
            <a:ext cx="4521785" cy="156965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在此录入图表的综合描述说明，在此录入图表的综合描述说明，在此录入图表的综合描述说明，在此录入图表的综合描述说明，在此录入图表的综合描述说明。请认准绝对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，因为专注，所以专业。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942432" y="1844736"/>
            <a:ext cx="214453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添加标题</a:t>
            </a:r>
            <a:endParaRPr lang="zh-CN" altLang="en-US" sz="24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31457" y="2288483"/>
            <a:ext cx="2934532" cy="97872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325976" y="1783578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8806" y="5263420"/>
            <a:ext cx="2182903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添加标题</a:t>
            </a:r>
            <a:endParaRPr lang="zh-CN" altLang="en-US" sz="24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8805" y="5701683"/>
            <a:ext cx="2765967" cy="97872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124447" y="5196781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72768" y="2320832"/>
            <a:ext cx="1829712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添加标题</a:t>
            </a:r>
            <a:endParaRPr lang="zh-CN" altLang="en-US" sz="24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8805" y="2759093"/>
            <a:ext cx="3203095" cy="97872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542524" y="2254193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22937" y="2288480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70727" y="2323973"/>
              <a:ext cx="337232" cy="540000"/>
              <a:chOff x="8912226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/>
              <p:nvPr/>
            </p:nvSpPr>
            <p:spPr bwMode="auto">
              <a:xfrm>
                <a:off x="8912226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/>
              <p:nvPr/>
            </p:nvSpPr>
            <p:spPr bwMode="auto">
              <a:xfrm>
                <a:off x="8977313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861453" y="4073283"/>
            <a:ext cx="2083095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/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/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/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03673" y="1825391"/>
            <a:ext cx="2083095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69206" y="2001127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35896" y="2636075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rgbClr val="84B53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394027" y="1343512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35898" y="1366063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17254" y="4748815"/>
            <a:ext cx="2300089" cy="1261915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rgbClr val="B9EA60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23903" y="3524833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591335" y="3524833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26747" y="4699726"/>
            <a:ext cx="1223995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rgbClr val="B9EA60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40801" y="2514836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74517" y="2514836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rgbClr val="51931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655664" y="3794281"/>
            <a:ext cx="886781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rgbClr val="519315"/>
                </a:solidFill>
                <a:ea typeface="微软雅黑" panose="020B050302020402020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rgbClr val="519315"/>
              </a:solidFill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rgbClr val="519315"/>
                </a:solidFill>
                <a:ea typeface="微软雅黑" panose="020B050302020402020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rgbClr val="519315"/>
              </a:solidFill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756036" y="2136261"/>
            <a:ext cx="89800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rgbClr val="519315"/>
                </a:solidFill>
                <a:ea typeface="微软雅黑" panose="020B050302020402020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rgbClr val="519315"/>
              </a:solidFill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rgbClr val="519315"/>
                </a:solidFill>
                <a:ea typeface="微软雅黑" panose="020B050302020402020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rgbClr val="519315"/>
              </a:solidFill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42928" y="4765924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57435" y="5181517"/>
            <a:ext cx="2786740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332179" y="1584724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32175" y="2000318"/>
            <a:ext cx="3233205" cy="7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8969560" y="4765924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22259" y="5181517"/>
            <a:ext cx="2310359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1" grpId="0"/>
      <p:bldP spid="32" grpId="0"/>
      <p:bldP spid="35" grpId="0"/>
      <p:bldP spid="36" grpId="0"/>
      <p:bldP spid="37" grpId="0"/>
      <p:bldP spid="38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8333" y="1449917"/>
            <a:ext cx="11133668" cy="4851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7633" y="889000"/>
            <a:ext cx="6301367" cy="48514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58566" y="1656405"/>
            <a:ext cx="4347729" cy="2536396"/>
            <a:chOff x="1332621" y="1609202"/>
            <a:chExt cx="3260797" cy="1902297"/>
          </a:xfrm>
        </p:grpSpPr>
        <p:grpSp>
          <p:nvGrpSpPr>
            <p:cNvPr id="5" name="组合 4"/>
            <p:cNvGrpSpPr/>
            <p:nvPr/>
          </p:nvGrpSpPr>
          <p:grpSpPr bwMode="auto">
            <a:xfrm>
              <a:off x="1410822" y="2729995"/>
              <a:ext cx="3097844" cy="781504"/>
              <a:chOff x="1548343" y="856308"/>
              <a:chExt cx="3098146" cy="779262"/>
            </a:xfrm>
          </p:grpSpPr>
          <p:sp>
            <p:nvSpPr>
              <p:cNvPr id="7" name="文本框 66"/>
              <p:cNvSpPr txBox="1">
                <a:spLocks noChangeArrowheads="1"/>
              </p:cNvSpPr>
              <p:nvPr/>
            </p:nvSpPr>
            <p:spPr bwMode="auto">
              <a:xfrm>
                <a:off x="1548343" y="1259722"/>
                <a:ext cx="3098146" cy="375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在此输入你的文本内容；在此输入你的文本内容</a:t>
                </a:r>
                <a:r>
                  <a:rPr lang="en-US" altLang="zh-CN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；在此输入你的文本内容</a:t>
                </a:r>
                <a:r>
                  <a:rPr lang="en-US" altLang="zh-CN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endParaRPr lang="zh-CN" altLang="en-US" sz="13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文本框 9"/>
              <p:cNvSpPr txBox="1">
                <a:spLocks noChangeArrowheads="1"/>
              </p:cNvSpPr>
              <p:nvPr/>
            </p:nvSpPr>
            <p:spPr bwMode="auto">
              <a:xfrm>
                <a:off x="1562251" y="856308"/>
                <a:ext cx="1985352" cy="345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在此输入你的标题</a:t>
                </a:r>
                <a:endParaRPr lang="zh-CN" altLang="en-US" sz="266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1332621" y="1609202"/>
              <a:ext cx="3260797" cy="1084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PART01</a:t>
              </a:r>
              <a:endParaRPr lang="zh-CN" altLang="en-US" sz="9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62247" y="4820245"/>
            <a:ext cx="1001168" cy="995848"/>
            <a:chOff x="1285877" y="626664"/>
            <a:chExt cx="1343022" cy="1335887"/>
          </a:xfrm>
        </p:grpSpPr>
        <p:sp>
          <p:nvSpPr>
            <p:cNvPr id="10" name="Oval 480"/>
            <p:cNvSpPr>
              <a:spLocks noChangeArrowheads="1"/>
            </p:cNvSpPr>
            <p:nvPr/>
          </p:nvSpPr>
          <p:spPr bwMode="auto">
            <a:xfrm>
              <a:off x="1285877" y="626664"/>
              <a:ext cx="1343022" cy="1335887"/>
            </a:xfrm>
            <a:prstGeom prst="ellipse">
              <a:avLst/>
            </a:prstGeom>
            <a:solidFill>
              <a:schemeClr val="accent6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Freeform 481"/>
            <p:cNvSpPr>
              <a:spLocks noEditPoints="1"/>
            </p:cNvSpPr>
            <p:nvPr/>
          </p:nvSpPr>
          <p:spPr bwMode="auto">
            <a:xfrm>
              <a:off x="1602414" y="1021463"/>
              <a:ext cx="713298" cy="486328"/>
            </a:xfrm>
            <a:custGeom>
              <a:avLst/>
              <a:gdLst>
                <a:gd name="T0" fmla="*/ 160662 w 181"/>
                <a:gd name="T1" fmla="*/ 37383 h 124"/>
                <a:gd name="T2" fmla="*/ 205498 w 181"/>
                <a:gd name="T3" fmla="*/ 59813 h 124"/>
                <a:gd name="T4" fmla="*/ 218575 w 181"/>
                <a:gd name="T5" fmla="*/ 80374 h 124"/>
                <a:gd name="T6" fmla="*/ 242862 w 181"/>
                <a:gd name="T7" fmla="*/ 76635 h 124"/>
                <a:gd name="T8" fmla="*/ 248466 w 181"/>
                <a:gd name="T9" fmla="*/ 76635 h 124"/>
                <a:gd name="T10" fmla="*/ 302643 w 181"/>
                <a:gd name="T11" fmla="*/ 136448 h 124"/>
                <a:gd name="T12" fmla="*/ 233521 w 181"/>
                <a:gd name="T13" fmla="*/ 194392 h 124"/>
                <a:gd name="T14" fmla="*/ 170003 w 181"/>
                <a:gd name="T15" fmla="*/ 194392 h 124"/>
                <a:gd name="T16" fmla="*/ 80331 w 181"/>
                <a:gd name="T17" fmla="*/ 194392 h 124"/>
                <a:gd name="T18" fmla="*/ 33627 w 181"/>
                <a:gd name="T19" fmla="*/ 147663 h 124"/>
                <a:gd name="T20" fmla="*/ 74727 w 181"/>
                <a:gd name="T21" fmla="*/ 102803 h 124"/>
                <a:gd name="T22" fmla="*/ 100881 w 181"/>
                <a:gd name="T23" fmla="*/ 100934 h 124"/>
                <a:gd name="T24" fmla="*/ 108354 w 181"/>
                <a:gd name="T25" fmla="*/ 74766 h 124"/>
                <a:gd name="T26" fmla="*/ 160662 w 181"/>
                <a:gd name="T27" fmla="*/ 37383 h 124"/>
                <a:gd name="T28" fmla="*/ 160662 w 181"/>
                <a:gd name="T29" fmla="*/ 0 h 124"/>
                <a:gd name="T30" fmla="*/ 72858 w 181"/>
                <a:gd name="T31" fmla="*/ 63551 h 124"/>
                <a:gd name="T32" fmla="*/ 0 w 181"/>
                <a:gd name="T33" fmla="*/ 147663 h 124"/>
                <a:gd name="T34" fmla="*/ 82199 w 181"/>
                <a:gd name="T35" fmla="*/ 229906 h 124"/>
                <a:gd name="T36" fmla="*/ 231653 w 181"/>
                <a:gd name="T37" fmla="*/ 231775 h 124"/>
                <a:gd name="T38" fmla="*/ 338138 w 181"/>
                <a:gd name="T39" fmla="*/ 136448 h 124"/>
                <a:gd name="T40" fmla="*/ 244730 w 181"/>
                <a:gd name="T41" fmla="*/ 39252 h 124"/>
                <a:gd name="T42" fmla="*/ 235389 w 181"/>
                <a:gd name="T43" fmla="*/ 39252 h 124"/>
                <a:gd name="T44" fmla="*/ 160662 w 181"/>
                <a:gd name="T45" fmla="*/ 0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1" h="124">
                  <a:moveTo>
                    <a:pt x="86" y="20"/>
                  </a:moveTo>
                  <a:cubicBezTo>
                    <a:pt x="96" y="20"/>
                    <a:pt x="104" y="25"/>
                    <a:pt x="110" y="32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1" y="41"/>
                    <a:pt x="132" y="41"/>
                    <a:pt x="133" y="41"/>
                  </a:cubicBezTo>
                  <a:cubicBezTo>
                    <a:pt x="150" y="41"/>
                    <a:pt x="162" y="60"/>
                    <a:pt x="162" y="73"/>
                  </a:cubicBezTo>
                  <a:cubicBezTo>
                    <a:pt x="162" y="86"/>
                    <a:pt x="150" y="104"/>
                    <a:pt x="125" y="104"/>
                  </a:cubicBezTo>
                  <a:cubicBezTo>
                    <a:pt x="120" y="104"/>
                    <a:pt x="106" y="104"/>
                    <a:pt x="91" y="104"/>
                  </a:cubicBezTo>
                  <a:cubicBezTo>
                    <a:pt x="73" y="104"/>
                    <a:pt x="53" y="104"/>
                    <a:pt x="43" y="104"/>
                  </a:cubicBezTo>
                  <a:cubicBezTo>
                    <a:pt x="29" y="104"/>
                    <a:pt x="18" y="93"/>
                    <a:pt x="18" y="79"/>
                  </a:cubicBezTo>
                  <a:cubicBezTo>
                    <a:pt x="18" y="67"/>
                    <a:pt x="28" y="56"/>
                    <a:pt x="40" y="5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62" y="28"/>
                    <a:pt x="73" y="20"/>
                    <a:pt x="86" y="20"/>
                  </a:cubicBezTo>
                  <a:close/>
                  <a:moveTo>
                    <a:pt x="86" y="0"/>
                  </a:moveTo>
                  <a:cubicBezTo>
                    <a:pt x="64" y="0"/>
                    <a:pt x="46" y="15"/>
                    <a:pt x="39" y="34"/>
                  </a:cubicBezTo>
                  <a:cubicBezTo>
                    <a:pt x="17" y="37"/>
                    <a:pt x="0" y="56"/>
                    <a:pt x="0" y="79"/>
                  </a:cubicBezTo>
                  <a:cubicBezTo>
                    <a:pt x="0" y="103"/>
                    <a:pt x="20" y="123"/>
                    <a:pt x="44" y="123"/>
                  </a:cubicBezTo>
                  <a:cubicBezTo>
                    <a:pt x="62" y="123"/>
                    <a:pt x="112" y="124"/>
                    <a:pt x="124" y="124"/>
                  </a:cubicBezTo>
                  <a:cubicBezTo>
                    <a:pt x="160" y="124"/>
                    <a:pt x="181" y="98"/>
                    <a:pt x="181" y="73"/>
                  </a:cubicBezTo>
                  <a:cubicBezTo>
                    <a:pt x="181" y="50"/>
                    <a:pt x="162" y="21"/>
                    <a:pt x="131" y="21"/>
                  </a:cubicBezTo>
                  <a:cubicBezTo>
                    <a:pt x="130" y="21"/>
                    <a:pt x="128" y="21"/>
                    <a:pt x="126" y="21"/>
                  </a:cubicBezTo>
                  <a:cubicBezTo>
                    <a:pt x="118" y="9"/>
                    <a:pt x="103" y="0"/>
                    <a:pt x="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386589" y="4820245"/>
            <a:ext cx="1001168" cy="995848"/>
            <a:chOff x="3752852" y="626664"/>
            <a:chExt cx="1343022" cy="1335887"/>
          </a:xfrm>
        </p:grpSpPr>
        <p:sp>
          <p:nvSpPr>
            <p:cNvPr id="13" name="Oval 480"/>
            <p:cNvSpPr>
              <a:spLocks noChangeArrowheads="1"/>
            </p:cNvSpPr>
            <p:nvPr/>
          </p:nvSpPr>
          <p:spPr bwMode="auto">
            <a:xfrm>
              <a:off x="3752852" y="626664"/>
              <a:ext cx="1343022" cy="1335887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064753" y="991193"/>
              <a:ext cx="788674" cy="627654"/>
              <a:chOff x="155576" y="754063"/>
              <a:chExt cx="1143000" cy="909638"/>
            </a:xfrm>
            <a:solidFill>
              <a:schemeClr val="bg1"/>
            </a:solidFill>
          </p:grpSpPr>
          <p:sp>
            <p:nvSpPr>
              <p:cNvPr id="15" name="Freeform 13"/>
              <p:cNvSpPr>
                <a:spLocks noEditPoints="1"/>
              </p:cNvSpPr>
              <p:nvPr/>
            </p:nvSpPr>
            <p:spPr bwMode="auto">
              <a:xfrm>
                <a:off x="155576" y="855663"/>
                <a:ext cx="985838" cy="808038"/>
              </a:xfrm>
              <a:custGeom>
                <a:avLst/>
                <a:gdLst>
                  <a:gd name="T0" fmla="*/ 98 w 119"/>
                  <a:gd name="T1" fmla="*/ 40 h 95"/>
                  <a:gd name="T2" fmla="*/ 95 w 119"/>
                  <a:gd name="T3" fmla="*/ 36 h 95"/>
                  <a:gd name="T4" fmla="*/ 94 w 119"/>
                  <a:gd name="T5" fmla="*/ 22 h 95"/>
                  <a:gd name="T6" fmla="*/ 69 w 119"/>
                  <a:gd name="T7" fmla="*/ 23 h 95"/>
                  <a:gd name="T8" fmla="*/ 65 w 119"/>
                  <a:gd name="T9" fmla="*/ 16 h 95"/>
                  <a:gd name="T10" fmla="*/ 45 w 119"/>
                  <a:gd name="T11" fmla="*/ 6 h 95"/>
                  <a:gd name="T12" fmla="*/ 11 w 119"/>
                  <a:gd name="T13" fmla="*/ 34 h 95"/>
                  <a:gd name="T14" fmla="*/ 1 w 119"/>
                  <a:gd name="T15" fmla="*/ 60 h 95"/>
                  <a:gd name="T16" fmla="*/ 51 w 119"/>
                  <a:gd name="T17" fmla="*/ 93 h 95"/>
                  <a:gd name="T18" fmla="*/ 110 w 119"/>
                  <a:gd name="T19" fmla="*/ 67 h 95"/>
                  <a:gd name="T20" fmla="*/ 98 w 119"/>
                  <a:gd name="T21" fmla="*/ 40 h 95"/>
                  <a:gd name="T22" fmla="*/ 52 w 119"/>
                  <a:gd name="T23" fmla="*/ 86 h 95"/>
                  <a:gd name="T24" fmla="*/ 14 w 119"/>
                  <a:gd name="T25" fmla="*/ 62 h 95"/>
                  <a:gd name="T26" fmla="*/ 52 w 119"/>
                  <a:gd name="T27" fmla="*/ 35 h 95"/>
                  <a:gd name="T28" fmla="*/ 91 w 119"/>
                  <a:gd name="T29" fmla="*/ 57 h 95"/>
                  <a:gd name="T30" fmla="*/ 52 w 119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9" h="95">
                    <a:moveTo>
                      <a:pt x="98" y="40"/>
                    </a:moveTo>
                    <a:cubicBezTo>
                      <a:pt x="93" y="39"/>
                      <a:pt x="95" y="36"/>
                      <a:pt x="95" y="36"/>
                    </a:cubicBezTo>
                    <a:cubicBezTo>
                      <a:pt x="95" y="36"/>
                      <a:pt x="100" y="28"/>
                      <a:pt x="94" y="22"/>
                    </a:cubicBezTo>
                    <a:cubicBezTo>
                      <a:pt x="87" y="14"/>
                      <a:pt x="69" y="23"/>
                      <a:pt x="69" y="23"/>
                    </a:cubicBezTo>
                    <a:cubicBezTo>
                      <a:pt x="62" y="25"/>
                      <a:pt x="64" y="22"/>
                      <a:pt x="65" y="16"/>
                    </a:cubicBezTo>
                    <a:cubicBezTo>
                      <a:pt x="65" y="10"/>
                      <a:pt x="63" y="0"/>
                      <a:pt x="45" y="6"/>
                    </a:cubicBezTo>
                    <a:cubicBezTo>
                      <a:pt x="26" y="12"/>
                      <a:pt x="11" y="34"/>
                      <a:pt x="11" y="34"/>
                    </a:cubicBezTo>
                    <a:cubicBezTo>
                      <a:pt x="0" y="49"/>
                      <a:pt x="1" y="60"/>
                      <a:pt x="1" y="60"/>
                    </a:cubicBezTo>
                    <a:cubicBezTo>
                      <a:pt x="4" y="85"/>
                      <a:pt x="30" y="91"/>
                      <a:pt x="51" y="93"/>
                    </a:cubicBezTo>
                    <a:cubicBezTo>
                      <a:pt x="72" y="95"/>
                      <a:pt x="102" y="86"/>
                      <a:pt x="110" y="67"/>
                    </a:cubicBezTo>
                    <a:cubicBezTo>
                      <a:pt x="119" y="48"/>
                      <a:pt x="103" y="41"/>
                      <a:pt x="98" y="40"/>
                    </a:cubicBezTo>
                    <a:close/>
                    <a:moveTo>
                      <a:pt x="52" y="86"/>
                    </a:moveTo>
                    <a:cubicBezTo>
                      <a:pt x="31" y="87"/>
                      <a:pt x="14" y="76"/>
                      <a:pt x="14" y="62"/>
                    </a:cubicBezTo>
                    <a:cubicBezTo>
                      <a:pt x="14" y="48"/>
                      <a:pt x="31" y="36"/>
                      <a:pt x="52" y="35"/>
                    </a:cubicBezTo>
                    <a:cubicBezTo>
                      <a:pt x="74" y="34"/>
                      <a:pt x="91" y="43"/>
                      <a:pt x="91" y="57"/>
                    </a:cubicBezTo>
                    <a:cubicBezTo>
                      <a:pt x="91" y="72"/>
                      <a:pt x="74" y="85"/>
                      <a:pt x="5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" name="Freeform 14"/>
              <p:cNvSpPr>
                <a:spLocks noEditPoints="1"/>
              </p:cNvSpPr>
              <p:nvPr/>
            </p:nvSpPr>
            <p:spPr bwMode="auto">
              <a:xfrm>
                <a:off x="379413" y="1212850"/>
                <a:ext cx="388938" cy="357188"/>
              </a:xfrm>
              <a:custGeom>
                <a:avLst/>
                <a:gdLst>
                  <a:gd name="T0" fmla="*/ 21 w 47"/>
                  <a:gd name="T1" fmla="*/ 3 h 42"/>
                  <a:gd name="T2" fmla="*/ 2 w 47"/>
                  <a:gd name="T3" fmla="*/ 25 h 42"/>
                  <a:gd name="T4" fmla="*/ 8 w 47"/>
                  <a:gd name="T5" fmla="*/ 35 h 42"/>
                  <a:gd name="T6" fmla="*/ 40 w 47"/>
                  <a:gd name="T7" fmla="*/ 29 h 42"/>
                  <a:gd name="T8" fmla="*/ 21 w 47"/>
                  <a:gd name="T9" fmla="*/ 3 h 42"/>
                  <a:gd name="T10" fmla="*/ 16 w 47"/>
                  <a:gd name="T11" fmla="*/ 31 h 42"/>
                  <a:gd name="T12" fmla="*/ 8 w 47"/>
                  <a:gd name="T13" fmla="*/ 26 h 42"/>
                  <a:gd name="T14" fmla="*/ 15 w 47"/>
                  <a:gd name="T15" fmla="*/ 19 h 42"/>
                  <a:gd name="T16" fmla="*/ 23 w 47"/>
                  <a:gd name="T17" fmla="*/ 24 h 42"/>
                  <a:gd name="T18" fmla="*/ 16 w 47"/>
                  <a:gd name="T19" fmla="*/ 31 h 42"/>
                  <a:gd name="T20" fmla="*/ 28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8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1" y="3"/>
                    </a:moveTo>
                    <a:cubicBezTo>
                      <a:pt x="0" y="5"/>
                      <a:pt x="2" y="25"/>
                      <a:pt x="2" y="25"/>
                    </a:cubicBezTo>
                    <a:cubicBezTo>
                      <a:pt x="2" y="25"/>
                      <a:pt x="2" y="32"/>
                      <a:pt x="8" y="35"/>
                    </a:cubicBezTo>
                    <a:cubicBezTo>
                      <a:pt x="21" y="42"/>
                      <a:pt x="33" y="38"/>
                      <a:pt x="40" y="29"/>
                    </a:cubicBezTo>
                    <a:cubicBezTo>
                      <a:pt x="47" y="21"/>
                      <a:pt x="43" y="0"/>
                      <a:pt x="21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8" y="29"/>
                      <a:pt x="8" y="26"/>
                    </a:cubicBezTo>
                    <a:cubicBezTo>
                      <a:pt x="8" y="22"/>
                      <a:pt x="11" y="19"/>
                      <a:pt x="15" y="19"/>
                    </a:cubicBezTo>
                    <a:cubicBezTo>
                      <a:pt x="20" y="18"/>
                      <a:pt x="23" y="21"/>
                      <a:pt x="23" y="24"/>
                    </a:cubicBezTo>
                    <a:cubicBezTo>
                      <a:pt x="23" y="27"/>
                      <a:pt x="20" y="31"/>
                      <a:pt x="16" y="31"/>
                    </a:cubicBezTo>
                    <a:close/>
                    <a:moveTo>
                      <a:pt x="28" y="20"/>
                    </a:moveTo>
                    <a:cubicBezTo>
                      <a:pt x="27" y="21"/>
                      <a:pt x="25" y="21"/>
                      <a:pt x="25" y="20"/>
                    </a:cubicBezTo>
                    <a:cubicBezTo>
                      <a:pt x="24" y="19"/>
                      <a:pt x="24" y="17"/>
                      <a:pt x="26" y="16"/>
                    </a:cubicBezTo>
                    <a:cubicBezTo>
                      <a:pt x="27" y="15"/>
                      <a:pt x="29" y="15"/>
                      <a:pt x="30" y="16"/>
                    </a:cubicBezTo>
                    <a:cubicBezTo>
                      <a:pt x="30" y="17"/>
                      <a:pt x="30" y="19"/>
                      <a:pt x="2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892176" y="890588"/>
                <a:ext cx="215900" cy="228600"/>
              </a:xfrm>
              <a:custGeom>
                <a:avLst/>
                <a:gdLst>
                  <a:gd name="T0" fmla="*/ 20 w 26"/>
                  <a:gd name="T1" fmla="*/ 27 h 27"/>
                  <a:gd name="T2" fmla="*/ 23 w 26"/>
                  <a:gd name="T3" fmla="*/ 24 h 27"/>
                  <a:gd name="T4" fmla="*/ 23 w 26"/>
                  <a:gd name="T5" fmla="*/ 24 h 27"/>
                  <a:gd name="T6" fmla="*/ 4 w 26"/>
                  <a:gd name="T7" fmla="*/ 4 h 27"/>
                  <a:gd name="T8" fmla="*/ 0 w 26"/>
                  <a:gd name="T9" fmla="*/ 8 h 27"/>
                  <a:gd name="T10" fmla="*/ 4 w 26"/>
                  <a:gd name="T11" fmla="*/ 11 h 27"/>
                  <a:gd name="T12" fmla="*/ 16 w 26"/>
                  <a:gd name="T13" fmla="*/ 23 h 27"/>
                  <a:gd name="T14" fmla="*/ 20 w 26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0" y="27"/>
                    </a:moveTo>
                    <a:cubicBezTo>
                      <a:pt x="21" y="27"/>
                      <a:pt x="23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0"/>
                      <a:pt x="4" y="4"/>
                      <a:pt x="4" y="4"/>
                    </a:cubicBezTo>
                    <a:cubicBezTo>
                      <a:pt x="2" y="4"/>
                      <a:pt x="0" y="6"/>
                      <a:pt x="0" y="8"/>
                    </a:cubicBezTo>
                    <a:cubicBezTo>
                      <a:pt x="0" y="10"/>
                      <a:pt x="2" y="11"/>
                      <a:pt x="4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8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850901" y="754063"/>
                <a:ext cx="447675" cy="425450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4 w 54"/>
                  <a:gd name="T5" fmla="*/ 2 h 50"/>
                  <a:gd name="T6" fmla="*/ 4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10 w 54"/>
                  <a:gd name="T13" fmla="*/ 11 h 50"/>
                  <a:gd name="T14" fmla="*/ 35 w 54"/>
                  <a:gd name="T15" fmla="*/ 24 h 50"/>
                  <a:gd name="T16" fmla="*/ 37 w 54"/>
                  <a:gd name="T17" fmla="*/ 41 h 50"/>
                  <a:gd name="T18" fmla="*/ 36 w 54"/>
                  <a:gd name="T19" fmla="*/ 46 h 50"/>
                  <a:gd name="T20" fmla="*/ 41 w 54"/>
                  <a:gd name="T21" fmla="*/ 50 h 50"/>
                  <a:gd name="T22" fmla="*/ 46 w 54"/>
                  <a:gd name="T23" fmla="*/ 46 h 50"/>
                  <a:gd name="T24" fmla="*/ 46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7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8" y="12"/>
                      <a:pt x="10" y="11"/>
                    </a:cubicBezTo>
                    <a:cubicBezTo>
                      <a:pt x="12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7" y="41"/>
                    </a:cubicBezTo>
                    <a:cubicBezTo>
                      <a:pt x="37" y="41"/>
                      <a:pt x="36" y="43"/>
                      <a:pt x="36" y="46"/>
                    </a:cubicBezTo>
                    <a:cubicBezTo>
                      <a:pt x="36" y="49"/>
                      <a:pt x="38" y="50"/>
                      <a:pt x="41" y="50"/>
                    </a:cubicBezTo>
                    <a:cubicBezTo>
                      <a:pt x="43" y="50"/>
                      <a:pt x="45" y="50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4" y="18"/>
                      <a:pt x="36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8874419" y="4820245"/>
            <a:ext cx="1001168" cy="995848"/>
            <a:chOff x="6219827" y="626664"/>
            <a:chExt cx="1343022" cy="1335887"/>
          </a:xfrm>
        </p:grpSpPr>
        <p:sp>
          <p:nvSpPr>
            <p:cNvPr id="20" name="Oval 480"/>
            <p:cNvSpPr>
              <a:spLocks noChangeArrowheads="1"/>
            </p:cNvSpPr>
            <p:nvPr/>
          </p:nvSpPr>
          <p:spPr bwMode="auto">
            <a:xfrm>
              <a:off x="6219827" y="626664"/>
              <a:ext cx="1343022" cy="13358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528766" y="991168"/>
              <a:ext cx="725144" cy="609032"/>
              <a:chOff x="7321551" y="763588"/>
              <a:chExt cx="1050925" cy="882650"/>
            </a:xfrm>
            <a:solidFill>
              <a:schemeClr val="bg1"/>
            </a:solidFill>
          </p:grpSpPr>
          <p:sp>
            <p:nvSpPr>
              <p:cNvPr id="22" name="Freeform 11"/>
              <p:cNvSpPr>
                <a:spLocks noEditPoints="1"/>
              </p:cNvSpPr>
              <p:nvPr/>
            </p:nvSpPr>
            <p:spPr bwMode="auto">
              <a:xfrm>
                <a:off x="7321551" y="763588"/>
                <a:ext cx="744538" cy="704850"/>
              </a:xfrm>
              <a:custGeom>
                <a:avLst/>
                <a:gdLst>
                  <a:gd name="T0" fmla="*/ 86 w 90"/>
                  <a:gd name="T1" fmla="*/ 32 h 83"/>
                  <a:gd name="T2" fmla="*/ 90 w 90"/>
                  <a:gd name="T3" fmla="*/ 32 h 83"/>
                  <a:gd name="T4" fmla="*/ 45 w 90"/>
                  <a:gd name="T5" fmla="*/ 0 h 83"/>
                  <a:gd name="T6" fmla="*/ 0 w 90"/>
                  <a:gd name="T7" fmla="*/ 39 h 83"/>
                  <a:gd name="T8" fmla="*/ 18 w 90"/>
                  <a:gd name="T9" fmla="*/ 69 h 83"/>
                  <a:gd name="T10" fmla="*/ 13 w 90"/>
                  <a:gd name="T11" fmla="*/ 83 h 83"/>
                  <a:gd name="T12" fmla="*/ 29 w 90"/>
                  <a:gd name="T13" fmla="*/ 75 h 83"/>
                  <a:gd name="T14" fmla="*/ 45 w 90"/>
                  <a:gd name="T15" fmla="*/ 77 h 83"/>
                  <a:gd name="T16" fmla="*/ 49 w 90"/>
                  <a:gd name="T17" fmla="*/ 77 h 83"/>
                  <a:gd name="T18" fmla="*/ 48 w 90"/>
                  <a:gd name="T19" fmla="*/ 67 h 83"/>
                  <a:gd name="T20" fmla="*/ 86 w 90"/>
                  <a:gd name="T21" fmla="*/ 32 h 83"/>
                  <a:gd name="T22" fmla="*/ 62 w 90"/>
                  <a:gd name="T23" fmla="*/ 19 h 83"/>
                  <a:gd name="T24" fmla="*/ 67 w 90"/>
                  <a:gd name="T25" fmla="*/ 25 h 83"/>
                  <a:gd name="T26" fmla="*/ 62 w 90"/>
                  <a:gd name="T27" fmla="*/ 31 h 83"/>
                  <a:gd name="T28" fmla="*/ 55 w 90"/>
                  <a:gd name="T29" fmla="*/ 25 h 83"/>
                  <a:gd name="T30" fmla="*/ 62 w 90"/>
                  <a:gd name="T31" fmla="*/ 19 h 83"/>
                  <a:gd name="T32" fmla="*/ 30 w 90"/>
                  <a:gd name="T33" fmla="*/ 31 h 83"/>
                  <a:gd name="T34" fmla="*/ 23 w 90"/>
                  <a:gd name="T35" fmla="*/ 25 h 83"/>
                  <a:gd name="T36" fmla="*/ 30 w 90"/>
                  <a:gd name="T37" fmla="*/ 19 h 83"/>
                  <a:gd name="T38" fmla="*/ 36 w 90"/>
                  <a:gd name="T39" fmla="*/ 25 h 83"/>
                  <a:gd name="T40" fmla="*/ 30 w 90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83">
                    <a:moveTo>
                      <a:pt x="86" y="32"/>
                    </a:moveTo>
                    <a:cubicBezTo>
                      <a:pt x="87" y="32"/>
                      <a:pt x="89" y="32"/>
                      <a:pt x="90" y="32"/>
                    </a:cubicBezTo>
                    <a:cubicBezTo>
                      <a:pt x="86" y="14"/>
                      <a:pt x="67" y="0"/>
                      <a:pt x="45" y="0"/>
                    </a:cubicBezTo>
                    <a:cubicBezTo>
                      <a:pt x="20" y="0"/>
                      <a:pt x="0" y="17"/>
                      <a:pt x="0" y="39"/>
                    </a:cubicBezTo>
                    <a:cubicBezTo>
                      <a:pt x="0" y="51"/>
                      <a:pt x="6" y="61"/>
                      <a:pt x="18" y="69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5" y="76"/>
                      <a:pt x="39" y="77"/>
                      <a:pt x="45" y="77"/>
                    </a:cubicBezTo>
                    <a:cubicBezTo>
                      <a:pt x="46" y="77"/>
                      <a:pt x="48" y="77"/>
                      <a:pt x="49" y="77"/>
                    </a:cubicBezTo>
                    <a:cubicBezTo>
                      <a:pt x="48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6" y="32"/>
                    </a:cubicBezTo>
                    <a:close/>
                    <a:moveTo>
                      <a:pt x="62" y="19"/>
                    </a:moveTo>
                    <a:cubicBezTo>
                      <a:pt x="65" y="19"/>
                      <a:pt x="67" y="22"/>
                      <a:pt x="67" y="25"/>
                    </a:cubicBezTo>
                    <a:cubicBezTo>
                      <a:pt x="67" y="29"/>
                      <a:pt x="65" y="31"/>
                      <a:pt x="62" y="31"/>
                    </a:cubicBezTo>
                    <a:cubicBezTo>
                      <a:pt x="58" y="31"/>
                      <a:pt x="55" y="29"/>
                      <a:pt x="55" y="25"/>
                    </a:cubicBezTo>
                    <a:cubicBezTo>
                      <a:pt x="55" y="22"/>
                      <a:pt x="58" y="19"/>
                      <a:pt x="62" y="19"/>
                    </a:cubicBezTo>
                    <a:close/>
                    <a:moveTo>
                      <a:pt x="30" y="31"/>
                    </a:moveTo>
                    <a:cubicBezTo>
                      <a:pt x="27" y="31"/>
                      <a:pt x="23" y="29"/>
                      <a:pt x="23" y="25"/>
                    </a:cubicBezTo>
                    <a:cubicBezTo>
                      <a:pt x="23" y="22"/>
                      <a:pt x="27" y="19"/>
                      <a:pt x="30" y="19"/>
                    </a:cubicBezTo>
                    <a:cubicBezTo>
                      <a:pt x="33" y="19"/>
                      <a:pt x="36" y="22"/>
                      <a:pt x="36" y="25"/>
                    </a:cubicBezTo>
                    <a:cubicBezTo>
                      <a:pt x="36" y="29"/>
                      <a:pt x="33" y="31"/>
                      <a:pt x="3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" name="Freeform 12"/>
              <p:cNvSpPr>
                <a:spLocks noEditPoints="1"/>
              </p:cNvSpPr>
              <p:nvPr/>
            </p:nvSpPr>
            <p:spPr bwMode="auto">
              <a:xfrm>
                <a:off x="7735888" y="1052513"/>
                <a:ext cx="636588" cy="593725"/>
              </a:xfrm>
              <a:custGeom>
                <a:avLst/>
                <a:gdLst>
                  <a:gd name="T0" fmla="*/ 77 w 77"/>
                  <a:gd name="T1" fmla="*/ 33 h 70"/>
                  <a:gd name="T2" fmla="*/ 39 w 77"/>
                  <a:gd name="T3" fmla="*/ 0 h 70"/>
                  <a:gd name="T4" fmla="*/ 0 w 77"/>
                  <a:gd name="T5" fmla="*/ 33 h 70"/>
                  <a:gd name="T6" fmla="*/ 39 w 77"/>
                  <a:gd name="T7" fmla="*/ 66 h 70"/>
                  <a:gd name="T8" fmla="*/ 52 w 77"/>
                  <a:gd name="T9" fmla="*/ 63 h 70"/>
                  <a:gd name="T10" fmla="*/ 65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2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7 w 77"/>
                  <a:gd name="T29" fmla="*/ 23 h 70"/>
                  <a:gd name="T30" fmla="*/ 51 w 77"/>
                  <a:gd name="T31" fmla="*/ 18 h 70"/>
                  <a:gd name="T32" fmla="*/ 57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9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9" y="66"/>
                    </a:cubicBezTo>
                    <a:cubicBezTo>
                      <a:pt x="43" y="66"/>
                      <a:pt x="48" y="65"/>
                      <a:pt x="52" y="63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2" y="25"/>
                      <a:pt x="22" y="23"/>
                    </a:cubicBezTo>
                    <a:cubicBezTo>
                      <a:pt x="22" y="21"/>
                      <a:pt x="24" y="18"/>
                      <a:pt x="26" y="18"/>
                    </a:cubicBezTo>
                    <a:cubicBezTo>
                      <a:pt x="30" y="18"/>
                      <a:pt x="32" y="21"/>
                      <a:pt x="32" y="23"/>
                    </a:cubicBezTo>
                    <a:cubicBezTo>
                      <a:pt x="32" y="25"/>
                      <a:pt x="30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7" y="25"/>
                      <a:pt x="47" y="23"/>
                    </a:cubicBezTo>
                    <a:cubicBezTo>
                      <a:pt x="47" y="21"/>
                      <a:pt x="49" y="18"/>
                      <a:pt x="51" y="18"/>
                    </a:cubicBezTo>
                    <a:cubicBezTo>
                      <a:pt x="55" y="18"/>
                      <a:pt x="57" y="21"/>
                      <a:pt x="57" y="23"/>
                    </a:cubicBezTo>
                    <a:cubicBezTo>
                      <a:pt x="57" y="25"/>
                      <a:pt x="55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6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2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2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51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51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51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9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30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6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2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2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</p:bld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 3"/>
          <p:cNvSpPr txBox="1"/>
          <p:nvPr/>
        </p:nvSpPr>
        <p:spPr>
          <a:xfrm>
            <a:off x="1391941" y="2014695"/>
            <a:ext cx="94081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300" dirty="0" smtClean="0">
                <a:solidFill>
                  <a:schemeClr val="accent3"/>
                </a:solidFill>
                <a:latin typeface="+mj-ea"/>
                <a:ea typeface="+mj-ea"/>
              </a:rPr>
              <a:t>感谢您的观看</a:t>
            </a:r>
            <a:endParaRPr lang="zh-CN" altLang="en-US" sz="7200" b="1" spc="3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8" name="01 12"/>
          <p:cNvSpPr txBox="1"/>
          <p:nvPr/>
        </p:nvSpPr>
        <p:spPr>
          <a:xfrm>
            <a:off x="2533526" y="3302169"/>
            <a:ext cx="712495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【</a:t>
            </a:r>
            <a:r>
              <a:rPr lang="zh-CN" altLang="en-US" sz="2135" dirty="0">
                <a:solidFill>
                  <a:schemeClr val="accent1"/>
                </a:solidFill>
                <a:latin typeface="+mj-ea"/>
                <a:ea typeface="+mj-ea"/>
              </a:rPr>
              <a:t>老师试讲</a:t>
            </a:r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】【</a:t>
            </a:r>
            <a:r>
              <a:rPr lang="zh-CN" altLang="en-US" sz="2135" dirty="0">
                <a:solidFill>
                  <a:schemeClr val="accent1"/>
                </a:solidFill>
                <a:latin typeface="+mj-ea"/>
                <a:ea typeface="+mj-ea"/>
              </a:rPr>
              <a:t>学校演讲</a:t>
            </a:r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】【</a:t>
            </a:r>
            <a:r>
              <a:rPr lang="zh-CN" altLang="en-US" sz="2135" dirty="0">
                <a:solidFill>
                  <a:schemeClr val="accent1"/>
                </a:solidFill>
                <a:latin typeface="+mj-ea"/>
                <a:ea typeface="+mj-ea"/>
              </a:rPr>
              <a:t>教学课件</a:t>
            </a:r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】【</a:t>
            </a:r>
            <a:r>
              <a:rPr lang="zh-CN" altLang="en-US" sz="2135" dirty="0">
                <a:solidFill>
                  <a:schemeClr val="accent1"/>
                </a:solidFill>
                <a:latin typeface="+mj-ea"/>
                <a:ea typeface="+mj-ea"/>
              </a:rPr>
              <a:t>说课大赛</a:t>
            </a:r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】</a:t>
            </a:r>
            <a:endParaRPr lang="zh-CN" altLang="en-US" sz="2135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9" name="01 13"/>
          <p:cNvSpPr txBox="1"/>
          <p:nvPr/>
        </p:nvSpPr>
        <p:spPr>
          <a:xfrm>
            <a:off x="3470031" y="3892779"/>
            <a:ext cx="216557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演讲者：输入名称</a:t>
            </a:r>
          </a:p>
        </p:txBody>
      </p:sp>
      <p:sp>
        <p:nvSpPr>
          <p:cNvPr id="10" name="01 14"/>
          <p:cNvSpPr txBox="1"/>
          <p:nvPr/>
        </p:nvSpPr>
        <p:spPr>
          <a:xfrm>
            <a:off x="5990900" y="3910467"/>
            <a:ext cx="2674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时间：</a:t>
            </a:r>
            <a:r>
              <a:rPr lang="en-US" altLang="zh-CN" dirty="0" smtClean="0">
                <a:solidFill>
                  <a:schemeClr val="accent3"/>
                </a:solidFill>
                <a:latin typeface="+mj-ea"/>
                <a:ea typeface="+mj-ea"/>
              </a:rPr>
              <a:t>2018</a:t>
            </a:r>
            <a:r>
              <a:rPr lang="zh-CN" altLang="en-US" dirty="0" smtClean="0">
                <a:solidFill>
                  <a:schemeClr val="accent3"/>
                </a:solidFill>
                <a:latin typeface="+mj-ea"/>
                <a:ea typeface="+mj-ea"/>
              </a:rPr>
              <a:t>年</a:t>
            </a:r>
            <a:r>
              <a:rPr lang="en-US" altLang="zh-CN" dirty="0">
                <a:solidFill>
                  <a:schemeClr val="accent3"/>
                </a:solidFill>
                <a:latin typeface="+mj-ea"/>
                <a:ea typeface="+mj-ea"/>
              </a:rPr>
              <a:t>12</a:t>
            </a:r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月</a:t>
            </a:r>
            <a:r>
              <a:rPr lang="en-US" altLang="zh-CN" dirty="0">
                <a:solidFill>
                  <a:schemeClr val="accent3"/>
                </a:solidFill>
                <a:latin typeface="+mj-ea"/>
                <a:ea typeface="+mj-ea"/>
              </a:rPr>
              <a:t>24</a:t>
            </a:r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75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75"/>
                            </p:stCondLst>
                            <p:childTnLst>
                              <p:par>
                                <p:cTn id="1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六边形 40"/>
          <p:cNvSpPr/>
          <p:nvPr/>
        </p:nvSpPr>
        <p:spPr>
          <a:xfrm>
            <a:off x="4508521" y="1434847"/>
            <a:ext cx="1724083" cy="1486279"/>
          </a:xfrm>
          <a:prstGeom prst="hexagon">
            <a:avLst/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42" name="六边形 41"/>
          <p:cNvSpPr/>
          <p:nvPr/>
        </p:nvSpPr>
        <p:spPr>
          <a:xfrm>
            <a:off x="5955028" y="2237733"/>
            <a:ext cx="1724083" cy="1486279"/>
          </a:xfrm>
          <a:prstGeom prst="hexagon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4508521" y="3019486"/>
            <a:ext cx="1724083" cy="1486279"/>
          </a:xfrm>
          <a:prstGeom prst="hexagon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4" y="3040779"/>
            <a:ext cx="1724083" cy="1486279"/>
          </a:xfrm>
          <a:prstGeom prst="hexagon">
            <a:avLst/>
          </a:prstGeom>
          <a:blipFill>
            <a:blip r:embed="rId3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8" y="3811789"/>
            <a:ext cx="1724083" cy="1486279"/>
          </a:xfrm>
          <a:prstGeom prst="hexagon">
            <a:avLst/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46" name="六边形 45"/>
          <p:cNvSpPr/>
          <p:nvPr/>
        </p:nvSpPr>
        <p:spPr>
          <a:xfrm>
            <a:off x="8841005" y="2241309"/>
            <a:ext cx="1724083" cy="1486279"/>
          </a:xfrm>
          <a:prstGeom prst="hexagon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3064357" y="2241309"/>
            <a:ext cx="1724083" cy="1486279"/>
          </a:xfrm>
          <a:prstGeom prst="hexagon">
            <a:avLst/>
          </a:prstGeom>
          <a:blipFill>
            <a:blip r:embed="rId4" cstate="print"/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4" y="4604125"/>
            <a:ext cx="1724083" cy="1486279"/>
          </a:xfrm>
          <a:prstGeom prst="hexagon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8841005" y="3799361"/>
            <a:ext cx="1724083" cy="1486279"/>
          </a:xfrm>
          <a:prstGeom prst="hexagon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3064357" y="3799361"/>
            <a:ext cx="1724083" cy="1486279"/>
          </a:xfrm>
          <a:prstGeom prst="hexagon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1620193" y="3040779"/>
            <a:ext cx="1724083" cy="1486279"/>
          </a:xfrm>
          <a:prstGeom prst="hexagon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54" name="六边形 53"/>
          <p:cNvSpPr/>
          <p:nvPr/>
        </p:nvSpPr>
        <p:spPr>
          <a:xfrm>
            <a:off x="4508521" y="4604125"/>
            <a:ext cx="1724083" cy="1486279"/>
          </a:xfrm>
          <a:prstGeom prst="hexagon">
            <a:avLst/>
          </a:prstGeom>
          <a:blipFill>
            <a:blip r:embed="rId5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4567389" y="304187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4" grpId="0" animBg="1"/>
      <p:bldP spid="54" grpId="1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72" y="1527905"/>
            <a:ext cx="6253537" cy="1071045"/>
            <a:chOff x="4911768" y="1576758"/>
            <a:chExt cx="6253537" cy="1071042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61656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0"/>
              <a:ext cx="6253537" cy="634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72" y="2840788"/>
            <a:ext cx="6253537" cy="1071045"/>
            <a:chOff x="4911768" y="2853252"/>
            <a:chExt cx="6253537" cy="107104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61656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634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72" y="4153686"/>
            <a:ext cx="6253537" cy="1071045"/>
            <a:chOff x="4911768" y="4129746"/>
            <a:chExt cx="6253537" cy="1071042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61656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8"/>
              <a:ext cx="6253537" cy="634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72" y="5466568"/>
            <a:ext cx="6253537" cy="1071045"/>
            <a:chOff x="4911768" y="5406241"/>
            <a:chExt cx="6253537" cy="107104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61656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634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725" y="184922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84B5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17" name="Oval 35"/>
          <p:cNvSpPr/>
          <p:nvPr/>
        </p:nvSpPr>
        <p:spPr>
          <a:xfrm>
            <a:off x="4427725" y="316577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519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2" name="Oval 51"/>
          <p:cNvSpPr/>
          <p:nvPr/>
        </p:nvSpPr>
        <p:spPr>
          <a:xfrm>
            <a:off x="4427725" y="4482326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84B5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7" name="Oval 64"/>
          <p:cNvSpPr/>
          <p:nvPr/>
        </p:nvSpPr>
        <p:spPr>
          <a:xfrm>
            <a:off x="4427725" y="5798876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519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grpSp>
        <p:nvGrpSpPr>
          <p:cNvPr id="2" name="组合 1"/>
          <p:cNvGrpSpPr/>
          <p:nvPr/>
        </p:nvGrpSpPr>
        <p:grpSpPr>
          <a:xfrm>
            <a:off x="1329316" y="1459908"/>
            <a:ext cx="3098411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rgbClr val="84B5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5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cxnSp>
            <p:nvCxnSpPr>
              <p:cNvPr id="8" name="Straight Connector 24"/>
              <p:cNvCxnSpPr/>
              <p:nvPr/>
            </p:nvCxnSpPr>
            <p:spPr>
              <a:xfrm flipV="1">
                <a:off x="2991445" y="1635330"/>
                <a:ext cx="670723" cy="2"/>
              </a:xfrm>
              <a:prstGeom prst="line">
                <a:avLst/>
              </a:prstGeom>
              <a:ln w="19050">
                <a:solidFill>
                  <a:srgbClr val="84B537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61" y="4093009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84B5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cxnSp>
            <p:nvCxnSpPr>
              <p:cNvPr id="21" name="Straight Connector 50"/>
              <p:cNvCxnSpPr/>
              <p:nvPr/>
            </p:nvCxnSpPr>
            <p:spPr>
              <a:xfrm>
                <a:off x="2991444" y="1635265"/>
                <a:ext cx="670724" cy="1"/>
              </a:xfrm>
              <a:prstGeom prst="line">
                <a:avLst/>
              </a:prstGeom>
              <a:ln w="19050">
                <a:solidFill>
                  <a:srgbClr val="84B537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/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76458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5193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cxnSp>
            <p:nvCxnSpPr>
              <p:cNvPr id="16" name="Straight Connector 34"/>
              <p:cNvCxnSpPr/>
              <p:nvPr/>
            </p:nvCxnSpPr>
            <p:spPr>
              <a:xfrm>
                <a:off x="2991446" y="1631929"/>
                <a:ext cx="670719" cy="1"/>
              </a:xfrm>
              <a:prstGeom prst="line">
                <a:avLst/>
              </a:prstGeom>
              <a:ln w="19050">
                <a:solidFill>
                  <a:srgbClr val="51931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1" y="5409560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5193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cxnSp>
            <p:nvCxnSpPr>
              <p:cNvPr id="26" name="Straight Connector 63"/>
              <p:cNvCxnSpPr/>
              <p:nvPr/>
            </p:nvCxnSpPr>
            <p:spPr>
              <a:xfrm>
                <a:off x="2991446" y="1635265"/>
                <a:ext cx="670719" cy="1"/>
              </a:xfrm>
              <a:prstGeom prst="line">
                <a:avLst/>
              </a:prstGeom>
              <a:ln w="19050">
                <a:solidFill>
                  <a:srgbClr val="51931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/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/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620" y="1329385"/>
            <a:ext cx="1930765" cy="5225099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sp>
        <p:nvSpPr>
          <p:cNvPr id="3" name="空心弧 2"/>
          <p:cNvSpPr/>
          <p:nvPr/>
        </p:nvSpPr>
        <p:spPr>
          <a:xfrm rot="5400000">
            <a:off x="4268895" y="2124652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5" y="3937549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61" y="2124652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61" y="3937549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8" y="2148650"/>
            <a:ext cx="3326845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zh-CN" altLang="en-US" sz="24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9" y="2600377"/>
            <a:ext cx="3704435" cy="97872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45788" y="4214011"/>
            <a:ext cx="3326845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zh-CN" altLang="en-US" sz="24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9" y="4665740"/>
            <a:ext cx="3704435" cy="97872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437564" y="2148650"/>
            <a:ext cx="3229032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zh-CN" altLang="en-US" sz="24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61" y="2600377"/>
            <a:ext cx="3704435" cy="97872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437564" y="4214011"/>
            <a:ext cx="3229032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zh-CN" altLang="en-US" sz="24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61" y="4665740"/>
            <a:ext cx="3704435" cy="97872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9837" y="1789673"/>
            <a:ext cx="2636702" cy="456578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5079278" y="2306938"/>
            <a:ext cx="5493188" cy="1333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360045" indent="-360045">
              <a:lnSpc>
                <a:spcPct val="12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在此录入上述图表的综合描述说明，在此录入上述图表的详细描述说明，在此录入上述图表的详细描述说明。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indent="-360045">
              <a:lnSpc>
                <a:spcPct val="12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在此录入上述图表的详细描述说明，在此录入图表的描述说明。</a:t>
            </a:r>
          </a:p>
        </p:txBody>
      </p:sp>
      <p:sp>
        <p:nvSpPr>
          <p:cNvPr id="4" name="矩形 3"/>
          <p:cNvSpPr/>
          <p:nvPr/>
        </p:nvSpPr>
        <p:spPr>
          <a:xfrm>
            <a:off x="5429837" y="4320690"/>
            <a:ext cx="2636702" cy="456578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5079278" y="4867040"/>
            <a:ext cx="5493188" cy="1333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marL="360045" indent="-360045">
              <a:lnSpc>
                <a:spcPct val="12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在此录入上述图表的综合描述说明，在此录入上述图表的详细描述说明，在此录入上述图表的详细描述说明。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charset="-122"/>
            </a:endParaRPr>
          </a:p>
          <a:p>
            <a:pPr marL="360045" indent="-360045">
              <a:lnSpc>
                <a:spcPct val="12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在此录入上述图表的详细描述说明，在此录入图表的综合描述说明，在此录入上述图表的详细描述说明。</a:t>
            </a: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856096" y="4306889"/>
            <a:ext cx="2581821" cy="1897655"/>
          </a:xfrm>
          <a:custGeom>
            <a:avLst/>
            <a:gdLst>
              <a:gd name="connsiteX0" fmla="*/ 2572754 w 2572754"/>
              <a:gd name="connsiteY0" fmla="*/ 0 h 1866150"/>
              <a:gd name="connsiteX1" fmla="*/ 2572753 w 2572754"/>
              <a:gd name="connsiteY1" fmla="*/ 1866150 h 1866150"/>
              <a:gd name="connsiteX2" fmla="*/ 0 w 2572754"/>
              <a:gd name="connsiteY2" fmla="*/ 1866150 h 1866150"/>
              <a:gd name="connsiteX3" fmla="*/ 0 w 2572754"/>
              <a:gd name="connsiteY3" fmla="*/ 749362 h 1866150"/>
              <a:gd name="connsiteX4" fmla="*/ 639210 w 2572754"/>
              <a:gd name="connsiteY4" fmla="*/ 1302456 h 1866150"/>
              <a:gd name="connsiteX5" fmla="*/ 639210 w 2572754"/>
              <a:gd name="connsiteY5" fmla="*/ 1302455 h 1866150"/>
              <a:gd name="connsiteX6" fmla="*/ 640655 w 2572754"/>
              <a:gd name="connsiteY6" fmla="*/ 1303705 h 1866150"/>
              <a:gd name="connsiteX7" fmla="*/ 1185891 w 2572754"/>
              <a:gd name="connsiteY7" fmla="*/ 673578 h 1866150"/>
              <a:gd name="connsiteX8" fmla="*/ 1971194 w 2572754"/>
              <a:gd name="connsiteY8" fmla="*/ 1353086 h 1866150"/>
              <a:gd name="connsiteX9" fmla="*/ 1896757 w 2572754"/>
              <a:gd name="connsiteY9" fmla="*/ 1439111 h 1866150"/>
              <a:gd name="connsiteX10" fmla="*/ 2227134 w 2572754"/>
              <a:gd name="connsiteY10" fmla="*/ 1473735 h 1866150"/>
              <a:gd name="connsiteX11" fmla="*/ 2145394 w 2572754"/>
              <a:gd name="connsiteY11" fmla="*/ 1151763 h 1866150"/>
              <a:gd name="connsiteX12" fmla="*/ 2070957 w 2572754"/>
              <a:gd name="connsiteY12" fmla="*/ 1237790 h 1866150"/>
              <a:gd name="connsiteX13" fmla="*/ 1170357 w 2572754"/>
              <a:gd name="connsiteY13" fmla="*/ 458518 h 1866150"/>
              <a:gd name="connsiteX14" fmla="*/ 629457 w 2572754"/>
              <a:gd name="connsiteY14" fmla="*/ 1083633 h 1866150"/>
              <a:gd name="connsiteX15" fmla="*/ 0 w 2572754"/>
              <a:gd name="connsiteY15" fmla="*/ 538976 h 1866150"/>
              <a:gd name="connsiteX16" fmla="*/ 0 w 2572754"/>
              <a:gd name="connsiteY16" fmla="*/ 1 h 1866150"/>
              <a:gd name="connsiteX17" fmla="*/ 2572754 w 2572754"/>
              <a:gd name="connsiteY17" fmla="*/ 0 h 186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572754" h="1866150">
                <a:moveTo>
                  <a:pt x="2572754" y="0"/>
                </a:moveTo>
                <a:lnTo>
                  <a:pt x="2572753" y="1866150"/>
                </a:lnTo>
                <a:lnTo>
                  <a:pt x="0" y="1866150"/>
                </a:lnTo>
                <a:lnTo>
                  <a:pt x="0" y="749362"/>
                </a:lnTo>
                <a:lnTo>
                  <a:pt x="639210" y="1302456"/>
                </a:lnTo>
                <a:lnTo>
                  <a:pt x="639210" y="1302455"/>
                </a:lnTo>
                <a:lnTo>
                  <a:pt x="640655" y="1303705"/>
                </a:lnTo>
                <a:lnTo>
                  <a:pt x="1185891" y="673578"/>
                </a:lnTo>
                <a:lnTo>
                  <a:pt x="1971194" y="1353086"/>
                </a:lnTo>
                <a:lnTo>
                  <a:pt x="1896757" y="1439111"/>
                </a:lnTo>
                <a:lnTo>
                  <a:pt x="2227134" y="1473735"/>
                </a:lnTo>
                <a:lnTo>
                  <a:pt x="2145394" y="1151763"/>
                </a:lnTo>
                <a:lnTo>
                  <a:pt x="2070957" y="1237790"/>
                </a:lnTo>
                <a:lnTo>
                  <a:pt x="1170357" y="458518"/>
                </a:lnTo>
                <a:lnTo>
                  <a:pt x="629457" y="1083633"/>
                </a:lnTo>
                <a:lnTo>
                  <a:pt x="0" y="538976"/>
                </a:lnTo>
                <a:lnTo>
                  <a:pt x="0" y="1"/>
                </a:lnTo>
                <a:lnTo>
                  <a:pt x="2572754" y="0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1856096" y="1714199"/>
            <a:ext cx="2581821" cy="1897653"/>
          </a:xfrm>
          <a:custGeom>
            <a:avLst/>
            <a:gdLst>
              <a:gd name="connsiteX0" fmla="*/ 1 w 2572754"/>
              <a:gd name="connsiteY0" fmla="*/ 0 h 1866149"/>
              <a:gd name="connsiteX1" fmla="*/ 2572754 w 2572754"/>
              <a:gd name="connsiteY1" fmla="*/ 0 h 1866149"/>
              <a:gd name="connsiteX2" fmla="*/ 2572754 w 2572754"/>
              <a:gd name="connsiteY2" fmla="*/ 1866148 h 1866149"/>
              <a:gd name="connsiteX3" fmla="*/ 1 w 2572754"/>
              <a:gd name="connsiteY3" fmla="*/ 1866149 h 1866149"/>
              <a:gd name="connsiteX4" fmla="*/ 0 w 2572754"/>
              <a:gd name="connsiteY4" fmla="*/ 1345973 h 1866149"/>
              <a:gd name="connsiteX5" fmla="*/ 8467 w 2572754"/>
              <a:gd name="connsiteY5" fmla="*/ 1355758 h 1866149"/>
              <a:gd name="connsiteX6" fmla="*/ 734017 w 2572754"/>
              <a:gd name="connsiteY6" fmla="*/ 727953 h 1866149"/>
              <a:gd name="connsiteX7" fmla="*/ 1274918 w 2572754"/>
              <a:gd name="connsiteY7" fmla="*/ 1353069 h 1866149"/>
              <a:gd name="connsiteX8" fmla="*/ 2175518 w 2572754"/>
              <a:gd name="connsiteY8" fmla="*/ 573796 h 1866149"/>
              <a:gd name="connsiteX9" fmla="*/ 2249956 w 2572754"/>
              <a:gd name="connsiteY9" fmla="*/ 659823 h 1866149"/>
              <a:gd name="connsiteX10" fmla="*/ 2331696 w 2572754"/>
              <a:gd name="connsiteY10" fmla="*/ 337849 h 1866149"/>
              <a:gd name="connsiteX11" fmla="*/ 2001317 w 2572754"/>
              <a:gd name="connsiteY11" fmla="*/ 372474 h 1866149"/>
              <a:gd name="connsiteX12" fmla="*/ 2075754 w 2572754"/>
              <a:gd name="connsiteY12" fmla="*/ 458500 h 1866149"/>
              <a:gd name="connsiteX13" fmla="*/ 1290452 w 2572754"/>
              <a:gd name="connsiteY13" fmla="*/ 1138007 h 1866149"/>
              <a:gd name="connsiteX14" fmla="*/ 745215 w 2572754"/>
              <a:gd name="connsiteY14" fmla="*/ 507881 h 1866149"/>
              <a:gd name="connsiteX15" fmla="*/ 743772 w 2572754"/>
              <a:gd name="connsiteY15" fmla="*/ 509130 h 1866149"/>
              <a:gd name="connsiteX16" fmla="*/ 743770 w 2572754"/>
              <a:gd name="connsiteY16" fmla="*/ 509128 h 1866149"/>
              <a:gd name="connsiteX17" fmla="*/ 0 w 2572754"/>
              <a:gd name="connsiteY17" fmla="*/ 1152698 h 1866149"/>
              <a:gd name="connsiteX18" fmla="*/ 1 w 2572754"/>
              <a:gd name="connsiteY18" fmla="*/ 0 h 1866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72754" h="1866149">
                <a:moveTo>
                  <a:pt x="1" y="0"/>
                </a:moveTo>
                <a:lnTo>
                  <a:pt x="2572754" y="0"/>
                </a:lnTo>
                <a:lnTo>
                  <a:pt x="2572754" y="1866148"/>
                </a:lnTo>
                <a:lnTo>
                  <a:pt x="1" y="1866149"/>
                </a:lnTo>
                <a:lnTo>
                  <a:pt x="0" y="1345973"/>
                </a:lnTo>
                <a:lnTo>
                  <a:pt x="8467" y="1355758"/>
                </a:lnTo>
                <a:lnTo>
                  <a:pt x="734017" y="727953"/>
                </a:lnTo>
                <a:lnTo>
                  <a:pt x="1274918" y="1353069"/>
                </a:lnTo>
                <a:lnTo>
                  <a:pt x="2175518" y="573796"/>
                </a:lnTo>
                <a:lnTo>
                  <a:pt x="2249956" y="659823"/>
                </a:lnTo>
                <a:lnTo>
                  <a:pt x="2331696" y="337849"/>
                </a:lnTo>
                <a:lnTo>
                  <a:pt x="2001317" y="372474"/>
                </a:lnTo>
                <a:lnTo>
                  <a:pt x="2075754" y="458500"/>
                </a:lnTo>
                <a:lnTo>
                  <a:pt x="1290452" y="1138007"/>
                </a:lnTo>
                <a:lnTo>
                  <a:pt x="745215" y="507881"/>
                </a:lnTo>
                <a:lnTo>
                  <a:pt x="743772" y="509130"/>
                </a:lnTo>
                <a:lnTo>
                  <a:pt x="743770" y="509128"/>
                </a:lnTo>
                <a:lnTo>
                  <a:pt x="0" y="1152698"/>
                </a:lnTo>
                <a:lnTo>
                  <a:pt x="1" y="0"/>
                </a:lnTo>
                <a:close/>
              </a:path>
            </a:pathLst>
          </a:cu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0" grpId="0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/>
          <p:nvPr/>
        </p:nvSpPr>
        <p:spPr bwMode="auto">
          <a:xfrm rot="20192702" flipH="1">
            <a:off x="7577239" y="1122528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3" name="Freeform 36"/>
          <p:cNvSpPr/>
          <p:nvPr/>
        </p:nvSpPr>
        <p:spPr bwMode="auto">
          <a:xfrm rot="1695130">
            <a:off x="9152597" y="1963599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84B5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4" name="Freeform 30"/>
          <p:cNvSpPr/>
          <p:nvPr/>
        </p:nvSpPr>
        <p:spPr bwMode="auto">
          <a:xfrm rot="19798984">
            <a:off x="7653028" y="1320703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5" name="Freeform 36"/>
          <p:cNvSpPr/>
          <p:nvPr/>
        </p:nvSpPr>
        <p:spPr bwMode="auto">
          <a:xfrm rot="20742510">
            <a:off x="7300709" y="1960344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6" name="Freeform 30"/>
          <p:cNvSpPr/>
          <p:nvPr/>
        </p:nvSpPr>
        <p:spPr bwMode="auto">
          <a:xfrm rot="1801016" flipH="1">
            <a:off x="6925895" y="3691364"/>
            <a:ext cx="1029348" cy="773775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7" name="Freeform 29"/>
          <p:cNvSpPr/>
          <p:nvPr/>
        </p:nvSpPr>
        <p:spPr bwMode="auto">
          <a:xfrm>
            <a:off x="7819256" y="2895485"/>
            <a:ext cx="1622968" cy="1105195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8" name="Freeform 31"/>
          <p:cNvSpPr/>
          <p:nvPr/>
        </p:nvSpPr>
        <p:spPr bwMode="auto">
          <a:xfrm>
            <a:off x="6983551" y="1853877"/>
            <a:ext cx="151396" cy="581363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9" name="Freeform 24"/>
          <p:cNvSpPr/>
          <p:nvPr/>
        </p:nvSpPr>
        <p:spPr bwMode="auto">
          <a:xfrm>
            <a:off x="6523307" y="3706969"/>
            <a:ext cx="214983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0" name="Freeform 25"/>
          <p:cNvSpPr/>
          <p:nvPr/>
        </p:nvSpPr>
        <p:spPr bwMode="auto">
          <a:xfrm>
            <a:off x="8128107" y="4115737"/>
            <a:ext cx="184703" cy="1722891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1" name="Freeform 26"/>
          <p:cNvSpPr/>
          <p:nvPr/>
        </p:nvSpPr>
        <p:spPr bwMode="auto">
          <a:xfrm>
            <a:off x="7773839" y="3634300"/>
            <a:ext cx="145340" cy="1886399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617171" y="5369460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3" name="Freeform 28"/>
          <p:cNvSpPr/>
          <p:nvPr/>
        </p:nvSpPr>
        <p:spPr bwMode="auto">
          <a:xfrm>
            <a:off x="5021552" y="2240497"/>
            <a:ext cx="1810603" cy="1666315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rgbClr val="B9EA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4" name="Freeform 30"/>
          <p:cNvSpPr/>
          <p:nvPr/>
        </p:nvSpPr>
        <p:spPr bwMode="auto">
          <a:xfrm>
            <a:off x="8040295" y="2283844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B9EA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5" name="Freeform 32"/>
          <p:cNvSpPr/>
          <p:nvPr/>
        </p:nvSpPr>
        <p:spPr bwMode="auto">
          <a:xfrm>
            <a:off x="6968410" y="3367839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6" name="Freeform 33"/>
          <p:cNvSpPr/>
          <p:nvPr/>
        </p:nvSpPr>
        <p:spPr bwMode="auto">
          <a:xfrm>
            <a:off x="6931546" y="273756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84B5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7" name="Freeform 34"/>
          <p:cNvSpPr/>
          <p:nvPr/>
        </p:nvSpPr>
        <p:spPr bwMode="auto">
          <a:xfrm>
            <a:off x="6128519" y="1942281"/>
            <a:ext cx="560165" cy="747899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rgbClr val="84B5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8" name="Freeform 35"/>
          <p:cNvSpPr/>
          <p:nvPr/>
        </p:nvSpPr>
        <p:spPr bwMode="auto">
          <a:xfrm>
            <a:off x="8149300" y="3885616"/>
            <a:ext cx="669171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9" name="Freeform 36"/>
          <p:cNvSpPr/>
          <p:nvPr/>
        </p:nvSpPr>
        <p:spPr bwMode="auto">
          <a:xfrm>
            <a:off x="6703802" y="2216003"/>
            <a:ext cx="566221" cy="72670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20" name="Freeform 37"/>
          <p:cNvSpPr/>
          <p:nvPr/>
        </p:nvSpPr>
        <p:spPr bwMode="auto">
          <a:xfrm>
            <a:off x="6632314" y="1199848"/>
            <a:ext cx="796343" cy="1041607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rgbClr val="84B5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21" name="Freeform 33"/>
          <p:cNvSpPr/>
          <p:nvPr/>
        </p:nvSpPr>
        <p:spPr bwMode="auto">
          <a:xfrm>
            <a:off x="5280212" y="1793686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cxnSp>
        <p:nvCxnSpPr>
          <p:cNvPr id="27" name="Straight Connector 66"/>
          <p:cNvCxnSpPr/>
          <p:nvPr/>
        </p:nvCxnSpPr>
        <p:spPr>
          <a:xfrm>
            <a:off x="7919180" y="6229654"/>
            <a:ext cx="208280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358549" y="5317821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192564" y="3781757"/>
            <a:ext cx="0" cy="153606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245787" y="3552477"/>
            <a:ext cx="205560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892286" y="3209545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92288" y="3671202"/>
            <a:ext cx="2933769" cy="16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在此录入上述图表的综合描述说明，在此录入上述图表的综合描述说明，在此录入上述图表的综合描述说明。在此录入上述图表的综合描述说明。</a:t>
            </a: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067773" y="3623352"/>
            <a:ext cx="18752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添加主题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128430" y="4079254"/>
            <a:ext cx="1912741" cy="905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在此录入上述图片的描述说明，在此录入上述图片的描述说明。</a:t>
            </a: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432320" y="4551878"/>
            <a:ext cx="25386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添加主题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432323" y="4931961"/>
            <a:ext cx="1707191" cy="117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在此录入上述图片的描述说明，在此录入上述图片的描述说明。</a:t>
            </a: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9857381" y="1938256"/>
            <a:ext cx="17071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添加主题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9857381" y="2318339"/>
            <a:ext cx="1707191" cy="117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在此录入上述图片的描述说明，在此录入上述图片的描述说明。</a:t>
            </a: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7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4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9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4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3268</Words>
  <Application>Microsoft Office PowerPoint</Application>
  <PresentationFormat>自定义</PresentationFormat>
  <Paragraphs>386</Paragraphs>
  <Slides>40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4" baseType="lpstr">
      <vt:lpstr>Arial</vt:lpstr>
      <vt:lpstr>宋体</vt:lpstr>
      <vt:lpstr>Franklin Gothic Book</vt:lpstr>
      <vt:lpstr>Calibri</vt:lpstr>
      <vt:lpstr>Open Sans</vt:lpstr>
      <vt:lpstr>微软雅黑</vt:lpstr>
      <vt:lpstr>Arial Rounded MT Bold</vt:lpstr>
      <vt:lpstr>Arial Unicode MS</vt:lpstr>
      <vt:lpstr>Impact</vt:lpstr>
      <vt:lpstr>UKIJ Qolyazma</vt:lpstr>
      <vt:lpstr>Times New Roman</vt:lpstr>
      <vt:lpstr>Wingdings</vt:lpstr>
      <vt:lpstr>Arial Black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MICHAEL</dc:creator>
  <cp:lastModifiedBy>ThinK For H</cp:lastModifiedBy>
  <cp:revision>17</cp:revision>
  <dcterms:created xsi:type="dcterms:W3CDTF">2015-05-05T08:02:00Z</dcterms:created>
  <dcterms:modified xsi:type="dcterms:W3CDTF">2018-06-01T09:17:54Z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